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1.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notesSlides/notesSlide8.xml" ContentType="application/vnd.openxmlformats-officedocument.presentationml.notesSlide+xml"/>
  <Override PartName="/ppt/tags/tag2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4.xml" ContentType="application/vnd.openxmlformats-officedocument.presentationml.tags+xml"/>
  <Override PartName="/ppt/notesSlides/notesSlide27.xml" ContentType="application/vnd.openxmlformats-officedocument.presentationml.notesSlide+xml"/>
  <Override PartName="/ppt/tags/tag25.xml" ContentType="application/vnd.openxmlformats-officedocument.presentationml.tags+xml"/>
  <Override PartName="/ppt/notesSlides/notesSlide28.xml" ContentType="application/vnd.openxmlformats-officedocument.presentationml.notesSlide+xml"/>
  <Override PartName="/ppt/tags/tag26.xml" ContentType="application/vnd.openxmlformats-officedocument.presentationml.tags+xml"/>
  <Override PartName="/ppt/notesSlides/notesSlide29.xml" ContentType="application/vnd.openxmlformats-officedocument.presentationml.notesSlide+xml"/>
  <Override PartName="/ppt/tags/tag27.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28.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436" r:id="rId2"/>
    <p:sldId id="469" r:id="rId3"/>
    <p:sldId id="468" r:id="rId4"/>
    <p:sldId id="419" r:id="rId5"/>
    <p:sldId id="478" r:id="rId6"/>
    <p:sldId id="470" r:id="rId7"/>
    <p:sldId id="445" r:id="rId8"/>
    <p:sldId id="483" r:id="rId9"/>
    <p:sldId id="484" r:id="rId10"/>
    <p:sldId id="471" r:id="rId11"/>
    <p:sldId id="440" r:id="rId12"/>
    <p:sldId id="450" r:id="rId13"/>
    <p:sldId id="456" r:id="rId14"/>
    <p:sldId id="489" r:id="rId15"/>
    <p:sldId id="490" r:id="rId16"/>
    <p:sldId id="452" r:id="rId17"/>
    <p:sldId id="451" r:id="rId18"/>
    <p:sldId id="472" r:id="rId19"/>
    <p:sldId id="441" r:id="rId20"/>
    <p:sldId id="462" r:id="rId21"/>
    <p:sldId id="473" r:id="rId22"/>
    <p:sldId id="442" r:id="rId23"/>
    <p:sldId id="458" r:id="rId24"/>
    <p:sldId id="457" r:id="rId25"/>
    <p:sldId id="459" r:id="rId26"/>
    <p:sldId id="474" r:id="rId27"/>
    <p:sldId id="437" r:id="rId28"/>
    <p:sldId id="482" r:id="rId29"/>
    <p:sldId id="481" r:id="rId30"/>
    <p:sldId id="480" r:id="rId31"/>
    <p:sldId id="475" r:id="rId32"/>
    <p:sldId id="476" r:id="rId33"/>
    <p:sldId id="466"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B2AD"/>
    <a:srgbClr val="DCAD5E"/>
    <a:srgbClr val="B3AC75"/>
    <a:srgbClr val="7C418D"/>
    <a:srgbClr val="B88F4D"/>
    <a:srgbClr val="381D3F"/>
    <a:srgbClr val="A66BB9"/>
    <a:srgbClr val="3E2146"/>
    <a:srgbClr val="8C4BA0"/>
    <a:srgbClr val="552E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80" autoAdjust="0"/>
    <p:restoredTop sz="63612" autoAdjust="0"/>
  </p:normalViewPr>
  <p:slideViewPr>
    <p:cSldViewPr snapToGrid="0">
      <p:cViewPr varScale="1">
        <p:scale>
          <a:sx n="81" d="100"/>
          <a:sy n="81" d="100"/>
        </p:scale>
        <p:origin x="2280" y="176"/>
      </p:cViewPr>
      <p:guideLst/>
    </p:cSldViewPr>
  </p:slideViewPr>
  <p:notesTextViewPr>
    <p:cViewPr>
      <p:scale>
        <a:sx n="125" d="100"/>
        <a:sy n="125" d="100"/>
      </p:scale>
      <p:origin x="0" y="0"/>
    </p:cViewPr>
  </p:notesTextViewPr>
  <p:sorterViewPr>
    <p:cViewPr varScale="1">
      <p:scale>
        <a:sx n="1" d="1"/>
        <a:sy n="1" d="1"/>
      </p:scale>
      <p:origin x="0" y="0"/>
    </p:cViewPr>
  </p:sorter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2025/7/14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1314719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1832772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1865096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1011194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581205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14</a:t>
            </a:fld>
            <a:endParaRPr lang="zh-CN" altLang="en-US"/>
          </a:p>
        </p:txBody>
      </p:sp>
    </p:spTree>
    <p:extLst>
      <p:ext uri="{BB962C8B-B14F-4D97-AF65-F5344CB8AC3E}">
        <p14:creationId xmlns:p14="http://schemas.microsoft.com/office/powerpoint/2010/main" val="593878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15</a:t>
            </a:fld>
            <a:endParaRPr lang="zh-CN" altLang="en-US"/>
          </a:p>
        </p:txBody>
      </p:sp>
    </p:spTree>
    <p:extLst>
      <p:ext uri="{BB962C8B-B14F-4D97-AF65-F5344CB8AC3E}">
        <p14:creationId xmlns:p14="http://schemas.microsoft.com/office/powerpoint/2010/main" val="64969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16</a:t>
            </a:fld>
            <a:endParaRPr lang="zh-CN" altLang="en-US"/>
          </a:p>
        </p:txBody>
      </p:sp>
    </p:spTree>
    <p:extLst>
      <p:ext uri="{BB962C8B-B14F-4D97-AF65-F5344CB8AC3E}">
        <p14:creationId xmlns:p14="http://schemas.microsoft.com/office/powerpoint/2010/main" val="2021654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endParaRPr kumimoji="1" lang="zh-CN" altLang="en-US"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dirty="0"/>
                  <a:t>For the other three scenarios, we can derive the function of the number of cycles consumed by the operator in relation to frequency in the same manner. We omit the detailed derivation here, but interested readers can refer to the paper for more details.</a:t>
                </a:r>
              </a:p>
              <a:p>
                <a:endParaRPr lang="en" altLang="zh-CN" dirty="0"/>
              </a:p>
              <a:p>
                <a:r>
                  <a:rPr lang="en" altLang="zh-CN" dirty="0"/>
                  <a:t>Through these analyses, we observe that the cycle count of an operator can be modeled as a convex piecewise linear function of frequency.</a:t>
                </a:r>
              </a:p>
              <a:p>
                <a:endParaRPr kumimoji="1" lang="en" altLang="zh-CN" dirty="0"/>
              </a:p>
              <a:p>
                <a:r>
                  <a:rPr kumimoji="1" lang="en-US" altLang="zh-CN" dirty="0"/>
                  <a:t>However,</a:t>
                </a:r>
                <a:r>
                  <a:rPr kumimoji="1" lang="zh-CN" altLang="en-US" dirty="0"/>
                  <a:t> </a:t>
                </a:r>
                <a:r>
                  <a:rPr kumimoji="1" lang="en" altLang="zh-CN" dirty="0"/>
                  <a:t>directly solving piecewise linear functions for each operator faces practical challenges:</a:t>
                </a:r>
              </a:p>
              <a:p>
                <a:pPr marL="171450" indent="-171450">
                  <a:buFont typeface="Arial" panose="020B0604020202020204" pitchFamily="34" charset="0"/>
                  <a:buChar char="•"/>
                </a:pPr>
                <a:r>
                  <a:rPr kumimoji="1" lang="en-US" altLang="zh-CN" dirty="0"/>
                  <a:t>I</a:t>
                </a:r>
                <a:r>
                  <a:rPr kumimoji="1" lang="en" altLang="zh-CN" dirty="0"/>
                  <a:t>t is impossible to identify the breakpoints</a:t>
                </a:r>
                <a:r>
                  <a:rPr kumimoji="1" lang="zh-CN" altLang="en-US" dirty="0"/>
                  <a:t> </a:t>
                </a:r>
                <a:r>
                  <a:rPr kumimoji="1" lang="en-US" altLang="zh-CN" dirty="0"/>
                  <a:t>since</a:t>
                </a:r>
                <a:r>
                  <a:rPr kumimoji="1" lang="zh-CN" altLang="en-US" dirty="0"/>
                  <a:t> </a:t>
                </a:r>
                <a:r>
                  <a:rPr kumimoji="1" lang="en-US" altLang="zh-CN" dirty="0"/>
                  <a:t>we</a:t>
                </a:r>
                <a:r>
                  <a:rPr kumimoji="1" lang="zh-CN" altLang="en-US" dirty="0"/>
                  <a:t> </a:t>
                </a:r>
                <a:r>
                  <a:rPr kumimoji="1" lang="en-US" altLang="zh-CN" dirty="0"/>
                  <a:t>have</a:t>
                </a:r>
                <a:r>
                  <a:rPr kumimoji="1" lang="zh-CN" altLang="en-US" dirty="0"/>
                  <a:t> </a:t>
                </a:r>
                <a:r>
                  <a:rPr kumimoji="1" lang="en-US" altLang="zh-CN" dirty="0"/>
                  <a:t>no</a:t>
                </a:r>
                <a:r>
                  <a:rPr kumimoji="1" lang="zh-CN" altLang="en-US" dirty="0"/>
                  <a:t> </a:t>
                </a:r>
                <a:r>
                  <a:rPr kumimoji="1" lang="en-US" altLang="zh-CN" dirty="0"/>
                  <a:t>methods</a:t>
                </a:r>
                <a:r>
                  <a:rPr kumimoji="1" lang="zh-CN" altLang="en-US" dirty="0"/>
                  <a:t> </a:t>
                </a:r>
                <a:r>
                  <a:rPr kumimoji="1" lang="en-US" altLang="zh-CN" dirty="0"/>
                  <a:t>to</a:t>
                </a:r>
                <a:r>
                  <a:rPr kumimoji="1" lang="zh-CN" altLang="en-US" dirty="0"/>
                  <a:t> </a:t>
                </a:r>
                <a:r>
                  <a:rPr kumimoji="1" lang="en-US" altLang="zh-CN" dirty="0"/>
                  <a:t>track</a:t>
                </a:r>
                <a:r>
                  <a:rPr kumimoji="1" lang="zh-CN" altLang="en-US" dirty="0"/>
                  <a:t> </a:t>
                </a:r>
                <a:r>
                  <a:rPr kumimoji="1" lang="en" altLang="zh-CN" dirty="0"/>
                  <a:t>the distribution of stalls within the core during operator execution.</a:t>
                </a:r>
              </a:p>
              <a:p>
                <a:pPr marL="171450" indent="-171450">
                  <a:buFont typeface="Arial" panose="020B0604020202020204" pitchFamily="34" charset="0"/>
                  <a:buChar char="•"/>
                </a:pPr>
                <a:r>
                  <a:rPr kumimoji="1" lang="en" altLang="zh-CN" dirty="0"/>
                  <a:t>Modeling requires running operators at different frequencies to collect performance data, yet each run consumes time and computational resources. Thus, minimizing the number of runs at different frequencies is crucial.</a:t>
                </a:r>
              </a:p>
              <a:p>
                <a:pPr marL="171450" indent="-171450">
                  <a:buFont typeface="Arial" panose="020B0604020202020204" pitchFamily="34" charset="0"/>
                  <a:buChar char="•"/>
                </a:pPr>
                <a:endParaRPr kumimoji="1" lang="en" altLang="zh-CN" dirty="0"/>
              </a:p>
              <a:p>
                <a:pPr marL="0" indent="0">
                  <a:buFont typeface="Arial" panose="020B0604020202020204" pitchFamily="34" charset="0"/>
                  <a:buNone/>
                </a:pPr>
                <a:r>
                  <a:rPr kumimoji="1" lang="en" altLang="zh-CN" dirty="0"/>
                  <a:t>Given </a:t>
                </a:r>
                <a:r>
                  <a:rPr kumimoji="1" lang="en-US" altLang="zh-CN" dirty="0"/>
                  <a:t>these</a:t>
                </a:r>
                <a:r>
                  <a:rPr kumimoji="1" lang="zh-CN" altLang="en-US" dirty="0"/>
                  <a:t> </a:t>
                </a:r>
                <a:r>
                  <a:rPr kumimoji="1" lang="en" altLang="zh-CN" dirty="0"/>
                  <a:t>limitation, we opt for a fitting approach to model the cycle count consumed by operators in relation to frequency</a:t>
                </a:r>
                <a:r>
                  <a:rPr kumimoji="1" lang="zh-CN" altLang="en-US" dirty="0"/>
                  <a:t> </a:t>
                </a:r>
                <a:r>
                  <a:rPr kumimoji="1" lang="en-US" altLang="zh-CN" dirty="0"/>
                  <a:t>and</a:t>
                </a:r>
                <a:r>
                  <a:rPr kumimoji="1" lang="zh-CN" altLang="en-US" dirty="0"/>
                  <a:t> </a:t>
                </a:r>
                <a:r>
                  <a:rPr kumimoji="1" lang="en-US" altLang="zh-CN" dirty="0"/>
                  <a:t>choose</a:t>
                </a:r>
                <a:r>
                  <a:rPr kumimoji="1" lang="zh-CN" altLang="en-US" dirty="0"/>
                  <a:t> </a:t>
                </a:r>
                <a:r>
                  <a:rPr kumimoji="1" lang="en-US" altLang="zh-CN" dirty="0"/>
                  <a:t>a</a:t>
                </a:r>
                <a:r>
                  <a:rPr kumimoji="1" lang="zh-CN" altLang="en-US" dirty="0"/>
                  <a:t> </a:t>
                </a:r>
                <a:r>
                  <a:rPr kumimoji="1" lang="en" altLang="zh-CN" dirty="0"/>
                  <a:t>quadratic functions </a:t>
                </a:r>
                <a:r>
                  <a:rPr kumimoji="1" lang="en-US" altLang="zh-CN" dirty="0"/>
                  <a:t>without</a:t>
                </a:r>
                <a:r>
                  <a:rPr kumimoji="1" lang="zh-CN" altLang="en-US" dirty="0"/>
                  <a:t> </a:t>
                </a:r>
                <a:r>
                  <a:rPr kumimoji="1" lang="en" altLang="zh-CN" dirty="0"/>
                  <a:t>the linear term for fitting</a:t>
                </a:r>
              </a:p>
              <a:p>
                <a:pPr marL="0" indent="0">
                  <a:buFont typeface="Arial" panose="020B0604020202020204" pitchFamily="34" charset="0"/>
                  <a:buNone/>
                </a:pPr>
                <a:endParaRPr kumimoji="1" lang="en" altLang="zh-CN" dirty="0"/>
              </a:p>
              <a:p>
                <a:pPr marL="0" indent="0">
                  <a:buFont typeface="Arial" panose="020B0604020202020204" pitchFamily="34" charset="0"/>
                  <a:buNone/>
                </a:pPr>
                <a:endParaRPr kumimoji="1" lang="en" altLang="zh-CN" dirty="0"/>
              </a:p>
              <a:p>
                <a:pPr marL="342900" indent="-342900">
                  <a:buFont typeface="+mj-ea"/>
                  <a:buAutoNum type="circleNumDbPlain"/>
                </a:pPr>
                <a:r>
                  <a:rPr kumimoji="1" lang="en-US" altLang="zh-CN" sz="1200" b="1" i="0">
                    <a:solidFill>
                      <a:schemeClr val="tx1"/>
                    </a:solidFill>
                    <a:latin typeface="Cambria Math" panose="02040503050406030204" pitchFamily="18" charset="0"/>
                  </a:rPr>
                  <a:t>𝑪𝒚𝒄𝒍𝒆(𝒇)</a:t>
                </a:r>
                <a:r>
                  <a:rPr kumimoji="1" lang="en-US" altLang="zh-CN" sz="1200" b="1" i="0">
                    <a:solidFill>
                      <a:schemeClr val="tx1"/>
                    </a:solidFill>
                    <a:latin typeface="Cambria Math" panose="02040503050406030204" pitchFamily="18" charset="0"/>
                    <a:ea typeface="Cambria Math" panose="02040503050406030204" pitchFamily="18" charset="0"/>
                  </a:rPr>
                  <a:t>&amp;=</a:t>
                </a:r>
                <a:r>
                  <a:rPr kumimoji="1" lang="en-US" altLang="zh-CN" sz="1200" b="1" i="0">
                    <a:solidFill>
                      <a:schemeClr val="tx1"/>
                    </a:solidFill>
                    <a:latin typeface="Cambria Math" panose="02040503050406030204" pitchFamily="18" charset="0"/>
                  </a:rPr>
                  <a:t>𝒏</a:t>
                </a:r>
                <a:r>
                  <a:rPr kumimoji="1" lang="en-US" altLang="zh-CN" sz="1200" b="1" i="0">
                    <a:solidFill>
                      <a:schemeClr val="tx1"/>
                    </a:solidFill>
                    <a:latin typeface="Cambria Math" panose="02040503050406030204" pitchFamily="18" charset="0"/>
                    <a:ea typeface="Cambria Math" panose="02040503050406030204" pitchFamily="18" charset="0"/>
                  </a:rPr>
                  <a:t>×(𝒎𝒂𝒙(𝒂_𝟏 𝒇,𝒄_𝟏 )+𝒎𝒂𝒙(𝒂_𝟐 𝒇,𝒄_𝟐 )+𝑪𝒚𝒄𝒍𝒆(𝒄𝒐𝒓𝒆)+𝟐×𝑻_𝟎 𝒇)</a:t>
                </a:r>
                <a:r>
                  <a:rPr kumimoji="1" lang="en-US" altLang="zh-CN" b="1" dirty="0">
                    <a:solidFill>
                      <a:schemeClr val="tx1"/>
                    </a:solidFill>
                  </a:rPr>
                  <a:t> </a:t>
                </a:r>
                <a:endParaRPr kumimoji="1" lang="en-US" altLang="zh-CN" b="1" i="1" dirty="0">
                  <a:solidFill>
                    <a:schemeClr val="tx1"/>
                  </a:solidFill>
                  <a:latin typeface="Cambria Math" panose="02040503050406030204" pitchFamily="18" charset="0"/>
                </a:endParaRPr>
              </a:p>
              <a:p>
                <a:pPr marL="342900" indent="-342900">
                  <a:buFont typeface="+mj-ea"/>
                  <a:buAutoNum type="circleNumDbPlain"/>
                </a:pPr>
                <a:r>
                  <a:rPr kumimoji="1" lang="en-US" altLang="zh-CN" b="1" i="0">
                    <a:solidFill>
                      <a:schemeClr val="tx1"/>
                    </a:solidFill>
                    <a:latin typeface="Cambria Math" panose="02040503050406030204" pitchFamily="18" charset="0"/>
                  </a:rPr>
                  <a:t>𝑪𝒚𝒄𝒍𝒆(𝒇)</a:t>
                </a:r>
                <a:r>
                  <a:rPr kumimoji="1" lang="en-US" altLang="zh-CN" b="1" i="0">
                    <a:solidFill>
                      <a:schemeClr val="tx1"/>
                    </a:solidFill>
                    <a:latin typeface="Cambria Math" panose="02040503050406030204" pitchFamily="18" charset="0"/>
                    <a:ea typeface="Cambria Math" panose="02040503050406030204" pitchFamily="18" charset="0"/>
                  </a:rPr>
                  <a:t>&amp;=𝒎𝒂𝒙(𝒂_𝟏 𝒇,𝒄_𝟏 )+𝒎𝒂𝒙(𝒂_𝟐 𝒇,𝒄_𝟐 )+𝑪𝒚𝒄𝒍𝒆(𝒄𝒐𝒓𝒆)+𝟐𝑻_𝟎 𝒇&amp;+(𝒏−𝟏)×𝒎𝒂𝒙(𝒎𝒂𝒙(𝒂_𝟏 𝒇,𝒄_𝟏 )+𝑻_𝟎 𝒇, 𝒎𝒂𝒙(𝒂_𝟐 𝒇, 𝒄_𝟐 )+𝑻_𝟎 𝒇, 𝑪𝒚𝒄𝒍𝒆(𝒄𝒐𝒓𝒆))</a:t>
                </a:r>
                <a:endParaRPr kumimoji="1" lang="en-US" altLang="zh-CN" sz="1200" b="1" i="1" dirty="0">
                  <a:solidFill>
                    <a:schemeClr val="tx1"/>
                  </a:solidFill>
                  <a:ea typeface="Cambria Math" panose="02040503050406030204" pitchFamily="18" charset="0"/>
                </a:endParaRPr>
              </a:p>
              <a:p>
                <a:pPr marL="342900" indent="-342900">
                  <a:buFont typeface="+mj-ea"/>
                  <a:buAutoNum type="circleNumDbPlain"/>
                </a:pPr>
                <a:r>
                  <a:rPr kumimoji="1" lang="en-US" altLang="zh-CN" sz="1200" b="1" i="0">
                    <a:solidFill>
                      <a:schemeClr val="tx1"/>
                    </a:solidFill>
                    <a:latin typeface="Cambria Math" panose="02040503050406030204" pitchFamily="18" charset="0"/>
                  </a:rPr>
                  <a:t>𝑪𝒚𝒄𝒍𝒆(𝒇)</a:t>
                </a:r>
                <a:r>
                  <a:rPr kumimoji="1" lang="en-US" altLang="zh-CN" sz="1200" b="1" i="0">
                    <a:solidFill>
                      <a:schemeClr val="tx1"/>
                    </a:solidFill>
                    <a:latin typeface="Cambria Math" panose="02040503050406030204" pitchFamily="18" charset="0"/>
                    <a:ea typeface="Cambria Math" panose="02040503050406030204" pitchFamily="18" charset="0"/>
                  </a:rPr>
                  <a:t>&amp;=</a:t>
                </a:r>
                <a:r>
                  <a:rPr kumimoji="1" lang="en-US" altLang="zh-CN" sz="1200" b="1" i="0">
                    <a:solidFill>
                      <a:schemeClr val="tx1"/>
                    </a:solidFill>
                    <a:latin typeface="Cambria Math" panose="02040503050406030204" pitchFamily="18" charset="0"/>
                  </a:rPr>
                  <a:t>𝒏/𝟐</a:t>
                </a:r>
                <a:r>
                  <a:rPr kumimoji="1" lang="en-US" altLang="zh-CN" sz="1200" b="1" i="0">
                    <a:solidFill>
                      <a:schemeClr val="tx1"/>
                    </a:solidFill>
                    <a:latin typeface="Cambria Math" panose="02040503050406030204" pitchFamily="18" charset="0"/>
                    <a:ea typeface="Cambria Math" panose="02040503050406030204" pitchFamily="18" charset="0"/>
                  </a:rPr>
                  <a:t>×(𝒎𝒂𝒙(𝒂_𝟏 𝒇,𝒄_𝟏 )+𝒎𝒂𝒙(𝒂_𝟐 𝒇,𝒄_𝟐 )+𝑪𝒚𝒄𝒍𝒆(𝒄𝒐𝒓𝒆))+𝒏𝑻_𝟎 𝒇&amp;+𝒎𝒂𝒙(𝒎𝒂𝒙(𝒂_𝟏 𝒇,𝒄_𝟏 )+𝑻_𝟎 𝒇, 𝒎𝒂𝒙(𝒂_𝟐 𝒇, 𝒄_𝟐 )+𝑻_𝟎 𝒇, 𝑪𝒚𝒄𝒍𝒆(𝒄𝒐𝒓𝒆))</a:t>
                </a:r>
                <a:endParaRPr lang="en-US" altLang="zh-CN" dirty="0">
                  <a:solidFill>
                    <a:schemeClr val="tx1"/>
                  </a:solidFill>
                </a:endParaRPr>
              </a:p>
              <a:p>
                <a:endParaRPr kumimoji="1" lang="zh-CN" altLang="en-US" dirty="0"/>
              </a:p>
            </p:txBody>
          </p:sp>
        </mc:Fallback>
      </mc:AlternateContent>
      <p:sp>
        <p:nvSpPr>
          <p:cNvPr id="4" name="灯片编号占位符 3"/>
          <p:cNvSpPr>
            <a:spLocks noGrp="1"/>
          </p:cNvSpPr>
          <p:nvPr>
            <p:ph type="sldNum" sz="quarter" idx="5"/>
          </p:nvPr>
        </p:nvSpPr>
        <p:spPr/>
        <p:txBody>
          <a:bodyPr/>
          <a:lstStyle/>
          <a:p>
            <a:fld id="{A6837353-30EB-4A48-80EB-173D804AEFBD}" type="slidenum">
              <a:rPr lang="zh-CN" altLang="en-US" smtClean="0"/>
              <a:t>17</a:t>
            </a:fld>
            <a:endParaRPr lang="zh-CN" altLang="en-US"/>
          </a:p>
        </p:txBody>
      </p:sp>
    </p:spTree>
    <p:extLst>
      <p:ext uri="{BB962C8B-B14F-4D97-AF65-F5344CB8AC3E}">
        <p14:creationId xmlns:p14="http://schemas.microsoft.com/office/powerpoint/2010/main" val="968385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18</a:t>
            </a:fld>
            <a:endParaRPr lang="zh-CN" altLang="en-US"/>
          </a:p>
        </p:txBody>
      </p:sp>
    </p:spTree>
    <p:extLst>
      <p:ext uri="{BB962C8B-B14F-4D97-AF65-F5344CB8AC3E}">
        <p14:creationId xmlns:p14="http://schemas.microsoft.com/office/powerpoint/2010/main" val="2026583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19</a:t>
            </a:fld>
            <a:endParaRPr lang="zh-CN" altLang="en-US"/>
          </a:p>
        </p:txBody>
      </p:sp>
    </p:spTree>
    <p:extLst>
      <p:ext uri="{BB962C8B-B14F-4D97-AF65-F5344CB8AC3E}">
        <p14:creationId xmlns:p14="http://schemas.microsoft.com/office/powerpoint/2010/main" val="1254041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296309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20</a:t>
            </a:fld>
            <a:endParaRPr lang="zh-CN" altLang="en-US"/>
          </a:p>
        </p:txBody>
      </p:sp>
    </p:spTree>
    <p:extLst>
      <p:ext uri="{BB962C8B-B14F-4D97-AF65-F5344CB8AC3E}">
        <p14:creationId xmlns:p14="http://schemas.microsoft.com/office/powerpoint/2010/main" val="1101575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 altLang="zh-CN"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21</a:t>
            </a:fld>
            <a:endParaRPr lang="zh-CN" altLang="en-US"/>
          </a:p>
        </p:txBody>
      </p:sp>
    </p:spTree>
    <p:extLst>
      <p:ext uri="{BB962C8B-B14F-4D97-AF65-F5344CB8AC3E}">
        <p14:creationId xmlns:p14="http://schemas.microsoft.com/office/powerpoint/2010/main" val="1591026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22</a:t>
            </a:fld>
            <a:endParaRPr lang="zh-CN" altLang="en-US"/>
          </a:p>
        </p:txBody>
      </p:sp>
    </p:spTree>
    <p:extLst>
      <p:ext uri="{BB962C8B-B14F-4D97-AF65-F5344CB8AC3E}">
        <p14:creationId xmlns:p14="http://schemas.microsoft.com/office/powerpoint/2010/main" val="3264336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indent="-171450">
              <a:buFont typeface="Arial" panose="020B0604020202020204" pitchFamily="34" charset="0"/>
              <a:buChar char="•"/>
            </a:pPr>
            <a:endParaRPr kumimoji="1"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23</a:t>
            </a:fld>
            <a:endParaRPr lang="zh-CN" altLang="en-US"/>
          </a:p>
        </p:txBody>
      </p:sp>
    </p:spTree>
    <p:extLst>
      <p:ext uri="{BB962C8B-B14F-4D97-AF65-F5344CB8AC3E}">
        <p14:creationId xmlns:p14="http://schemas.microsoft.com/office/powerpoint/2010/main" val="519058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228600" indent="-228600">
              <a:buFont typeface="+mj-lt"/>
              <a:buAutoNum type="arabicPeriod"/>
            </a:pPr>
            <a:endParaRPr kumimoji="1"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24</a:t>
            </a:fld>
            <a:endParaRPr lang="zh-CN" altLang="en-US"/>
          </a:p>
        </p:txBody>
      </p:sp>
    </p:spTree>
    <p:extLst>
      <p:ext uri="{BB962C8B-B14F-4D97-AF65-F5344CB8AC3E}">
        <p14:creationId xmlns:p14="http://schemas.microsoft.com/office/powerpoint/2010/main" val="39069942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25</a:t>
            </a:fld>
            <a:endParaRPr lang="zh-CN" altLang="en-US"/>
          </a:p>
        </p:txBody>
      </p:sp>
    </p:spTree>
    <p:extLst>
      <p:ext uri="{BB962C8B-B14F-4D97-AF65-F5344CB8AC3E}">
        <p14:creationId xmlns:p14="http://schemas.microsoft.com/office/powerpoint/2010/main" val="1556602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26</a:t>
            </a:fld>
            <a:endParaRPr lang="zh-CN" altLang="en-US"/>
          </a:p>
        </p:txBody>
      </p:sp>
    </p:spTree>
    <p:extLst>
      <p:ext uri="{BB962C8B-B14F-4D97-AF65-F5344CB8AC3E}">
        <p14:creationId xmlns:p14="http://schemas.microsoft.com/office/powerpoint/2010/main" val="40570942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Font typeface="Arial" panose="020B0604020202020204" pitchFamily="34" charset="0"/>
              <a:buNone/>
            </a:pPr>
            <a:endParaRPr kumimoji="1" lang="zh-CN" altLang="en-US" b="0"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27</a:t>
            </a:fld>
            <a:endParaRPr lang="zh-CN" altLang="en-US"/>
          </a:p>
        </p:txBody>
      </p:sp>
    </p:spTree>
    <p:extLst>
      <p:ext uri="{BB962C8B-B14F-4D97-AF65-F5344CB8AC3E}">
        <p14:creationId xmlns:p14="http://schemas.microsoft.com/office/powerpoint/2010/main" val="9273523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28</a:t>
            </a:fld>
            <a:endParaRPr lang="zh-CN" altLang="en-US"/>
          </a:p>
        </p:txBody>
      </p:sp>
    </p:spTree>
    <p:extLst>
      <p:ext uri="{BB962C8B-B14F-4D97-AF65-F5344CB8AC3E}">
        <p14:creationId xmlns:p14="http://schemas.microsoft.com/office/powerpoint/2010/main" val="75783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29</a:t>
            </a:fld>
            <a:endParaRPr lang="zh-CN" altLang="en-US"/>
          </a:p>
        </p:txBody>
      </p:sp>
    </p:spTree>
    <p:extLst>
      <p:ext uri="{BB962C8B-B14F-4D97-AF65-F5344CB8AC3E}">
        <p14:creationId xmlns:p14="http://schemas.microsoft.com/office/powerpoint/2010/main" val="2988955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4813152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30</a:t>
            </a:fld>
            <a:endParaRPr lang="zh-CN" altLang="en-US"/>
          </a:p>
        </p:txBody>
      </p:sp>
    </p:spTree>
    <p:extLst>
      <p:ext uri="{BB962C8B-B14F-4D97-AF65-F5344CB8AC3E}">
        <p14:creationId xmlns:p14="http://schemas.microsoft.com/office/powerpoint/2010/main" val="8724940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31</a:t>
            </a:fld>
            <a:endParaRPr lang="zh-CN" altLang="en-US"/>
          </a:p>
        </p:txBody>
      </p:sp>
    </p:spTree>
    <p:extLst>
      <p:ext uri="{BB962C8B-B14F-4D97-AF65-F5344CB8AC3E}">
        <p14:creationId xmlns:p14="http://schemas.microsoft.com/office/powerpoint/2010/main" val="8992509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32</a:t>
            </a:fld>
            <a:endParaRPr lang="zh-CN" altLang="en-US"/>
          </a:p>
        </p:txBody>
      </p:sp>
    </p:spTree>
    <p:extLst>
      <p:ext uri="{BB962C8B-B14F-4D97-AF65-F5344CB8AC3E}">
        <p14:creationId xmlns:p14="http://schemas.microsoft.com/office/powerpoint/2010/main" val="8032335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 altLang="zh-CN"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33</a:t>
            </a:fld>
            <a:endParaRPr lang="zh-CN" altLang="en-US"/>
          </a:p>
        </p:txBody>
      </p:sp>
    </p:spTree>
    <p:extLst>
      <p:ext uri="{BB962C8B-B14F-4D97-AF65-F5344CB8AC3E}">
        <p14:creationId xmlns:p14="http://schemas.microsoft.com/office/powerpoint/2010/main" val="1998902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1454964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1722100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2328910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3930686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2547873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6405753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pn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3.jpeg"/><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slideMaster" Target="../slideMasters/slideMaster1.xml"/><Relationship Id="rId4" Type="http://schemas.openxmlformats.org/officeDocument/2006/relationships/tags" Target="../tags/tag1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pic>
        <p:nvPicPr>
          <p:cNvPr id="20" name="图片 19" descr="logo-04">
            <a:extLst>
              <a:ext uri="{FF2B5EF4-FFF2-40B4-BE49-F238E27FC236}">
                <a16:creationId xmlns:a16="http://schemas.microsoft.com/office/drawing/2014/main" id="{C6CA0087-7E1E-489F-A029-68AA8B4F4754}"/>
              </a:ext>
            </a:extLst>
          </p:cNvPr>
          <p:cNvPicPr>
            <a:picLocks noChangeAspect="1"/>
          </p:cNvPicPr>
          <p:nvPr userDrawn="1"/>
        </p:nvPicPr>
        <p:blipFill rotWithShape="1">
          <a:blip r:embed="rId5"/>
          <a:srcRect r="39086"/>
          <a:stretch/>
        </p:blipFill>
        <p:spPr>
          <a:xfrm>
            <a:off x="-268605" y="-464820"/>
            <a:ext cx="2005965" cy="2175510"/>
          </a:xfrm>
          <a:prstGeom prst="rect">
            <a:avLst/>
          </a:prstGeom>
        </p:spPr>
      </p:pic>
      <p:sp>
        <p:nvSpPr>
          <p:cNvPr id="2" name="矩形 1">
            <a:extLst>
              <a:ext uri="{FF2B5EF4-FFF2-40B4-BE49-F238E27FC236}">
                <a16:creationId xmlns:a16="http://schemas.microsoft.com/office/drawing/2014/main" id="{57243C82-0863-86C7-2133-A46E662D68DD}"/>
              </a:ext>
            </a:extLst>
          </p:cNvPr>
          <p:cNvSpPr/>
          <p:nvPr userDrawn="1"/>
        </p:nvSpPr>
        <p:spPr>
          <a:xfrm>
            <a:off x="0" y="1110492"/>
            <a:ext cx="12191997" cy="36000"/>
          </a:xfrm>
          <a:prstGeom prst="rect">
            <a:avLst/>
          </a:prstGeom>
          <a:solidFill>
            <a:srgbClr val="BD9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日期占位符 3">
            <a:extLst>
              <a:ext uri="{FF2B5EF4-FFF2-40B4-BE49-F238E27FC236}">
                <a16:creationId xmlns:a16="http://schemas.microsoft.com/office/drawing/2014/main" id="{5BF13F2D-4CE4-09D9-2FD0-AFE34D2B75C0}"/>
              </a:ext>
            </a:extLst>
          </p:cNvPr>
          <p:cNvSpPr>
            <a:spLocks noGrp="1"/>
          </p:cNvSpPr>
          <p:nvPr>
            <p:ph type="dt" sz="half" idx="2"/>
            <p:custDataLst>
              <p:tags r:id="rId1"/>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kumimoji="1" lang="zh-CN" altLang="en-US" dirty="0"/>
          </a:p>
        </p:txBody>
      </p:sp>
      <p:sp>
        <p:nvSpPr>
          <p:cNvPr id="4" name="页脚占位符 4">
            <a:extLst>
              <a:ext uri="{FF2B5EF4-FFF2-40B4-BE49-F238E27FC236}">
                <a16:creationId xmlns:a16="http://schemas.microsoft.com/office/drawing/2014/main" id="{6CDAAB33-8719-D2F6-9F9F-96FBCCEB0278}"/>
              </a:ext>
            </a:extLst>
          </p:cNvPr>
          <p:cNvSpPr>
            <a:spLocks noGrp="1"/>
          </p:cNvSpPr>
          <p:nvPr>
            <p:ph type="ftr" sz="quarter" idx="3"/>
            <p:custDataLst>
              <p:tags r:id="rId2"/>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5">
            <a:extLst>
              <a:ext uri="{FF2B5EF4-FFF2-40B4-BE49-F238E27FC236}">
                <a16:creationId xmlns:a16="http://schemas.microsoft.com/office/drawing/2014/main" id="{5D70A490-C0F4-F2E2-991C-0127442BBAA6}"/>
              </a:ext>
            </a:extLst>
          </p:cNvPr>
          <p:cNvSpPr>
            <a:spLocks noGrp="1"/>
          </p:cNvSpPr>
          <p:nvPr>
            <p:ph type="sldNum" sz="quarter" idx="4"/>
            <p:custDataLst>
              <p:tags r:id="rId3"/>
            </p:custDataLst>
          </p:nvPr>
        </p:nvSpPr>
        <p:spPr>
          <a:xfrm>
            <a:off x="9364297" y="6472800"/>
            <a:ext cx="2700000" cy="316800"/>
          </a:xfrm>
          <a:prstGeom prst="rect">
            <a:avLst/>
          </a:prstGeom>
        </p:spPr>
        <p:txBody>
          <a:bodyPr vert="horz" lIns="91440" tIns="45720" rIns="91440" bIns="45720" rtlCol="0" anchor="ctr">
            <a:normAutofit/>
          </a:bodyPr>
          <a:lstStyle>
            <a:lvl1pPr algn="r">
              <a:defRPr sz="1800" b="1" baseline="0">
                <a:solidFill>
                  <a:schemeClr val="tx1">
                    <a:tint val="75000"/>
                  </a:schemeClr>
                </a:solidFill>
                <a:latin typeface="+mj-lt"/>
                <a:ea typeface="微软雅黑" panose="020B0503020204020204" pitchFamily="3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p:txBody>
          <a:bodyPr/>
          <a:lstStyle/>
          <a:p>
            <a:endParaRPr lang="zh-CN" altLang="en-US"/>
          </a:p>
        </p:txBody>
      </p:sp>
      <p:sp>
        <p:nvSpPr>
          <p:cNvPr id="17" name="页脚占位符 16"/>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pic>
        <p:nvPicPr>
          <p:cNvPr id="5" name="图片 4" descr="ppt_画板 1 副本 2"/>
          <p:cNvPicPr>
            <a:picLocks noChangeAspect="1"/>
          </p:cNvPicPr>
          <p:nvPr userDrawn="1"/>
        </p:nvPicPr>
        <p:blipFill>
          <a:blip r:embed="rId5"/>
          <a:stretch>
            <a:fillRect/>
          </a:stretch>
        </p:blipFill>
        <p:spPr>
          <a:xfrm>
            <a:off x="-635" y="-1905"/>
            <a:ext cx="12192635" cy="685990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39BF452E-4E72-F6FD-6119-84776B7AEF05}"/>
              </a:ext>
            </a:extLst>
          </p:cNvPr>
          <p:cNvSpPr/>
          <p:nvPr userDrawn="1"/>
        </p:nvSpPr>
        <p:spPr>
          <a:xfrm>
            <a:off x="0" y="0"/>
            <a:ext cx="3650725" cy="6858000"/>
          </a:xfrm>
          <a:prstGeom prst="rect">
            <a:avLst/>
          </a:prstGeom>
          <a:gradFill>
            <a:gsLst>
              <a:gs pos="77000">
                <a:srgbClr val="653673">
                  <a:alpha val="100000"/>
                </a:srgbClr>
              </a:gs>
              <a:gs pos="100000">
                <a:srgbClr val="8C4BA0"/>
              </a:gs>
              <a:gs pos="20000">
                <a:srgbClr val="3E2146">
                  <a:alpha val="100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2" name="日期占位符 1"/>
          <p:cNvSpPr>
            <a:spLocks noGrp="1"/>
          </p:cNvSpPr>
          <p:nvPr>
            <p:ph type="dt" sz="half" idx="10"/>
            <p:custDataLst>
              <p:tags r:id="rId1"/>
            </p:custDataLst>
          </p:nvPr>
        </p:nvSpPr>
        <p:spPr/>
        <p:txBody>
          <a:bodyPr/>
          <a:lstStyle/>
          <a:p>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dirty="0"/>
          </a:p>
        </p:txBody>
      </p:sp>
      <p:sp>
        <p:nvSpPr>
          <p:cNvPr id="4" name="灯片编号占位符 3"/>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pic>
        <p:nvPicPr>
          <p:cNvPr id="5" name="图片 4" descr="ppt_画板 1 副本"/>
          <p:cNvPicPr>
            <a:picLocks noChangeAspect="1"/>
          </p:cNvPicPr>
          <p:nvPr userDrawn="1"/>
        </p:nvPicPr>
        <p:blipFill>
          <a:blip r:embed="rId5"/>
          <a:stretch>
            <a:fillRect/>
          </a:stretch>
        </p:blipFill>
        <p:spPr>
          <a:xfrm>
            <a:off x="0" y="0"/>
            <a:ext cx="12202160" cy="685863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pic>
        <p:nvPicPr>
          <p:cNvPr id="16" name="图片 15" descr="logo-04">
            <a:extLst>
              <a:ext uri="{FF2B5EF4-FFF2-40B4-BE49-F238E27FC236}">
                <a16:creationId xmlns:a16="http://schemas.microsoft.com/office/drawing/2014/main" id="{E0791704-3EC5-425C-B8DB-50336076DF51}"/>
              </a:ext>
            </a:extLst>
          </p:cNvPr>
          <p:cNvPicPr>
            <a:picLocks noChangeAspect="1"/>
          </p:cNvPicPr>
          <p:nvPr userDrawn="1"/>
        </p:nvPicPr>
        <p:blipFill rotWithShape="1">
          <a:blip r:embed="rId3"/>
          <a:srcRect r="39086"/>
          <a:stretch/>
        </p:blipFill>
        <p:spPr>
          <a:xfrm>
            <a:off x="-268605" y="-464820"/>
            <a:ext cx="2005965" cy="2175510"/>
          </a:xfrm>
          <a:prstGeom prst="rect">
            <a:avLst/>
          </a:prstGeom>
        </p:spPr>
      </p:pic>
      <p:sp>
        <p:nvSpPr>
          <p:cNvPr id="2" name="灯片编号占位符 5">
            <a:extLst>
              <a:ext uri="{FF2B5EF4-FFF2-40B4-BE49-F238E27FC236}">
                <a16:creationId xmlns:a16="http://schemas.microsoft.com/office/drawing/2014/main" id="{3DED88F6-E62C-1753-EB1C-1153A3792448}"/>
              </a:ext>
            </a:extLst>
          </p:cNvPr>
          <p:cNvSpPr>
            <a:spLocks noGrp="1"/>
          </p:cNvSpPr>
          <p:nvPr>
            <p:ph type="sldNum" sz="quarter" idx="4"/>
            <p:custDataLst>
              <p:tags r:id="rId1"/>
            </p:custDataLst>
          </p:nvPr>
        </p:nvSpPr>
        <p:spPr>
          <a:xfrm>
            <a:off x="8858550" y="6193750"/>
            <a:ext cx="2700000" cy="316800"/>
          </a:xfrm>
          <a:prstGeom prst="rect">
            <a:avLst/>
          </a:prstGeom>
        </p:spPr>
        <p:txBody>
          <a:bodyPr vert="horz" lIns="91440" tIns="45720" rIns="91440" bIns="45720" rtlCol="0" anchor="ctr">
            <a:normAutofit/>
          </a:bodyPr>
          <a:lstStyle>
            <a:lvl1pPr algn="r">
              <a:defRPr sz="1400" baseline="0">
                <a:solidFill>
                  <a:schemeClr val="tx1">
                    <a:tint val="75000"/>
                  </a:schemeClr>
                </a:solidFill>
                <a:latin typeface="+mj-lt"/>
                <a:ea typeface="微软雅黑" panose="020B0503020204020204" pitchFamily="34" charset="-122"/>
              </a:defRPr>
            </a:lvl1pPr>
          </a:lstStyle>
          <a:p>
            <a:fld id="{49AE70B2-8BF9-45C0-BB95-33D1B9D3A854}" type="slidenum">
              <a:rPr lang="zh-CN" altLang="en-US" smtClean="0"/>
              <a:pPr/>
              <a:t>‹#›</a:t>
            </a:fld>
            <a:endParaRPr lang="zh-CN" altLang="en-US" dirty="0"/>
          </a:p>
        </p:txBody>
      </p:sp>
    </p:spTree>
    <p:extLst>
      <p:ext uri="{BB962C8B-B14F-4D97-AF65-F5344CB8AC3E}">
        <p14:creationId xmlns:p14="http://schemas.microsoft.com/office/powerpoint/2010/main" val="29585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8"/>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9"/>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0"/>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kumimoji="1" lang="zh-CN" altLang="en-US" dirty="0"/>
          </a:p>
        </p:txBody>
      </p:sp>
    </p:spTree>
    <p:custDataLst>
      <p:tags r:id="rId7"/>
    </p:custData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60" r:id="rId4"/>
    <p:sldLayoutId id="2147483652" r:id="rId5"/>
  </p:sldLayoutIdLst>
  <p:hf hdr="0" ftr="0" dt="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1.png"/><Relationship Id="rId4" Type="http://schemas.openxmlformats.org/officeDocument/2006/relationships/image" Target="../media/image27.png"/><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1.png"/><Relationship Id="rId10" Type="http://schemas.openxmlformats.org/officeDocument/2006/relationships/image" Target="../media/image261.png"/><Relationship Id="rId4" Type="http://schemas.openxmlformats.org/officeDocument/2006/relationships/image" Target="../media/image27.png"/><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29.png"/><Relationship Id="rId5" Type="http://schemas.openxmlformats.org/officeDocument/2006/relationships/image" Target="../media/image271.png"/><Relationship Id="rId10" Type="http://schemas.openxmlformats.org/officeDocument/2006/relationships/image" Target="../media/image261.png"/><Relationship Id="rId4" Type="http://schemas.openxmlformats.org/officeDocument/2006/relationships/image" Target="../media/image27.png"/><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png"/><Relationship Id="rId9"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33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530.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0.png"/><Relationship Id="rId26" Type="http://schemas.openxmlformats.org/officeDocument/2006/relationships/image" Target="../media/image240.png"/><Relationship Id="rId3" Type="http://schemas.openxmlformats.org/officeDocument/2006/relationships/image" Target="../media/image110.png"/><Relationship Id="rId21" Type="http://schemas.openxmlformats.org/officeDocument/2006/relationships/image" Target="../media/image190.png"/><Relationship Id="rId34" Type="http://schemas.openxmlformats.org/officeDocument/2006/relationships/image" Target="../media/image320.png"/><Relationship Id="rId7" Type="http://schemas.openxmlformats.org/officeDocument/2006/relationships/image" Target="../media/image540.png"/><Relationship Id="rId12" Type="http://schemas.openxmlformats.org/officeDocument/2006/relationships/image" Target="../media/image10.png"/><Relationship Id="rId17" Type="http://schemas.openxmlformats.org/officeDocument/2006/relationships/image" Target="../media/image150.png"/><Relationship Id="rId25" Type="http://schemas.openxmlformats.org/officeDocument/2006/relationships/image" Target="../media/image230.png"/><Relationship Id="rId33" Type="http://schemas.openxmlformats.org/officeDocument/2006/relationships/image" Target="../media/image310.png"/><Relationship Id="rId2" Type="http://schemas.openxmlformats.org/officeDocument/2006/relationships/notesSlide" Target="../notesSlides/notesSlide25.xml"/><Relationship Id="rId16" Type="http://schemas.openxmlformats.org/officeDocument/2006/relationships/image" Target="../media/image140.png"/><Relationship Id="rId20" Type="http://schemas.openxmlformats.org/officeDocument/2006/relationships/image" Target="../media/image180.png"/><Relationship Id="rId29" Type="http://schemas.openxmlformats.org/officeDocument/2006/relationships/image" Target="../media/image270.png"/><Relationship Id="rId1" Type="http://schemas.openxmlformats.org/officeDocument/2006/relationships/slideLayout" Target="../slideLayouts/slideLayout1.xml"/><Relationship Id="rId6" Type="http://schemas.openxmlformats.org/officeDocument/2006/relationships/image" Target="../media/image410.png"/><Relationship Id="rId11" Type="http://schemas.openxmlformats.org/officeDocument/2006/relationships/image" Target="../media/image90.png"/><Relationship Id="rId24" Type="http://schemas.openxmlformats.org/officeDocument/2006/relationships/image" Target="../media/image220.png"/><Relationship Id="rId32" Type="http://schemas.openxmlformats.org/officeDocument/2006/relationships/image" Target="../media/image300.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0.png"/><Relationship Id="rId28" Type="http://schemas.openxmlformats.org/officeDocument/2006/relationships/image" Target="../media/image260.png"/><Relationship Id="rId10" Type="http://schemas.openxmlformats.org/officeDocument/2006/relationships/image" Target="../media/image80.png"/><Relationship Id="rId19" Type="http://schemas.openxmlformats.org/officeDocument/2006/relationships/image" Target="../media/image170.png"/><Relationship Id="rId31" Type="http://schemas.openxmlformats.org/officeDocument/2006/relationships/image" Target="../media/image290.png"/><Relationship Id="rId4" Type="http://schemas.openxmlformats.org/officeDocument/2006/relationships/image" Target="../media/image60.png"/><Relationship Id="rId9" Type="http://schemas.openxmlformats.org/officeDocument/2006/relationships/image" Target="../media/image70.png"/><Relationship Id="rId14" Type="http://schemas.openxmlformats.org/officeDocument/2006/relationships/image" Target="../media/image120.png"/><Relationship Id="rId22" Type="http://schemas.openxmlformats.org/officeDocument/2006/relationships/image" Target="../media/image200.png"/><Relationship Id="rId27" Type="http://schemas.openxmlformats.org/officeDocument/2006/relationships/image" Target="../media/image250.png"/><Relationship Id="rId30" Type="http://schemas.openxmlformats.org/officeDocument/2006/relationships/image" Target="../media/image55.png"/><Relationship Id="rId35" Type="http://schemas.openxmlformats.org/officeDocument/2006/relationships/image" Target="../media/image330.png"/><Relationship Id="rId8"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24.xml"/><Relationship Id="rId5" Type="http://schemas.openxmlformats.org/officeDocument/2006/relationships/image" Target="../media/image57.png"/><Relationship Id="rId4" Type="http://schemas.openxmlformats.org/officeDocument/2006/relationships/image" Target="../media/image56.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25.xml"/><Relationship Id="rId4" Type="http://schemas.openxmlformats.org/officeDocument/2006/relationships/image" Target="../media/image5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26.xml"/><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27.xml"/><Relationship Id="rId4" Type="http://schemas.openxmlformats.org/officeDocument/2006/relationships/image" Target="../media/image61.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28.xml"/></Relationships>
</file>

<file path=ppt/slides/_rels/slide3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notesSlide" Target="../notesSlides/notesSlide4.xml"/><Relationship Id="rId7" Type="http://schemas.openxmlformats.org/officeDocument/2006/relationships/image" Target="../media/image13.jpeg"/><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7.xml"/><Relationship Id="rId7"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8.xml"/><Relationship Id="rId7"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tags" Target="../tags/tag2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9.xml"/><Relationship Id="rId7"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tags" Target="../tags/tag23.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739F2DA4-19CB-A6E8-6301-74EB9A0F453C}"/>
              </a:ext>
            </a:extLst>
          </p:cNvPr>
          <p:cNvSpPr/>
          <p:nvPr/>
        </p:nvSpPr>
        <p:spPr>
          <a:xfrm>
            <a:off x="0" y="574158"/>
            <a:ext cx="12192000" cy="4688958"/>
          </a:xfrm>
          <a:prstGeom prst="rect">
            <a:avLst/>
          </a:prstGeom>
          <a:gradFill>
            <a:gsLst>
              <a:gs pos="77000">
                <a:srgbClr val="653673">
                  <a:alpha val="100000"/>
                </a:srgbClr>
              </a:gs>
              <a:gs pos="100000">
                <a:srgbClr val="8C4BA0"/>
              </a:gs>
              <a:gs pos="20000">
                <a:srgbClr val="3E2146">
                  <a:alpha val="100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5" name="矩形 4">
            <a:extLst>
              <a:ext uri="{FF2B5EF4-FFF2-40B4-BE49-F238E27FC236}">
                <a16:creationId xmlns:a16="http://schemas.microsoft.com/office/drawing/2014/main" id="{9B6E1EF4-61AF-0176-A9BC-651CA4D48526}"/>
              </a:ext>
            </a:extLst>
          </p:cNvPr>
          <p:cNvSpPr/>
          <p:nvPr/>
        </p:nvSpPr>
        <p:spPr>
          <a:xfrm>
            <a:off x="710066" y="1380056"/>
            <a:ext cx="10771868" cy="1938992"/>
          </a:xfrm>
          <a:prstGeom prst="rect">
            <a:avLst/>
          </a:prstGeom>
        </p:spPr>
        <p:txBody>
          <a:bodyPr wrap="square">
            <a:spAutoFit/>
          </a:bodyPr>
          <a:lstStyle/>
          <a:p>
            <a:pPr algn="ctr"/>
            <a:r>
              <a:rPr lang="en-US" altLang="zh-CN" sz="4000" b="1" dirty="0">
                <a:solidFill>
                  <a:schemeClr val="bg1"/>
                </a:solidFill>
                <a:ea typeface="微软雅黑" panose="020B0503020204020204" pitchFamily="34" charset="-122"/>
                <a:cs typeface="Times New Roman" panose="02020603050405020304" pitchFamily="18" charset="0"/>
              </a:rPr>
              <a:t>Using Analytical Performance/Power Model and Fine-Grained DVFS to Enhance AI Accelerator Energy Efficiency</a:t>
            </a:r>
          </a:p>
        </p:txBody>
      </p:sp>
      <p:pic>
        <p:nvPicPr>
          <p:cNvPr id="6" name="图片 5" descr="logo-05">
            <a:extLst>
              <a:ext uri="{FF2B5EF4-FFF2-40B4-BE49-F238E27FC236}">
                <a16:creationId xmlns:a16="http://schemas.microsoft.com/office/drawing/2014/main" id="{B5B2B6C0-9651-4F5D-CC6B-1699A964B9D2}"/>
              </a:ext>
            </a:extLst>
          </p:cNvPr>
          <p:cNvPicPr>
            <a:picLocks noChangeAspect="1"/>
          </p:cNvPicPr>
          <p:nvPr/>
        </p:nvPicPr>
        <p:blipFill>
          <a:blip r:embed="rId3"/>
          <a:stretch>
            <a:fillRect/>
          </a:stretch>
        </p:blipFill>
        <p:spPr>
          <a:xfrm>
            <a:off x="9594200" y="1135966"/>
            <a:ext cx="4442460" cy="4099560"/>
          </a:xfrm>
          <a:prstGeom prst="rect">
            <a:avLst/>
          </a:prstGeom>
        </p:spPr>
      </p:pic>
      <p:pic>
        <p:nvPicPr>
          <p:cNvPr id="7" name="图片 6" descr="logo-06 - 副本">
            <a:extLst>
              <a:ext uri="{FF2B5EF4-FFF2-40B4-BE49-F238E27FC236}">
                <a16:creationId xmlns:a16="http://schemas.microsoft.com/office/drawing/2014/main" id="{7291E046-C18F-3CA0-5013-C67530DF0E5A}"/>
              </a:ext>
            </a:extLst>
          </p:cNvPr>
          <p:cNvPicPr>
            <a:picLocks noChangeAspect="1"/>
          </p:cNvPicPr>
          <p:nvPr/>
        </p:nvPicPr>
        <p:blipFill>
          <a:blip r:embed="rId4"/>
          <a:stretch>
            <a:fillRect/>
          </a:stretch>
        </p:blipFill>
        <p:spPr>
          <a:xfrm>
            <a:off x="-970915" y="98505"/>
            <a:ext cx="3503930" cy="3232785"/>
          </a:xfrm>
          <a:prstGeom prst="rect">
            <a:avLst/>
          </a:prstGeom>
        </p:spPr>
      </p:pic>
      <p:pic>
        <p:nvPicPr>
          <p:cNvPr id="10" name="图片 12">
            <a:extLst>
              <a:ext uri="{FF2B5EF4-FFF2-40B4-BE49-F238E27FC236}">
                <a16:creationId xmlns:a16="http://schemas.microsoft.com/office/drawing/2014/main" id="{D710DE9C-C379-01D2-6F69-A8D6746487A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90917" y="5735054"/>
            <a:ext cx="2312600" cy="72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a:extLst>
              <a:ext uri="{FF2B5EF4-FFF2-40B4-BE49-F238E27FC236}">
                <a16:creationId xmlns:a16="http://schemas.microsoft.com/office/drawing/2014/main" id="{D44F7CDC-ACDE-5416-7A1F-BFB262295F7D}"/>
              </a:ext>
            </a:extLst>
          </p:cNvPr>
          <p:cNvPicPr>
            <a:picLocks noChangeAspect="1"/>
          </p:cNvPicPr>
          <p:nvPr/>
        </p:nvPicPr>
        <p:blipFill>
          <a:blip r:embed="rId6"/>
          <a:stretch>
            <a:fillRect/>
          </a:stretch>
        </p:blipFill>
        <p:spPr>
          <a:xfrm>
            <a:off x="8500590" y="5845223"/>
            <a:ext cx="2258889" cy="509524"/>
          </a:xfrm>
          <a:prstGeom prst="rect">
            <a:avLst/>
          </a:prstGeom>
        </p:spPr>
      </p:pic>
      <p:pic>
        <p:nvPicPr>
          <p:cNvPr id="13" name="图片 12">
            <a:extLst>
              <a:ext uri="{FF2B5EF4-FFF2-40B4-BE49-F238E27FC236}">
                <a16:creationId xmlns:a16="http://schemas.microsoft.com/office/drawing/2014/main" id="{5A5D99F4-0711-4A57-3A5A-FE50EF8BC6EE}"/>
              </a:ext>
            </a:extLst>
          </p:cNvPr>
          <p:cNvPicPr>
            <a:picLocks noChangeAspect="1"/>
          </p:cNvPicPr>
          <p:nvPr/>
        </p:nvPicPr>
        <p:blipFill>
          <a:blip r:embed="rId7"/>
          <a:stretch>
            <a:fillRect/>
          </a:stretch>
        </p:blipFill>
        <p:spPr>
          <a:xfrm>
            <a:off x="4290893" y="5735054"/>
            <a:ext cx="3610214" cy="729863"/>
          </a:xfrm>
          <a:prstGeom prst="rect">
            <a:avLst/>
          </a:prstGeom>
        </p:spPr>
      </p:pic>
      <p:grpSp>
        <p:nvGrpSpPr>
          <p:cNvPr id="2" name="组合 1">
            <a:extLst>
              <a:ext uri="{FF2B5EF4-FFF2-40B4-BE49-F238E27FC236}">
                <a16:creationId xmlns:a16="http://schemas.microsoft.com/office/drawing/2014/main" id="{BC4B3A67-A1DE-840F-DDDC-2ED899AECDDA}"/>
              </a:ext>
            </a:extLst>
          </p:cNvPr>
          <p:cNvGrpSpPr/>
          <p:nvPr/>
        </p:nvGrpSpPr>
        <p:grpSpPr>
          <a:xfrm>
            <a:off x="-46317" y="3995798"/>
            <a:ext cx="12192000" cy="1281113"/>
            <a:chOff x="-6350" y="3575050"/>
            <a:chExt cx="12192000" cy="1281113"/>
          </a:xfrm>
          <a:gradFill>
            <a:gsLst>
              <a:gs pos="0">
                <a:srgbClr val="A66BB9">
                  <a:alpha val="0"/>
                </a:srgbClr>
              </a:gs>
              <a:gs pos="100000">
                <a:srgbClr val="A66BB9">
                  <a:alpha val="50000"/>
                </a:srgbClr>
              </a:gs>
            </a:gsLst>
            <a:lin ang="5400000" scaled="0"/>
          </a:gradFill>
        </p:grpSpPr>
        <p:grpSp>
          <p:nvGrpSpPr>
            <p:cNvPr id="3" name="Group 205">
              <a:extLst>
                <a:ext uri="{FF2B5EF4-FFF2-40B4-BE49-F238E27FC236}">
                  <a16:creationId xmlns:a16="http://schemas.microsoft.com/office/drawing/2014/main" id="{6485F601-0E33-813D-6DD4-177D6FAB16AF}"/>
                </a:ext>
              </a:extLst>
            </p:cNvPr>
            <p:cNvGrpSpPr>
              <a:grpSpLocks/>
            </p:cNvGrpSpPr>
            <p:nvPr userDrawn="1"/>
          </p:nvGrpSpPr>
          <p:grpSpPr bwMode="auto">
            <a:xfrm>
              <a:off x="4810125" y="4400550"/>
              <a:ext cx="4105275" cy="433388"/>
              <a:chOff x="3030" y="2772"/>
              <a:chExt cx="2586" cy="273"/>
            </a:xfrm>
            <a:grpFill/>
          </p:grpSpPr>
          <p:sp>
            <p:nvSpPr>
              <p:cNvPr id="113" name="Line 5">
                <a:extLst>
                  <a:ext uri="{FF2B5EF4-FFF2-40B4-BE49-F238E27FC236}">
                    <a16:creationId xmlns:a16="http://schemas.microsoft.com/office/drawing/2014/main" id="{9DCD36ED-D4A9-91F8-7BA0-9CC97C8683BF}"/>
                  </a:ext>
                </a:extLst>
              </p:cNvPr>
              <p:cNvSpPr>
                <a:spLocks noChangeShapeType="1"/>
              </p:cNvSpPr>
              <p:nvPr userDrawn="1"/>
            </p:nvSpPr>
            <p:spPr bwMode="auto">
              <a:xfrm>
                <a:off x="5616" y="2860"/>
                <a:ext cx="0" cy="0"/>
              </a:xfrm>
              <a:prstGeom prst="line">
                <a:avLst/>
              </a:prstGeom>
              <a:grpFill/>
              <a:ln w="12700" cap="rnd">
                <a:solidFill>
                  <a:srgbClr val="BF9C5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4" name="Freeform 6">
                <a:extLst>
                  <a:ext uri="{FF2B5EF4-FFF2-40B4-BE49-F238E27FC236}">
                    <a16:creationId xmlns:a16="http://schemas.microsoft.com/office/drawing/2014/main" id="{F357E91F-8E28-5DEB-5A4C-EF1358D4914B}"/>
                  </a:ext>
                </a:extLst>
              </p:cNvPr>
              <p:cNvSpPr>
                <a:spLocks/>
              </p:cNvSpPr>
              <p:nvPr userDrawn="1"/>
            </p:nvSpPr>
            <p:spPr bwMode="auto">
              <a:xfrm>
                <a:off x="3657" y="2794"/>
                <a:ext cx="39" cy="9"/>
              </a:xfrm>
              <a:custGeom>
                <a:avLst/>
                <a:gdLst>
                  <a:gd name="T0" fmla="*/ 8 w 9"/>
                  <a:gd name="T1" fmla="*/ 2 h 2"/>
                  <a:gd name="T2" fmla="*/ 1 w 9"/>
                  <a:gd name="T3" fmla="*/ 2 h 2"/>
                  <a:gd name="T4" fmla="*/ 0 w 9"/>
                  <a:gd name="T5" fmla="*/ 1 h 2"/>
                  <a:gd name="T6" fmla="*/ 1 w 9"/>
                  <a:gd name="T7" fmla="*/ 0 h 2"/>
                  <a:gd name="T8" fmla="*/ 8 w 9"/>
                  <a:gd name="T9" fmla="*/ 0 h 2"/>
                  <a:gd name="T10" fmla="*/ 9 w 9"/>
                  <a:gd name="T11" fmla="*/ 1 h 2"/>
                  <a:gd name="T12" fmla="*/ 8 w 9"/>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2"/>
                    </a:moveTo>
                    <a:cubicBezTo>
                      <a:pt x="1" y="2"/>
                      <a:pt x="1" y="2"/>
                      <a:pt x="1" y="2"/>
                    </a:cubicBezTo>
                    <a:cubicBezTo>
                      <a:pt x="0" y="2"/>
                      <a:pt x="0" y="1"/>
                      <a:pt x="0" y="1"/>
                    </a:cubicBezTo>
                    <a:cubicBezTo>
                      <a:pt x="0" y="0"/>
                      <a:pt x="0" y="0"/>
                      <a:pt x="1" y="0"/>
                    </a:cubicBezTo>
                    <a:cubicBezTo>
                      <a:pt x="8" y="0"/>
                      <a:pt x="8" y="0"/>
                      <a:pt x="8" y="0"/>
                    </a:cubicBezTo>
                    <a:cubicBezTo>
                      <a:pt x="8" y="0"/>
                      <a:pt x="9" y="0"/>
                      <a:pt x="9" y="1"/>
                    </a:cubicBezTo>
                    <a:cubicBezTo>
                      <a:pt x="9" y="1"/>
                      <a:pt x="8" y="2"/>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7">
                <a:extLst>
                  <a:ext uri="{FF2B5EF4-FFF2-40B4-BE49-F238E27FC236}">
                    <a16:creationId xmlns:a16="http://schemas.microsoft.com/office/drawing/2014/main" id="{D004773F-3100-569C-D792-6F24454EEB99}"/>
                  </a:ext>
                </a:extLst>
              </p:cNvPr>
              <p:cNvSpPr>
                <a:spLocks/>
              </p:cNvSpPr>
              <p:nvPr userDrawn="1"/>
            </p:nvSpPr>
            <p:spPr bwMode="auto">
              <a:xfrm>
                <a:off x="303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8">
                <a:extLst>
                  <a:ext uri="{FF2B5EF4-FFF2-40B4-BE49-F238E27FC236}">
                    <a16:creationId xmlns:a16="http://schemas.microsoft.com/office/drawing/2014/main" id="{4E3F548B-65D3-09EE-B867-B171429AA990}"/>
                  </a:ext>
                </a:extLst>
              </p:cNvPr>
              <p:cNvSpPr>
                <a:spLocks/>
              </p:cNvSpPr>
              <p:nvPr userDrawn="1"/>
            </p:nvSpPr>
            <p:spPr bwMode="auto">
              <a:xfrm>
                <a:off x="30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9">
                <a:extLst>
                  <a:ext uri="{FF2B5EF4-FFF2-40B4-BE49-F238E27FC236}">
                    <a16:creationId xmlns:a16="http://schemas.microsoft.com/office/drawing/2014/main" id="{EA9FE330-665F-442C-A6F6-4F2B856A674E}"/>
                  </a:ext>
                </a:extLst>
              </p:cNvPr>
              <p:cNvSpPr>
                <a:spLocks/>
              </p:cNvSpPr>
              <p:nvPr userDrawn="1"/>
            </p:nvSpPr>
            <p:spPr bwMode="auto">
              <a:xfrm>
                <a:off x="30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10">
                <a:extLst>
                  <a:ext uri="{FF2B5EF4-FFF2-40B4-BE49-F238E27FC236}">
                    <a16:creationId xmlns:a16="http://schemas.microsoft.com/office/drawing/2014/main" id="{4D1B4F37-4532-D1B7-1905-58E5C9B52B52}"/>
                  </a:ext>
                </a:extLst>
              </p:cNvPr>
              <p:cNvSpPr>
                <a:spLocks/>
              </p:cNvSpPr>
              <p:nvPr userDrawn="1"/>
            </p:nvSpPr>
            <p:spPr bwMode="auto">
              <a:xfrm>
                <a:off x="30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11">
                <a:extLst>
                  <a:ext uri="{FF2B5EF4-FFF2-40B4-BE49-F238E27FC236}">
                    <a16:creationId xmlns:a16="http://schemas.microsoft.com/office/drawing/2014/main" id="{D732430F-1761-14FE-60E3-C414108BD79E}"/>
                  </a:ext>
                </a:extLst>
              </p:cNvPr>
              <p:cNvSpPr>
                <a:spLocks/>
              </p:cNvSpPr>
              <p:nvPr userDrawn="1"/>
            </p:nvSpPr>
            <p:spPr bwMode="auto">
              <a:xfrm>
                <a:off x="30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12">
                <a:extLst>
                  <a:ext uri="{FF2B5EF4-FFF2-40B4-BE49-F238E27FC236}">
                    <a16:creationId xmlns:a16="http://schemas.microsoft.com/office/drawing/2014/main" id="{DA07FE49-BFAD-B20C-4FE0-8929BE1F380C}"/>
                  </a:ext>
                </a:extLst>
              </p:cNvPr>
              <p:cNvSpPr>
                <a:spLocks/>
              </p:cNvSpPr>
              <p:nvPr userDrawn="1"/>
            </p:nvSpPr>
            <p:spPr bwMode="auto">
              <a:xfrm>
                <a:off x="31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13">
                <a:extLst>
                  <a:ext uri="{FF2B5EF4-FFF2-40B4-BE49-F238E27FC236}">
                    <a16:creationId xmlns:a16="http://schemas.microsoft.com/office/drawing/2014/main" id="{77887D78-F907-F583-75A9-3B6D7F5B87AB}"/>
                  </a:ext>
                </a:extLst>
              </p:cNvPr>
              <p:cNvSpPr>
                <a:spLocks/>
              </p:cNvSpPr>
              <p:nvPr userDrawn="1"/>
            </p:nvSpPr>
            <p:spPr bwMode="auto">
              <a:xfrm>
                <a:off x="31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14">
                <a:extLst>
                  <a:ext uri="{FF2B5EF4-FFF2-40B4-BE49-F238E27FC236}">
                    <a16:creationId xmlns:a16="http://schemas.microsoft.com/office/drawing/2014/main" id="{097FF541-0A7D-96B0-7969-E351F3138506}"/>
                  </a:ext>
                </a:extLst>
              </p:cNvPr>
              <p:cNvSpPr>
                <a:spLocks/>
              </p:cNvSpPr>
              <p:nvPr userDrawn="1"/>
            </p:nvSpPr>
            <p:spPr bwMode="auto">
              <a:xfrm>
                <a:off x="31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15">
                <a:extLst>
                  <a:ext uri="{FF2B5EF4-FFF2-40B4-BE49-F238E27FC236}">
                    <a16:creationId xmlns:a16="http://schemas.microsoft.com/office/drawing/2014/main" id="{E94CD021-F378-EFBD-5FBA-CF23CA525A19}"/>
                  </a:ext>
                </a:extLst>
              </p:cNvPr>
              <p:cNvSpPr>
                <a:spLocks/>
              </p:cNvSpPr>
              <p:nvPr userDrawn="1"/>
            </p:nvSpPr>
            <p:spPr bwMode="auto">
              <a:xfrm>
                <a:off x="314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16">
                <a:extLst>
                  <a:ext uri="{FF2B5EF4-FFF2-40B4-BE49-F238E27FC236}">
                    <a16:creationId xmlns:a16="http://schemas.microsoft.com/office/drawing/2014/main" id="{1B987629-2B46-60A5-8EA8-1811FD4FEE83}"/>
                  </a:ext>
                </a:extLst>
              </p:cNvPr>
              <p:cNvSpPr>
                <a:spLocks/>
              </p:cNvSpPr>
              <p:nvPr userDrawn="1"/>
            </p:nvSpPr>
            <p:spPr bwMode="auto">
              <a:xfrm>
                <a:off x="315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7">
                <a:extLst>
                  <a:ext uri="{FF2B5EF4-FFF2-40B4-BE49-F238E27FC236}">
                    <a16:creationId xmlns:a16="http://schemas.microsoft.com/office/drawing/2014/main" id="{2860EA2B-76B0-296A-9260-231FF48D6E4D}"/>
                  </a:ext>
                </a:extLst>
              </p:cNvPr>
              <p:cNvSpPr>
                <a:spLocks/>
              </p:cNvSpPr>
              <p:nvPr userDrawn="1"/>
            </p:nvSpPr>
            <p:spPr bwMode="auto">
              <a:xfrm>
                <a:off x="31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18">
                <a:extLst>
                  <a:ext uri="{FF2B5EF4-FFF2-40B4-BE49-F238E27FC236}">
                    <a16:creationId xmlns:a16="http://schemas.microsoft.com/office/drawing/2014/main" id="{DEFE67E8-BF0C-6D12-C4AD-EA8B06E25888}"/>
                  </a:ext>
                </a:extLst>
              </p:cNvPr>
              <p:cNvSpPr>
                <a:spLocks/>
              </p:cNvSpPr>
              <p:nvPr userDrawn="1"/>
            </p:nvSpPr>
            <p:spPr bwMode="auto">
              <a:xfrm>
                <a:off x="31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9">
                <a:extLst>
                  <a:ext uri="{FF2B5EF4-FFF2-40B4-BE49-F238E27FC236}">
                    <a16:creationId xmlns:a16="http://schemas.microsoft.com/office/drawing/2014/main" id="{A4B79F48-0BEB-EDF1-B08D-3EBEFD9C3B8E}"/>
                  </a:ext>
                </a:extLst>
              </p:cNvPr>
              <p:cNvSpPr>
                <a:spLocks/>
              </p:cNvSpPr>
              <p:nvPr userDrawn="1"/>
            </p:nvSpPr>
            <p:spPr bwMode="auto">
              <a:xfrm>
                <a:off x="31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20">
                <a:extLst>
                  <a:ext uri="{FF2B5EF4-FFF2-40B4-BE49-F238E27FC236}">
                    <a16:creationId xmlns:a16="http://schemas.microsoft.com/office/drawing/2014/main" id="{89D44E41-E83A-FEB0-4709-8E1029F8C00C}"/>
                  </a:ext>
                </a:extLst>
              </p:cNvPr>
              <p:cNvSpPr>
                <a:spLocks/>
              </p:cNvSpPr>
              <p:nvPr userDrawn="1"/>
            </p:nvSpPr>
            <p:spPr bwMode="auto">
              <a:xfrm>
                <a:off x="32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21">
                <a:extLst>
                  <a:ext uri="{FF2B5EF4-FFF2-40B4-BE49-F238E27FC236}">
                    <a16:creationId xmlns:a16="http://schemas.microsoft.com/office/drawing/2014/main" id="{4EE84C89-5B7A-1818-2F62-68C07CE4AA84}"/>
                  </a:ext>
                </a:extLst>
              </p:cNvPr>
              <p:cNvSpPr>
                <a:spLocks/>
              </p:cNvSpPr>
              <p:nvPr userDrawn="1"/>
            </p:nvSpPr>
            <p:spPr bwMode="auto">
              <a:xfrm>
                <a:off x="32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22">
                <a:extLst>
                  <a:ext uri="{FF2B5EF4-FFF2-40B4-BE49-F238E27FC236}">
                    <a16:creationId xmlns:a16="http://schemas.microsoft.com/office/drawing/2014/main" id="{729D8F80-7916-85A8-4F57-EBD25E0E9A1A}"/>
                  </a:ext>
                </a:extLst>
              </p:cNvPr>
              <p:cNvSpPr>
                <a:spLocks/>
              </p:cNvSpPr>
              <p:nvPr userDrawn="1"/>
            </p:nvSpPr>
            <p:spPr bwMode="auto">
              <a:xfrm>
                <a:off x="32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23">
                <a:extLst>
                  <a:ext uri="{FF2B5EF4-FFF2-40B4-BE49-F238E27FC236}">
                    <a16:creationId xmlns:a16="http://schemas.microsoft.com/office/drawing/2014/main" id="{816BF320-E1C2-43F5-B1C7-B231B5CE537D}"/>
                  </a:ext>
                </a:extLst>
              </p:cNvPr>
              <p:cNvSpPr>
                <a:spLocks/>
              </p:cNvSpPr>
              <p:nvPr userDrawn="1"/>
            </p:nvSpPr>
            <p:spPr bwMode="auto">
              <a:xfrm>
                <a:off x="325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24">
                <a:extLst>
                  <a:ext uri="{FF2B5EF4-FFF2-40B4-BE49-F238E27FC236}">
                    <a16:creationId xmlns:a16="http://schemas.microsoft.com/office/drawing/2014/main" id="{17989B7A-B05A-0CFE-7D9B-C3854B78D980}"/>
                  </a:ext>
                </a:extLst>
              </p:cNvPr>
              <p:cNvSpPr>
                <a:spLocks/>
              </p:cNvSpPr>
              <p:nvPr userDrawn="1"/>
            </p:nvSpPr>
            <p:spPr bwMode="auto">
              <a:xfrm>
                <a:off x="326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25">
                <a:extLst>
                  <a:ext uri="{FF2B5EF4-FFF2-40B4-BE49-F238E27FC236}">
                    <a16:creationId xmlns:a16="http://schemas.microsoft.com/office/drawing/2014/main" id="{D8484BF9-1ABE-E894-1EEF-0E1DADA2636C}"/>
                  </a:ext>
                </a:extLst>
              </p:cNvPr>
              <p:cNvSpPr>
                <a:spLocks/>
              </p:cNvSpPr>
              <p:nvPr userDrawn="1"/>
            </p:nvSpPr>
            <p:spPr bwMode="auto">
              <a:xfrm>
                <a:off x="327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26">
                <a:extLst>
                  <a:ext uri="{FF2B5EF4-FFF2-40B4-BE49-F238E27FC236}">
                    <a16:creationId xmlns:a16="http://schemas.microsoft.com/office/drawing/2014/main" id="{5AD61102-8483-CF06-BC2E-1A0612F50671}"/>
                  </a:ext>
                </a:extLst>
              </p:cNvPr>
              <p:cNvSpPr>
                <a:spLocks/>
              </p:cNvSpPr>
              <p:nvPr userDrawn="1"/>
            </p:nvSpPr>
            <p:spPr bwMode="auto">
              <a:xfrm>
                <a:off x="329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27">
                <a:extLst>
                  <a:ext uri="{FF2B5EF4-FFF2-40B4-BE49-F238E27FC236}">
                    <a16:creationId xmlns:a16="http://schemas.microsoft.com/office/drawing/2014/main" id="{133D031E-44A6-B0A4-8410-5E8D136B5FF0}"/>
                  </a:ext>
                </a:extLst>
              </p:cNvPr>
              <p:cNvSpPr>
                <a:spLocks/>
              </p:cNvSpPr>
              <p:nvPr userDrawn="1"/>
            </p:nvSpPr>
            <p:spPr bwMode="auto">
              <a:xfrm>
                <a:off x="330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28">
                <a:extLst>
                  <a:ext uri="{FF2B5EF4-FFF2-40B4-BE49-F238E27FC236}">
                    <a16:creationId xmlns:a16="http://schemas.microsoft.com/office/drawing/2014/main" id="{BDFE7076-DCC5-6EB8-E16A-41B585EFE9E5}"/>
                  </a:ext>
                </a:extLst>
              </p:cNvPr>
              <p:cNvSpPr>
                <a:spLocks/>
              </p:cNvSpPr>
              <p:nvPr userDrawn="1"/>
            </p:nvSpPr>
            <p:spPr bwMode="auto">
              <a:xfrm>
                <a:off x="33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29">
                <a:extLst>
                  <a:ext uri="{FF2B5EF4-FFF2-40B4-BE49-F238E27FC236}">
                    <a16:creationId xmlns:a16="http://schemas.microsoft.com/office/drawing/2014/main" id="{5ADDE0E1-4C65-36C3-CF54-F09E27CFD0C9}"/>
                  </a:ext>
                </a:extLst>
              </p:cNvPr>
              <p:cNvSpPr>
                <a:spLocks/>
              </p:cNvSpPr>
              <p:nvPr userDrawn="1"/>
            </p:nvSpPr>
            <p:spPr bwMode="auto">
              <a:xfrm>
                <a:off x="33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30">
                <a:extLst>
                  <a:ext uri="{FF2B5EF4-FFF2-40B4-BE49-F238E27FC236}">
                    <a16:creationId xmlns:a16="http://schemas.microsoft.com/office/drawing/2014/main" id="{804E409A-6EF2-6DA8-7D11-636FDDCB2D23}"/>
                  </a:ext>
                </a:extLst>
              </p:cNvPr>
              <p:cNvSpPr>
                <a:spLocks/>
              </p:cNvSpPr>
              <p:nvPr userDrawn="1"/>
            </p:nvSpPr>
            <p:spPr bwMode="auto">
              <a:xfrm>
                <a:off x="33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31">
                <a:extLst>
                  <a:ext uri="{FF2B5EF4-FFF2-40B4-BE49-F238E27FC236}">
                    <a16:creationId xmlns:a16="http://schemas.microsoft.com/office/drawing/2014/main" id="{59D94319-EAD8-675E-3548-A76FBF2CD24A}"/>
                  </a:ext>
                </a:extLst>
              </p:cNvPr>
              <p:cNvSpPr>
                <a:spLocks/>
              </p:cNvSpPr>
              <p:nvPr userDrawn="1"/>
            </p:nvSpPr>
            <p:spPr bwMode="auto">
              <a:xfrm>
                <a:off x="33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32">
                <a:extLst>
                  <a:ext uri="{FF2B5EF4-FFF2-40B4-BE49-F238E27FC236}">
                    <a16:creationId xmlns:a16="http://schemas.microsoft.com/office/drawing/2014/main" id="{D106AF3D-D715-EA96-03BF-F4AF9DA9FD99}"/>
                  </a:ext>
                </a:extLst>
              </p:cNvPr>
              <p:cNvSpPr>
                <a:spLocks/>
              </p:cNvSpPr>
              <p:nvPr userDrawn="1"/>
            </p:nvSpPr>
            <p:spPr bwMode="auto">
              <a:xfrm>
                <a:off x="33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33">
                <a:extLst>
                  <a:ext uri="{FF2B5EF4-FFF2-40B4-BE49-F238E27FC236}">
                    <a16:creationId xmlns:a16="http://schemas.microsoft.com/office/drawing/2014/main" id="{E4AC9C70-9482-3AB1-C499-735FEC1E0191}"/>
                  </a:ext>
                </a:extLst>
              </p:cNvPr>
              <p:cNvSpPr>
                <a:spLocks/>
              </p:cNvSpPr>
              <p:nvPr userDrawn="1"/>
            </p:nvSpPr>
            <p:spPr bwMode="auto">
              <a:xfrm>
                <a:off x="33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34">
                <a:extLst>
                  <a:ext uri="{FF2B5EF4-FFF2-40B4-BE49-F238E27FC236}">
                    <a16:creationId xmlns:a16="http://schemas.microsoft.com/office/drawing/2014/main" id="{E76D440F-279E-16E6-F0FF-F98C71B2E894}"/>
                  </a:ext>
                </a:extLst>
              </p:cNvPr>
              <p:cNvSpPr>
                <a:spLocks/>
              </p:cNvSpPr>
              <p:nvPr userDrawn="1"/>
            </p:nvSpPr>
            <p:spPr bwMode="auto">
              <a:xfrm>
                <a:off x="34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35">
                <a:extLst>
                  <a:ext uri="{FF2B5EF4-FFF2-40B4-BE49-F238E27FC236}">
                    <a16:creationId xmlns:a16="http://schemas.microsoft.com/office/drawing/2014/main" id="{1E36F60F-C776-EF40-24FA-4B34CFA31590}"/>
                  </a:ext>
                </a:extLst>
              </p:cNvPr>
              <p:cNvSpPr>
                <a:spLocks/>
              </p:cNvSpPr>
              <p:nvPr userDrawn="1"/>
            </p:nvSpPr>
            <p:spPr bwMode="auto">
              <a:xfrm>
                <a:off x="34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36">
                <a:extLst>
                  <a:ext uri="{FF2B5EF4-FFF2-40B4-BE49-F238E27FC236}">
                    <a16:creationId xmlns:a16="http://schemas.microsoft.com/office/drawing/2014/main" id="{9AB87552-188C-2818-C2F7-E3808253304D}"/>
                  </a:ext>
                </a:extLst>
              </p:cNvPr>
              <p:cNvSpPr>
                <a:spLocks/>
              </p:cNvSpPr>
              <p:nvPr userDrawn="1"/>
            </p:nvSpPr>
            <p:spPr bwMode="auto">
              <a:xfrm>
                <a:off x="34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37">
                <a:extLst>
                  <a:ext uri="{FF2B5EF4-FFF2-40B4-BE49-F238E27FC236}">
                    <a16:creationId xmlns:a16="http://schemas.microsoft.com/office/drawing/2014/main" id="{B074B248-2FE8-D29A-09C8-C1BB4CB1EEE1}"/>
                  </a:ext>
                </a:extLst>
              </p:cNvPr>
              <p:cNvSpPr>
                <a:spLocks/>
              </p:cNvSpPr>
              <p:nvPr userDrawn="1"/>
            </p:nvSpPr>
            <p:spPr bwMode="auto">
              <a:xfrm>
                <a:off x="34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38">
                <a:extLst>
                  <a:ext uri="{FF2B5EF4-FFF2-40B4-BE49-F238E27FC236}">
                    <a16:creationId xmlns:a16="http://schemas.microsoft.com/office/drawing/2014/main" id="{13FE6A4F-F9B0-B6F8-8040-DA3438FA90D6}"/>
                  </a:ext>
                </a:extLst>
              </p:cNvPr>
              <p:cNvSpPr>
                <a:spLocks/>
              </p:cNvSpPr>
              <p:nvPr userDrawn="1"/>
            </p:nvSpPr>
            <p:spPr bwMode="auto">
              <a:xfrm>
                <a:off x="345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39">
                <a:extLst>
                  <a:ext uri="{FF2B5EF4-FFF2-40B4-BE49-F238E27FC236}">
                    <a16:creationId xmlns:a16="http://schemas.microsoft.com/office/drawing/2014/main" id="{857BE601-9204-7E59-3A26-E351C73F43DA}"/>
                  </a:ext>
                </a:extLst>
              </p:cNvPr>
              <p:cNvSpPr>
                <a:spLocks/>
              </p:cNvSpPr>
              <p:nvPr userDrawn="1"/>
            </p:nvSpPr>
            <p:spPr bwMode="auto">
              <a:xfrm>
                <a:off x="34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40">
                <a:extLst>
                  <a:ext uri="{FF2B5EF4-FFF2-40B4-BE49-F238E27FC236}">
                    <a16:creationId xmlns:a16="http://schemas.microsoft.com/office/drawing/2014/main" id="{45C4E33C-BB0F-D29B-B2FA-C8EDF9B896B7}"/>
                  </a:ext>
                </a:extLst>
              </p:cNvPr>
              <p:cNvSpPr>
                <a:spLocks/>
              </p:cNvSpPr>
              <p:nvPr userDrawn="1"/>
            </p:nvSpPr>
            <p:spPr bwMode="auto">
              <a:xfrm>
                <a:off x="34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41">
                <a:extLst>
                  <a:ext uri="{FF2B5EF4-FFF2-40B4-BE49-F238E27FC236}">
                    <a16:creationId xmlns:a16="http://schemas.microsoft.com/office/drawing/2014/main" id="{F2630F31-EEE4-D97E-8341-7D942DD565C2}"/>
                  </a:ext>
                </a:extLst>
              </p:cNvPr>
              <p:cNvSpPr>
                <a:spLocks/>
              </p:cNvSpPr>
              <p:nvPr userDrawn="1"/>
            </p:nvSpPr>
            <p:spPr bwMode="auto">
              <a:xfrm>
                <a:off x="34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42">
                <a:extLst>
                  <a:ext uri="{FF2B5EF4-FFF2-40B4-BE49-F238E27FC236}">
                    <a16:creationId xmlns:a16="http://schemas.microsoft.com/office/drawing/2014/main" id="{ADC33966-B086-E9D0-D79D-25E1630D8D2A}"/>
                  </a:ext>
                </a:extLst>
              </p:cNvPr>
              <p:cNvSpPr>
                <a:spLocks/>
              </p:cNvSpPr>
              <p:nvPr userDrawn="1"/>
            </p:nvSpPr>
            <p:spPr bwMode="auto">
              <a:xfrm>
                <a:off x="35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43">
                <a:extLst>
                  <a:ext uri="{FF2B5EF4-FFF2-40B4-BE49-F238E27FC236}">
                    <a16:creationId xmlns:a16="http://schemas.microsoft.com/office/drawing/2014/main" id="{41C3C4A9-4CB6-FD80-97EB-1680DC751561}"/>
                  </a:ext>
                </a:extLst>
              </p:cNvPr>
              <p:cNvSpPr>
                <a:spLocks/>
              </p:cNvSpPr>
              <p:nvPr userDrawn="1"/>
            </p:nvSpPr>
            <p:spPr bwMode="auto">
              <a:xfrm>
                <a:off x="35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Freeform 44">
                <a:extLst>
                  <a:ext uri="{FF2B5EF4-FFF2-40B4-BE49-F238E27FC236}">
                    <a16:creationId xmlns:a16="http://schemas.microsoft.com/office/drawing/2014/main" id="{9DCE9EB9-607F-EB32-F2D3-A78DB5058E6A}"/>
                  </a:ext>
                </a:extLst>
              </p:cNvPr>
              <p:cNvSpPr>
                <a:spLocks/>
              </p:cNvSpPr>
              <p:nvPr userDrawn="1"/>
            </p:nvSpPr>
            <p:spPr bwMode="auto">
              <a:xfrm>
                <a:off x="35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Freeform 45">
                <a:extLst>
                  <a:ext uri="{FF2B5EF4-FFF2-40B4-BE49-F238E27FC236}">
                    <a16:creationId xmlns:a16="http://schemas.microsoft.com/office/drawing/2014/main" id="{ED5BACD1-BC57-A1BA-FB78-1EA0622CC1CF}"/>
                  </a:ext>
                </a:extLst>
              </p:cNvPr>
              <p:cNvSpPr>
                <a:spLocks/>
              </p:cNvSpPr>
              <p:nvPr userDrawn="1"/>
            </p:nvSpPr>
            <p:spPr bwMode="auto">
              <a:xfrm>
                <a:off x="35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46">
                <a:extLst>
                  <a:ext uri="{FF2B5EF4-FFF2-40B4-BE49-F238E27FC236}">
                    <a16:creationId xmlns:a16="http://schemas.microsoft.com/office/drawing/2014/main" id="{A34E88AF-BB6D-E75F-951D-2D60358A3373}"/>
                  </a:ext>
                </a:extLst>
              </p:cNvPr>
              <p:cNvSpPr>
                <a:spLocks/>
              </p:cNvSpPr>
              <p:nvPr userDrawn="1"/>
            </p:nvSpPr>
            <p:spPr bwMode="auto">
              <a:xfrm>
                <a:off x="35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47">
                <a:extLst>
                  <a:ext uri="{FF2B5EF4-FFF2-40B4-BE49-F238E27FC236}">
                    <a16:creationId xmlns:a16="http://schemas.microsoft.com/office/drawing/2014/main" id="{DEFD2404-F69E-4FD4-DF07-9B2CF917A830}"/>
                  </a:ext>
                </a:extLst>
              </p:cNvPr>
              <p:cNvSpPr>
                <a:spLocks/>
              </p:cNvSpPr>
              <p:nvPr userDrawn="1"/>
            </p:nvSpPr>
            <p:spPr bwMode="auto">
              <a:xfrm>
                <a:off x="35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48">
                <a:extLst>
                  <a:ext uri="{FF2B5EF4-FFF2-40B4-BE49-F238E27FC236}">
                    <a16:creationId xmlns:a16="http://schemas.microsoft.com/office/drawing/2014/main" id="{5523CCF8-39F7-719A-D33E-ACA32893D927}"/>
                  </a:ext>
                </a:extLst>
              </p:cNvPr>
              <p:cNvSpPr>
                <a:spLocks/>
              </p:cNvSpPr>
              <p:nvPr userDrawn="1"/>
            </p:nvSpPr>
            <p:spPr bwMode="auto">
              <a:xfrm>
                <a:off x="359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49">
                <a:extLst>
                  <a:ext uri="{FF2B5EF4-FFF2-40B4-BE49-F238E27FC236}">
                    <a16:creationId xmlns:a16="http://schemas.microsoft.com/office/drawing/2014/main" id="{9B70C750-D9AD-F4F7-BE46-47C17C5EF02F}"/>
                  </a:ext>
                </a:extLst>
              </p:cNvPr>
              <p:cNvSpPr>
                <a:spLocks/>
              </p:cNvSpPr>
              <p:nvPr userDrawn="1"/>
            </p:nvSpPr>
            <p:spPr bwMode="auto">
              <a:xfrm>
                <a:off x="360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50">
                <a:extLst>
                  <a:ext uri="{FF2B5EF4-FFF2-40B4-BE49-F238E27FC236}">
                    <a16:creationId xmlns:a16="http://schemas.microsoft.com/office/drawing/2014/main" id="{CE2B5ADA-B732-7721-7033-3EDB53ABFE99}"/>
                  </a:ext>
                </a:extLst>
              </p:cNvPr>
              <p:cNvSpPr>
                <a:spLocks/>
              </p:cNvSpPr>
              <p:nvPr userDrawn="1"/>
            </p:nvSpPr>
            <p:spPr bwMode="auto">
              <a:xfrm>
                <a:off x="36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51">
                <a:extLst>
                  <a:ext uri="{FF2B5EF4-FFF2-40B4-BE49-F238E27FC236}">
                    <a16:creationId xmlns:a16="http://schemas.microsoft.com/office/drawing/2014/main" id="{66CDE596-C975-AF73-AF09-36295764A918}"/>
                  </a:ext>
                </a:extLst>
              </p:cNvPr>
              <p:cNvSpPr>
                <a:spLocks/>
              </p:cNvSpPr>
              <p:nvPr userDrawn="1"/>
            </p:nvSpPr>
            <p:spPr bwMode="auto">
              <a:xfrm>
                <a:off x="36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52">
                <a:extLst>
                  <a:ext uri="{FF2B5EF4-FFF2-40B4-BE49-F238E27FC236}">
                    <a16:creationId xmlns:a16="http://schemas.microsoft.com/office/drawing/2014/main" id="{8311C0EB-C190-F1EA-A43E-15D023F60C6C}"/>
                  </a:ext>
                </a:extLst>
              </p:cNvPr>
              <p:cNvSpPr>
                <a:spLocks/>
              </p:cNvSpPr>
              <p:nvPr userDrawn="1"/>
            </p:nvSpPr>
            <p:spPr bwMode="auto">
              <a:xfrm>
                <a:off x="36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53">
                <a:extLst>
                  <a:ext uri="{FF2B5EF4-FFF2-40B4-BE49-F238E27FC236}">
                    <a16:creationId xmlns:a16="http://schemas.microsoft.com/office/drawing/2014/main" id="{A2543421-CFE9-E506-BCAD-1F80AF051DB8}"/>
                  </a:ext>
                </a:extLst>
              </p:cNvPr>
              <p:cNvSpPr>
                <a:spLocks/>
              </p:cNvSpPr>
              <p:nvPr userDrawn="1"/>
            </p:nvSpPr>
            <p:spPr bwMode="auto">
              <a:xfrm>
                <a:off x="36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Freeform 54">
                <a:extLst>
                  <a:ext uri="{FF2B5EF4-FFF2-40B4-BE49-F238E27FC236}">
                    <a16:creationId xmlns:a16="http://schemas.microsoft.com/office/drawing/2014/main" id="{4527F53A-CC13-44F4-1F90-1D1763353857}"/>
                  </a:ext>
                </a:extLst>
              </p:cNvPr>
              <p:cNvSpPr>
                <a:spLocks/>
              </p:cNvSpPr>
              <p:nvPr userDrawn="1"/>
            </p:nvSpPr>
            <p:spPr bwMode="auto">
              <a:xfrm>
                <a:off x="36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Freeform 55">
                <a:extLst>
                  <a:ext uri="{FF2B5EF4-FFF2-40B4-BE49-F238E27FC236}">
                    <a16:creationId xmlns:a16="http://schemas.microsoft.com/office/drawing/2014/main" id="{091073EE-A1C8-F01C-D1CE-9A585A8C5F1A}"/>
                  </a:ext>
                </a:extLst>
              </p:cNvPr>
              <p:cNvSpPr>
                <a:spLocks/>
              </p:cNvSpPr>
              <p:nvPr userDrawn="1"/>
            </p:nvSpPr>
            <p:spPr bwMode="auto">
              <a:xfrm>
                <a:off x="36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56">
                <a:extLst>
                  <a:ext uri="{FF2B5EF4-FFF2-40B4-BE49-F238E27FC236}">
                    <a16:creationId xmlns:a16="http://schemas.microsoft.com/office/drawing/2014/main" id="{93249E6A-301D-8577-C296-DDAABB8D379B}"/>
                  </a:ext>
                </a:extLst>
              </p:cNvPr>
              <p:cNvSpPr>
                <a:spLocks/>
              </p:cNvSpPr>
              <p:nvPr userDrawn="1"/>
            </p:nvSpPr>
            <p:spPr bwMode="auto">
              <a:xfrm>
                <a:off x="37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57">
                <a:extLst>
                  <a:ext uri="{FF2B5EF4-FFF2-40B4-BE49-F238E27FC236}">
                    <a16:creationId xmlns:a16="http://schemas.microsoft.com/office/drawing/2014/main" id="{154FC9A5-AD3A-495D-C73B-CEF2E8C82455}"/>
                  </a:ext>
                </a:extLst>
              </p:cNvPr>
              <p:cNvSpPr>
                <a:spLocks/>
              </p:cNvSpPr>
              <p:nvPr userDrawn="1"/>
            </p:nvSpPr>
            <p:spPr bwMode="auto">
              <a:xfrm>
                <a:off x="37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58">
                <a:extLst>
                  <a:ext uri="{FF2B5EF4-FFF2-40B4-BE49-F238E27FC236}">
                    <a16:creationId xmlns:a16="http://schemas.microsoft.com/office/drawing/2014/main" id="{1BB5D331-27F5-5610-25D4-D5D332A05DE9}"/>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59">
                <a:extLst>
                  <a:ext uri="{FF2B5EF4-FFF2-40B4-BE49-F238E27FC236}">
                    <a16:creationId xmlns:a16="http://schemas.microsoft.com/office/drawing/2014/main" id="{3BEA1C3A-0210-5B3E-85BB-32B839729109}"/>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60">
                <a:extLst>
                  <a:ext uri="{FF2B5EF4-FFF2-40B4-BE49-F238E27FC236}">
                    <a16:creationId xmlns:a16="http://schemas.microsoft.com/office/drawing/2014/main" id="{E74E9964-AE8F-9131-549F-A2F52246B866}"/>
                  </a:ext>
                </a:extLst>
              </p:cNvPr>
              <p:cNvSpPr>
                <a:spLocks/>
              </p:cNvSpPr>
              <p:nvPr userDrawn="1"/>
            </p:nvSpPr>
            <p:spPr bwMode="auto">
              <a:xfrm>
                <a:off x="39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61">
                <a:extLst>
                  <a:ext uri="{FF2B5EF4-FFF2-40B4-BE49-F238E27FC236}">
                    <a16:creationId xmlns:a16="http://schemas.microsoft.com/office/drawing/2014/main" id="{3E40BA8D-E517-2563-09C8-133D4F61BE4D}"/>
                  </a:ext>
                </a:extLst>
              </p:cNvPr>
              <p:cNvSpPr>
                <a:spLocks/>
              </p:cNvSpPr>
              <p:nvPr userDrawn="1"/>
            </p:nvSpPr>
            <p:spPr bwMode="auto">
              <a:xfrm>
                <a:off x="39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62">
                <a:extLst>
                  <a:ext uri="{FF2B5EF4-FFF2-40B4-BE49-F238E27FC236}">
                    <a16:creationId xmlns:a16="http://schemas.microsoft.com/office/drawing/2014/main" id="{B72BC530-DB8F-712D-2D00-A997D8824A45}"/>
                  </a:ext>
                </a:extLst>
              </p:cNvPr>
              <p:cNvSpPr>
                <a:spLocks/>
              </p:cNvSpPr>
              <p:nvPr userDrawn="1"/>
            </p:nvSpPr>
            <p:spPr bwMode="auto">
              <a:xfrm>
                <a:off x="39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63">
                <a:extLst>
                  <a:ext uri="{FF2B5EF4-FFF2-40B4-BE49-F238E27FC236}">
                    <a16:creationId xmlns:a16="http://schemas.microsoft.com/office/drawing/2014/main" id="{FEA4E16B-BEBE-8FD9-D724-CBC7CEB83D3B}"/>
                  </a:ext>
                </a:extLst>
              </p:cNvPr>
              <p:cNvSpPr>
                <a:spLocks/>
              </p:cNvSpPr>
              <p:nvPr userDrawn="1"/>
            </p:nvSpPr>
            <p:spPr bwMode="auto">
              <a:xfrm>
                <a:off x="39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64">
                <a:extLst>
                  <a:ext uri="{FF2B5EF4-FFF2-40B4-BE49-F238E27FC236}">
                    <a16:creationId xmlns:a16="http://schemas.microsoft.com/office/drawing/2014/main" id="{51CC9FED-1D56-3FC9-F9F2-9E95CC6F54DB}"/>
                  </a:ext>
                </a:extLst>
              </p:cNvPr>
              <p:cNvSpPr>
                <a:spLocks/>
              </p:cNvSpPr>
              <p:nvPr userDrawn="1"/>
            </p:nvSpPr>
            <p:spPr bwMode="auto">
              <a:xfrm>
                <a:off x="39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Freeform 65">
                <a:extLst>
                  <a:ext uri="{FF2B5EF4-FFF2-40B4-BE49-F238E27FC236}">
                    <a16:creationId xmlns:a16="http://schemas.microsoft.com/office/drawing/2014/main" id="{C2E81F63-702D-7004-4F85-1BC4319E042A}"/>
                  </a:ext>
                </a:extLst>
              </p:cNvPr>
              <p:cNvSpPr>
                <a:spLocks/>
              </p:cNvSpPr>
              <p:nvPr userDrawn="1"/>
            </p:nvSpPr>
            <p:spPr bwMode="auto">
              <a:xfrm>
                <a:off x="40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66">
                <a:extLst>
                  <a:ext uri="{FF2B5EF4-FFF2-40B4-BE49-F238E27FC236}">
                    <a16:creationId xmlns:a16="http://schemas.microsoft.com/office/drawing/2014/main" id="{F6CA0951-0FFB-8A0B-B853-C60F3A219494}"/>
                  </a:ext>
                </a:extLst>
              </p:cNvPr>
              <p:cNvSpPr>
                <a:spLocks/>
              </p:cNvSpPr>
              <p:nvPr userDrawn="1"/>
            </p:nvSpPr>
            <p:spPr bwMode="auto">
              <a:xfrm>
                <a:off x="40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67">
                <a:extLst>
                  <a:ext uri="{FF2B5EF4-FFF2-40B4-BE49-F238E27FC236}">
                    <a16:creationId xmlns:a16="http://schemas.microsoft.com/office/drawing/2014/main" id="{756B052A-0BFE-B454-0B90-896EC9B1EFD2}"/>
                  </a:ext>
                </a:extLst>
              </p:cNvPr>
              <p:cNvSpPr>
                <a:spLocks/>
              </p:cNvSpPr>
              <p:nvPr userDrawn="1"/>
            </p:nvSpPr>
            <p:spPr bwMode="auto">
              <a:xfrm>
                <a:off x="40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68">
                <a:extLst>
                  <a:ext uri="{FF2B5EF4-FFF2-40B4-BE49-F238E27FC236}">
                    <a16:creationId xmlns:a16="http://schemas.microsoft.com/office/drawing/2014/main" id="{A878FBC7-DD66-179F-3008-9D28B79B88D9}"/>
                  </a:ext>
                </a:extLst>
              </p:cNvPr>
              <p:cNvSpPr>
                <a:spLocks/>
              </p:cNvSpPr>
              <p:nvPr userDrawn="1"/>
            </p:nvSpPr>
            <p:spPr bwMode="auto">
              <a:xfrm>
                <a:off x="404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69">
                <a:extLst>
                  <a:ext uri="{FF2B5EF4-FFF2-40B4-BE49-F238E27FC236}">
                    <a16:creationId xmlns:a16="http://schemas.microsoft.com/office/drawing/2014/main" id="{20680F66-BFF7-911C-3F8D-7EBF52F45901}"/>
                  </a:ext>
                </a:extLst>
              </p:cNvPr>
              <p:cNvSpPr>
                <a:spLocks/>
              </p:cNvSpPr>
              <p:nvPr userDrawn="1"/>
            </p:nvSpPr>
            <p:spPr bwMode="auto">
              <a:xfrm>
                <a:off x="40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70">
                <a:extLst>
                  <a:ext uri="{FF2B5EF4-FFF2-40B4-BE49-F238E27FC236}">
                    <a16:creationId xmlns:a16="http://schemas.microsoft.com/office/drawing/2014/main" id="{B6E26313-A8E9-FCD8-EC5B-EBB8B04CCEF7}"/>
                  </a:ext>
                </a:extLst>
              </p:cNvPr>
              <p:cNvSpPr>
                <a:spLocks/>
              </p:cNvSpPr>
              <p:nvPr userDrawn="1"/>
            </p:nvSpPr>
            <p:spPr bwMode="auto">
              <a:xfrm>
                <a:off x="40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71">
                <a:extLst>
                  <a:ext uri="{FF2B5EF4-FFF2-40B4-BE49-F238E27FC236}">
                    <a16:creationId xmlns:a16="http://schemas.microsoft.com/office/drawing/2014/main" id="{7855490C-E159-9D7B-C26B-0D9BE08AB3F8}"/>
                  </a:ext>
                </a:extLst>
              </p:cNvPr>
              <p:cNvSpPr>
                <a:spLocks/>
              </p:cNvSpPr>
              <p:nvPr userDrawn="1"/>
            </p:nvSpPr>
            <p:spPr bwMode="auto">
              <a:xfrm>
                <a:off x="40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72">
                <a:extLst>
                  <a:ext uri="{FF2B5EF4-FFF2-40B4-BE49-F238E27FC236}">
                    <a16:creationId xmlns:a16="http://schemas.microsoft.com/office/drawing/2014/main" id="{E62246F4-2ECE-66C6-0E52-D60360B002B2}"/>
                  </a:ext>
                </a:extLst>
              </p:cNvPr>
              <p:cNvSpPr>
                <a:spLocks/>
              </p:cNvSpPr>
              <p:nvPr userDrawn="1"/>
            </p:nvSpPr>
            <p:spPr bwMode="auto">
              <a:xfrm>
                <a:off x="40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73">
                <a:extLst>
                  <a:ext uri="{FF2B5EF4-FFF2-40B4-BE49-F238E27FC236}">
                    <a16:creationId xmlns:a16="http://schemas.microsoft.com/office/drawing/2014/main" id="{F97F4074-9589-2A00-905D-DA81A6F79C12}"/>
                  </a:ext>
                </a:extLst>
              </p:cNvPr>
              <p:cNvSpPr>
                <a:spLocks/>
              </p:cNvSpPr>
              <p:nvPr userDrawn="1"/>
            </p:nvSpPr>
            <p:spPr bwMode="auto">
              <a:xfrm>
                <a:off x="41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74">
                <a:extLst>
                  <a:ext uri="{FF2B5EF4-FFF2-40B4-BE49-F238E27FC236}">
                    <a16:creationId xmlns:a16="http://schemas.microsoft.com/office/drawing/2014/main" id="{F9EB1B84-2C49-3F6B-C37E-FBE85E68DA18}"/>
                  </a:ext>
                </a:extLst>
              </p:cNvPr>
              <p:cNvSpPr>
                <a:spLocks/>
              </p:cNvSpPr>
              <p:nvPr userDrawn="1"/>
            </p:nvSpPr>
            <p:spPr bwMode="auto">
              <a:xfrm>
                <a:off x="41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75">
                <a:extLst>
                  <a:ext uri="{FF2B5EF4-FFF2-40B4-BE49-F238E27FC236}">
                    <a16:creationId xmlns:a16="http://schemas.microsoft.com/office/drawing/2014/main" id="{F91D36F0-90FE-B7C1-2E9F-D4DA4D8CBAA2}"/>
                  </a:ext>
                </a:extLst>
              </p:cNvPr>
              <p:cNvSpPr>
                <a:spLocks/>
              </p:cNvSpPr>
              <p:nvPr userDrawn="1"/>
            </p:nvSpPr>
            <p:spPr bwMode="auto">
              <a:xfrm>
                <a:off x="41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76">
                <a:extLst>
                  <a:ext uri="{FF2B5EF4-FFF2-40B4-BE49-F238E27FC236}">
                    <a16:creationId xmlns:a16="http://schemas.microsoft.com/office/drawing/2014/main" id="{8F248D0A-ADCF-3D0C-D2A9-6AE19195FF3C}"/>
                  </a:ext>
                </a:extLst>
              </p:cNvPr>
              <p:cNvSpPr>
                <a:spLocks/>
              </p:cNvSpPr>
              <p:nvPr userDrawn="1"/>
            </p:nvSpPr>
            <p:spPr bwMode="auto">
              <a:xfrm>
                <a:off x="41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77">
                <a:extLst>
                  <a:ext uri="{FF2B5EF4-FFF2-40B4-BE49-F238E27FC236}">
                    <a16:creationId xmlns:a16="http://schemas.microsoft.com/office/drawing/2014/main" id="{BD1668FB-2B62-D734-E669-79DBBF79B94D}"/>
                  </a:ext>
                </a:extLst>
              </p:cNvPr>
              <p:cNvSpPr>
                <a:spLocks/>
              </p:cNvSpPr>
              <p:nvPr userDrawn="1"/>
            </p:nvSpPr>
            <p:spPr bwMode="auto">
              <a:xfrm>
                <a:off x="416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78">
                <a:extLst>
                  <a:ext uri="{FF2B5EF4-FFF2-40B4-BE49-F238E27FC236}">
                    <a16:creationId xmlns:a16="http://schemas.microsoft.com/office/drawing/2014/main" id="{8FC3BC2A-ACC9-1277-7851-792B694393EE}"/>
                  </a:ext>
                </a:extLst>
              </p:cNvPr>
              <p:cNvSpPr>
                <a:spLocks/>
              </p:cNvSpPr>
              <p:nvPr userDrawn="1"/>
            </p:nvSpPr>
            <p:spPr bwMode="auto">
              <a:xfrm>
                <a:off x="41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79">
                <a:extLst>
                  <a:ext uri="{FF2B5EF4-FFF2-40B4-BE49-F238E27FC236}">
                    <a16:creationId xmlns:a16="http://schemas.microsoft.com/office/drawing/2014/main" id="{4E2D2FB0-9140-EC58-2F63-BB56BF154FC0}"/>
                  </a:ext>
                </a:extLst>
              </p:cNvPr>
              <p:cNvSpPr>
                <a:spLocks/>
              </p:cNvSpPr>
              <p:nvPr userDrawn="1"/>
            </p:nvSpPr>
            <p:spPr bwMode="auto">
              <a:xfrm>
                <a:off x="41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80">
                <a:extLst>
                  <a:ext uri="{FF2B5EF4-FFF2-40B4-BE49-F238E27FC236}">
                    <a16:creationId xmlns:a16="http://schemas.microsoft.com/office/drawing/2014/main" id="{F02D1907-C09F-0BC3-F341-13D060C45F11}"/>
                  </a:ext>
                </a:extLst>
              </p:cNvPr>
              <p:cNvSpPr>
                <a:spLocks/>
              </p:cNvSpPr>
              <p:nvPr userDrawn="1"/>
            </p:nvSpPr>
            <p:spPr bwMode="auto">
              <a:xfrm>
                <a:off x="42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81">
                <a:extLst>
                  <a:ext uri="{FF2B5EF4-FFF2-40B4-BE49-F238E27FC236}">
                    <a16:creationId xmlns:a16="http://schemas.microsoft.com/office/drawing/2014/main" id="{6AFC0ACF-5B66-875B-C119-D0232E5268D4}"/>
                  </a:ext>
                </a:extLst>
              </p:cNvPr>
              <p:cNvSpPr>
                <a:spLocks/>
              </p:cNvSpPr>
              <p:nvPr userDrawn="1"/>
            </p:nvSpPr>
            <p:spPr bwMode="auto">
              <a:xfrm>
                <a:off x="42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82">
                <a:extLst>
                  <a:ext uri="{FF2B5EF4-FFF2-40B4-BE49-F238E27FC236}">
                    <a16:creationId xmlns:a16="http://schemas.microsoft.com/office/drawing/2014/main" id="{19369AA7-CC43-F9A6-060B-3155AE8B39D8}"/>
                  </a:ext>
                </a:extLst>
              </p:cNvPr>
              <p:cNvSpPr>
                <a:spLocks/>
              </p:cNvSpPr>
              <p:nvPr userDrawn="1"/>
            </p:nvSpPr>
            <p:spPr bwMode="auto">
              <a:xfrm>
                <a:off x="42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83">
                <a:extLst>
                  <a:ext uri="{FF2B5EF4-FFF2-40B4-BE49-F238E27FC236}">
                    <a16:creationId xmlns:a16="http://schemas.microsoft.com/office/drawing/2014/main" id="{21710AEA-FB42-8B29-F17B-A2F689F91959}"/>
                  </a:ext>
                </a:extLst>
              </p:cNvPr>
              <p:cNvSpPr>
                <a:spLocks/>
              </p:cNvSpPr>
              <p:nvPr userDrawn="1"/>
            </p:nvSpPr>
            <p:spPr bwMode="auto">
              <a:xfrm>
                <a:off x="42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84">
                <a:extLst>
                  <a:ext uri="{FF2B5EF4-FFF2-40B4-BE49-F238E27FC236}">
                    <a16:creationId xmlns:a16="http://schemas.microsoft.com/office/drawing/2014/main" id="{7E571C80-8FC0-759B-F76F-DC1D25E86EF9}"/>
                  </a:ext>
                </a:extLst>
              </p:cNvPr>
              <p:cNvSpPr>
                <a:spLocks/>
              </p:cNvSpPr>
              <p:nvPr userDrawn="1"/>
            </p:nvSpPr>
            <p:spPr bwMode="auto">
              <a:xfrm>
                <a:off x="42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85">
                <a:extLst>
                  <a:ext uri="{FF2B5EF4-FFF2-40B4-BE49-F238E27FC236}">
                    <a16:creationId xmlns:a16="http://schemas.microsoft.com/office/drawing/2014/main" id="{15DCE90B-40CA-4A83-2441-CFA22A524882}"/>
                  </a:ext>
                </a:extLst>
              </p:cNvPr>
              <p:cNvSpPr>
                <a:spLocks/>
              </p:cNvSpPr>
              <p:nvPr userDrawn="1"/>
            </p:nvSpPr>
            <p:spPr bwMode="auto">
              <a:xfrm>
                <a:off x="42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86">
                <a:extLst>
                  <a:ext uri="{FF2B5EF4-FFF2-40B4-BE49-F238E27FC236}">
                    <a16:creationId xmlns:a16="http://schemas.microsoft.com/office/drawing/2014/main" id="{AA736F40-28A7-A760-171C-61779DB3C63F}"/>
                  </a:ext>
                </a:extLst>
              </p:cNvPr>
              <p:cNvSpPr>
                <a:spLocks/>
              </p:cNvSpPr>
              <p:nvPr userDrawn="1"/>
            </p:nvSpPr>
            <p:spPr bwMode="auto">
              <a:xfrm>
                <a:off x="428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87">
                <a:extLst>
                  <a:ext uri="{FF2B5EF4-FFF2-40B4-BE49-F238E27FC236}">
                    <a16:creationId xmlns:a16="http://schemas.microsoft.com/office/drawing/2014/main" id="{87A8A027-3B65-0FF7-8ED3-FA63CA6DF77D}"/>
                  </a:ext>
                </a:extLst>
              </p:cNvPr>
              <p:cNvSpPr>
                <a:spLocks/>
              </p:cNvSpPr>
              <p:nvPr userDrawn="1"/>
            </p:nvSpPr>
            <p:spPr bwMode="auto">
              <a:xfrm>
                <a:off x="429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88">
                <a:extLst>
                  <a:ext uri="{FF2B5EF4-FFF2-40B4-BE49-F238E27FC236}">
                    <a16:creationId xmlns:a16="http://schemas.microsoft.com/office/drawing/2014/main" id="{ECA8E8F8-D8ED-9B87-0334-4F0BE1D1711A}"/>
                  </a:ext>
                </a:extLst>
              </p:cNvPr>
              <p:cNvSpPr>
                <a:spLocks/>
              </p:cNvSpPr>
              <p:nvPr userDrawn="1"/>
            </p:nvSpPr>
            <p:spPr bwMode="auto">
              <a:xfrm>
                <a:off x="43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89">
                <a:extLst>
                  <a:ext uri="{FF2B5EF4-FFF2-40B4-BE49-F238E27FC236}">
                    <a16:creationId xmlns:a16="http://schemas.microsoft.com/office/drawing/2014/main" id="{C1D9C2E9-2D81-4FBB-721D-D3A0718DB3FC}"/>
                  </a:ext>
                </a:extLst>
              </p:cNvPr>
              <p:cNvSpPr>
                <a:spLocks/>
              </p:cNvSpPr>
              <p:nvPr userDrawn="1"/>
            </p:nvSpPr>
            <p:spPr bwMode="auto">
              <a:xfrm>
                <a:off x="43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90">
                <a:extLst>
                  <a:ext uri="{FF2B5EF4-FFF2-40B4-BE49-F238E27FC236}">
                    <a16:creationId xmlns:a16="http://schemas.microsoft.com/office/drawing/2014/main" id="{9A80AE0E-4E66-2CE5-7CEE-5ADBC6702C9D}"/>
                  </a:ext>
                </a:extLst>
              </p:cNvPr>
              <p:cNvSpPr>
                <a:spLocks/>
              </p:cNvSpPr>
              <p:nvPr userDrawn="1"/>
            </p:nvSpPr>
            <p:spPr bwMode="auto">
              <a:xfrm>
                <a:off x="43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91">
                <a:extLst>
                  <a:ext uri="{FF2B5EF4-FFF2-40B4-BE49-F238E27FC236}">
                    <a16:creationId xmlns:a16="http://schemas.microsoft.com/office/drawing/2014/main" id="{438E2CB3-5157-7840-083D-7F796F4A6E3D}"/>
                  </a:ext>
                </a:extLst>
              </p:cNvPr>
              <p:cNvSpPr>
                <a:spLocks/>
              </p:cNvSpPr>
              <p:nvPr userDrawn="1"/>
            </p:nvSpPr>
            <p:spPr bwMode="auto">
              <a:xfrm>
                <a:off x="43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92">
                <a:extLst>
                  <a:ext uri="{FF2B5EF4-FFF2-40B4-BE49-F238E27FC236}">
                    <a16:creationId xmlns:a16="http://schemas.microsoft.com/office/drawing/2014/main" id="{71D96419-9B49-7EC3-ECBE-0A4E0611A58B}"/>
                  </a:ext>
                </a:extLst>
              </p:cNvPr>
              <p:cNvSpPr>
                <a:spLocks/>
              </p:cNvSpPr>
              <p:nvPr userDrawn="1"/>
            </p:nvSpPr>
            <p:spPr bwMode="auto">
              <a:xfrm>
                <a:off x="43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93">
                <a:extLst>
                  <a:ext uri="{FF2B5EF4-FFF2-40B4-BE49-F238E27FC236}">
                    <a16:creationId xmlns:a16="http://schemas.microsoft.com/office/drawing/2014/main" id="{D1AA379F-D7BE-8E8E-68B9-2F5D0773A548}"/>
                  </a:ext>
                </a:extLst>
              </p:cNvPr>
              <p:cNvSpPr>
                <a:spLocks/>
              </p:cNvSpPr>
              <p:nvPr userDrawn="1"/>
            </p:nvSpPr>
            <p:spPr bwMode="auto">
              <a:xfrm>
                <a:off x="43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94">
                <a:extLst>
                  <a:ext uri="{FF2B5EF4-FFF2-40B4-BE49-F238E27FC236}">
                    <a16:creationId xmlns:a16="http://schemas.microsoft.com/office/drawing/2014/main" id="{06541A09-A878-6B36-B679-FA1BF52B7E12}"/>
                  </a:ext>
                </a:extLst>
              </p:cNvPr>
              <p:cNvSpPr>
                <a:spLocks/>
              </p:cNvSpPr>
              <p:nvPr userDrawn="1"/>
            </p:nvSpPr>
            <p:spPr bwMode="auto">
              <a:xfrm>
                <a:off x="43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95">
                <a:extLst>
                  <a:ext uri="{FF2B5EF4-FFF2-40B4-BE49-F238E27FC236}">
                    <a16:creationId xmlns:a16="http://schemas.microsoft.com/office/drawing/2014/main" id="{1926FC2A-70F9-6491-6046-4FC347AA4B61}"/>
                  </a:ext>
                </a:extLst>
              </p:cNvPr>
              <p:cNvSpPr>
                <a:spLocks/>
              </p:cNvSpPr>
              <p:nvPr userDrawn="1"/>
            </p:nvSpPr>
            <p:spPr bwMode="auto">
              <a:xfrm>
                <a:off x="440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Freeform 96">
                <a:extLst>
                  <a:ext uri="{FF2B5EF4-FFF2-40B4-BE49-F238E27FC236}">
                    <a16:creationId xmlns:a16="http://schemas.microsoft.com/office/drawing/2014/main" id="{8B9E066E-5394-2CBB-0EEA-68538240A001}"/>
                  </a:ext>
                </a:extLst>
              </p:cNvPr>
              <p:cNvSpPr>
                <a:spLocks/>
              </p:cNvSpPr>
              <p:nvPr userDrawn="1"/>
            </p:nvSpPr>
            <p:spPr bwMode="auto">
              <a:xfrm>
                <a:off x="441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97">
                <a:extLst>
                  <a:ext uri="{FF2B5EF4-FFF2-40B4-BE49-F238E27FC236}">
                    <a16:creationId xmlns:a16="http://schemas.microsoft.com/office/drawing/2014/main" id="{4091E01A-7A8E-5225-FFA0-C05ECECD9316}"/>
                  </a:ext>
                </a:extLst>
              </p:cNvPr>
              <p:cNvSpPr>
                <a:spLocks/>
              </p:cNvSpPr>
              <p:nvPr userDrawn="1"/>
            </p:nvSpPr>
            <p:spPr bwMode="auto">
              <a:xfrm>
                <a:off x="44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98">
                <a:extLst>
                  <a:ext uri="{FF2B5EF4-FFF2-40B4-BE49-F238E27FC236}">
                    <a16:creationId xmlns:a16="http://schemas.microsoft.com/office/drawing/2014/main" id="{20B259C5-65EE-1483-F280-2F8965704D93}"/>
                  </a:ext>
                </a:extLst>
              </p:cNvPr>
              <p:cNvSpPr>
                <a:spLocks/>
              </p:cNvSpPr>
              <p:nvPr userDrawn="1"/>
            </p:nvSpPr>
            <p:spPr bwMode="auto">
              <a:xfrm>
                <a:off x="44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99">
                <a:extLst>
                  <a:ext uri="{FF2B5EF4-FFF2-40B4-BE49-F238E27FC236}">
                    <a16:creationId xmlns:a16="http://schemas.microsoft.com/office/drawing/2014/main" id="{C8285FC1-BAC0-CFD8-F13E-2198093B855A}"/>
                  </a:ext>
                </a:extLst>
              </p:cNvPr>
              <p:cNvSpPr>
                <a:spLocks/>
              </p:cNvSpPr>
              <p:nvPr userDrawn="1"/>
            </p:nvSpPr>
            <p:spPr bwMode="auto">
              <a:xfrm>
                <a:off x="44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100">
                <a:extLst>
                  <a:ext uri="{FF2B5EF4-FFF2-40B4-BE49-F238E27FC236}">
                    <a16:creationId xmlns:a16="http://schemas.microsoft.com/office/drawing/2014/main" id="{0EB25664-3AC2-0C77-29A9-282B612557B2}"/>
                  </a:ext>
                </a:extLst>
              </p:cNvPr>
              <p:cNvSpPr>
                <a:spLocks/>
              </p:cNvSpPr>
              <p:nvPr userDrawn="1"/>
            </p:nvSpPr>
            <p:spPr bwMode="auto">
              <a:xfrm>
                <a:off x="44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101">
                <a:extLst>
                  <a:ext uri="{FF2B5EF4-FFF2-40B4-BE49-F238E27FC236}">
                    <a16:creationId xmlns:a16="http://schemas.microsoft.com/office/drawing/2014/main" id="{A7F444E8-6800-9998-6580-7CFF50C58EDB}"/>
                  </a:ext>
                </a:extLst>
              </p:cNvPr>
              <p:cNvSpPr>
                <a:spLocks/>
              </p:cNvSpPr>
              <p:nvPr userDrawn="1"/>
            </p:nvSpPr>
            <p:spPr bwMode="auto">
              <a:xfrm>
                <a:off x="448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102">
                <a:extLst>
                  <a:ext uri="{FF2B5EF4-FFF2-40B4-BE49-F238E27FC236}">
                    <a16:creationId xmlns:a16="http://schemas.microsoft.com/office/drawing/2014/main" id="{AC21C8EB-59BA-1CD7-EB18-B12E66E7A4D3}"/>
                  </a:ext>
                </a:extLst>
              </p:cNvPr>
              <p:cNvSpPr>
                <a:spLocks/>
              </p:cNvSpPr>
              <p:nvPr userDrawn="1"/>
            </p:nvSpPr>
            <p:spPr bwMode="auto">
              <a:xfrm>
                <a:off x="450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103">
                <a:extLst>
                  <a:ext uri="{FF2B5EF4-FFF2-40B4-BE49-F238E27FC236}">
                    <a16:creationId xmlns:a16="http://schemas.microsoft.com/office/drawing/2014/main" id="{381C4EB2-8AC9-40C8-59F7-951EC931D200}"/>
                  </a:ext>
                </a:extLst>
              </p:cNvPr>
              <p:cNvSpPr>
                <a:spLocks/>
              </p:cNvSpPr>
              <p:nvPr userDrawn="1"/>
            </p:nvSpPr>
            <p:spPr bwMode="auto">
              <a:xfrm>
                <a:off x="451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104">
                <a:extLst>
                  <a:ext uri="{FF2B5EF4-FFF2-40B4-BE49-F238E27FC236}">
                    <a16:creationId xmlns:a16="http://schemas.microsoft.com/office/drawing/2014/main" id="{B63BA0DA-1D43-343D-C7E8-A005E23311A4}"/>
                  </a:ext>
                </a:extLst>
              </p:cNvPr>
              <p:cNvSpPr>
                <a:spLocks/>
              </p:cNvSpPr>
              <p:nvPr userDrawn="1"/>
            </p:nvSpPr>
            <p:spPr bwMode="auto">
              <a:xfrm>
                <a:off x="452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105">
                <a:extLst>
                  <a:ext uri="{FF2B5EF4-FFF2-40B4-BE49-F238E27FC236}">
                    <a16:creationId xmlns:a16="http://schemas.microsoft.com/office/drawing/2014/main" id="{43B77A58-1B44-05EA-14B6-7CE22786314D}"/>
                  </a:ext>
                </a:extLst>
              </p:cNvPr>
              <p:cNvSpPr>
                <a:spLocks/>
              </p:cNvSpPr>
              <p:nvPr userDrawn="1"/>
            </p:nvSpPr>
            <p:spPr bwMode="auto">
              <a:xfrm>
                <a:off x="454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106">
                <a:extLst>
                  <a:ext uri="{FF2B5EF4-FFF2-40B4-BE49-F238E27FC236}">
                    <a16:creationId xmlns:a16="http://schemas.microsoft.com/office/drawing/2014/main" id="{5E4D7E37-DCD6-B89D-0D1F-D69AEB55F6E6}"/>
                  </a:ext>
                </a:extLst>
              </p:cNvPr>
              <p:cNvSpPr>
                <a:spLocks/>
              </p:cNvSpPr>
              <p:nvPr userDrawn="1"/>
            </p:nvSpPr>
            <p:spPr bwMode="auto">
              <a:xfrm>
                <a:off x="455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07">
                <a:extLst>
                  <a:ext uri="{FF2B5EF4-FFF2-40B4-BE49-F238E27FC236}">
                    <a16:creationId xmlns:a16="http://schemas.microsoft.com/office/drawing/2014/main" id="{EB776064-8829-612B-054D-BA41205029AD}"/>
                  </a:ext>
                </a:extLst>
              </p:cNvPr>
              <p:cNvSpPr>
                <a:spLocks/>
              </p:cNvSpPr>
              <p:nvPr userDrawn="1"/>
            </p:nvSpPr>
            <p:spPr bwMode="auto">
              <a:xfrm>
                <a:off x="45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08">
                <a:extLst>
                  <a:ext uri="{FF2B5EF4-FFF2-40B4-BE49-F238E27FC236}">
                    <a16:creationId xmlns:a16="http://schemas.microsoft.com/office/drawing/2014/main" id="{3D6262BF-DF4D-7B42-7F39-AF3D3D2F13D4}"/>
                  </a:ext>
                </a:extLst>
              </p:cNvPr>
              <p:cNvSpPr>
                <a:spLocks/>
              </p:cNvSpPr>
              <p:nvPr userDrawn="1"/>
            </p:nvSpPr>
            <p:spPr bwMode="auto">
              <a:xfrm>
                <a:off x="45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09">
                <a:extLst>
                  <a:ext uri="{FF2B5EF4-FFF2-40B4-BE49-F238E27FC236}">
                    <a16:creationId xmlns:a16="http://schemas.microsoft.com/office/drawing/2014/main" id="{16FFA788-4D9C-29DA-904B-9864C1101DFA}"/>
                  </a:ext>
                </a:extLst>
              </p:cNvPr>
              <p:cNvSpPr>
                <a:spLocks/>
              </p:cNvSpPr>
              <p:nvPr userDrawn="1"/>
            </p:nvSpPr>
            <p:spPr bwMode="auto">
              <a:xfrm>
                <a:off x="45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10">
                <a:extLst>
                  <a:ext uri="{FF2B5EF4-FFF2-40B4-BE49-F238E27FC236}">
                    <a16:creationId xmlns:a16="http://schemas.microsoft.com/office/drawing/2014/main" id="{EB2DAE1D-E9E6-5F7D-95B5-A1F824EBF0E7}"/>
                  </a:ext>
                </a:extLst>
              </p:cNvPr>
              <p:cNvSpPr>
                <a:spLocks/>
              </p:cNvSpPr>
              <p:nvPr userDrawn="1"/>
            </p:nvSpPr>
            <p:spPr bwMode="auto">
              <a:xfrm>
                <a:off x="461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11">
                <a:extLst>
                  <a:ext uri="{FF2B5EF4-FFF2-40B4-BE49-F238E27FC236}">
                    <a16:creationId xmlns:a16="http://schemas.microsoft.com/office/drawing/2014/main" id="{3ABE0420-B77F-B58B-0532-303E8756A2EC}"/>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112">
                <a:extLst>
                  <a:ext uri="{FF2B5EF4-FFF2-40B4-BE49-F238E27FC236}">
                    <a16:creationId xmlns:a16="http://schemas.microsoft.com/office/drawing/2014/main" id="{D205A938-13E6-67F7-3B62-95A47ECA0D47}"/>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113">
                <a:extLst>
                  <a:ext uri="{FF2B5EF4-FFF2-40B4-BE49-F238E27FC236}">
                    <a16:creationId xmlns:a16="http://schemas.microsoft.com/office/drawing/2014/main" id="{452E314C-1444-6EC8-4B6E-1302556848B6}"/>
                  </a:ext>
                </a:extLst>
              </p:cNvPr>
              <p:cNvSpPr>
                <a:spLocks/>
              </p:cNvSpPr>
              <p:nvPr userDrawn="1"/>
            </p:nvSpPr>
            <p:spPr bwMode="auto">
              <a:xfrm>
                <a:off x="304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14">
                <a:extLst>
                  <a:ext uri="{FF2B5EF4-FFF2-40B4-BE49-F238E27FC236}">
                    <a16:creationId xmlns:a16="http://schemas.microsoft.com/office/drawing/2014/main" id="{7FD9A4CD-3859-6CC6-7891-3D603FF50125}"/>
                  </a:ext>
                </a:extLst>
              </p:cNvPr>
              <p:cNvSpPr>
                <a:spLocks/>
              </p:cNvSpPr>
              <p:nvPr userDrawn="1"/>
            </p:nvSpPr>
            <p:spPr bwMode="auto">
              <a:xfrm>
                <a:off x="305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15">
                <a:extLst>
                  <a:ext uri="{FF2B5EF4-FFF2-40B4-BE49-F238E27FC236}">
                    <a16:creationId xmlns:a16="http://schemas.microsoft.com/office/drawing/2014/main" id="{463755AC-86F5-BE1B-8CC9-129C6A8B7997}"/>
                  </a:ext>
                </a:extLst>
              </p:cNvPr>
              <p:cNvSpPr>
                <a:spLocks/>
              </p:cNvSpPr>
              <p:nvPr userDrawn="1"/>
            </p:nvSpPr>
            <p:spPr bwMode="auto">
              <a:xfrm>
                <a:off x="306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Freeform 116">
                <a:extLst>
                  <a:ext uri="{FF2B5EF4-FFF2-40B4-BE49-F238E27FC236}">
                    <a16:creationId xmlns:a16="http://schemas.microsoft.com/office/drawing/2014/main" id="{FD0B81D2-835B-3418-86E8-ACD56CCFA969}"/>
                  </a:ext>
                </a:extLst>
              </p:cNvPr>
              <p:cNvSpPr>
                <a:spLocks/>
              </p:cNvSpPr>
              <p:nvPr userDrawn="1"/>
            </p:nvSpPr>
            <p:spPr bwMode="auto">
              <a:xfrm>
                <a:off x="308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17">
                <a:extLst>
                  <a:ext uri="{FF2B5EF4-FFF2-40B4-BE49-F238E27FC236}">
                    <a16:creationId xmlns:a16="http://schemas.microsoft.com/office/drawing/2014/main" id="{74C0AC9F-DC28-4207-CD48-21ECF5EC7428}"/>
                  </a:ext>
                </a:extLst>
              </p:cNvPr>
              <p:cNvSpPr>
                <a:spLocks/>
              </p:cNvSpPr>
              <p:nvPr userDrawn="1"/>
            </p:nvSpPr>
            <p:spPr bwMode="auto">
              <a:xfrm>
                <a:off x="30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118">
                <a:extLst>
                  <a:ext uri="{FF2B5EF4-FFF2-40B4-BE49-F238E27FC236}">
                    <a16:creationId xmlns:a16="http://schemas.microsoft.com/office/drawing/2014/main" id="{8EB7446A-095D-7C14-B3AD-11BC42066C73}"/>
                  </a:ext>
                </a:extLst>
              </p:cNvPr>
              <p:cNvSpPr>
                <a:spLocks/>
              </p:cNvSpPr>
              <p:nvPr userDrawn="1"/>
            </p:nvSpPr>
            <p:spPr bwMode="auto">
              <a:xfrm>
                <a:off x="31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119">
                <a:extLst>
                  <a:ext uri="{FF2B5EF4-FFF2-40B4-BE49-F238E27FC236}">
                    <a16:creationId xmlns:a16="http://schemas.microsoft.com/office/drawing/2014/main" id="{6E023F41-FBFD-774F-C694-BB7257D9AE08}"/>
                  </a:ext>
                </a:extLst>
              </p:cNvPr>
              <p:cNvSpPr>
                <a:spLocks/>
              </p:cNvSpPr>
              <p:nvPr userDrawn="1"/>
            </p:nvSpPr>
            <p:spPr bwMode="auto">
              <a:xfrm>
                <a:off x="312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20">
                <a:extLst>
                  <a:ext uri="{FF2B5EF4-FFF2-40B4-BE49-F238E27FC236}">
                    <a16:creationId xmlns:a16="http://schemas.microsoft.com/office/drawing/2014/main" id="{E2676195-4F50-8921-50E5-92EE3824BA9A}"/>
                  </a:ext>
                </a:extLst>
              </p:cNvPr>
              <p:cNvSpPr>
                <a:spLocks/>
              </p:cNvSpPr>
              <p:nvPr userDrawn="1"/>
            </p:nvSpPr>
            <p:spPr bwMode="auto">
              <a:xfrm>
                <a:off x="31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21">
                <a:extLst>
                  <a:ext uri="{FF2B5EF4-FFF2-40B4-BE49-F238E27FC236}">
                    <a16:creationId xmlns:a16="http://schemas.microsoft.com/office/drawing/2014/main" id="{40118AA1-1662-400A-A314-7962306D32D0}"/>
                  </a:ext>
                </a:extLst>
              </p:cNvPr>
              <p:cNvSpPr>
                <a:spLocks/>
              </p:cNvSpPr>
              <p:nvPr userDrawn="1"/>
            </p:nvSpPr>
            <p:spPr bwMode="auto">
              <a:xfrm>
                <a:off x="31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22">
                <a:extLst>
                  <a:ext uri="{FF2B5EF4-FFF2-40B4-BE49-F238E27FC236}">
                    <a16:creationId xmlns:a16="http://schemas.microsoft.com/office/drawing/2014/main" id="{AB36809A-E4A8-8363-EDC2-72A52A6CC899}"/>
                  </a:ext>
                </a:extLst>
              </p:cNvPr>
              <p:cNvSpPr>
                <a:spLocks/>
              </p:cNvSpPr>
              <p:nvPr userDrawn="1"/>
            </p:nvSpPr>
            <p:spPr bwMode="auto">
              <a:xfrm>
                <a:off x="31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23">
                <a:extLst>
                  <a:ext uri="{FF2B5EF4-FFF2-40B4-BE49-F238E27FC236}">
                    <a16:creationId xmlns:a16="http://schemas.microsoft.com/office/drawing/2014/main" id="{93D0AB2B-E8C5-5EC6-27B2-EAA78D80AD5F}"/>
                  </a:ext>
                </a:extLst>
              </p:cNvPr>
              <p:cNvSpPr>
                <a:spLocks/>
              </p:cNvSpPr>
              <p:nvPr userDrawn="1"/>
            </p:nvSpPr>
            <p:spPr bwMode="auto">
              <a:xfrm>
                <a:off x="31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124">
                <a:extLst>
                  <a:ext uri="{FF2B5EF4-FFF2-40B4-BE49-F238E27FC236}">
                    <a16:creationId xmlns:a16="http://schemas.microsoft.com/office/drawing/2014/main" id="{CEE89D51-C0AA-C5F7-9D04-723996738694}"/>
                  </a:ext>
                </a:extLst>
              </p:cNvPr>
              <p:cNvSpPr>
                <a:spLocks/>
              </p:cNvSpPr>
              <p:nvPr userDrawn="1"/>
            </p:nvSpPr>
            <p:spPr bwMode="auto">
              <a:xfrm>
                <a:off x="319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125">
                <a:extLst>
                  <a:ext uri="{FF2B5EF4-FFF2-40B4-BE49-F238E27FC236}">
                    <a16:creationId xmlns:a16="http://schemas.microsoft.com/office/drawing/2014/main" id="{7B1BE090-4B7D-3DD6-4E95-50F00F25686A}"/>
                  </a:ext>
                </a:extLst>
              </p:cNvPr>
              <p:cNvSpPr>
                <a:spLocks/>
              </p:cNvSpPr>
              <p:nvPr userDrawn="1"/>
            </p:nvSpPr>
            <p:spPr bwMode="auto">
              <a:xfrm>
                <a:off x="320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126">
                <a:extLst>
                  <a:ext uri="{FF2B5EF4-FFF2-40B4-BE49-F238E27FC236}">
                    <a16:creationId xmlns:a16="http://schemas.microsoft.com/office/drawing/2014/main" id="{ABD3F8E2-7FDA-62EA-94EA-4F8B3A5763EA}"/>
                  </a:ext>
                </a:extLst>
              </p:cNvPr>
              <p:cNvSpPr>
                <a:spLocks/>
              </p:cNvSpPr>
              <p:nvPr userDrawn="1"/>
            </p:nvSpPr>
            <p:spPr bwMode="auto">
              <a:xfrm>
                <a:off x="321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127">
                <a:extLst>
                  <a:ext uri="{FF2B5EF4-FFF2-40B4-BE49-F238E27FC236}">
                    <a16:creationId xmlns:a16="http://schemas.microsoft.com/office/drawing/2014/main" id="{F586BF32-011D-FDFA-5599-61A6009E4B24}"/>
                  </a:ext>
                </a:extLst>
              </p:cNvPr>
              <p:cNvSpPr>
                <a:spLocks/>
              </p:cNvSpPr>
              <p:nvPr userDrawn="1"/>
            </p:nvSpPr>
            <p:spPr bwMode="auto">
              <a:xfrm>
                <a:off x="323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128">
                <a:extLst>
                  <a:ext uri="{FF2B5EF4-FFF2-40B4-BE49-F238E27FC236}">
                    <a16:creationId xmlns:a16="http://schemas.microsoft.com/office/drawing/2014/main" id="{64B6E8C8-DFCB-CA0A-3647-8F3B3BF3589D}"/>
                  </a:ext>
                </a:extLst>
              </p:cNvPr>
              <p:cNvSpPr>
                <a:spLocks/>
              </p:cNvSpPr>
              <p:nvPr userDrawn="1"/>
            </p:nvSpPr>
            <p:spPr bwMode="auto">
              <a:xfrm>
                <a:off x="32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29">
                <a:extLst>
                  <a:ext uri="{FF2B5EF4-FFF2-40B4-BE49-F238E27FC236}">
                    <a16:creationId xmlns:a16="http://schemas.microsoft.com/office/drawing/2014/main" id="{73AA8312-3EAC-2FD0-A4AD-B4CB25E7FD6A}"/>
                  </a:ext>
                </a:extLst>
              </p:cNvPr>
              <p:cNvSpPr>
                <a:spLocks/>
              </p:cNvSpPr>
              <p:nvPr userDrawn="1"/>
            </p:nvSpPr>
            <p:spPr bwMode="auto">
              <a:xfrm>
                <a:off x="32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130">
                <a:extLst>
                  <a:ext uri="{FF2B5EF4-FFF2-40B4-BE49-F238E27FC236}">
                    <a16:creationId xmlns:a16="http://schemas.microsoft.com/office/drawing/2014/main" id="{89797307-BA99-615E-786C-BC9BEAEBCF2E}"/>
                  </a:ext>
                </a:extLst>
              </p:cNvPr>
              <p:cNvSpPr>
                <a:spLocks/>
              </p:cNvSpPr>
              <p:nvPr userDrawn="1"/>
            </p:nvSpPr>
            <p:spPr bwMode="auto">
              <a:xfrm>
                <a:off x="32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31">
                <a:extLst>
                  <a:ext uri="{FF2B5EF4-FFF2-40B4-BE49-F238E27FC236}">
                    <a16:creationId xmlns:a16="http://schemas.microsoft.com/office/drawing/2014/main" id="{A7B289BD-F55C-420C-5B66-31AEAFB597F8}"/>
                  </a:ext>
                </a:extLst>
              </p:cNvPr>
              <p:cNvSpPr>
                <a:spLocks/>
              </p:cNvSpPr>
              <p:nvPr userDrawn="1"/>
            </p:nvSpPr>
            <p:spPr bwMode="auto">
              <a:xfrm>
                <a:off x="32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32">
                <a:extLst>
                  <a:ext uri="{FF2B5EF4-FFF2-40B4-BE49-F238E27FC236}">
                    <a16:creationId xmlns:a16="http://schemas.microsoft.com/office/drawing/2014/main" id="{42682E82-2EE3-2B28-973E-A97E9519BE94}"/>
                  </a:ext>
                </a:extLst>
              </p:cNvPr>
              <p:cNvSpPr>
                <a:spLocks/>
              </p:cNvSpPr>
              <p:nvPr userDrawn="1"/>
            </p:nvSpPr>
            <p:spPr bwMode="auto">
              <a:xfrm>
                <a:off x="32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33">
                <a:extLst>
                  <a:ext uri="{FF2B5EF4-FFF2-40B4-BE49-F238E27FC236}">
                    <a16:creationId xmlns:a16="http://schemas.microsoft.com/office/drawing/2014/main" id="{F2B95069-001F-5E69-8039-731FC9B6193F}"/>
                  </a:ext>
                </a:extLst>
              </p:cNvPr>
              <p:cNvSpPr>
                <a:spLocks/>
              </p:cNvSpPr>
              <p:nvPr userDrawn="1"/>
            </p:nvSpPr>
            <p:spPr bwMode="auto">
              <a:xfrm>
                <a:off x="33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34">
                <a:extLst>
                  <a:ext uri="{FF2B5EF4-FFF2-40B4-BE49-F238E27FC236}">
                    <a16:creationId xmlns:a16="http://schemas.microsoft.com/office/drawing/2014/main" id="{2992F7B6-7A96-0BB5-F45A-0503009E6E8F}"/>
                  </a:ext>
                </a:extLst>
              </p:cNvPr>
              <p:cNvSpPr>
                <a:spLocks/>
              </p:cNvSpPr>
              <p:nvPr userDrawn="1"/>
            </p:nvSpPr>
            <p:spPr bwMode="auto">
              <a:xfrm>
                <a:off x="332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35">
                <a:extLst>
                  <a:ext uri="{FF2B5EF4-FFF2-40B4-BE49-F238E27FC236}">
                    <a16:creationId xmlns:a16="http://schemas.microsoft.com/office/drawing/2014/main" id="{9657E365-FC51-0394-CF18-A8D290A7606F}"/>
                  </a:ext>
                </a:extLst>
              </p:cNvPr>
              <p:cNvSpPr>
                <a:spLocks/>
              </p:cNvSpPr>
              <p:nvPr userDrawn="1"/>
            </p:nvSpPr>
            <p:spPr bwMode="auto">
              <a:xfrm>
                <a:off x="33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136">
                <a:extLst>
                  <a:ext uri="{FF2B5EF4-FFF2-40B4-BE49-F238E27FC236}">
                    <a16:creationId xmlns:a16="http://schemas.microsoft.com/office/drawing/2014/main" id="{29EB711C-CADB-09C5-0200-E381C2499688}"/>
                  </a:ext>
                </a:extLst>
              </p:cNvPr>
              <p:cNvSpPr>
                <a:spLocks/>
              </p:cNvSpPr>
              <p:nvPr userDrawn="1"/>
            </p:nvSpPr>
            <p:spPr bwMode="auto">
              <a:xfrm>
                <a:off x="33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137">
                <a:extLst>
                  <a:ext uri="{FF2B5EF4-FFF2-40B4-BE49-F238E27FC236}">
                    <a16:creationId xmlns:a16="http://schemas.microsoft.com/office/drawing/2014/main" id="{3EE87319-0462-8221-F8CC-1A81D1D5B5D1}"/>
                  </a:ext>
                </a:extLst>
              </p:cNvPr>
              <p:cNvSpPr>
                <a:spLocks/>
              </p:cNvSpPr>
              <p:nvPr userDrawn="1"/>
            </p:nvSpPr>
            <p:spPr bwMode="auto">
              <a:xfrm>
                <a:off x="33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138">
                <a:extLst>
                  <a:ext uri="{FF2B5EF4-FFF2-40B4-BE49-F238E27FC236}">
                    <a16:creationId xmlns:a16="http://schemas.microsoft.com/office/drawing/2014/main" id="{841FCF9A-A1DB-3F87-4A26-3E091AA8BAD2}"/>
                  </a:ext>
                </a:extLst>
              </p:cNvPr>
              <p:cNvSpPr>
                <a:spLocks/>
              </p:cNvSpPr>
              <p:nvPr userDrawn="1"/>
            </p:nvSpPr>
            <p:spPr bwMode="auto">
              <a:xfrm>
                <a:off x="33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39">
                <a:extLst>
                  <a:ext uri="{FF2B5EF4-FFF2-40B4-BE49-F238E27FC236}">
                    <a16:creationId xmlns:a16="http://schemas.microsoft.com/office/drawing/2014/main" id="{F477157E-A43E-57F5-C721-35F1D986D8F2}"/>
                  </a:ext>
                </a:extLst>
              </p:cNvPr>
              <p:cNvSpPr>
                <a:spLocks/>
              </p:cNvSpPr>
              <p:nvPr userDrawn="1"/>
            </p:nvSpPr>
            <p:spPr bwMode="auto">
              <a:xfrm>
                <a:off x="33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40">
                <a:extLst>
                  <a:ext uri="{FF2B5EF4-FFF2-40B4-BE49-F238E27FC236}">
                    <a16:creationId xmlns:a16="http://schemas.microsoft.com/office/drawing/2014/main" id="{29731CFC-6D40-4306-01A7-7417A20DCD53}"/>
                  </a:ext>
                </a:extLst>
              </p:cNvPr>
              <p:cNvSpPr>
                <a:spLocks/>
              </p:cNvSpPr>
              <p:nvPr userDrawn="1"/>
            </p:nvSpPr>
            <p:spPr bwMode="auto">
              <a:xfrm>
                <a:off x="34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41">
                <a:extLst>
                  <a:ext uri="{FF2B5EF4-FFF2-40B4-BE49-F238E27FC236}">
                    <a16:creationId xmlns:a16="http://schemas.microsoft.com/office/drawing/2014/main" id="{A6ECBD8D-1EB3-2FF4-8AD3-351685304339}"/>
                  </a:ext>
                </a:extLst>
              </p:cNvPr>
              <p:cNvSpPr>
                <a:spLocks/>
              </p:cNvSpPr>
              <p:nvPr userDrawn="1"/>
            </p:nvSpPr>
            <p:spPr bwMode="auto">
              <a:xfrm>
                <a:off x="34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42">
                <a:extLst>
                  <a:ext uri="{FF2B5EF4-FFF2-40B4-BE49-F238E27FC236}">
                    <a16:creationId xmlns:a16="http://schemas.microsoft.com/office/drawing/2014/main" id="{005F12A3-EA7E-9B2D-78C1-D5508ED8BCE5}"/>
                  </a:ext>
                </a:extLst>
              </p:cNvPr>
              <p:cNvSpPr>
                <a:spLocks/>
              </p:cNvSpPr>
              <p:nvPr userDrawn="1"/>
            </p:nvSpPr>
            <p:spPr bwMode="auto">
              <a:xfrm>
                <a:off x="34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43">
                <a:extLst>
                  <a:ext uri="{FF2B5EF4-FFF2-40B4-BE49-F238E27FC236}">
                    <a16:creationId xmlns:a16="http://schemas.microsoft.com/office/drawing/2014/main" id="{C508B27B-C74D-BAAD-A0EB-5C9282B42309}"/>
                  </a:ext>
                </a:extLst>
              </p:cNvPr>
              <p:cNvSpPr>
                <a:spLocks/>
              </p:cNvSpPr>
              <p:nvPr userDrawn="1"/>
            </p:nvSpPr>
            <p:spPr bwMode="auto">
              <a:xfrm>
                <a:off x="34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44">
                <a:extLst>
                  <a:ext uri="{FF2B5EF4-FFF2-40B4-BE49-F238E27FC236}">
                    <a16:creationId xmlns:a16="http://schemas.microsoft.com/office/drawing/2014/main" id="{62154F80-CE93-0A65-6851-8B4FABBB6DF6}"/>
                  </a:ext>
                </a:extLst>
              </p:cNvPr>
              <p:cNvSpPr>
                <a:spLocks/>
              </p:cNvSpPr>
              <p:nvPr userDrawn="1"/>
            </p:nvSpPr>
            <p:spPr bwMode="auto">
              <a:xfrm>
                <a:off x="34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45">
                <a:extLst>
                  <a:ext uri="{FF2B5EF4-FFF2-40B4-BE49-F238E27FC236}">
                    <a16:creationId xmlns:a16="http://schemas.microsoft.com/office/drawing/2014/main" id="{647D7911-B03C-B169-35D5-8A428C8F90D0}"/>
                  </a:ext>
                </a:extLst>
              </p:cNvPr>
              <p:cNvSpPr>
                <a:spLocks/>
              </p:cNvSpPr>
              <p:nvPr userDrawn="1"/>
            </p:nvSpPr>
            <p:spPr bwMode="auto">
              <a:xfrm>
                <a:off x="34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46">
                <a:extLst>
                  <a:ext uri="{FF2B5EF4-FFF2-40B4-BE49-F238E27FC236}">
                    <a16:creationId xmlns:a16="http://schemas.microsoft.com/office/drawing/2014/main" id="{16C6D54F-18DC-5B25-4BC6-058717B72778}"/>
                  </a:ext>
                </a:extLst>
              </p:cNvPr>
              <p:cNvSpPr>
                <a:spLocks/>
              </p:cNvSpPr>
              <p:nvPr userDrawn="1"/>
            </p:nvSpPr>
            <p:spPr bwMode="auto">
              <a:xfrm>
                <a:off x="34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47">
                <a:extLst>
                  <a:ext uri="{FF2B5EF4-FFF2-40B4-BE49-F238E27FC236}">
                    <a16:creationId xmlns:a16="http://schemas.microsoft.com/office/drawing/2014/main" id="{A4BBE892-5E2D-B14C-E476-3D695BA42E6E}"/>
                  </a:ext>
                </a:extLst>
              </p:cNvPr>
              <p:cNvSpPr>
                <a:spLocks/>
              </p:cNvSpPr>
              <p:nvPr userDrawn="1"/>
            </p:nvSpPr>
            <p:spPr bwMode="auto">
              <a:xfrm>
                <a:off x="34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48">
                <a:extLst>
                  <a:ext uri="{FF2B5EF4-FFF2-40B4-BE49-F238E27FC236}">
                    <a16:creationId xmlns:a16="http://schemas.microsoft.com/office/drawing/2014/main" id="{549A76FC-9A0C-2FCE-A6DB-7D482B7BBE4A}"/>
                  </a:ext>
                </a:extLst>
              </p:cNvPr>
              <p:cNvSpPr>
                <a:spLocks/>
              </p:cNvSpPr>
              <p:nvPr userDrawn="1"/>
            </p:nvSpPr>
            <p:spPr bwMode="auto">
              <a:xfrm>
                <a:off x="35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49">
                <a:extLst>
                  <a:ext uri="{FF2B5EF4-FFF2-40B4-BE49-F238E27FC236}">
                    <a16:creationId xmlns:a16="http://schemas.microsoft.com/office/drawing/2014/main" id="{ED951978-76DF-69CC-2E47-1E6C71D99911}"/>
                  </a:ext>
                </a:extLst>
              </p:cNvPr>
              <p:cNvSpPr>
                <a:spLocks/>
              </p:cNvSpPr>
              <p:nvPr userDrawn="1"/>
            </p:nvSpPr>
            <p:spPr bwMode="auto">
              <a:xfrm>
                <a:off x="35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50">
                <a:extLst>
                  <a:ext uri="{FF2B5EF4-FFF2-40B4-BE49-F238E27FC236}">
                    <a16:creationId xmlns:a16="http://schemas.microsoft.com/office/drawing/2014/main" id="{B87F61C2-0D2F-6D87-CBFD-0F7CEBA9D7B7}"/>
                  </a:ext>
                </a:extLst>
              </p:cNvPr>
              <p:cNvSpPr>
                <a:spLocks/>
              </p:cNvSpPr>
              <p:nvPr userDrawn="1"/>
            </p:nvSpPr>
            <p:spPr bwMode="auto">
              <a:xfrm>
                <a:off x="35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51">
                <a:extLst>
                  <a:ext uri="{FF2B5EF4-FFF2-40B4-BE49-F238E27FC236}">
                    <a16:creationId xmlns:a16="http://schemas.microsoft.com/office/drawing/2014/main" id="{CA8ED205-9F6F-4E60-2E1A-34B8104B748C}"/>
                  </a:ext>
                </a:extLst>
              </p:cNvPr>
              <p:cNvSpPr>
                <a:spLocks/>
              </p:cNvSpPr>
              <p:nvPr userDrawn="1"/>
            </p:nvSpPr>
            <p:spPr bwMode="auto">
              <a:xfrm>
                <a:off x="35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52">
                <a:extLst>
                  <a:ext uri="{FF2B5EF4-FFF2-40B4-BE49-F238E27FC236}">
                    <a16:creationId xmlns:a16="http://schemas.microsoft.com/office/drawing/2014/main" id="{F8822583-4935-5022-E923-67FDAB236831}"/>
                  </a:ext>
                </a:extLst>
              </p:cNvPr>
              <p:cNvSpPr>
                <a:spLocks/>
              </p:cNvSpPr>
              <p:nvPr userDrawn="1"/>
            </p:nvSpPr>
            <p:spPr bwMode="auto">
              <a:xfrm>
                <a:off x="35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53">
                <a:extLst>
                  <a:ext uri="{FF2B5EF4-FFF2-40B4-BE49-F238E27FC236}">
                    <a16:creationId xmlns:a16="http://schemas.microsoft.com/office/drawing/2014/main" id="{1EC24652-009D-6B5D-B141-10FD4867CD82}"/>
                  </a:ext>
                </a:extLst>
              </p:cNvPr>
              <p:cNvSpPr>
                <a:spLocks/>
              </p:cNvSpPr>
              <p:nvPr userDrawn="1"/>
            </p:nvSpPr>
            <p:spPr bwMode="auto">
              <a:xfrm>
                <a:off x="35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54">
                <a:extLst>
                  <a:ext uri="{FF2B5EF4-FFF2-40B4-BE49-F238E27FC236}">
                    <a16:creationId xmlns:a16="http://schemas.microsoft.com/office/drawing/2014/main" id="{E38AAD3C-846C-692D-35A5-A5541B0E3439}"/>
                  </a:ext>
                </a:extLst>
              </p:cNvPr>
              <p:cNvSpPr>
                <a:spLocks/>
              </p:cNvSpPr>
              <p:nvPr userDrawn="1"/>
            </p:nvSpPr>
            <p:spPr bwMode="auto">
              <a:xfrm>
                <a:off x="35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55">
                <a:extLst>
                  <a:ext uri="{FF2B5EF4-FFF2-40B4-BE49-F238E27FC236}">
                    <a16:creationId xmlns:a16="http://schemas.microsoft.com/office/drawing/2014/main" id="{3BDEF0F2-4F53-DF0F-F3B0-19C408B44778}"/>
                  </a:ext>
                </a:extLst>
              </p:cNvPr>
              <p:cNvSpPr>
                <a:spLocks/>
              </p:cNvSpPr>
              <p:nvPr userDrawn="1"/>
            </p:nvSpPr>
            <p:spPr bwMode="auto">
              <a:xfrm>
                <a:off x="36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56">
                <a:extLst>
                  <a:ext uri="{FF2B5EF4-FFF2-40B4-BE49-F238E27FC236}">
                    <a16:creationId xmlns:a16="http://schemas.microsoft.com/office/drawing/2014/main" id="{68E47BDD-46F0-7943-B9A7-232E7E9B91A6}"/>
                  </a:ext>
                </a:extLst>
              </p:cNvPr>
              <p:cNvSpPr>
                <a:spLocks/>
              </p:cNvSpPr>
              <p:nvPr userDrawn="1"/>
            </p:nvSpPr>
            <p:spPr bwMode="auto">
              <a:xfrm>
                <a:off x="36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57">
                <a:extLst>
                  <a:ext uri="{FF2B5EF4-FFF2-40B4-BE49-F238E27FC236}">
                    <a16:creationId xmlns:a16="http://schemas.microsoft.com/office/drawing/2014/main" id="{689ADD8F-43E9-6E88-704D-A237E6F32E62}"/>
                  </a:ext>
                </a:extLst>
              </p:cNvPr>
              <p:cNvSpPr>
                <a:spLocks/>
              </p:cNvSpPr>
              <p:nvPr userDrawn="1"/>
            </p:nvSpPr>
            <p:spPr bwMode="auto">
              <a:xfrm>
                <a:off x="36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58">
                <a:extLst>
                  <a:ext uri="{FF2B5EF4-FFF2-40B4-BE49-F238E27FC236}">
                    <a16:creationId xmlns:a16="http://schemas.microsoft.com/office/drawing/2014/main" id="{C2CDFCBA-7963-E8E0-626D-361C49F61A6A}"/>
                  </a:ext>
                </a:extLst>
              </p:cNvPr>
              <p:cNvSpPr>
                <a:spLocks/>
              </p:cNvSpPr>
              <p:nvPr userDrawn="1"/>
            </p:nvSpPr>
            <p:spPr bwMode="auto">
              <a:xfrm>
                <a:off x="36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59">
                <a:extLst>
                  <a:ext uri="{FF2B5EF4-FFF2-40B4-BE49-F238E27FC236}">
                    <a16:creationId xmlns:a16="http://schemas.microsoft.com/office/drawing/2014/main" id="{1C164C92-AF4E-CA48-A5F9-2100F21D5F0C}"/>
                  </a:ext>
                </a:extLst>
              </p:cNvPr>
              <p:cNvSpPr>
                <a:spLocks/>
              </p:cNvSpPr>
              <p:nvPr userDrawn="1"/>
            </p:nvSpPr>
            <p:spPr bwMode="auto">
              <a:xfrm>
                <a:off x="36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60">
                <a:extLst>
                  <a:ext uri="{FF2B5EF4-FFF2-40B4-BE49-F238E27FC236}">
                    <a16:creationId xmlns:a16="http://schemas.microsoft.com/office/drawing/2014/main" id="{FC137B22-D3CB-5950-5585-8119F8657D53}"/>
                  </a:ext>
                </a:extLst>
              </p:cNvPr>
              <p:cNvSpPr>
                <a:spLocks/>
              </p:cNvSpPr>
              <p:nvPr userDrawn="1"/>
            </p:nvSpPr>
            <p:spPr bwMode="auto">
              <a:xfrm>
                <a:off x="36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61">
                <a:extLst>
                  <a:ext uri="{FF2B5EF4-FFF2-40B4-BE49-F238E27FC236}">
                    <a16:creationId xmlns:a16="http://schemas.microsoft.com/office/drawing/2014/main" id="{30FF4A64-6F6B-7019-1679-065CD57A5802}"/>
                  </a:ext>
                </a:extLst>
              </p:cNvPr>
              <p:cNvSpPr>
                <a:spLocks/>
              </p:cNvSpPr>
              <p:nvPr userDrawn="1"/>
            </p:nvSpPr>
            <p:spPr bwMode="auto">
              <a:xfrm>
                <a:off x="36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62">
                <a:extLst>
                  <a:ext uri="{FF2B5EF4-FFF2-40B4-BE49-F238E27FC236}">
                    <a16:creationId xmlns:a16="http://schemas.microsoft.com/office/drawing/2014/main" id="{80126BDA-EDCB-9525-B68C-6BC7C67B136C}"/>
                  </a:ext>
                </a:extLst>
              </p:cNvPr>
              <p:cNvSpPr>
                <a:spLocks/>
              </p:cNvSpPr>
              <p:nvPr userDrawn="1"/>
            </p:nvSpPr>
            <p:spPr bwMode="auto">
              <a:xfrm>
                <a:off x="36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63">
                <a:extLst>
                  <a:ext uri="{FF2B5EF4-FFF2-40B4-BE49-F238E27FC236}">
                    <a16:creationId xmlns:a16="http://schemas.microsoft.com/office/drawing/2014/main" id="{9EA75C50-96B6-A02D-5FF5-6AE036FCAC20}"/>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64">
                <a:extLst>
                  <a:ext uri="{FF2B5EF4-FFF2-40B4-BE49-F238E27FC236}">
                    <a16:creationId xmlns:a16="http://schemas.microsoft.com/office/drawing/2014/main" id="{39607C73-18D6-BE75-74C3-9D5DCAA22FB7}"/>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65">
                <a:extLst>
                  <a:ext uri="{FF2B5EF4-FFF2-40B4-BE49-F238E27FC236}">
                    <a16:creationId xmlns:a16="http://schemas.microsoft.com/office/drawing/2014/main" id="{6A153183-BC72-7BE4-85DC-D09F3976DBC1}"/>
                  </a:ext>
                </a:extLst>
              </p:cNvPr>
              <p:cNvSpPr>
                <a:spLocks/>
              </p:cNvSpPr>
              <p:nvPr userDrawn="1"/>
            </p:nvSpPr>
            <p:spPr bwMode="auto">
              <a:xfrm>
                <a:off x="39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66">
                <a:extLst>
                  <a:ext uri="{FF2B5EF4-FFF2-40B4-BE49-F238E27FC236}">
                    <a16:creationId xmlns:a16="http://schemas.microsoft.com/office/drawing/2014/main" id="{A60B5AC6-C60B-C341-358B-63ED82D9B96F}"/>
                  </a:ext>
                </a:extLst>
              </p:cNvPr>
              <p:cNvSpPr>
                <a:spLocks/>
              </p:cNvSpPr>
              <p:nvPr userDrawn="1"/>
            </p:nvSpPr>
            <p:spPr bwMode="auto">
              <a:xfrm>
                <a:off x="39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67">
                <a:extLst>
                  <a:ext uri="{FF2B5EF4-FFF2-40B4-BE49-F238E27FC236}">
                    <a16:creationId xmlns:a16="http://schemas.microsoft.com/office/drawing/2014/main" id="{29BAFC1F-B3CF-0206-FE98-5FF4780C104E}"/>
                  </a:ext>
                </a:extLst>
              </p:cNvPr>
              <p:cNvSpPr>
                <a:spLocks/>
              </p:cNvSpPr>
              <p:nvPr userDrawn="1"/>
            </p:nvSpPr>
            <p:spPr bwMode="auto">
              <a:xfrm>
                <a:off x="39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68">
                <a:extLst>
                  <a:ext uri="{FF2B5EF4-FFF2-40B4-BE49-F238E27FC236}">
                    <a16:creationId xmlns:a16="http://schemas.microsoft.com/office/drawing/2014/main" id="{A59A6652-D4BE-2F3D-520C-4475D1D8951E}"/>
                  </a:ext>
                </a:extLst>
              </p:cNvPr>
              <p:cNvSpPr>
                <a:spLocks/>
              </p:cNvSpPr>
              <p:nvPr userDrawn="1"/>
            </p:nvSpPr>
            <p:spPr bwMode="auto">
              <a:xfrm>
                <a:off x="39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69">
                <a:extLst>
                  <a:ext uri="{FF2B5EF4-FFF2-40B4-BE49-F238E27FC236}">
                    <a16:creationId xmlns:a16="http://schemas.microsoft.com/office/drawing/2014/main" id="{1E2CD09A-3C84-8071-44B7-7D8584EE8AFA}"/>
                  </a:ext>
                </a:extLst>
              </p:cNvPr>
              <p:cNvSpPr>
                <a:spLocks/>
              </p:cNvSpPr>
              <p:nvPr userDrawn="1"/>
            </p:nvSpPr>
            <p:spPr bwMode="auto">
              <a:xfrm>
                <a:off x="39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70">
                <a:extLst>
                  <a:ext uri="{FF2B5EF4-FFF2-40B4-BE49-F238E27FC236}">
                    <a16:creationId xmlns:a16="http://schemas.microsoft.com/office/drawing/2014/main" id="{FF88D0CA-4ADB-2FF4-D4BE-ACA16722BBDF}"/>
                  </a:ext>
                </a:extLst>
              </p:cNvPr>
              <p:cNvSpPr>
                <a:spLocks/>
              </p:cNvSpPr>
              <p:nvPr userDrawn="1"/>
            </p:nvSpPr>
            <p:spPr bwMode="auto">
              <a:xfrm>
                <a:off x="40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71">
                <a:extLst>
                  <a:ext uri="{FF2B5EF4-FFF2-40B4-BE49-F238E27FC236}">
                    <a16:creationId xmlns:a16="http://schemas.microsoft.com/office/drawing/2014/main" id="{6E9C7DEF-FFC1-52B9-D83F-A76A62EBFF97}"/>
                  </a:ext>
                </a:extLst>
              </p:cNvPr>
              <p:cNvSpPr>
                <a:spLocks/>
              </p:cNvSpPr>
              <p:nvPr userDrawn="1"/>
            </p:nvSpPr>
            <p:spPr bwMode="auto">
              <a:xfrm>
                <a:off x="40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72">
                <a:extLst>
                  <a:ext uri="{FF2B5EF4-FFF2-40B4-BE49-F238E27FC236}">
                    <a16:creationId xmlns:a16="http://schemas.microsoft.com/office/drawing/2014/main" id="{25B350DA-9CE7-4424-C990-B98A371C40A4}"/>
                  </a:ext>
                </a:extLst>
              </p:cNvPr>
              <p:cNvSpPr>
                <a:spLocks/>
              </p:cNvSpPr>
              <p:nvPr userDrawn="1"/>
            </p:nvSpPr>
            <p:spPr bwMode="auto">
              <a:xfrm>
                <a:off x="40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73">
                <a:extLst>
                  <a:ext uri="{FF2B5EF4-FFF2-40B4-BE49-F238E27FC236}">
                    <a16:creationId xmlns:a16="http://schemas.microsoft.com/office/drawing/2014/main" id="{DE7AA914-E424-3852-1F0F-0161225C283F}"/>
                  </a:ext>
                </a:extLst>
              </p:cNvPr>
              <p:cNvSpPr>
                <a:spLocks/>
              </p:cNvSpPr>
              <p:nvPr userDrawn="1"/>
            </p:nvSpPr>
            <p:spPr bwMode="auto">
              <a:xfrm>
                <a:off x="40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74">
                <a:extLst>
                  <a:ext uri="{FF2B5EF4-FFF2-40B4-BE49-F238E27FC236}">
                    <a16:creationId xmlns:a16="http://schemas.microsoft.com/office/drawing/2014/main" id="{115D443B-A8A0-BF01-E6BF-47D4C8396138}"/>
                  </a:ext>
                </a:extLst>
              </p:cNvPr>
              <p:cNvSpPr>
                <a:spLocks/>
              </p:cNvSpPr>
              <p:nvPr userDrawn="1"/>
            </p:nvSpPr>
            <p:spPr bwMode="auto">
              <a:xfrm>
                <a:off x="40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75">
                <a:extLst>
                  <a:ext uri="{FF2B5EF4-FFF2-40B4-BE49-F238E27FC236}">
                    <a16:creationId xmlns:a16="http://schemas.microsoft.com/office/drawing/2014/main" id="{9B02DBAB-4E03-A30D-6E9B-0FD7E6C2F256}"/>
                  </a:ext>
                </a:extLst>
              </p:cNvPr>
              <p:cNvSpPr>
                <a:spLocks/>
              </p:cNvSpPr>
              <p:nvPr userDrawn="1"/>
            </p:nvSpPr>
            <p:spPr bwMode="auto">
              <a:xfrm>
                <a:off x="40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76">
                <a:extLst>
                  <a:ext uri="{FF2B5EF4-FFF2-40B4-BE49-F238E27FC236}">
                    <a16:creationId xmlns:a16="http://schemas.microsoft.com/office/drawing/2014/main" id="{6243555A-8E9A-4116-6D2D-BBFCC93D914A}"/>
                  </a:ext>
                </a:extLst>
              </p:cNvPr>
              <p:cNvSpPr>
                <a:spLocks/>
              </p:cNvSpPr>
              <p:nvPr userDrawn="1"/>
            </p:nvSpPr>
            <p:spPr bwMode="auto">
              <a:xfrm>
                <a:off x="40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77">
                <a:extLst>
                  <a:ext uri="{FF2B5EF4-FFF2-40B4-BE49-F238E27FC236}">
                    <a16:creationId xmlns:a16="http://schemas.microsoft.com/office/drawing/2014/main" id="{0335F267-DB12-6331-7B5A-B213ADCED587}"/>
                  </a:ext>
                </a:extLst>
              </p:cNvPr>
              <p:cNvSpPr>
                <a:spLocks/>
              </p:cNvSpPr>
              <p:nvPr userDrawn="1"/>
            </p:nvSpPr>
            <p:spPr bwMode="auto">
              <a:xfrm>
                <a:off x="40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78">
                <a:extLst>
                  <a:ext uri="{FF2B5EF4-FFF2-40B4-BE49-F238E27FC236}">
                    <a16:creationId xmlns:a16="http://schemas.microsoft.com/office/drawing/2014/main" id="{48E62FAB-8BA7-CAC1-0028-62EA11F4AF50}"/>
                  </a:ext>
                </a:extLst>
              </p:cNvPr>
              <p:cNvSpPr>
                <a:spLocks/>
              </p:cNvSpPr>
              <p:nvPr userDrawn="1"/>
            </p:nvSpPr>
            <p:spPr bwMode="auto">
              <a:xfrm>
                <a:off x="41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79">
                <a:extLst>
                  <a:ext uri="{FF2B5EF4-FFF2-40B4-BE49-F238E27FC236}">
                    <a16:creationId xmlns:a16="http://schemas.microsoft.com/office/drawing/2014/main" id="{E139CFD5-B7F7-D9C6-70F9-E3B7559F6C2C}"/>
                  </a:ext>
                </a:extLst>
              </p:cNvPr>
              <p:cNvSpPr>
                <a:spLocks/>
              </p:cNvSpPr>
              <p:nvPr userDrawn="1"/>
            </p:nvSpPr>
            <p:spPr bwMode="auto">
              <a:xfrm>
                <a:off x="41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80">
                <a:extLst>
                  <a:ext uri="{FF2B5EF4-FFF2-40B4-BE49-F238E27FC236}">
                    <a16:creationId xmlns:a16="http://schemas.microsoft.com/office/drawing/2014/main" id="{F93FA28F-3CC6-2D0E-E76A-DA74357BDBD1}"/>
                  </a:ext>
                </a:extLst>
              </p:cNvPr>
              <p:cNvSpPr>
                <a:spLocks/>
              </p:cNvSpPr>
              <p:nvPr userDrawn="1"/>
            </p:nvSpPr>
            <p:spPr bwMode="auto">
              <a:xfrm>
                <a:off x="41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81">
                <a:extLst>
                  <a:ext uri="{FF2B5EF4-FFF2-40B4-BE49-F238E27FC236}">
                    <a16:creationId xmlns:a16="http://schemas.microsoft.com/office/drawing/2014/main" id="{53347A55-C10E-D3EA-7D06-7894EE4F4445}"/>
                  </a:ext>
                </a:extLst>
              </p:cNvPr>
              <p:cNvSpPr>
                <a:spLocks/>
              </p:cNvSpPr>
              <p:nvPr userDrawn="1"/>
            </p:nvSpPr>
            <p:spPr bwMode="auto">
              <a:xfrm>
                <a:off x="41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82">
                <a:extLst>
                  <a:ext uri="{FF2B5EF4-FFF2-40B4-BE49-F238E27FC236}">
                    <a16:creationId xmlns:a16="http://schemas.microsoft.com/office/drawing/2014/main" id="{38DEC18A-9FCE-5F7F-4812-B443257A5070}"/>
                  </a:ext>
                </a:extLst>
              </p:cNvPr>
              <p:cNvSpPr>
                <a:spLocks/>
              </p:cNvSpPr>
              <p:nvPr userDrawn="1"/>
            </p:nvSpPr>
            <p:spPr bwMode="auto">
              <a:xfrm>
                <a:off x="41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83">
                <a:extLst>
                  <a:ext uri="{FF2B5EF4-FFF2-40B4-BE49-F238E27FC236}">
                    <a16:creationId xmlns:a16="http://schemas.microsoft.com/office/drawing/2014/main" id="{05BE6255-E524-E991-A23E-67442AF48E67}"/>
                  </a:ext>
                </a:extLst>
              </p:cNvPr>
              <p:cNvSpPr>
                <a:spLocks/>
              </p:cNvSpPr>
              <p:nvPr userDrawn="1"/>
            </p:nvSpPr>
            <p:spPr bwMode="auto">
              <a:xfrm>
                <a:off x="41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84">
                <a:extLst>
                  <a:ext uri="{FF2B5EF4-FFF2-40B4-BE49-F238E27FC236}">
                    <a16:creationId xmlns:a16="http://schemas.microsoft.com/office/drawing/2014/main" id="{3A997371-0877-CAEE-BEC6-889952E6A6A4}"/>
                  </a:ext>
                </a:extLst>
              </p:cNvPr>
              <p:cNvSpPr>
                <a:spLocks/>
              </p:cNvSpPr>
              <p:nvPr userDrawn="1"/>
            </p:nvSpPr>
            <p:spPr bwMode="auto">
              <a:xfrm>
                <a:off x="41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185">
                <a:extLst>
                  <a:ext uri="{FF2B5EF4-FFF2-40B4-BE49-F238E27FC236}">
                    <a16:creationId xmlns:a16="http://schemas.microsoft.com/office/drawing/2014/main" id="{84074C83-8F56-1F55-F754-B30FA784A498}"/>
                  </a:ext>
                </a:extLst>
              </p:cNvPr>
              <p:cNvSpPr>
                <a:spLocks/>
              </p:cNvSpPr>
              <p:nvPr userDrawn="1"/>
            </p:nvSpPr>
            <p:spPr bwMode="auto">
              <a:xfrm>
                <a:off x="42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186">
                <a:extLst>
                  <a:ext uri="{FF2B5EF4-FFF2-40B4-BE49-F238E27FC236}">
                    <a16:creationId xmlns:a16="http://schemas.microsoft.com/office/drawing/2014/main" id="{593935C2-0FC5-6695-9BA8-177850C9373C}"/>
                  </a:ext>
                </a:extLst>
              </p:cNvPr>
              <p:cNvSpPr>
                <a:spLocks/>
              </p:cNvSpPr>
              <p:nvPr userDrawn="1"/>
            </p:nvSpPr>
            <p:spPr bwMode="auto">
              <a:xfrm>
                <a:off x="42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187">
                <a:extLst>
                  <a:ext uri="{FF2B5EF4-FFF2-40B4-BE49-F238E27FC236}">
                    <a16:creationId xmlns:a16="http://schemas.microsoft.com/office/drawing/2014/main" id="{B4D7036E-8359-52DB-D208-6659D0C48816}"/>
                  </a:ext>
                </a:extLst>
              </p:cNvPr>
              <p:cNvSpPr>
                <a:spLocks/>
              </p:cNvSpPr>
              <p:nvPr userDrawn="1"/>
            </p:nvSpPr>
            <p:spPr bwMode="auto">
              <a:xfrm>
                <a:off x="42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88">
                <a:extLst>
                  <a:ext uri="{FF2B5EF4-FFF2-40B4-BE49-F238E27FC236}">
                    <a16:creationId xmlns:a16="http://schemas.microsoft.com/office/drawing/2014/main" id="{8FB69233-DAF9-A7DC-4271-407BD8AF3731}"/>
                  </a:ext>
                </a:extLst>
              </p:cNvPr>
              <p:cNvSpPr>
                <a:spLocks/>
              </p:cNvSpPr>
              <p:nvPr userDrawn="1"/>
            </p:nvSpPr>
            <p:spPr bwMode="auto">
              <a:xfrm>
                <a:off x="42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89">
                <a:extLst>
                  <a:ext uri="{FF2B5EF4-FFF2-40B4-BE49-F238E27FC236}">
                    <a16:creationId xmlns:a16="http://schemas.microsoft.com/office/drawing/2014/main" id="{92816141-F9B0-06C9-7F62-F5A7FBA18F70}"/>
                  </a:ext>
                </a:extLst>
              </p:cNvPr>
              <p:cNvSpPr>
                <a:spLocks/>
              </p:cNvSpPr>
              <p:nvPr userDrawn="1"/>
            </p:nvSpPr>
            <p:spPr bwMode="auto">
              <a:xfrm>
                <a:off x="42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90">
                <a:extLst>
                  <a:ext uri="{FF2B5EF4-FFF2-40B4-BE49-F238E27FC236}">
                    <a16:creationId xmlns:a16="http://schemas.microsoft.com/office/drawing/2014/main" id="{4E4257D3-4741-1DB6-32FD-653245BD1742}"/>
                  </a:ext>
                </a:extLst>
              </p:cNvPr>
              <p:cNvSpPr>
                <a:spLocks/>
              </p:cNvSpPr>
              <p:nvPr userDrawn="1"/>
            </p:nvSpPr>
            <p:spPr bwMode="auto">
              <a:xfrm>
                <a:off x="426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91">
                <a:extLst>
                  <a:ext uri="{FF2B5EF4-FFF2-40B4-BE49-F238E27FC236}">
                    <a16:creationId xmlns:a16="http://schemas.microsoft.com/office/drawing/2014/main" id="{075CCA24-8EE3-04FD-973D-3BAD0FE44293}"/>
                  </a:ext>
                </a:extLst>
              </p:cNvPr>
              <p:cNvSpPr>
                <a:spLocks/>
              </p:cNvSpPr>
              <p:nvPr userDrawn="1"/>
            </p:nvSpPr>
            <p:spPr bwMode="auto">
              <a:xfrm>
                <a:off x="428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92">
                <a:extLst>
                  <a:ext uri="{FF2B5EF4-FFF2-40B4-BE49-F238E27FC236}">
                    <a16:creationId xmlns:a16="http://schemas.microsoft.com/office/drawing/2014/main" id="{2A458334-ADE8-1A04-C79E-99FB2996F06F}"/>
                  </a:ext>
                </a:extLst>
              </p:cNvPr>
              <p:cNvSpPr>
                <a:spLocks/>
              </p:cNvSpPr>
              <p:nvPr userDrawn="1"/>
            </p:nvSpPr>
            <p:spPr bwMode="auto">
              <a:xfrm>
                <a:off x="42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193">
                <a:extLst>
                  <a:ext uri="{FF2B5EF4-FFF2-40B4-BE49-F238E27FC236}">
                    <a16:creationId xmlns:a16="http://schemas.microsoft.com/office/drawing/2014/main" id="{D59DADF4-EC64-4E97-178E-DF091B079F36}"/>
                  </a:ext>
                </a:extLst>
              </p:cNvPr>
              <p:cNvSpPr>
                <a:spLocks/>
              </p:cNvSpPr>
              <p:nvPr userDrawn="1"/>
            </p:nvSpPr>
            <p:spPr bwMode="auto">
              <a:xfrm>
                <a:off x="43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194">
                <a:extLst>
                  <a:ext uri="{FF2B5EF4-FFF2-40B4-BE49-F238E27FC236}">
                    <a16:creationId xmlns:a16="http://schemas.microsoft.com/office/drawing/2014/main" id="{C16AD22D-E101-DCB1-71B9-E3403353075F}"/>
                  </a:ext>
                </a:extLst>
              </p:cNvPr>
              <p:cNvSpPr>
                <a:spLocks/>
              </p:cNvSpPr>
              <p:nvPr userDrawn="1"/>
            </p:nvSpPr>
            <p:spPr bwMode="auto">
              <a:xfrm>
                <a:off x="43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195">
                <a:extLst>
                  <a:ext uri="{FF2B5EF4-FFF2-40B4-BE49-F238E27FC236}">
                    <a16:creationId xmlns:a16="http://schemas.microsoft.com/office/drawing/2014/main" id="{C228A5CD-A1AF-6F2F-47B6-0C36EDA91CAB}"/>
                  </a:ext>
                </a:extLst>
              </p:cNvPr>
              <p:cNvSpPr>
                <a:spLocks/>
              </p:cNvSpPr>
              <p:nvPr userDrawn="1"/>
            </p:nvSpPr>
            <p:spPr bwMode="auto">
              <a:xfrm>
                <a:off x="43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196">
                <a:extLst>
                  <a:ext uri="{FF2B5EF4-FFF2-40B4-BE49-F238E27FC236}">
                    <a16:creationId xmlns:a16="http://schemas.microsoft.com/office/drawing/2014/main" id="{DAE5E5D8-CE69-7A81-215C-82BF64CBAFC0}"/>
                  </a:ext>
                </a:extLst>
              </p:cNvPr>
              <p:cNvSpPr>
                <a:spLocks/>
              </p:cNvSpPr>
              <p:nvPr userDrawn="1"/>
            </p:nvSpPr>
            <p:spPr bwMode="auto">
              <a:xfrm>
                <a:off x="43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197">
                <a:extLst>
                  <a:ext uri="{FF2B5EF4-FFF2-40B4-BE49-F238E27FC236}">
                    <a16:creationId xmlns:a16="http://schemas.microsoft.com/office/drawing/2014/main" id="{259D1FBB-8B54-99EB-0E3A-4F6D80868188}"/>
                  </a:ext>
                </a:extLst>
              </p:cNvPr>
              <p:cNvSpPr>
                <a:spLocks/>
              </p:cNvSpPr>
              <p:nvPr userDrawn="1"/>
            </p:nvSpPr>
            <p:spPr bwMode="auto">
              <a:xfrm>
                <a:off x="43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198">
                <a:extLst>
                  <a:ext uri="{FF2B5EF4-FFF2-40B4-BE49-F238E27FC236}">
                    <a16:creationId xmlns:a16="http://schemas.microsoft.com/office/drawing/2014/main" id="{A7E91175-8171-B14E-BE86-FB9DB740F9CA}"/>
                  </a:ext>
                </a:extLst>
              </p:cNvPr>
              <p:cNvSpPr>
                <a:spLocks/>
              </p:cNvSpPr>
              <p:nvPr userDrawn="1"/>
            </p:nvSpPr>
            <p:spPr bwMode="auto">
              <a:xfrm>
                <a:off x="437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199">
                <a:extLst>
                  <a:ext uri="{FF2B5EF4-FFF2-40B4-BE49-F238E27FC236}">
                    <a16:creationId xmlns:a16="http://schemas.microsoft.com/office/drawing/2014/main" id="{687C9AC3-78CF-2EE3-97DD-74D816617A4B}"/>
                  </a:ext>
                </a:extLst>
              </p:cNvPr>
              <p:cNvSpPr>
                <a:spLocks/>
              </p:cNvSpPr>
              <p:nvPr userDrawn="1"/>
            </p:nvSpPr>
            <p:spPr bwMode="auto">
              <a:xfrm>
                <a:off x="438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200">
                <a:extLst>
                  <a:ext uri="{FF2B5EF4-FFF2-40B4-BE49-F238E27FC236}">
                    <a16:creationId xmlns:a16="http://schemas.microsoft.com/office/drawing/2014/main" id="{0E9B2A8B-BFC2-A581-EB7D-6BEC4F6C5875}"/>
                  </a:ext>
                </a:extLst>
              </p:cNvPr>
              <p:cNvSpPr>
                <a:spLocks/>
              </p:cNvSpPr>
              <p:nvPr userDrawn="1"/>
            </p:nvSpPr>
            <p:spPr bwMode="auto">
              <a:xfrm>
                <a:off x="440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201">
                <a:extLst>
                  <a:ext uri="{FF2B5EF4-FFF2-40B4-BE49-F238E27FC236}">
                    <a16:creationId xmlns:a16="http://schemas.microsoft.com/office/drawing/2014/main" id="{C267B463-1574-6CCB-4620-6662D2F4140F}"/>
                  </a:ext>
                </a:extLst>
              </p:cNvPr>
              <p:cNvSpPr>
                <a:spLocks/>
              </p:cNvSpPr>
              <p:nvPr userDrawn="1"/>
            </p:nvSpPr>
            <p:spPr bwMode="auto">
              <a:xfrm>
                <a:off x="441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202">
                <a:extLst>
                  <a:ext uri="{FF2B5EF4-FFF2-40B4-BE49-F238E27FC236}">
                    <a16:creationId xmlns:a16="http://schemas.microsoft.com/office/drawing/2014/main" id="{8E2EB70F-4142-3CD2-6BF4-E6B61441E11B}"/>
                  </a:ext>
                </a:extLst>
              </p:cNvPr>
              <p:cNvSpPr>
                <a:spLocks/>
              </p:cNvSpPr>
              <p:nvPr userDrawn="1"/>
            </p:nvSpPr>
            <p:spPr bwMode="auto">
              <a:xfrm>
                <a:off x="442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203">
                <a:extLst>
                  <a:ext uri="{FF2B5EF4-FFF2-40B4-BE49-F238E27FC236}">
                    <a16:creationId xmlns:a16="http://schemas.microsoft.com/office/drawing/2014/main" id="{F9D0BDEF-69A9-8A57-56A2-CA6C2CE5A18D}"/>
                  </a:ext>
                </a:extLst>
              </p:cNvPr>
              <p:cNvSpPr>
                <a:spLocks/>
              </p:cNvSpPr>
              <p:nvPr userDrawn="1"/>
            </p:nvSpPr>
            <p:spPr bwMode="auto">
              <a:xfrm>
                <a:off x="44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204">
                <a:extLst>
                  <a:ext uri="{FF2B5EF4-FFF2-40B4-BE49-F238E27FC236}">
                    <a16:creationId xmlns:a16="http://schemas.microsoft.com/office/drawing/2014/main" id="{74B35257-F28E-3E7D-243D-39A29AEF6217}"/>
                  </a:ext>
                </a:extLst>
              </p:cNvPr>
              <p:cNvSpPr>
                <a:spLocks/>
              </p:cNvSpPr>
              <p:nvPr userDrawn="1"/>
            </p:nvSpPr>
            <p:spPr bwMode="auto">
              <a:xfrm>
                <a:off x="44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8" name="Freeform 206">
              <a:extLst>
                <a:ext uri="{FF2B5EF4-FFF2-40B4-BE49-F238E27FC236}">
                  <a16:creationId xmlns:a16="http://schemas.microsoft.com/office/drawing/2014/main" id="{9FD729E9-A2F2-41B4-F8FC-0668F0FC1E9B}"/>
                </a:ext>
              </a:extLst>
            </p:cNvPr>
            <p:cNvSpPr>
              <a:spLocks/>
            </p:cNvSpPr>
            <p:nvPr userDrawn="1"/>
          </p:nvSpPr>
          <p:spPr bwMode="auto">
            <a:xfrm>
              <a:off x="70913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207">
              <a:extLst>
                <a:ext uri="{FF2B5EF4-FFF2-40B4-BE49-F238E27FC236}">
                  <a16:creationId xmlns:a16="http://schemas.microsoft.com/office/drawing/2014/main" id="{4E82FAAC-E74D-C0DA-C1EE-5DC69DC9DBEB}"/>
                </a:ext>
              </a:extLst>
            </p:cNvPr>
            <p:cNvSpPr>
              <a:spLocks/>
            </p:cNvSpPr>
            <p:nvPr userDrawn="1"/>
          </p:nvSpPr>
          <p:spPr bwMode="auto">
            <a:xfrm>
              <a:off x="71120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208">
              <a:extLst>
                <a:ext uri="{FF2B5EF4-FFF2-40B4-BE49-F238E27FC236}">
                  <a16:creationId xmlns:a16="http://schemas.microsoft.com/office/drawing/2014/main" id="{6BD81A27-5311-E7A1-D067-0D0062723400}"/>
                </a:ext>
              </a:extLst>
            </p:cNvPr>
            <p:cNvSpPr>
              <a:spLocks/>
            </p:cNvSpPr>
            <p:nvPr userDrawn="1"/>
          </p:nvSpPr>
          <p:spPr bwMode="auto">
            <a:xfrm>
              <a:off x="71326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209">
              <a:extLst>
                <a:ext uri="{FF2B5EF4-FFF2-40B4-BE49-F238E27FC236}">
                  <a16:creationId xmlns:a16="http://schemas.microsoft.com/office/drawing/2014/main" id="{E9A8D771-CC31-EE6F-574F-A4FE167DB732}"/>
                </a:ext>
              </a:extLst>
            </p:cNvPr>
            <p:cNvSpPr>
              <a:spLocks/>
            </p:cNvSpPr>
            <p:nvPr userDrawn="1"/>
          </p:nvSpPr>
          <p:spPr bwMode="auto">
            <a:xfrm>
              <a:off x="71532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210">
              <a:extLst>
                <a:ext uri="{FF2B5EF4-FFF2-40B4-BE49-F238E27FC236}">
                  <a16:creationId xmlns:a16="http://schemas.microsoft.com/office/drawing/2014/main" id="{AFE19DC6-88F7-C33B-1FC7-A4294A6180C3}"/>
                </a:ext>
              </a:extLst>
            </p:cNvPr>
            <p:cNvSpPr>
              <a:spLocks/>
            </p:cNvSpPr>
            <p:nvPr userDrawn="1"/>
          </p:nvSpPr>
          <p:spPr bwMode="auto">
            <a:xfrm>
              <a:off x="71739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211">
              <a:extLst>
                <a:ext uri="{FF2B5EF4-FFF2-40B4-BE49-F238E27FC236}">
                  <a16:creationId xmlns:a16="http://schemas.microsoft.com/office/drawing/2014/main" id="{43671E81-52B5-1196-748F-258128ECA061}"/>
                </a:ext>
              </a:extLst>
            </p:cNvPr>
            <p:cNvSpPr>
              <a:spLocks/>
            </p:cNvSpPr>
            <p:nvPr userDrawn="1"/>
          </p:nvSpPr>
          <p:spPr bwMode="auto">
            <a:xfrm>
              <a:off x="719455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212">
              <a:extLst>
                <a:ext uri="{FF2B5EF4-FFF2-40B4-BE49-F238E27FC236}">
                  <a16:creationId xmlns:a16="http://schemas.microsoft.com/office/drawing/2014/main" id="{D39274AB-F58D-9348-35EF-8CBB8832DBA9}"/>
                </a:ext>
              </a:extLst>
            </p:cNvPr>
            <p:cNvSpPr>
              <a:spLocks/>
            </p:cNvSpPr>
            <p:nvPr userDrawn="1"/>
          </p:nvSpPr>
          <p:spPr bwMode="auto">
            <a:xfrm>
              <a:off x="722312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213">
              <a:extLst>
                <a:ext uri="{FF2B5EF4-FFF2-40B4-BE49-F238E27FC236}">
                  <a16:creationId xmlns:a16="http://schemas.microsoft.com/office/drawing/2014/main" id="{EF7F07FF-EC6C-065B-AD2E-F9164B32E220}"/>
                </a:ext>
              </a:extLst>
            </p:cNvPr>
            <p:cNvSpPr>
              <a:spLocks/>
            </p:cNvSpPr>
            <p:nvPr userDrawn="1"/>
          </p:nvSpPr>
          <p:spPr bwMode="auto">
            <a:xfrm>
              <a:off x="72437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14">
              <a:extLst>
                <a:ext uri="{FF2B5EF4-FFF2-40B4-BE49-F238E27FC236}">
                  <a16:creationId xmlns:a16="http://schemas.microsoft.com/office/drawing/2014/main" id="{E86BBED2-5AE5-BC25-7847-A5A26D1EC5E3}"/>
                </a:ext>
              </a:extLst>
            </p:cNvPr>
            <p:cNvSpPr>
              <a:spLocks/>
            </p:cNvSpPr>
            <p:nvPr userDrawn="1"/>
          </p:nvSpPr>
          <p:spPr bwMode="auto">
            <a:xfrm>
              <a:off x="72644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15">
              <a:extLst>
                <a:ext uri="{FF2B5EF4-FFF2-40B4-BE49-F238E27FC236}">
                  <a16:creationId xmlns:a16="http://schemas.microsoft.com/office/drawing/2014/main" id="{8A79B9FB-FFE7-8D17-FBDD-871F7E6358B9}"/>
                </a:ext>
              </a:extLst>
            </p:cNvPr>
            <p:cNvSpPr>
              <a:spLocks/>
            </p:cNvSpPr>
            <p:nvPr userDrawn="1"/>
          </p:nvSpPr>
          <p:spPr bwMode="auto">
            <a:xfrm>
              <a:off x="72850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16">
              <a:extLst>
                <a:ext uri="{FF2B5EF4-FFF2-40B4-BE49-F238E27FC236}">
                  <a16:creationId xmlns:a16="http://schemas.microsoft.com/office/drawing/2014/main" id="{492788C8-B270-54EE-DE12-7513ED942595}"/>
                </a:ext>
              </a:extLst>
            </p:cNvPr>
            <p:cNvSpPr>
              <a:spLocks/>
            </p:cNvSpPr>
            <p:nvPr userDrawn="1"/>
          </p:nvSpPr>
          <p:spPr bwMode="auto">
            <a:xfrm>
              <a:off x="73056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7">
              <a:extLst>
                <a:ext uri="{FF2B5EF4-FFF2-40B4-BE49-F238E27FC236}">
                  <a16:creationId xmlns:a16="http://schemas.microsoft.com/office/drawing/2014/main" id="{34C285A7-6CE4-B7DC-C34B-D69DA9C085D9}"/>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18">
              <a:extLst>
                <a:ext uri="{FF2B5EF4-FFF2-40B4-BE49-F238E27FC236}">
                  <a16:creationId xmlns:a16="http://schemas.microsoft.com/office/drawing/2014/main" id="{594D2B58-3501-EBF2-5264-7BD24D023768}"/>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19">
              <a:extLst>
                <a:ext uri="{FF2B5EF4-FFF2-40B4-BE49-F238E27FC236}">
                  <a16:creationId xmlns:a16="http://schemas.microsoft.com/office/drawing/2014/main" id="{7845DB4B-32E4-D30C-BB48-7E205E7E471E}"/>
                </a:ext>
              </a:extLst>
            </p:cNvPr>
            <p:cNvSpPr>
              <a:spLocks noEditPoints="1"/>
            </p:cNvSpPr>
            <p:nvPr userDrawn="1"/>
          </p:nvSpPr>
          <p:spPr bwMode="auto">
            <a:xfrm>
              <a:off x="10160000" y="4513263"/>
              <a:ext cx="636588" cy="342900"/>
            </a:xfrm>
            <a:custGeom>
              <a:avLst/>
              <a:gdLst>
                <a:gd name="T0" fmla="*/ 344 w 401"/>
                <a:gd name="T1" fmla="*/ 57 h 216"/>
                <a:gd name="T2" fmla="*/ 318 w 401"/>
                <a:gd name="T3" fmla="*/ 0 h 216"/>
                <a:gd name="T4" fmla="*/ 287 w 401"/>
                <a:gd name="T5" fmla="*/ 57 h 216"/>
                <a:gd name="T6" fmla="*/ 287 w 401"/>
                <a:gd name="T7" fmla="*/ 79 h 216"/>
                <a:gd name="T8" fmla="*/ 235 w 401"/>
                <a:gd name="T9" fmla="*/ 79 h 216"/>
                <a:gd name="T10" fmla="*/ 235 w 401"/>
                <a:gd name="T11" fmla="*/ 57 h 216"/>
                <a:gd name="T12" fmla="*/ 205 w 401"/>
                <a:gd name="T13" fmla="*/ 0 h 216"/>
                <a:gd name="T14" fmla="*/ 174 w 401"/>
                <a:gd name="T15" fmla="*/ 57 h 216"/>
                <a:gd name="T16" fmla="*/ 174 w 401"/>
                <a:gd name="T17" fmla="*/ 79 h 216"/>
                <a:gd name="T18" fmla="*/ 118 w 401"/>
                <a:gd name="T19" fmla="*/ 79 h 216"/>
                <a:gd name="T20" fmla="*/ 118 w 401"/>
                <a:gd name="T21" fmla="*/ 57 h 216"/>
                <a:gd name="T22" fmla="*/ 87 w 401"/>
                <a:gd name="T23" fmla="*/ 0 h 216"/>
                <a:gd name="T24" fmla="*/ 57 w 401"/>
                <a:gd name="T25" fmla="*/ 57 h 216"/>
                <a:gd name="T26" fmla="*/ 57 w 401"/>
                <a:gd name="T27" fmla="*/ 79 h 216"/>
                <a:gd name="T28" fmla="*/ 74 w 401"/>
                <a:gd name="T29" fmla="*/ 136 h 216"/>
                <a:gd name="T30" fmla="*/ 104 w 401"/>
                <a:gd name="T31" fmla="*/ 216 h 216"/>
                <a:gd name="T32" fmla="*/ 118 w 401"/>
                <a:gd name="T33" fmla="*/ 136 h 216"/>
                <a:gd name="T34" fmla="*/ 192 w 401"/>
                <a:gd name="T35" fmla="*/ 136 h 216"/>
                <a:gd name="T36" fmla="*/ 218 w 401"/>
                <a:gd name="T37" fmla="*/ 216 h 216"/>
                <a:gd name="T38" fmla="*/ 226 w 401"/>
                <a:gd name="T39" fmla="*/ 136 h 216"/>
                <a:gd name="T40" fmla="*/ 300 w 401"/>
                <a:gd name="T41" fmla="*/ 136 h 216"/>
                <a:gd name="T42" fmla="*/ 331 w 401"/>
                <a:gd name="T43" fmla="*/ 216 h 216"/>
                <a:gd name="T44" fmla="*/ 401 w 401"/>
                <a:gd name="T45" fmla="*/ 136 h 216"/>
                <a:gd name="T46" fmla="*/ 370 w 401"/>
                <a:gd name="T47" fmla="*/ 79 h 216"/>
                <a:gd name="T48" fmla="*/ 96 w 401"/>
                <a:gd name="T49" fmla="*/ 207 h 216"/>
                <a:gd name="T50" fmla="*/ 83 w 401"/>
                <a:gd name="T51" fmla="*/ 132 h 216"/>
                <a:gd name="T52" fmla="*/ 78 w 401"/>
                <a:gd name="T53" fmla="*/ 70 h 216"/>
                <a:gd name="T54" fmla="*/ 78 w 401"/>
                <a:gd name="T55" fmla="*/ 48 h 216"/>
                <a:gd name="T56" fmla="*/ 87 w 401"/>
                <a:gd name="T57" fmla="*/ 13 h 216"/>
                <a:gd name="T58" fmla="*/ 100 w 401"/>
                <a:gd name="T59" fmla="*/ 48 h 216"/>
                <a:gd name="T60" fmla="*/ 100 w 401"/>
                <a:gd name="T61" fmla="*/ 70 h 216"/>
                <a:gd name="T62" fmla="*/ 126 w 401"/>
                <a:gd name="T63" fmla="*/ 132 h 216"/>
                <a:gd name="T64" fmla="*/ 135 w 401"/>
                <a:gd name="T65" fmla="*/ 132 h 216"/>
                <a:gd name="T66" fmla="*/ 157 w 401"/>
                <a:gd name="T67" fmla="*/ 132 h 216"/>
                <a:gd name="T68" fmla="*/ 213 w 401"/>
                <a:gd name="T69" fmla="*/ 132 h 216"/>
                <a:gd name="T70" fmla="*/ 196 w 401"/>
                <a:gd name="T71" fmla="*/ 207 h 216"/>
                <a:gd name="T72" fmla="*/ 165 w 401"/>
                <a:gd name="T73" fmla="*/ 132 h 216"/>
                <a:gd name="T74" fmla="*/ 196 w 401"/>
                <a:gd name="T75" fmla="*/ 70 h 216"/>
                <a:gd name="T76" fmla="*/ 192 w 401"/>
                <a:gd name="T77" fmla="*/ 48 h 216"/>
                <a:gd name="T78" fmla="*/ 205 w 401"/>
                <a:gd name="T79" fmla="*/ 13 h 216"/>
                <a:gd name="T80" fmla="*/ 218 w 401"/>
                <a:gd name="T81" fmla="*/ 48 h 216"/>
                <a:gd name="T82" fmla="*/ 218 w 401"/>
                <a:gd name="T83" fmla="*/ 70 h 216"/>
                <a:gd name="T84" fmla="*/ 235 w 401"/>
                <a:gd name="T85" fmla="*/ 132 h 216"/>
                <a:gd name="T86" fmla="*/ 248 w 401"/>
                <a:gd name="T87" fmla="*/ 132 h 216"/>
                <a:gd name="T88" fmla="*/ 274 w 401"/>
                <a:gd name="T89" fmla="*/ 132 h 216"/>
                <a:gd name="T90" fmla="*/ 383 w 401"/>
                <a:gd name="T91" fmla="*/ 132 h 216"/>
                <a:gd name="T92" fmla="*/ 322 w 401"/>
                <a:gd name="T93" fmla="*/ 207 h 216"/>
                <a:gd name="T94" fmla="*/ 309 w 401"/>
                <a:gd name="T95" fmla="*/ 132 h 216"/>
                <a:gd name="T96" fmla="*/ 266 w 401"/>
                <a:gd name="T97" fmla="*/ 110 h 216"/>
                <a:gd name="T98" fmla="*/ 283 w 401"/>
                <a:gd name="T99" fmla="*/ 70 h 216"/>
                <a:gd name="T100" fmla="*/ 283 w 401"/>
                <a:gd name="T101" fmla="*/ 48 h 216"/>
                <a:gd name="T102" fmla="*/ 348 w 401"/>
                <a:gd name="T103" fmla="*/ 48 h 216"/>
                <a:gd name="T104" fmla="*/ 348 w 401"/>
                <a:gd name="T105" fmla="*/ 70 h 216"/>
                <a:gd name="T106" fmla="*/ 383 w 401"/>
                <a:gd name="T107" fmla="*/ 13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1" h="216">
                  <a:moveTo>
                    <a:pt x="370" y="79"/>
                  </a:moveTo>
                  <a:lnTo>
                    <a:pt x="344" y="57"/>
                  </a:lnTo>
                  <a:lnTo>
                    <a:pt x="370" y="57"/>
                  </a:lnTo>
                  <a:lnTo>
                    <a:pt x="318" y="0"/>
                  </a:lnTo>
                  <a:lnTo>
                    <a:pt x="261" y="57"/>
                  </a:lnTo>
                  <a:lnTo>
                    <a:pt x="287" y="57"/>
                  </a:lnTo>
                  <a:lnTo>
                    <a:pt x="261" y="79"/>
                  </a:lnTo>
                  <a:lnTo>
                    <a:pt x="287" y="79"/>
                  </a:lnTo>
                  <a:lnTo>
                    <a:pt x="261" y="105"/>
                  </a:lnTo>
                  <a:lnTo>
                    <a:pt x="235" y="79"/>
                  </a:lnTo>
                  <a:lnTo>
                    <a:pt x="257" y="79"/>
                  </a:lnTo>
                  <a:lnTo>
                    <a:pt x="235" y="57"/>
                  </a:lnTo>
                  <a:lnTo>
                    <a:pt x="257" y="57"/>
                  </a:lnTo>
                  <a:lnTo>
                    <a:pt x="205" y="0"/>
                  </a:lnTo>
                  <a:lnTo>
                    <a:pt x="152" y="57"/>
                  </a:lnTo>
                  <a:lnTo>
                    <a:pt x="174" y="57"/>
                  </a:lnTo>
                  <a:lnTo>
                    <a:pt x="152" y="79"/>
                  </a:lnTo>
                  <a:lnTo>
                    <a:pt x="174" y="79"/>
                  </a:lnTo>
                  <a:lnTo>
                    <a:pt x="148" y="110"/>
                  </a:lnTo>
                  <a:lnTo>
                    <a:pt x="118" y="79"/>
                  </a:lnTo>
                  <a:lnTo>
                    <a:pt x="139" y="79"/>
                  </a:lnTo>
                  <a:lnTo>
                    <a:pt x="118" y="57"/>
                  </a:lnTo>
                  <a:lnTo>
                    <a:pt x="139" y="57"/>
                  </a:lnTo>
                  <a:lnTo>
                    <a:pt x="87" y="0"/>
                  </a:lnTo>
                  <a:lnTo>
                    <a:pt x="35" y="57"/>
                  </a:lnTo>
                  <a:lnTo>
                    <a:pt x="57" y="57"/>
                  </a:lnTo>
                  <a:lnTo>
                    <a:pt x="35" y="79"/>
                  </a:lnTo>
                  <a:lnTo>
                    <a:pt x="57" y="79"/>
                  </a:lnTo>
                  <a:lnTo>
                    <a:pt x="0" y="136"/>
                  </a:lnTo>
                  <a:lnTo>
                    <a:pt x="74" y="136"/>
                  </a:lnTo>
                  <a:lnTo>
                    <a:pt x="74" y="216"/>
                  </a:lnTo>
                  <a:lnTo>
                    <a:pt x="104" y="216"/>
                  </a:lnTo>
                  <a:lnTo>
                    <a:pt x="104" y="136"/>
                  </a:lnTo>
                  <a:lnTo>
                    <a:pt x="118" y="136"/>
                  </a:lnTo>
                  <a:lnTo>
                    <a:pt x="174" y="136"/>
                  </a:lnTo>
                  <a:lnTo>
                    <a:pt x="192" y="136"/>
                  </a:lnTo>
                  <a:lnTo>
                    <a:pt x="192" y="216"/>
                  </a:lnTo>
                  <a:lnTo>
                    <a:pt x="218" y="216"/>
                  </a:lnTo>
                  <a:lnTo>
                    <a:pt x="218" y="136"/>
                  </a:lnTo>
                  <a:lnTo>
                    <a:pt x="226" y="136"/>
                  </a:lnTo>
                  <a:lnTo>
                    <a:pt x="292" y="136"/>
                  </a:lnTo>
                  <a:lnTo>
                    <a:pt x="300" y="136"/>
                  </a:lnTo>
                  <a:lnTo>
                    <a:pt x="300" y="216"/>
                  </a:lnTo>
                  <a:lnTo>
                    <a:pt x="331" y="216"/>
                  </a:lnTo>
                  <a:lnTo>
                    <a:pt x="331" y="136"/>
                  </a:lnTo>
                  <a:lnTo>
                    <a:pt x="401" y="136"/>
                  </a:lnTo>
                  <a:lnTo>
                    <a:pt x="344" y="79"/>
                  </a:lnTo>
                  <a:lnTo>
                    <a:pt x="370" y="79"/>
                  </a:lnTo>
                  <a:close/>
                  <a:moveTo>
                    <a:pt x="96" y="132"/>
                  </a:moveTo>
                  <a:lnTo>
                    <a:pt x="96" y="207"/>
                  </a:lnTo>
                  <a:lnTo>
                    <a:pt x="83" y="207"/>
                  </a:lnTo>
                  <a:lnTo>
                    <a:pt x="83" y="132"/>
                  </a:lnTo>
                  <a:lnTo>
                    <a:pt x="17" y="132"/>
                  </a:lnTo>
                  <a:lnTo>
                    <a:pt x="78" y="70"/>
                  </a:lnTo>
                  <a:lnTo>
                    <a:pt x="52" y="70"/>
                  </a:lnTo>
                  <a:lnTo>
                    <a:pt x="78" y="48"/>
                  </a:lnTo>
                  <a:lnTo>
                    <a:pt x="52" y="48"/>
                  </a:lnTo>
                  <a:lnTo>
                    <a:pt x="87" y="13"/>
                  </a:lnTo>
                  <a:lnTo>
                    <a:pt x="122" y="48"/>
                  </a:lnTo>
                  <a:lnTo>
                    <a:pt x="100" y="48"/>
                  </a:lnTo>
                  <a:lnTo>
                    <a:pt x="122" y="70"/>
                  </a:lnTo>
                  <a:lnTo>
                    <a:pt x="100" y="70"/>
                  </a:lnTo>
                  <a:lnTo>
                    <a:pt x="139" y="114"/>
                  </a:lnTo>
                  <a:lnTo>
                    <a:pt x="126" y="132"/>
                  </a:lnTo>
                  <a:lnTo>
                    <a:pt x="96" y="132"/>
                  </a:lnTo>
                  <a:close/>
                  <a:moveTo>
                    <a:pt x="135" y="132"/>
                  </a:moveTo>
                  <a:lnTo>
                    <a:pt x="148" y="119"/>
                  </a:lnTo>
                  <a:lnTo>
                    <a:pt x="157" y="132"/>
                  </a:lnTo>
                  <a:lnTo>
                    <a:pt x="135" y="132"/>
                  </a:lnTo>
                  <a:close/>
                  <a:moveTo>
                    <a:pt x="213" y="132"/>
                  </a:moveTo>
                  <a:lnTo>
                    <a:pt x="213" y="207"/>
                  </a:lnTo>
                  <a:lnTo>
                    <a:pt x="196" y="207"/>
                  </a:lnTo>
                  <a:lnTo>
                    <a:pt x="196" y="132"/>
                  </a:lnTo>
                  <a:lnTo>
                    <a:pt x="165" y="132"/>
                  </a:lnTo>
                  <a:lnTo>
                    <a:pt x="152" y="114"/>
                  </a:lnTo>
                  <a:lnTo>
                    <a:pt x="196" y="70"/>
                  </a:lnTo>
                  <a:lnTo>
                    <a:pt x="170" y="70"/>
                  </a:lnTo>
                  <a:lnTo>
                    <a:pt x="192" y="48"/>
                  </a:lnTo>
                  <a:lnTo>
                    <a:pt x="170" y="48"/>
                  </a:lnTo>
                  <a:lnTo>
                    <a:pt x="205" y="13"/>
                  </a:lnTo>
                  <a:lnTo>
                    <a:pt x="239" y="48"/>
                  </a:lnTo>
                  <a:lnTo>
                    <a:pt x="218" y="48"/>
                  </a:lnTo>
                  <a:lnTo>
                    <a:pt x="239" y="70"/>
                  </a:lnTo>
                  <a:lnTo>
                    <a:pt x="218" y="70"/>
                  </a:lnTo>
                  <a:lnTo>
                    <a:pt x="253" y="110"/>
                  </a:lnTo>
                  <a:lnTo>
                    <a:pt x="235" y="132"/>
                  </a:lnTo>
                  <a:lnTo>
                    <a:pt x="213" y="132"/>
                  </a:lnTo>
                  <a:close/>
                  <a:moveTo>
                    <a:pt x="248" y="132"/>
                  </a:moveTo>
                  <a:lnTo>
                    <a:pt x="261" y="119"/>
                  </a:lnTo>
                  <a:lnTo>
                    <a:pt x="274" y="132"/>
                  </a:lnTo>
                  <a:lnTo>
                    <a:pt x="248" y="132"/>
                  </a:lnTo>
                  <a:close/>
                  <a:moveTo>
                    <a:pt x="383" y="132"/>
                  </a:moveTo>
                  <a:lnTo>
                    <a:pt x="322" y="132"/>
                  </a:lnTo>
                  <a:lnTo>
                    <a:pt x="322" y="207"/>
                  </a:lnTo>
                  <a:lnTo>
                    <a:pt x="309" y="207"/>
                  </a:lnTo>
                  <a:lnTo>
                    <a:pt x="309" y="132"/>
                  </a:lnTo>
                  <a:lnTo>
                    <a:pt x="283" y="132"/>
                  </a:lnTo>
                  <a:lnTo>
                    <a:pt x="266" y="110"/>
                  </a:lnTo>
                  <a:lnTo>
                    <a:pt x="305" y="70"/>
                  </a:lnTo>
                  <a:lnTo>
                    <a:pt x="283" y="70"/>
                  </a:lnTo>
                  <a:lnTo>
                    <a:pt x="305" y="48"/>
                  </a:lnTo>
                  <a:lnTo>
                    <a:pt x="283" y="48"/>
                  </a:lnTo>
                  <a:lnTo>
                    <a:pt x="318" y="13"/>
                  </a:lnTo>
                  <a:lnTo>
                    <a:pt x="348" y="48"/>
                  </a:lnTo>
                  <a:lnTo>
                    <a:pt x="327" y="48"/>
                  </a:lnTo>
                  <a:lnTo>
                    <a:pt x="348" y="70"/>
                  </a:lnTo>
                  <a:lnTo>
                    <a:pt x="327" y="70"/>
                  </a:lnTo>
                  <a:lnTo>
                    <a:pt x="383"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21">
              <a:extLst>
                <a:ext uri="{FF2B5EF4-FFF2-40B4-BE49-F238E27FC236}">
                  <a16:creationId xmlns:a16="http://schemas.microsoft.com/office/drawing/2014/main" id="{04BB8516-51BA-5A58-4569-805BD4A5A125}"/>
                </a:ext>
              </a:extLst>
            </p:cNvPr>
            <p:cNvSpPr>
              <a:spLocks noEditPoints="1"/>
            </p:cNvSpPr>
            <p:nvPr userDrawn="1"/>
          </p:nvSpPr>
          <p:spPr bwMode="auto">
            <a:xfrm>
              <a:off x="-6350" y="4583113"/>
              <a:ext cx="2128838" cy="265113"/>
            </a:xfrm>
            <a:custGeom>
              <a:avLst/>
              <a:gdLst>
                <a:gd name="T0" fmla="*/ 1332 w 1341"/>
                <a:gd name="T1" fmla="*/ 163 h 167"/>
                <a:gd name="T2" fmla="*/ 1332 w 1341"/>
                <a:gd name="T3" fmla="*/ 163 h 167"/>
                <a:gd name="T4" fmla="*/ 1336 w 1341"/>
                <a:gd name="T5" fmla="*/ 163 h 167"/>
                <a:gd name="T6" fmla="*/ 1328 w 1341"/>
                <a:gd name="T7" fmla="*/ 61 h 167"/>
                <a:gd name="T8" fmla="*/ 1101 w 1341"/>
                <a:gd name="T9" fmla="*/ 0 h 167"/>
                <a:gd name="T10" fmla="*/ 940 w 1341"/>
                <a:gd name="T11" fmla="*/ 61 h 167"/>
                <a:gd name="T12" fmla="*/ 853 w 1341"/>
                <a:gd name="T13" fmla="*/ 0 h 167"/>
                <a:gd name="T14" fmla="*/ 692 w 1341"/>
                <a:gd name="T15" fmla="*/ 61 h 167"/>
                <a:gd name="T16" fmla="*/ 600 w 1341"/>
                <a:gd name="T17" fmla="*/ 4 h 167"/>
                <a:gd name="T18" fmla="*/ 439 w 1341"/>
                <a:gd name="T19" fmla="*/ 61 h 167"/>
                <a:gd name="T20" fmla="*/ 352 w 1341"/>
                <a:gd name="T21" fmla="*/ 4 h 167"/>
                <a:gd name="T22" fmla="*/ 191 w 1341"/>
                <a:gd name="T23" fmla="*/ 61 h 167"/>
                <a:gd name="T24" fmla="*/ 0 w 1341"/>
                <a:gd name="T25" fmla="*/ 167 h 167"/>
                <a:gd name="T26" fmla="*/ 605 w 1341"/>
                <a:gd name="T27" fmla="*/ 150 h 167"/>
                <a:gd name="T28" fmla="*/ 1319 w 1341"/>
                <a:gd name="T29" fmla="*/ 70 h 167"/>
                <a:gd name="T30" fmla="*/ 1101 w 1341"/>
                <a:gd name="T31" fmla="*/ 158 h 167"/>
                <a:gd name="T32" fmla="*/ 1319 w 1341"/>
                <a:gd name="T33" fmla="*/ 70 h 167"/>
                <a:gd name="T34" fmla="*/ 1092 w 1341"/>
                <a:gd name="T35" fmla="*/ 8 h 167"/>
                <a:gd name="T36" fmla="*/ 949 w 1341"/>
                <a:gd name="T37" fmla="*/ 154 h 167"/>
                <a:gd name="T38" fmla="*/ 940 w 1341"/>
                <a:gd name="T39" fmla="*/ 70 h 167"/>
                <a:gd name="T40" fmla="*/ 853 w 1341"/>
                <a:gd name="T41" fmla="*/ 158 h 167"/>
                <a:gd name="T42" fmla="*/ 940 w 1341"/>
                <a:gd name="T43" fmla="*/ 70 h 167"/>
                <a:gd name="T44" fmla="*/ 844 w 1341"/>
                <a:gd name="T45" fmla="*/ 8 h 167"/>
                <a:gd name="T46" fmla="*/ 696 w 1341"/>
                <a:gd name="T47" fmla="*/ 154 h 167"/>
                <a:gd name="T48" fmla="*/ 692 w 1341"/>
                <a:gd name="T49" fmla="*/ 70 h 167"/>
                <a:gd name="T50" fmla="*/ 600 w 1341"/>
                <a:gd name="T51" fmla="*/ 158 h 167"/>
                <a:gd name="T52" fmla="*/ 692 w 1341"/>
                <a:gd name="T53" fmla="*/ 70 h 167"/>
                <a:gd name="T54" fmla="*/ 592 w 1341"/>
                <a:gd name="T55" fmla="*/ 13 h 167"/>
                <a:gd name="T56" fmla="*/ 587 w 1341"/>
                <a:gd name="T57" fmla="*/ 158 h 167"/>
                <a:gd name="T58" fmla="*/ 448 w 1341"/>
                <a:gd name="T59" fmla="*/ 13 h 167"/>
                <a:gd name="T60" fmla="*/ 439 w 1341"/>
                <a:gd name="T61" fmla="*/ 158 h 167"/>
                <a:gd name="T62" fmla="*/ 352 w 1341"/>
                <a:gd name="T63" fmla="*/ 70 h 167"/>
                <a:gd name="T64" fmla="*/ 196 w 1341"/>
                <a:gd name="T65" fmla="*/ 13 h 167"/>
                <a:gd name="T66" fmla="*/ 344 w 1341"/>
                <a:gd name="T67" fmla="*/ 158 h 167"/>
                <a:gd name="T68" fmla="*/ 196 w 1341"/>
                <a:gd name="T69" fmla="*/ 13 h 167"/>
                <a:gd name="T70" fmla="*/ 191 w 1341"/>
                <a:gd name="T71" fmla="*/ 70 h 167"/>
                <a:gd name="T72" fmla="*/ 8 w 1341"/>
                <a:gd name="T73" fmla="*/ 15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41" h="167">
                  <a:moveTo>
                    <a:pt x="600" y="167"/>
                  </a:moveTo>
                  <a:lnTo>
                    <a:pt x="1332" y="163"/>
                  </a:lnTo>
                  <a:lnTo>
                    <a:pt x="1332" y="163"/>
                  </a:lnTo>
                  <a:lnTo>
                    <a:pt x="1332" y="163"/>
                  </a:lnTo>
                  <a:lnTo>
                    <a:pt x="1336" y="163"/>
                  </a:lnTo>
                  <a:lnTo>
                    <a:pt x="1336" y="163"/>
                  </a:lnTo>
                  <a:lnTo>
                    <a:pt x="1341" y="163"/>
                  </a:lnTo>
                  <a:lnTo>
                    <a:pt x="1328" y="61"/>
                  </a:lnTo>
                  <a:lnTo>
                    <a:pt x="1101" y="61"/>
                  </a:lnTo>
                  <a:lnTo>
                    <a:pt x="1101" y="0"/>
                  </a:lnTo>
                  <a:lnTo>
                    <a:pt x="940" y="0"/>
                  </a:lnTo>
                  <a:lnTo>
                    <a:pt x="940" y="61"/>
                  </a:lnTo>
                  <a:lnTo>
                    <a:pt x="853" y="61"/>
                  </a:lnTo>
                  <a:lnTo>
                    <a:pt x="853" y="0"/>
                  </a:lnTo>
                  <a:lnTo>
                    <a:pt x="692" y="0"/>
                  </a:lnTo>
                  <a:lnTo>
                    <a:pt x="692" y="61"/>
                  </a:lnTo>
                  <a:lnTo>
                    <a:pt x="600" y="61"/>
                  </a:lnTo>
                  <a:lnTo>
                    <a:pt x="600" y="4"/>
                  </a:lnTo>
                  <a:lnTo>
                    <a:pt x="439" y="4"/>
                  </a:lnTo>
                  <a:lnTo>
                    <a:pt x="439" y="61"/>
                  </a:lnTo>
                  <a:lnTo>
                    <a:pt x="352" y="61"/>
                  </a:lnTo>
                  <a:lnTo>
                    <a:pt x="352" y="4"/>
                  </a:lnTo>
                  <a:lnTo>
                    <a:pt x="191" y="4"/>
                  </a:lnTo>
                  <a:lnTo>
                    <a:pt x="191" y="61"/>
                  </a:lnTo>
                  <a:lnTo>
                    <a:pt x="26" y="61"/>
                  </a:lnTo>
                  <a:lnTo>
                    <a:pt x="0" y="167"/>
                  </a:lnTo>
                  <a:lnTo>
                    <a:pt x="587" y="167"/>
                  </a:lnTo>
                  <a:lnTo>
                    <a:pt x="605" y="150"/>
                  </a:lnTo>
                  <a:lnTo>
                    <a:pt x="600" y="167"/>
                  </a:lnTo>
                  <a:close/>
                  <a:moveTo>
                    <a:pt x="1319" y="70"/>
                  </a:moveTo>
                  <a:lnTo>
                    <a:pt x="1332" y="154"/>
                  </a:lnTo>
                  <a:lnTo>
                    <a:pt x="1101" y="158"/>
                  </a:lnTo>
                  <a:lnTo>
                    <a:pt x="1101" y="70"/>
                  </a:lnTo>
                  <a:lnTo>
                    <a:pt x="1319" y="70"/>
                  </a:lnTo>
                  <a:close/>
                  <a:moveTo>
                    <a:pt x="949" y="8"/>
                  </a:moveTo>
                  <a:lnTo>
                    <a:pt x="1092" y="8"/>
                  </a:lnTo>
                  <a:lnTo>
                    <a:pt x="1092" y="154"/>
                  </a:lnTo>
                  <a:lnTo>
                    <a:pt x="949" y="154"/>
                  </a:lnTo>
                  <a:lnTo>
                    <a:pt x="949" y="8"/>
                  </a:lnTo>
                  <a:close/>
                  <a:moveTo>
                    <a:pt x="940" y="70"/>
                  </a:moveTo>
                  <a:lnTo>
                    <a:pt x="940" y="158"/>
                  </a:lnTo>
                  <a:lnTo>
                    <a:pt x="853" y="158"/>
                  </a:lnTo>
                  <a:lnTo>
                    <a:pt x="853" y="70"/>
                  </a:lnTo>
                  <a:lnTo>
                    <a:pt x="940" y="70"/>
                  </a:lnTo>
                  <a:close/>
                  <a:moveTo>
                    <a:pt x="696" y="8"/>
                  </a:moveTo>
                  <a:lnTo>
                    <a:pt x="844" y="8"/>
                  </a:lnTo>
                  <a:lnTo>
                    <a:pt x="844" y="154"/>
                  </a:lnTo>
                  <a:lnTo>
                    <a:pt x="696" y="154"/>
                  </a:lnTo>
                  <a:lnTo>
                    <a:pt x="696" y="8"/>
                  </a:lnTo>
                  <a:close/>
                  <a:moveTo>
                    <a:pt x="692" y="70"/>
                  </a:moveTo>
                  <a:lnTo>
                    <a:pt x="692" y="158"/>
                  </a:lnTo>
                  <a:lnTo>
                    <a:pt x="600" y="158"/>
                  </a:lnTo>
                  <a:lnTo>
                    <a:pt x="600" y="70"/>
                  </a:lnTo>
                  <a:lnTo>
                    <a:pt x="692" y="70"/>
                  </a:lnTo>
                  <a:close/>
                  <a:moveTo>
                    <a:pt x="448" y="13"/>
                  </a:moveTo>
                  <a:lnTo>
                    <a:pt x="592" y="13"/>
                  </a:lnTo>
                  <a:lnTo>
                    <a:pt x="592" y="158"/>
                  </a:lnTo>
                  <a:lnTo>
                    <a:pt x="587" y="158"/>
                  </a:lnTo>
                  <a:lnTo>
                    <a:pt x="448" y="158"/>
                  </a:lnTo>
                  <a:lnTo>
                    <a:pt x="448" y="13"/>
                  </a:lnTo>
                  <a:close/>
                  <a:moveTo>
                    <a:pt x="439" y="70"/>
                  </a:moveTo>
                  <a:lnTo>
                    <a:pt x="439" y="158"/>
                  </a:lnTo>
                  <a:lnTo>
                    <a:pt x="352" y="158"/>
                  </a:lnTo>
                  <a:lnTo>
                    <a:pt x="352" y="70"/>
                  </a:lnTo>
                  <a:lnTo>
                    <a:pt x="439" y="70"/>
                  </a:lnTo>
                  <a:close/>
                  <a:moveTo>
                    <a:pt x="196" y="13"/>
                  </a:moveTo>
                  <a:lnTo>
                    <a:pt x="344" y="13"/>
                  </a:lnTo>
                  <a:lnTo>
                    <a:pt x="344" y="158"/>
                  </a:lnTo>
                  <a:lnTo>
                    <a:pt x="196" y="158"/>
                  </a:lnTo>
                  <a:lnTo>
                    <a:pt x="196" y="13"/>
                  </a:lnTo>
                  <a:close/>
                  <a:moveTo>
                    <a:pt x="30" y="70"/>
                  </a:moveTo>
                  <a:lnTo>
                    <a:pt x="191" y="70"/>
                  </a:lnTo>
                  <a:lnTo>
                    <a:pt x="191" y="158"/>
                  </a:lnTo>
                  <a:lnTo>
                    <a:pt x="8" y="158"/>
                  </a:lnTo>
                  <a:lnTo>
                    <a:pt x="3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22">
              <a:extLst>
                <a:ext uri="{FF2B5EF4-FFF2-40B4-BE49-F238E27FC236}">
                  <a16:creationId xmlns:a16="http://schemas.microsoft.com/office/drawing/2014/main" id="{E8F68A92-A920-BB78-DB10-1232F599C67B}"/>
                </a:ext>
              </a:extLst>
            </p:cNvPr>
            <p:cNvSpPr>
              <a:spLocks noEditPoints="1"/>
            </p:cNvSpPr>
            <p:nvPr userDrawn="1"/>
          </p:nvSpPr>
          <p:spPr bwMode="auto">
            <a:xfrm>
              <a:off x="366713" y="4630738"/>
              <a:ext cx="103188" cy="176213"/>
            </a:xfrm>
            <a:custGeom>
              <a:avLst/>
              <a:gdLst>
                <a:gd name="T0" fmla="*/ 13 w 15"/>
                <a:gd name="T1" fmla="*/ 8 h 25"/>
                <a:gd name="T2" fmla="*/ 11 w 15"/>
                <a:gd name="T3" fmla="*/ 9 h 25"/>
                <a:gd name="T4" fmla="*/ 10 w 15"/>
                <a:gd name="T5" fmla="*/ 10 h 25"/>
                <a:gd name="T6" fmla="*/ 7 w 15"/>
                <a:gd name="T7" fmla="*/ 13 h 25"/>
                <a:gd name="T8" fmla="*/ 6 w 15"/>
                <a:gd name="T9" fmla="*/ 13 h 25"/>
                <a:gd name="T10" fmla="*/ 8 w 15"/>
                <a:gd name="T11" fmla="*/ 11 h 25"/>
                <a:gd name="T12" fmla="*/ 11 w 15"/>
                <a:gd name="T13" fmla="*/ 7 h 25"/>
                <a:gd name="T14" fmla="*/ 12 w 15"/>
                <a:gd name="T15" fmla="*/ 5 h 25"/>
                <a:gd name="T16" fmla="*/ 11 w 15"/>
                <a:gd name="T17" fmla="*/ 4 h 25"/>
                <a:gd name="T18" fmla="*/ 10 w 15"/>
                <a:gd name="T19" fmla="*/ 2 h 25"/>
                <a:gd name="T20" fmla="*/ 9 w 15"/>
                <a:gd name="T21" fmla="*/ 1 h 25"/>
                <a:gd name="T22" fmla="*/ 7 w 15"/>
                <a:gd name="T23" fmla="*/ 1 h 25"/>
                <a:gd name="T24" fmla="*/ 7 w 15"/>
                <a:gd name="T25" fmla="*/ 2 h 25"/>
                <a:gd name="T26" fmla="*/ 7 w 15"/>
                <a:gd name="T27" fmla="*/ 5 h 25"/>
                <a:gd name="T28" fmla="*/ 7 w 15"/>
                <a:gd name="T29" fmla="*/ 6 h 25"/>
                <a:gd name="T30" fmla="*/ 7 w 15"/>
                <a:gd name="T31" fmla="*/ 9 h 25"/>
                <a:gd name="T32" fmla="*/ 4 w 15"/>
                <a:gd name="T33" fmla="*/ 11 h 25"/>
                <a:gd name="T34" fmla="*/ 3 w 15"/>
                <a:gd name="T35" fmla="*/ 12 h 25"/>
                <a:gd name="T36" fmla="*/ 4 w 15"/>
                <a:gd name="T37" fmla="*/ 13 h 25"/>
                <a:gd name="T38" fmla="*/ 5 w 15"/>
                <a:gd name="T39" fmla="*/ 13 h 25"/>
                <a:gd name="T40" fmla="*/ 4 w 15"/>
                <a:gd name="T41" fmla="*/ 15 h 25"/>
                <a:gd name="T42" fmla="*/ 3 w 15"/>
                <a:gd name="T43" fmla="*/ 17 h 25"/>
                <a:gd name="T44" fmla="*/ 1 w 15"/>
                <a:gd name="T45" fmla="*/ 20 h 25"/>
                <a:gd name="T46" fmla="*/ 0 w 15"/>
                <a:gd name="T47" fmla="*/ 20 h 25"/>
                <a:gd name="T48" fmla="*/ 1 w 15"/>
                <a:gd name="T49" fmla="*/ 22 h 25"/>
                <a:gd name="T50" fmla="*/ 2 w 15"/>
                <a:gd name="T51" fmla="*/ 25 h 25"/>
                <a:gd name="T52" fmla="*/ 4 w 15"/>
                <a:gd name="T53" fmla="*/ 23 h 25"/>
                <a:gd name="T54" fmla="*/ 4 w 15"/>
                <a:gd name="T55" fmla="*/ 22 h 25"/>
                <a:gd name="T56" fmla="*/ 3 w 15"/>
                <a:gd name="T57" fmla="*/ 20 h 25"/>
                <a:gd name="T58" fmla="*/ 5 w 15"/>
                <a:gd name="T59" fmla="*/ 18 h 25"/>
                <a:gd name="T60" fmla="*/ 6 w 15"/>
                <a:gd name="T61" fmla="*/ 20 h 25"/>
                <a:gd name="T62" fmla="*/ 7 w 15"/>
                <a:gd name="T63" fmla="*/ 21 h 25"/>
                <a:gd name="T64" fmla="*/ 6 w 15"/>
                <a:gd name="T65" fmla="*/ 22 h 25"/>
                <a:gd name="T66" fmla="*/ 7 w 15"/>
                <a:gd name="T67" fmla="*/ 23 h 25"/>
                <a:gd name="T68" fmla="*/ 8 w 15"/>
                <a:gd name="T69" fmla="*/ 24 h 25"/>
                <a:gd name="T70" fmla="*/ 9 w 15"/>
                <a:gd name="T71" fmla="*/ 23 h 25"/>
                <a:gd name="T72" fmla="*/ 11 w 15"/>
                <a:gd name="T73" fmla="*/ 21 h 25"/>
                <a:gd name="T74" fmla="*/ 13 w 15"/>
                <a:gd name="T75" fmla="*/ 22 h 25"/>
                <a:gd name="T76" fmla="*/ 14 w 15"/>
                <a:gd name="T77" fmla="*/ 18 h 25"/>
                <a:gd name="T78" fmla="*/ 14 w 15"/>
                <a:gd name="T79" fmla="*/ 17 h 25"/>
                <a:gd name="T80" fmla="*/ 14 w 15"/>
                <a:gd name="T81" fmla="*/ 13 h 25"/>
                <a:gd name="T82" fmla="*/ 15 w 15"/>
                <a:gd name="T83" fmla="*/ 10 h 25"/>
                <a:gd name="T84" fmla="*/ 14 w 15"/>
                <a:gd name="T85" fmla="*/ 8 h 25"/>
                <a:gd name="T86" fmla="*/ 8 w 15"/>
                <a:gd name="T87" fmla="*/ 15 h 25"/>
                <a:gd name="T88" fmla="*/ 8 w 15"/>
                <a:gd name="T89" fmla="*/ 17 h 25"/>
                <a:gd name="T90" fmla="*/ 7 w 15"/>
                <a:gd name="T91" fmla="*/ 18 h 25"/>
                <a:gd name="T92" fmla="*/ 7 w 15"/>
                <a:gd name="T93" fmla="*/ 16 h 25"/>
                <a:gd name="T94" fmla="*/ 7 w 15"/>
                <a:gd name="T95" fmla="*/ 14 h 25"/>
                <a:gd name="T96" fmla="*/ 8 w 15"/>
                <a:gd name="T97" fmla="*/ 14 h 25"/>
                <a:gd name="T98" fmla="*/ 9 w 15"/>
                <a:gd name="T99" fmla="*/ 14 h 25"/>
                <a:gd name="T100" fmla="*/ 11 w 15"/>
                <a:gd name="T101" fmla="*/ 14 h 25"/>
                <a:gd name="T102" fmla="*/ 11 w 15"/>
                <a:gd name="T103" fmla="*/ 16 h 25"/>
                <a:gd name="T104" fmla="*/ 11 w 15"/>
                <a:gd name="T105" fmla="*/ 20 h 25"/>
                <a:gd name="T106" fmla="*/ 10 w 15"/>
                <a:gd name="T107" fmla="*/ 19 h 25"/>
                <a:gd name="T108" fmla="*/ 9 w 15"/>
                <a:gd name="T109" fmla="*/ 18 h 25"/>
                <a:gd name="T110" fmla="*/ 9 w 15"/>
                <a:gd name="T111" fmla="*/ 16 h 25"/>
                <a:gd name="T112" fmla="*/ 10 w 15"/>
                <a:gd name="T113" fmla="*/ 13 h 25"/>
                <a:gd name="T114" fmla="*/ 10 w 15"/>
                <a:gd name="T115" fmla="*/ 11 h 25"/>
                <a:gd name="T116" fmla="*/ 12 w 15"/>
                <a:gd name="T117" fmla="*/ 10 h 25"/>
                <a:gd name="T118" fmla="*/ 11 w 15"/>
                <a:gd name="T119"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 h="25">
                  <a:moveTo>
                    <a:pt x="14" y="8"/>
                  </a:moveTo>
                  <a:cubicBezTo>
                    <a:pt x="14" y="8"/>
                    <a:pt x="13" y="8"/>
                    <a:pt x="13" y="8"/>
                  </a:cubicBezTo>
                  <a:cubicBezTo>
                    <a:pt x="13" y="8"/>
                    <a:pt x="12" y="8"/>
                    <a:pt x="12" y="8"/>
                  </a:cubicBezTo>
                  <a:cubicBezTo>
                    <a:pt x="12" y="8"/>
                    <a:pt x="11" y="8"/>
                    <a:pt x="11" y="9"/>
                  </a:cubicBezTo>
                  <a:cubicBezTo>
                    <a:pt x="11" y="9"/>
                    <a:pt x="11" y="9"/>
                    <a:pt x="11" y="10"/>
                  </a:cubicBezTo>
                  <a:cubicBezTo>
                    <a:pt x="10" y="10"/>
                    <a:pt x="10" y="10"/>
                    <a:pt x="10" y="10"/>
                  </a:cubicBezTo>
                  <a:cubicBezTo>
                    <a:pt x="10" y="10"/>
                    <a:pt x="10" y="10"/>
                    <a:pt x="10" y="11"/>
                  </a:cubicBezTo>
                  <a:cubicBezTo>
                    <a:pt x="9" y="11"/>
                    <a:pt x="8" y="12"/>
                    <a:pt x="7" y="13"/>
                  </a:cubicBezTo>
                  <a:cubicBezTo>
                    <a:pt x="7" y="13"/>
                    <a:pt x="7" y="13"/>
                    <a:pt x="7" y="14"/>
                  </a:cubicBezTo>
                  <a:cubicBezTo>
                    <a:pt x="7" y="14"/>
                    <a:pt x="7" y="13"/>
                    <a:pt x="6" y="13"/>
                  </a:cubicBezTo>
                  <a:cubicBezTo>
                    <a:pt x="7" y="13"/>
                    <a:pt x="7" y="12"/>
                    <a:pt x="7" y="12"/>
                  </a:cubicBezTo>
                  <a:cubicBezTo>
                    <a:pt x="7" y="11"/>
                    <a:pt x="7" y="11"/>
                    <a:pt x="8" y="11"/>
                  </a:cubicBezTo>
                  <a:cubicBezTo>
                    <a:pt x="8" y="10"/>
                    <a:pt x="8" y="10"/>
                    <a:pt x="8" y="10"/>
                  </a:cubicBezTo>
                  <a:cubicBezTo>
                    <a:pt x="9" y="9"/>
                    <a:pt x="10" y="8"/>
                    <a:pt x="11" y="7"/>
                  </a:cubicBezTo>
                  <a:cubicBezTo>
                    <a:pt x="11" y="7"/>
                    <a:pt x="12" y="7"/>
                    <a:pt x="12" y="6"/>
                  </a:cubicBezTo>
                  <a:cubicBezTo>
                    <a:pt x="12" y="6"/>
                    <a:pt x="12" y="6"/>
                    <a:pt x="12" y="5"/>
                  </a:cubicBezTo>
                  <a:cubicBezTo>
                    <a:pt x="11" y="5"/>
                    <a:pt x="11" y="6"/>
                    <a:pt x="10" y="5"/>
                  </a:cubicBezTo>
                  <a:cubicBezTo>
                    <a:pt x="10" y="5"/>
                    <a:pt x="11" y="4"/>
                    <a:pt x="11" y="4"/>
                  </a:cubicBezTo>
                  <a:cubicBezTo>
                    <a:pt x="11" y="3"/>
                    <a:pt x="11" y="3"/>
                    <a:pt x="11" y="3"/>
                  </a:cubicBezTo>
                  <a:cubicBezTo>
                    <a:pt x="10" y="3"/>
                    <a:pt x="10" y="3"/>
                    <a:pt x="10" y="2"/>
                  </a:cubicBezTo>
                  <a:cubicBezTo>
                    <a:pt x="9" y="2"/>
                    <a:pt x="9" y="2"/>
                    <a:pt x="9" y="2"/>
                  </a:cubicBezTo>
                  <a:cubicBezTo>
                    <a:pt x="9" y="2"/>
                    <a:pt x="9" y="1"/>
                    <a:pt x="9" y="1"/>
                  </a:cubicBezTo>
                  <a:cubicBezTo>
                    <a:pt x="9" y="0"/>
                    <a:pt x="8" y="0"/>
                    <a:pt x="7" y="1"/>
                  </a:cubicBezTo>
                  <a:cubicBezTo>
                    <a:pt x="7" y="1"/>
                    <a:pt x="7" y="1"/>
                    <a:pt x="7" y="1"/>
                  </a:cubicBezTo>
                  <a:cubicBezTo>
                    <a:pt x="7" y="1"/>
                    <a:pt x="7" y="2"/>
                    <a:pt x="7" y="2"/>
                  </a:cubicBezTo>
                  <a:cubicBezTo>
                    <a:pt x="7" y="2"/>
                    <a:pt x="7" y="2"/>
                    <a:pt x="7" y="2"/>
                  </a:cubicBezTo>
                  <a:cubicBezTo>
                    <a:pt x="7" y="3"/>
                    <a:pt x="7" y="4"/>
                    <a:pt x="7" y="4"/>
                  </a:cubicBezTo>
                  <a:cubicBezTo>
                    <a:pt x="7" y="4"/>
                    <a:pt x="7" y="4"/>
                    <a:pt x="7" y="5"/>
                  </a:cubicBezTo>
                  <a:cubicBezTo>
                    <a:pt x="7" y="5"/>
                    <a:pt x="7" y="5"/>
                    <a:pt x="7" y="5"/>
                  </a:cubicBezTo>
                  <a:cubicBezTo>
                    <a:pt x="7" y="6"/>
                    <a:pt x="7" y="6"/>
                    <a:pt x="7" y="6"/>
                  </a:cubicBezTo>
                  <a:cubicBezTo>
                    <a:pt x="7" y="6"/>
                    <a:pt x="7" y="6"/>
                    <a:pt x="7" y="7"/>
                  </a:cubicBezTo>
                  <a:cubicBezTo>
                    <a:pt x="7" y="8"/>
                    <a:pt x="7" y="8"/>
                    <a:pt x="7" y="9"/>
                  </a:cubicBezTo>
                  <a:cubicBezTo>
                    <a:pt x="7" y="9"/>
                    <a:pt x="6" y="9"/>
                    <a:pt x="6" y="9"/>
                  </a:cubicBezTo>
                  <a:cubicBezTo>
                    <a:pt x="5" y="10"/>
                    <a:pt x="4" y="11"/>
                    <a:pt x="4" y="11"/>
                  </a:cubicBezTo>
                  <a:cubicBezTo>
                    <a:pt x="4" y="11"/>
                    <a:pt x="3" y="12"/>
                    <a:pt x="3" y="12"/>
                  </a:cubicBezTo>
                  <a:cubicBezTo>
                    <a:pt x="3" y="12"/>
                    <a:pt x="3" y="12"/>
                    <a:pt x="3" y="12"/>
                  </a:cubicBezTo>
                  <a:cubicBezTo>
                    <a:pt x="3" y="12"/>
                    <a:pt x="3" y="13"/>
                    <a:pt x="3" y="13"/>
                  </a:cubicBezTo>
                  <a:cubicBezTo>
                    <a:pt x="3" y="13"/>
                    <a:pt x="4" y="13"/>
                    <a:pt x="4" y="13"/>
                  </a:cubicBezTo>
                  <a:cubicBezTo>
                    <a:pt x="4" y="13"/>
                    <a:pt x="4" y="13"/>
                    <a:pt x="5" y="13"/>
                  </a:cubicBezTo>
                  <a:cubicBezTo>
                    <a:pt x="5" y="13"/>
                    <a:pt x="5" y="13"/>
                    <a:pt x="5" y="13"/>
                  </a:cubicBezTo>
                  <a:cubicBezTo>
                    <a:pt x="6" y="13"/>
                    <a:pt x="6" y="14"/>
                    <a:pt x="6" y="14"/>
                  </a:cubicBezTo>
                  <a:cubicBezTo>
                    <a:pt x="6" y="15"/>
                    <a:pt x="5" y="15"/>
                    <a:pt x="4" y="15"/>
                  </a:cubicBezTo>
                  <a:cubicBezTo>
                    <a:pt x="4" y="16"/>
                    <a:pt x="5" y="16"/>
                    <a:pt x="5" y="16"/>
                  </a:cubicBezTo>
                  <a:cubicBezTo>
                    <a:pt x="4" y="16"/>
                    <a:pt x="4" y="17"/>
                    <a:pt x="3" y="17"/>
                  </a:cubicBezTo>
                  <a:cubicBezTo>
                    <a:pt x="3" y="17"/>
                    <a:pt x="3" y="18"/>
                    <a:pt x="3" y="18"/>
                  </a:cubicBezTo>
                  <a:cubicBezTo>
                    <a:pt x="2" y="19"/>
                    <a:pt x="2" y="19"/>
                    <a:pt x="1" y="20"/>
                  </a:cubicBezTo>
                  <a:cubicBezTo>
                    <a:pt x="1" y="19"/>
                    <a:pt x="1" y="19"/>
                    <a:pt x="1" y="18"/>
                  </a:cubicBezTo>
                  <a:cubicBezTo>
                    <a:pt x="0" y="19"/>
                    <a:pt x="0" y="19"/>
                    <a:pt x="0" y="20"/>
                  </a:cubicBezTo>
                  <a:cubicBezTo>
                    <a:pt x="0" y="20"/>
                    <a:pt x="0" y="21"/>
                    <a:pt x="0" y="21"/>
                  </a:cubicBezTo>
                  <a:cubicBezTo>
                    <a:pt x="1" y="21"/>
                    <a:pt x="1" y="22"/>
                    <a:pt x="1" y="22"/>
                  </a:cubicBezTo>
                  <a:cubicBezTo>
                    <a:pt x="1" y="23"/>
                    <a:pt x="1" y="23"/>
                    <a:pt x="1" y="24"/>
                  </a:cubicBezTo>
                  <a:cubicBezTo>
                    <a:pt x="2" y="24"/>
                    <a:pt x="2" y="24"/>
                    <a:pt x="2" y="25"/>
                  </a:cubicBezTo>
                  <a:cubicBezTo>
                    <a:pt x="3" y="25"/>
                    <a:pt x="3" y="25"/>
                    <a:pt x="3" y="25"/>
                  </a:cubicBezTo>
                  <a:cubicBezTo>
                    <a:pt x="4" y="24"/>
                    <a:pt x="4" y="23"/>
                    <a:pt x="4" y="23"/>
                  </a:cubicBezTo>
                  <a:cubicBezTo>
                    <a:pt x="4" y="23"/>
                    <a:pt x="4" y="23"/>
                    <a:pt x="4" y="23"/>
                  </a:cubicBezTo>
                  <a:cubicBezTo>
                    <a:pt x="4" y="23"/>
                    <a:pt x="4" y="22"/>
                    <a:pt x="4" y="22"/>
                  </a:cubicBezTo>
                  <a:cubicBezTo>
                    <a:pt x="3" y="22"/>
                    <a:pt x="2" y="22"/>
                    <a:pt x="2" y="21"/>
                  </a:cubicBezTo>
                  <a:cubicBezTo>
                    <a:pt x="2" y="21"/>
                    <a:pt x="3" y="20"/>
                    <a:pt x="3" y="20"/>
                  </a:cubicBezTo>
                  <a:cubicBezTo>
                    <a:pt x="3" y="19"/>
                    <a:pt x="3" y="19"/>
                    <a:pt x="4" y="19"/>
                  </a:cubicBezTo>
                  <a:cubicBezTo>
                    <a:pt x="5" y="19"/>
                    <a:pt x="5" y="18"/>
                    <a:pt x="5" y="18"/>
                  </a:cubicBezTo>
                  <a:cubicBezTo>
                    <a:pt x="5" y="18"/>
                    <a:pt x="6" y="18"/>
                    <a:pt x="6" y="19"/>
                  </a:cubicBezTo>
                  <a:cubicBezTo>
                    <a:pt x="6" y="19"/>
                    <a:pt x="5" y="19"/>
                    <a:pt x="6" y="20"/>
                  </a:cubicBezTo>
                  <a:cubicBezTo>
                    <a:pt x="6" y="20"/>
                    <a:pt x="6" y="19"/>
                    <a:pt x="6" y="19"/>
                  </a:cubicBezTo>
                  <a:cubicBezTo>
                    <a:pt x="7" y="19"/>
                    <a:pt x="7" y="21"/>
                    <a:pt x="7" y="21"/>
                  </a:cubicBezTo>
                  <a:cubicBezTo>
                    <a:pt x="6" y="21"/>
                    <a:pt x="6" y="21"/>
                    <a:pt x="6" y="22"/>
                  </a:cubicBezTo>
                  <a:cubicBezTo>
                    <a:pt x="6" y="22"/>
                    <a:pt x="6" y="22"/>
                    <a:pt x="6" y="22"/>
                  </a:cubicBezTo>
                  <a:cubicBezTo>
                    <a:pt x="6" y="22"/>
                    <a:pt x="7" y="22"/>
                    <a:pt x="7" y="22"/>
                  </a:cubicBezTo>
                  <a:cubicBezTo>
                    <a:pt x="7" y="22"/>
                    <a:pt x="7" y="23"/>
                    <a:pt x="7" y="23"/>
                  </a:cubicBezTo>
                  <a:cubicBezTo>
                    <a:pt x="7" y="23"/>
                    <a:pt x="8" y="24"/>
                    <a:pt x="8" y="24"/>
                  </a:cubicBezTo>
                  <a:cubicBezTo>
                    <a:pt x="8" y="24"/>
                    <a:pt x="8" y="24"/>
                    <a:pt x="8" y="24"/>
                  </a:cubicBezTo>
                  <a:cubicBezTo>
                    <a:pt x="8" y="24"/>
                    <a:pt x="8" y="24"/>
                    <a:pt x="9" y="23"/>
                  </a:cubicBezTo>
                  <a:cubicBezTo>
                    <a:pt x="9" y="23"/>
                    <a:pt x="9" y="23"/>
                    <a:pt x="9" y="23"/>
                  </a:cubicBezTo>
                  <a:cubicBezTo>
                    <a:pt x="10" y="22"/>
                    <a:pt x="9" y="21"/>
                    <a:pt x="9" y="20"/>
                  </a:cubicBezTo>
                  <a:cubicBezTo>
                    <a:pt x="10" y="20"/>
                    <a:pt x="10" y="21"/>
                    <a:pt x="11" y="21"/>
                  </a:cubicBezTo>
                  <a:cubicBezTo>
                    <a:pt x="12" y="22"/>
                    <a:pt x="12" y="22"/>
                    <a:pt x="12" y="22"/>
                  </a:cubicBezTo>
                  <a:cubicBezTo>
                    <a:pt x="12" y="22"/>
                    <a:pt x="12" y="22"/>
                    <a:pt x="13" y="22"/>
                  </a:cubicBezTo>
                  <a:cubicBezTo>
                    <a:pt x="13" y="21"/>
                    <a:pt x="14" y="21"/>
                    <a:pt x="14" y="20"/>
                  </a:cubicBezTo>
                  <a:cubicBezTo>
                    <a:pt x="14" y="20"/>
                    <a:pt x="14" y="19"/>
                    <a:pt x="14" y="18"/>
                  </a:cubicBezTo>
                  <a:cubicBezTo>
                    <a:pt x="14" y="18"/>
                    <a:pt x="14" y="18"/>
                    <a:pt x="14" y="17"/>
                  </a:cubicBezTo>
                  <a:cubicBezTo>
                    <a:pt x="14" y="17"/>
                    <a:pt x="14" y="17"/>
                    <a:pt x="14" y="17"/>
                  </a:cubicBezTo>
                  <a:cubicBezTo>
                    <a:pt x="14" y="16"/>
                    <a:pt x="14" y="15"/>
                    <a:pt x="14" y="15"/>
                  </a:cubicBezTo>
                  <a:cubicBezTo>
                    <a:pt x="14" y="14"/>
                    <a:pt x="14" y="13"/>
                    <a:pt x="14" y="13"/>
                  </a:cubicBezTo>
                  <a:cubicBezTo>
                    <a:pt x="14" y="12"/>
                    <a:pt x="15" y="12"/>
                    <a:pt x="15" y="11"/>
                  </a:cubicBezTo>
                  <a:cubicBezTo>
                    <a:pt x="15" y="11"/>
                    <a:pt x="15" y="10"/>
                    <a:pt x="15" y="10"/>
                  </a:cubicBezTo>
                  <a:cubicBezTo>
                    <a:pt x="15" y="10"/>
                    <a:pt x="15" y="9"/>
                    <a:pt x="14" y="9"/>
                  </a:cubicBezTo>
                  <a:cubicBezTo>
                    <a:pt x="14" y="9"/>
                    <a:pt x="14" y="9"/>
                    <a:pt x="14" y="8"/>
                  </a:cubicBezTo>
                  <a:close/>
                  <a:moveTo>
                    <a:pt x="8" y="15"/>
                  </a:moveTo>
                  <a:cubicBezTo>
                    <a:pt x="8" y="15"/>
                    <a:pt x="8" y="15"/>
                    <a:pt x="8" y="15"/>
                  </a:cubicBezTo>
                  <a:cubicBezTo>
                    <a:pt x="8" y="15"/>
                    <a:pt x="8" y="16"/>
                    <a:pt x="8" y="16"/>
                  </a:cubicBezTo>
                  <a:cubicBezTo>
                    <a:pt x="8" y="16"/>
                    <a:pt x="8" y="16"/>
                    <a:pt x="8" y="17"/>
                  </a:cubicBezTo>
                  <a:cubicBezTo>
                    <a:pt x="8" y="17"/>
                    <a:pt x="8" y="17"/>
                    <a:pt x="7" y="18"/>
                  </a:cubicBezTo>
                  <a:cubicBezTo>
                    <a:pt x="7" y="18"/>
                    <a:pt x="7" y="18"/>
                    <a:pt x="7" y="18"/>
                  </a:cubicBezTo>
                  <a:cubicBezTo>
                    <a:pt x="7" y="17"/>
                    <a:pt x="7" y="17"/>
                    <a:pt x="7" y="16"/>
                  </a:cubicBezTo>
                  <a:cubicBezTo>
                    <a:pt x="7" y="16"/>
                    <a:pt x="7" y="16"/>
                    <a:pt x="7" y="16"/>
                  </a:cubicBezTo>
                  <a:cubicBezTo>
                    <a:pt x="7" y="16"/>
                    <a:pt x="7" y="15"/>
                    <a:pt x="7" y="15"/>
                  </a:cubicBezTo>
                  <a:cubicBezTo>
                    <a:pt x="7" y="15"/>
                    <a:pt x="7" y="14"/>
                    <a:pt x="7" y="14"/>
                  </a:cubicBezTo>
                  <a:cubicBezTo>
                    <a:pt x="7" y="14"/>
                    <a:pt x="7" y="14"/>
                    <a:pt x="7" y="14"/>
                  </a:cubicBezTo>
                  <a:cubicBezTo>
                    <a:pt x="7" y="14"/>
                    <a:pt x="8" y="14"/>
                    <a:pt x="8" y="14"/>
                  </a:cubicBezTo>
                  <a:cubicBezTo>
                    <a:pt x="8" y="14"/>
                    <a:pt x="8" y="13"/>
                    <a:pt x="8" y="13"/>
                  </a:cubicBezTo>
                  <a:cubicBezTo>
                    <a:pt x="8" y="13"/>
                    <a:pt x="8" y="14"/>
                    <a:pt x="9" y="14"/>
                  </a:cubicBezTo>
                  <a:cubicBezTo>
                    <a:pt x="8" y="14"/>
                    <a:pt x="8" y="14"/>
                    <a:pt x="8" y="15"/>
                  </a:cubicBezTo>
                  <a:close/>
                  <a:moveTo>
                    <a:pt x="11" y="14"/>
                  </a:moveTo>
                  <a:cubicBezTo>
                    <a:pt x="11" y="14"/>
                    <a:pt x="11" y="14"/>
                    <a:pt x="11" y="15"/>
                  </a:cubicBezTo>
                  <a:cubicBezTo>
                    <a:pt x="11" y="15"/>
                    <a:pt x="11" y="15"/>
                    <a:pt x="11" y="16"/>
                  </a:cubicBezTo>
                  <a:cubicBezTo>
                    <a:pt x="11" y="16"/>
                    <a:pt x="11" y="16"/>
                    <a:pt x="11" y="17"/>
                  </a:cubicBezTo>
                  <a:cubicBezTo>
                    <a:pt x="11" y="18"/>
                    <a:pt x="11" y="19"/>
                    <a:pt x="11" y="20"/>
                  </a:cubicBezTo>
                  <a:cubicBezTo>
                    <a:pt x="11" y="20"/>
                    <a:pt x="10" y="20"/>
                    <a:pt x="9" y="20"/>
                  </a:cubicBezTo>
                  <a:cubicBezTo>
                    <a:pt x="9" y="20"/>
                    <a:pt x="10" y="19"/>
                    <a:pt x="10" y="19"/>
                  </a:cubicBezTo>
                  <a:cubicBezTo>
                    <a:pt x="10" y="18"/>
                    <a:pt x="9" y="19"/>
                    <a:pt x="9" y="18"/>
                  </a:cubicBezTo>
                  <a:cubicBezTo>
                    <a:pt x="9" y="18"/>
                    <a:pt x="9" y="18"/>
                    <a:pt x="9" y="18"/>
                  </a:cubicBezTo>
                  <a:cubicBezTo>
                    <a:pt x="9" y="17"/>
                    <a:pt x="9" y="17"/>
                    <a:pt x="9" y="17"/>
                  </a:cubicBezTo>
                  <a:cubicBezTo>
                    <a:pt x="9" y="16"/>
                    <a:pt x="9" y="16"/>
                    <a:pt x="9" y="16"/>
                  </a:cubicBezTo>
                  <a:cubicBezTo>
                    <a:pt x="9" y="15"/>
                    <a:pt x="9" y="15"/>
                    <a:pt x="9" y="15"/>
                  </a:cubicBezTo>
                  <a:cubicBezTo>
                    <a:pt x="10" y="14"/>
                    <a:pt x="11" y="13"/>
                    <a:pt x="10" y="13"/>
                  </a:cubicBezTo>
                  <a:cubicBezTo>
                    <a:pt x="10" y="13"/>
                    <a:pt x="10" y="12"/>
                    <a:pt x="9" y="12"/>
                  </a:cubicBezTo>
                  <a:cubicBezTo>
                    <a:pt x="9" y="12"/>
                    <a:pt x="10" y="11"/>
                    <a:pt x="10" y="11"/>
                  </a:cubicBezTo>
                  <a:cubicBezTo>
                    <a:pt x="11" y="11"/>
                    <a:pt x="11" y="10"/>
                    <a:pt x="11" y="10"/>
                  </a:cubicBezTo>
                  <a:cubicBezTo>
                    <a:pt x="11" y="10"/>
                    <a:pt x="12" y="10"/>
                    <a:pt x="12" y="10"/>
                  </a:cubicBezTo>
                  <a:cubicBezTo>
                    <a:pt x="12" y="11"/>
                    <a:pt x="11" y="12"/>
                    <a:pt x="11" y="13"/>
                  </a:cubicBezTo>
                  <a:cubicBezTo>
                    <a:pt x="11" y="13"/>
                    <a:pt x="11" y="14"/>
                    <a:pt x="1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23">
              <a:extLst>
                <a:ext uri="{FF2B5EF4-FFF2-40B4-BE49-F238E27FC236}">
                  <a16:creationId xmlns:a16="http://schemas.microsoft.com/office/drawing/2014/main" id="{C50BD755-106C-1B6B-D711-7ACA586BF277}"/>
                </a:ext>
              </a:extLst>
            </p:cNvPr>
            <p:cNvSpPr>
              <a:spLocks/>
            </p:cNvSpPr>
            <p:nvPr userDrawn="1"/>
          </p:nvSpPr>
          <p:spPr bwMode="auto">
            <a:xfrm>
              <a:off x="1160463" y="4652963"/>
              <a:ext cx="90488" cy="125413"/>
            </a:xfrm>
            <a:custGeom>
              <a:avLst/>
              <a:gdLst>
                <a:gd name="T0" fmla="*/ 11 w 13"/>
                <a:gd name="T1" fmla="*/ 7 h 18"/>
                <a:gd name="T2" fmla="*/ 13 w 13"/>
                <a:gd name="T3" fmla="*/ 6 h 18"/>
                <a:gd name="T4" fmla="*/ 13 w 13"/>
                <a:gd name="T5" fmla="*/ 5 h 18"/>
                <a:gd name="T6" fmla="*/ 12 w 13"/>
                <a:gd name="T7" fmla="*/ 5 h 18"/>
                <a:gd name="T8" fmla="*/ 11 w 13"/>
                <a:gd name="T9" fmla="*/ 5 h 18"/>
                <a:gd name="T10" fmla="*/ 11 w 13"/>
                <a:gd name="T11" fmla="*/ 5 h 18"/>
                <a:gd name="T12" fmla="*/ 11 w 13"/>
                <a:gd name="T13" fmla="*/ 6 h 18"/>
                <a:gd name="T14" fmla="*/ 10 w 13"/>
                <a:gd name="T15" fmla="*/ 6 h 18"/>
                <a:gd name="T16" fmla="*/ 9 w 13"/>
                <a:gd name="T17" fmla="*/ 7 h 18"/>
                <a:gd name="T18" fmla="*/ 8 w 13"/>
                <a:gd name="T19" fmla="*/ 7 h 18"/>
                <a:gd name="T20" fmla="*/ 8 w 13"/>
                <a:gd name="T21" fmla="*/ 5 h 18"/>
                <a:gd name="T22" fmla="*/ 8 w 13"/>
                <a:gd name="T23" fmla="*/ 4 h 18"/>
                <a:gd name="T24" fmla="*/ 9 w 13"/>
                <a:gd name="T25" fmla="*/ 3 h 18"/>
                <a:gd name="T26" fmla="*/ 9 w 13"/>
                <a:gd name="T27" fmla="*/ 2 h 18"/>
                <a:gd name="T28" fmla="*/ 9 w 13"/>
                <a:gd name="T29" fmla="*/ 1 h 18"/>
                <a:gd name="T30" fmla="*/ 8 w 13"/>
                <a:gd name="T31" fmla="*/ 1 h 18"/>
                <a:gd name="T32" fmla="*/ 7 w 13"/>
                <a:gd name="T33" fmla="*/ 0 h 18"/>
                <a:gd name="T34" fmla="*/ 6 w 13"/>
                <a:gd name="T35" fmla="*/ 1 h 18"/>
                <a:gd name="T36" fmla="*/ 7 w 13"/>
                <a:gd name="T37" fmla="*/ 2 h 18"/>
                <a:gd name="T38" fmla="*/ 6 w 13"/>
                <a:gd name="T39" fmla="*/ 5 h 18"/>
                <a:gd name="T40" fmla="*/ 6 w 13"/>
                <a:gd name="T41" fmla="*/ 7 h 18"/>
                <a:gd name="T42" fmla="*/ 6 w 13"/>
                <a:gd name="T43" fmla="*/ 8 h 18"/>
                <a:gd name="T44" fmla="*/ 6 w 13"/>
                <a:gd name="T45" fmla="*/ 8 h 18"/>
                <a:gd name="T46" fmla="*/ 5 w 13"/>
                <a:gd name="T47" fmla="*/ 9 h 18"/>
                <a:gd name="T48" fmla="*/ 2 w 13"/>
                <a:gd name="T49" fmla="*/ 9 h 18"/>
                <a:gd name="T50" fmla="*/ 2 w 13"/>
                <a:gd name="T51" fmla="*/ 10 h 18"/>
                <a:gd name="T52" fmla="*/ 1 w 13"/>
                <a:gd name="T53" fmla="*/ 10 h 18"/>
                <a:gd name="T54" fmla="*/ 1 w 13"/>
                <a:gd name="T55" fmla="*/ 10 h 18"/>
                <a:gd name="T56" fmla="*/ 2 w 13"/>
                <a:gd name="T57" fmla="*/ 12 h 18"/>
                <a:gd name="T58" fmla="*/ 2 w 13"/>
                <a:gd name="T59" fmla="*/ 12 h 18"/>
                <a:gd name="T60" fmla="*/ 3 w 13"/>
                <a:gd name="T61" fmla="*/ 12 h 18"/>
                <a:gd name="T62" fmla="*/ 3 w 13"/>
                <a:gd name="T63" fmla="*/ 11 h 18"/>
                <a:gd name="T64" fmla="*/ 5 w 13"/>
                <a:gd name="T65" fmla="*/ 10 h 18"/>
                <a:gd name="T66" fmla="*/ 6 w 13"/>
                <a:gd name="T67" fmla="*/ 9 h 18"/>
                <a:gd name="T68" fmla="*/ 6 w 13"/>
                <a:gd name="T69" fmla="*/ 10 h 18"/>
                <a:gd name="T70" fmla="*/ 6 w 13"/>
                <a:gd name="T71" fmla="*/ 11 h 18"/>
                <a:gd name="T72" fmla="*/ 6 w 13"/>
                <a:gd name="T73" fmla="*/ 11 h 18"/>
                <a:gd name="T74" fmla="*/ 4 w 13"/>
                <a:gd name="T75" fmla="*/ 14 h 18"/>
                <a:gd name="T76" fmla="*/ 2 w 13"/>
                <a:gd name="T77" fmla="*/ 16 h 18"/>
                <a:gd name="T78" fmla="*/ 1 w 13"/>
                <a:gd name="T79" fmla="*/ 16 h 18"/>
                <a:gd name="T80" fmla="*/ 0 w 13"/>
                <a:gd name="T81" fmla="*/ 17 h 18"/>
                <a:gd name="T82" fmla="*/ 2 w 13"/>
                <a:gd name="T83" fmla="*/ 17 h 18"/>
                <a:gd name="T84" fmla="*/ 2 w 13"/>
                <a:gd name="T85" fmla="*/ 17 h 18"/>
                <a:gd name="T86" fmla="*/ 4 w 13"/>
                <a:gd name="T87" fmla="*/ 16 h 18"/>
                <a:gd name="T88" fmla="*/ 5 w 13"/>
                <a:gd name="T89" fmla="*/ 15 h 18"/>
                <a:gd name="T90" fmla="*/ 6 w 13"/>
                <a:gd name="T91" fmla="*/ 14 h 18"/>
                <a:gd name="T92" fmla="*/ 7 w 13"/>
                <a:gd name="T93" fmla="*/ 12 h 18"/>
                <a:gd name="T94" fmla="*/ 7 w 13"/>
                <a:gd name="T95" fmla="*/ 11 h 18"/>
                <a:gd name="T96" fmla="*/ 8 w 13"/>
                <a:gd name="T97" fmla="*/ 8 h 18"/>
                <a:gd name="T98" fmla="*/ 9 w 13"/>
                <a:gd name="T99" fmla="*/ 8 h 18"/>
                <a:gd name="T100" fmla="*/ 11 w 13"/>
                <a:gd name="T10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 h="18">
                  <a:moveTo>
                    <a:pt x="11" y="7"/>
                  </a:moveTo>
                  <a:cubicBezTo>
                    <a:pt x="12" y="7"/>
                    <a:pt x="12" y="7"/>
                    <a:pt x="13" y="6"/>
                  </a:cubicBezTo>
                  <a:cubicBezTo>
                    <a:pt x="13" y="6"/>
                    <a:pt x="13" y="6"/>
                    <a:pt x="13" y="5"/>
                  </a:cubicBezTo>
                  <a:cubicBezTo>
                    <a:pt x="13" y="5"/>
                    <a:pt x="12" y="5"/>
                    <a:pt x="12" y="5"/>
                  </a:cubicBezTo>
                  <a:cubicBezTo>
                    <a:pt x="12" y="5"/>
                    <a:pt x="12" y="5"/>
                    <a:pt x="11" y="5"/>
                  </a:cubicBezTo>
                  <a:cubicBezTo>
                    <a:pt x="11" y="5"/>
                    <a:pt x="11" y="5"/>
                    <a:pt x="11" y="5"/>
                  </a:cubicBezTo>
                  <a:cubicBezTo>
                    <a:pt x="10" y="5"/>
                    <a:pt x="11" y="5"/>
                    <a:pt x="11" y="6"/>
                  </a:cubicBezTo>
                  <a:cubicBezTo>
                    <a:pt x="11" y="6"/>
                    <a:pt x="10" y="6"/>
                    <a:pt x="10" y="6"/>
                  </a:cubicBezTo>
                  <a:cubicBezTo>
                    <a:pt x="9" y="7"/>
                    <a:pt x="9" y="7"/>
                    <a:pt x="9" y="7"/>
                  </a:cubicBezTo>
                  <a:cubicBezTo>
                    <a:pt x="8" y="7"/>
                    <a:pt x="8" y="7"/>
                    <a:pt x="8" y="7"/>
                  </a:cubicBezTo>
                  <a:cubicBezTo>
                    <a:pt x="8" y="6"/>
                    <a:pt x="8" y="6"/>
                    <a:pt x="8" y="5"/>
                  </a:cubicBezTo>
                  <a:cubicBezTo>
                    <a:pt x="8" y="5"/>
                    <a:pt x="8" y="5"/>
                    <a:pt x="8" y="4"/>
                  </a:cubicBezTo>
                  <a:cubicBezTo>
                    <a:pt x="9" y="4"/>
                    <a:pt x="8" y="3"/>
                    <a:pt x="9" y="3"/>
                  </a:cubicBezTo>
                  <a:cubicBezTo>
                    <a:pt x="9" y="2"/>
                    <a:pt x="9" y="2"/>
                    <a:pt x="9" y="2"/>
                  </a:cubicBezTo>
                  <a:cubicBezTo>
                    <a:pt x="9" y="2"/>
                    <a:pt x="9" y="1"/>
                    <a:pt x="9" y="1"/>
                  </a:cubicBezTo>
                  <a:cubicBezTo>
                    <a:pt x="9" y="1"/>
                    <a:pt x="8" y="1"/>
                    <a:pt x="8" y="1"/>
                  </a:cubicBezTo>
                  <a:cubicBezTo>
                    <a:pt x="8" y="0"/>
                    <a:pt x="8" y="0"/>
                    <a:pt x="7" y="0"/>
                  </a:cubicBezTo>
                  <a:cubicBezTo>
                    <a:pt x="7" y="0"/>
                    <a:pt x="6" y="1"/>
                    <a:pt x="6" y="1"/>
                  </a:cubicBezTo>
                  <a:cubicBezTo>
                    <a:pt x="6" y="1"/>
                    <a:pt x="6" y="2"/>
                    <a:pt x="7" y="2"/>
                  </a:cubicBezTo>
                  <a:cubicBezTo>
                    <a:pt x="7" y="3"/>
                    <a:pt x="7" y="4"/>
                    <a:pt x="6" y="5"/>
                  </a:cubicBezTo>
                  <a:cubicBezTo>
                    <a:pt x="6" y="6"/>
                    <a:pt x="6" y="6"/>
                    <a:pt x="6" y="7"/>
                  </a:cubicBezTo>
                  <a:cubicBezTo>
                    <a:pt x="6" y="7"/>
                    <a:pt x="7" y="8"/>
                    <a:pt x="6" y="8"/>
                  </a:cubicBezTo>
                  <a:cubicBezTo>
                    <a:pt x="6" y="8"/>
                    <a:pt x="6" y="8"/>
                    <a:pt x="6" y="8"/>
                  </a:cubicBezTo>
                  <a:cubicBezTo>
                    <a:pt x="5" y="8"/>
                    <a:pt x="5" y="9"/>
                    <a:pt x="5" y="9"/>
                  </a:cubicBezTo>
                  <a:cubicBezTo>
                    <a:pt x="4" y="9"/>
                    <a:pt x="3" y="9"/>
                    <a:pt x="2" y="9"/>
                  </a:cubicBezTo>
                  <a:cubicBezTo>
                    <a:pt x="2" y="10"/>
                    <a:pt x="2" y="10"/>
                    <a:pt x="2" y="10"/>
                  </a:cubicBezTo>
                  <a:cubicBezTo>
                    <a:pt x="2" y="10"/>
                    <a:pt x="1" y="10"/>
                    <a:pt x="1" y="10"/>
                  </a:cubicBezTo>
                  <a:cubicBezTo>
                    <a:pt x="1" y="10"/>
                    <a:pt x="1" y="10"/>
                    <a:pt x="1" y="10"/>
                  </a:cubicBezTo>
                  <a:cubicBezTo>
                    <a:pt x="1" y="11"/>
                    <a:pt x="1" y="11"/>
                    <a:pt x="2" y="12"/>
                  </a:cubicBezTo>
                  <a:cubicBezTo>
                    <a:pt x="2" y="12"/>
                    <a:pt x="2" y="12"/>
                    <a:pt x="2" y="12"/>
                  </a:cubicBezTo>
                  <a:cubicBezTo>
                    <a:pt x="2" y="12"/>
                    <a:pt x="3" y="12"/>
                    <a:pt x="3" y="12"/>
                  </a:cubicBezTo>
                  <a:cubicBezTo>
                    <a:pt x="3" y="12"/>
                    <a:pt x="3" y="12"/>
                    <a:pt x="3" y="11"/>
                  </a:cubicBezTo>
                  <a:cubicBezTo>
                    <a:pt x="4" y="11"/>
                    <a:pt x="5" y="11"/>
                    <a:pt x="5" y="10"/>
                  </a:cubicBezTo>
                  <a:cubicBezTo>
                    <a:pt x="5" y="10"/>
                    <a:pt x="5" y="9"/>
                    <a:pt x="6" y="9"/>
                  </a:cubicBezTo>
                  <a:cubicBezTo>
                    <a:pt x="6" y="10"/>
                    <a:pt x="6" y="10"/>
                    <a:pt x="6" y="10"/>
                  </a:cubicBezTo>
                  <a:cubicBezTo>
                    <a:pt x="6" y="10"/>
                    <a:pt x="6" y="11"/>
                    <a:pt x="6" y="11"/>
                  </a:cubicBezTo>
                  <a:cubicBezTo>
                    <a:pt x="6" y="11"/>
                    <a:pt x="6" y="11"/>
                    <a:pt x="6" y="11"/>
                  </a:cubicBezTo>
                  <a:cubicBezTo>
                    <a:pt x="6" y="13"/>
                    <a:pt x="4" y="14"/>
                    <a:pt x="4" y="14"/>
                  </a:cubicBezTo>
                  <a:cubicBezTo>
                    <a:pt x="3" y="15"/>
                    <a:pt x="3" y="15"/>
                    <a:pt x="2" y="16"/>
                  </a:cubicBezTo>
                  <a:cubicBezTo>
                    <a:pt x="2" y="16"/>
                    <a:pt x="1" y="16"/>
                    <a:pt x="1" y="16"/>
                  </a:cubicBezTo>
                  <a:cubicBezTo>
                    <a:pt x="1" y="17"/>
                    <a:pt x="0" y="17"/>
                    <a:pt x="0" y="17"/>
                  </a:cubicBezTo>
                  <a:cubicBezTo>
                    <a:pt x="1" y="18"/>
                    <a:pt x="2" y="17"/>
                    <a:pt x="2" y="17"/>
                  </a:cubicBezTo>
                  <a:cubicBezTo>
                    <a:pt x="2" y="17"/>
                    <a:pt x="2" y="17"/>
                    <a:pt x="2" y="17"/>
                  </a:cubicBezTo>
                  <a:cubicBezTo>
                    <a:pt x="3" y="17"/>
                    <a:pt x="4" y="16"/>
                    <a:pt x="4" y="16"/>
                  </a:cubicBezTo>
                  <a:cubicBezTo>
                    <a:pt x="5" y="16"/>
                    <a:pt x="5" y="16"/>
                    <a:pt x="5" y="15"/>
                  </a:cubicBezTo>
                  <a:cubicBezTo>
                    <a:pt x="5" y="15"/>
                    <a:pt x="6" y="15"/>
                    <a:pt x="6" y="14"/>
                  </a:cubicBezTo>
                  <a:cubicBezTo>
                    <a:pt x="7" y="13"/>
                    <a:pt x="7" y="13"/>
                    <a:pt x="7" y="12"/>
                  </a:cubicBezTo>
                  <a:cubicBezTo>
                    <a:pt x="7" y="11"/>
                    <a:pt x="7" y="11"/>
                    <a:pt x="7" y="11"/>
                  </a:cubicBezTo>
                  <a:cubicBezTo>
                    <a:pt x="8" y="10"/>
                    <a:pt x="8" y="9"/>
                    <a:pt x="8" y="8"/>
                  </a:cubicBezTo>
                  <a:cubicBezTo>
                    <a:pt x="8" y="8"/>
                    <a:pt x="8" y="8"/>
                    <a:pt x="9" y="8"/>
                  </a:cubicBezTo>
                  <a:cubicBezTo>
                    <a:pt x="9" y="8"/>
                    <a:pt x="10" y="7"/>
                    <a:pt x="1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24">
              <a:extLst>
                <a:ext uri="{FF2B5EF4-FFF2-40B4-BE49-F238E27FC236}">
                  <a16:creationId xmlns:a16="http://schemas.microsoft.com/office/drawing/2014/main" id="{E08EA0C8-A9BC-3FF6-6030-F43D2AE45BA1}"/>
                </a:ext>
              </a:extLst>
            </p:cNvPr>
            <p:cNvSpPr>
              <a:spLocks/>
            </p:cNvSpPr>
            <p:nvPr userDrawn="1"/>
          </p:nvSpPr>
          <p:spPr bwMode="auto">
            <a:xfrm>
              <a:off x="1216025" y="4714875"/>
              <a:ext cx="55563" cy="49213"/>
            </a:xfrm>
            <a:custGeom>
              <a:avLst/>
              <a:gdLst>
                <a:gd name="T0" fmla="*/ 5 w 8"/>
                <a:gd name="T1" fmla="*/ 5 h 7"/>
                <a:gd name="T2" fmla="*/ 4 w 8"/>
                <a:gd name="T3" fmla="*/ 3 h 7"/>
                <a:gd name="T4" fmla="*/ 3 w 8"/>
                <a:gd name="T5" fmla="*/ 3 h 7"/>
                <a:gd name="T6" fmla="*/ 2 w 8"/>
                <a:gd name="T7" fmla="*/ 2 h 7"/>
                <a:gd name="T8" fmla="*/ 2 w 8"/>
                <a:gd name="T9" fmla="*/ 2 h 7"/>
                <a:gd name="T10" fmla="*/ 1 w 8"/>
                <a:gd name="T11" fmla="*/ 1 h 7"/>
                <a:gd name="T12" fmla="*/ 0 w 8"/>
                <a:gd name="T13" fmla="*/ 0 h 7"/>
                <a:gd name="T14" fmla="*/ 1 w 8"/>
                <a:gd name="T15" fmla="*/ 1 h 7"/>
                <a:gd name="T16" fmla="*/ 1 w 8"/>
                <a:gd name="T17" fmla="*/ 3 h 7"/>
                <a:gd name="T18" fmla="*/ 2 w 8"/>
                <a:gd name="T19" fmla="*/ 4 h 7"/>
                <a:gd name="T20" fmla="*/ 3 w 8"/>
                <a:gd name="T21" fmla="*/ 5 h 7"/>
                <a:gd name="T22" fmla="*/ 3 w 8"/>
                <a:gd name="T23" fmla="*/ 6 h 7"/>
                <a:gd name="T24" fmla="*/ 5 w 8"/>
                <a:gd name="T25" fmla="*/ 7 h 7"/>
                <a:gd name="T26" fmla="*/ 6 w 8"/>
                <a:gd name="T27" fmla="*/ 7 h 7"/>
                <a:gd name="T28" fmla="*/ 6 w 8"/>
                <a:gd name="T29" fmla="*/ 7 h 7"/>
                <a:gd name="T30" fmla="*/ 7 w 8"/>
                <a:gd name="T31" fmla="*/ 6 h 7"/>
                <a:gd name="T32" fmla="*/ 8 w 8"/>
                <a:gd name="T33" fmla="*/ 6 h 7"/>
                <a:gd name="T34" fmla="*/ 6 w 8"/>
                <a:gd name="T35" fmla="*/ 5 h 7"/>
                <a:gd name="T36" fmla="*/ 5 w 8"/>
                <a:gd name="T3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7">
                  <a:moveTo>
                    <a:pt x="5" y="5"/>
                  </a:moveTo>
                  <a:cubicBezTo>
                    <a:pt x="5" y="4"/>
                    <a:pt x="4" y="4"/>
                    <a:pt x="4" y="3"/>
                  </a:cubicBezTo>
                  <a:cubicBezTo>
                    <a:pt x="3" y="3"/>
                    <a:pt x="3" y="3"/>
                    <a:pt x="3" y="3"/>
                  </a:cubicBezTo>
                  <a:cubicBezTo>
                    <a:pt x="3" y="3"/>
                    <a:pt x="3" y="2"/>
                    <a:pt x="2" y="2"/>
                  </a:cubicBezTo>
                  <a:cubicBezTo>
                    <a:pt x="2" y="2"/>
                    <a:pt x="2" y="2"/>
                    <a:pt x="2" y="2"/>
                  </a:cubicBezTo>
                  <a:cubicBezTo>
                    <a:pt x="2" y="1"/>
                    <a:pt x="1" y="1"/>
                    <a:pt x="1" y="1"/>
                  </a:cubicBezTo>
                  <a:cubicBezTo>
                    <a:pt x="1" y="0"/>
                    <a:pt x="1" y="0"/>
                    <a:pt x="0" y="0"/>
                  </a:cubicBezTo>
                  <a:cubicBezTo>
                    <a:pt x="0" y="0"/>
                    <a:pt x="1" y="1"/>
                    <a:pt x="1" y="1"/>
                  </a:cubicBezTo>
                  <a:cubicBezTo>
                    <a:pt x="1" y="2"/>
                    <a:pt x="1" y="2"/>
                    <a:pt x="1" y="3"/>
                  </a:cubicBezTo>
                  <a:cubicBezTo>
                    <a:pt x="1" y="3"/>
                    <a:pt x="2" y="4"/>
                    <a:pt x="2" y="4"/>
                  </a:cubicBezTo>
                  <a:cubicBezTo>
                    <a:pt x="2" y="4"/>
                    <a:pt x="2" y="5"/>
                    <a:pt x="3" y="5"/>
                  </a:cubicBezTo>
                  <a:cubicBezTo>
                    <a:pt x="3" y="5"/>
                    <a:pt x="3" y="6"/>
                    <a:pt x="3" y="6"/>
                  </a:cubicBezTo>
                  <a:cubicBezTo>
                    <a:pt x="4" y="6"/>
                    <a:pt x="4" y="7"/>
                    <a:pt x="5" y="7"/>
                  </a:cubicBezTo>
                  <a:cubicBezTo>
                    <a:pt x="5" y="7"/>
                    <a:pt x="5" y="7"/>
                    <a:pt x="6" y="7"/>
                  </a:cubicBezTo>
                  <a:cubicBezTo>
                    <a:pt x="6" y="7"/>
                    <a:pt x="6" y="7"/>
                    <a:pt x="6" y="7"/>
                  </a:cubicBezTo>
                  <a:cubicBezTo>
                    <a:pt x="6" y="7"/>
                    <a:pt x="7" y="7"/>
                    <a:pt x="7" y="6"/>
                  </a:cubicBezTo>
                  <a:cubicBezTo>
                    <a:pt x="8" y="6"/>
                    <a:pt x="8" y="6"/>
                    <a:pt x="8" y="6"/>
                  </a:cubicBezTo>
                  <a:cubicBezTo>
                    <a:pt x="8" y="5"/>
                    <a:pt x="7" y="5"/>
                    <a:pt x="6" y="5"/>
                  </a:cubicBezTo>
                  <a:cubicBezTo>
                    <a:pt x="6" y="5"/>
                    <a:pt x="6" y="5"/>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25">
              <a:extLst>
                <a:ext uri="{FF2B5EF4-FFF2-40B4-BE49-F238E27FC236}">
                  <a16:creationId xmlns:a16="http://schemas.microsoft.com/office/drawing/2014/main" id="{6623BF24-58A9-8BFC-5E91-FDB38C0524B9}"/>
                </a:ext>
              </a:extLst>
            </p:cNvPr>
            <p:cNvSpPr>
              <a:spLocks noEditPoints="1"/>
            </p:cNvSpPr>
            <p:nvPr userDrawn="1"/>
          </p:nvSpPr>
          <p:spPr bwMode="auto">
            <a:xfrm>
              <a:off x="1562100" y="4638675"/>
              <a:ext cx="96838" cy="168275"/>
            </a:xfrm>
            <a:custGeom>
              <a:avLst/>
              <a:gdLst>
                <a:gd name="T0" fmla="*/ 12 w 14"/>
                <a:gd name="T1" fmla="*/ 5 h 24"/>
                <a:gd name="T2" fmla="*/ 14 w 14"/>
                <a:gd name="T3" fmla="*/ 2 h 24"/>
                <a:gd name="T4" fmla="*/ 13 w 14"/>
                <a:gd name="T5" fmla="*/ 1 h 24"/>
                <a:gd name="T6" fmla="*/ 11 w 14"/>
                <a:gd name="T7" fmla="*/ 4 h 24"/>
                <a:gd name="T8" fmla="*/ 10 w 14"/>
                <a:gd name="T9" fmla="*/ 5 h 24"/>
                <a:gd name="T10" fmla="*/ 9 w 14"/>
                <a:gd name="T11" fmla="*/ 7 h 24"/>
                <a:gd name="T12" fmla="*/ 10 w 14"/>
                <a:gd name="T13" fmla="*/ 9 h 24"/>
                <a:gd name="T14" fmla="*/ 8 w 14"/>
                <a:gd name="T15" fmla="*/ 6 h 24"/>
                <a:gd name="T16" fmla="*/ 9 w 14"/>
                <a:gd name="T17" fmla="*/ 3 h 24"/>
                <a:gd name="T18" fmla="*/ 9 w 14"/>
                <a:gd name="T19" fmla="*/ 0 h 24"/>
                <a:gd name="T20" fmla="*/ 7 w 14"/>
                <a:gd name="T21" fmla="*/ 2 h 24"/>
                <a:gd name="T22" fmla="*/ 5 w 14"/>
                <a:gd name="T23" fmla="*/ 5 h 24"/>
                <a:gd name="T24" fmla="*/ 3 w 14"/>
                <a:gd name="T25" fmla="*/ 6 h 24"/>
                <a:gd name="T26" fmla="*/ 4 w 14"/>
                <a:gd name="T27" fmla="*/ 8 h 24"/>
                <a:gd name="T28" fmla="*/ 2 w 14"/>
                <a:gd name="T29" fmla="*/ 8 h 24"/>
                <a:gd name="T30" fmla="*/ 2 w 14"/>
                <a:gd name="T31" fmla="*/ 11 h 24"/>
                <a:gd name="T32" fmla="*/ 4 w 14"/>
                <a:gd name="T33" fmla="*/ 11 h 24"/>
                <a:gd name="T34" fmla="*/ 5 w 14"/>
                <a:gd name="T35" fmla="*/ 9 h 24"/>
                <a:gd name="T36" fmla="*/ 5 w 14"/>
                <a:gd name="T37" fmla="*/ 11 h 24"/>
                <a:gd name="T38" fmla="*/ 9 w 14"/>
                <a:gd name="T39" fmla="*/ 9 h 24"/>
                <a:gd name="T40" fmla="*/ 7 w 14"/>
                <a:gd name="T41" fmla="*/ 12 h 24"/>
                <a:gd name="T42" fmla="*/ 4 w 14"/>
                <a:gd name="T43" fmla="*/ 13 h 24"/>
                <a:gd name="T44" fmla="*/ 5 w 14"/>
                <a:gd name="T45" fmla="*/ 14 h 24"/>
                <a:gd name="T46" fmla="*/ 9 w 14"/>
                <a:gd name="T47" fmla="*/ 11 h 24"/>
                <a:gd name="T48" fmla="*/ 8 w 14"/>
                <a:gd name="T49" fmla="*/ 15 h 24"/>
                <a:gd name="T50" fmla="*/ 6 w 14"/>
                <a:gd name="T51" fmla="*/ 18 h 24"/>
                <a:gd name="T52" fmla="*/ 4 w 14"/>
                <a:gd name="T53" fmla="*/ 20 h 24"/>
                <a:gd name="T54" fmla="*/ 0 w 14"/>
                <a:gd name="T55" fmla="*/ 22 h 24"/>
                <a:gd name="T56" fmla="*/ 4 w 14"/>
                <a:gd name="T57" fmla="*/ 21 h 24"/>
                <a:gd name="T58" fmla="*/ 8 w 14"/>
                <a:gd name="T59" fmla="*/ 18 h 24"/>
                <a:gd name="T60" fmla="*/ 8 w 14"/>
                <a:gd name="T61" fmla="*/ 22 h 24"/>
                <a:gd name="T62" fmla="*/ 6 w 14"/>
                <a:gd name="T63" fmla="*/ 23 h 24"/>
                <a:gd name="T64" fmla="*/ 9 w 14"/>
                <a:gd name="T65" fmla="*/ 23 h 24"/>
                <a:gd name="T66" fmla="*/ 11 w 14"/>
                <a:gd name="T67" fmla="*/ 21 h 24"/>
                <a:gd name="T68" fmla="*/ 9 w 14"/>
                <a:gd name="T69" fmla="*/ 18 h 24"/>
                <a:gd name="T70" fmla="*/ 11 w 14"/>
                <a:gd name="T71" fmla="*/ 17 h 24"/>
                <a:gd name="T72" fmla="*/ 9 w 14"/>
                <a:gd name="T73" fmla="*/ 14 h 24"/>
                <a:gd name="T74" fmla="*/ 14 w 14"/>
                <a:gd name="T75" fmla="*/ 9 h 24"/>
                <a:gd name="T76" fmla="*/ 11 w 14"/>
                <a:gd name="T77" fmla="*/ 9 h 24"/>
                <a:gd name="T78" fmla="*/ 12 w 14"/>
                <a:gd name="T79" fmla="*/ 6 h 24"/>
                <a:gd name="T80" fmla="*/ 5 w 14"/>
                <a:gd name="T81" fmla="*/ 6 h 24"/>
                <a:gd name="T82" fmla="*/ 7 w 14"/>
                <a:gd name="T83" fmla="*/ 8 h 24"/>
                <a:gd name="T84" fmla="*/ 7 w 14"/>
                <a:gd name="T85"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 h="24">
                  <a:moveTo>
                    <a:pt x="12" y="6"/>
                  </a:moveTo>
                  <a:cubicBezTo>
                    <a:pt x="12" y="6"/>
                    <a:pt x="12" y="6"/>
                    <a:pt x="12" y="6"/>
                  </a:cubicBezTo>
                  <a:cubicBezTo>
                    <a:pt x="12" y="6"/>
                    <a:pt x="12" y="5"/>
                    <a:pt x="12" y="5"/>
                  </a:cubicBezTo>
                  <a:cubicBezTo>
                    <a:pt x="12" y="5"/>
                    <a:pt x="13" y="4"/>
                    <a:pt x="13" y="3"/>
                  </a:cubicBezTo>
                  <a:cubicBezTo>
                    <a:pt x="13" y="3"/>
                    <a:pt x="13" y="3"/>
                    <a:pt x="14" y="3"/>
                  </a:cubicBezTo>
                  <a:cubicBezTo>
                    <a:pt x="14" y="3"/>
                    <a:pt x="14" y="2"/>
                    <a:pt x="14" y="2"/>
                  </a:cubicBezTo>
                  <a:cubicBezTo>
                    <a:pt x="14" y="2"/>
                    <a:pt x="14" y="2"/>
                    <a:pt x="13" y="1"/>
                  </a:cubicBezTo>
                  <a:cubicBezTo>
                    <a:pt x="14" y="1"/>
                    <a:pt x="14" y="1"/>
                    <a:pt x="14" y="1"/>
                  </a:cubicBezTo>
                  <a:cubicBezTo>
                    <a:pt x="13" y="1"/>
                    <a:pt x="13" y="1"/>
                    <a:pt x="13" y="1"/>
                  </a:cubicBezTo>
                  <a:cubicBezTo>
                    <a:pt x="13" y="1"/>
                    <a:pt x="12" y="1"/>
                    <a:pt x="12" y="1"/>
                  </a:cubicBezTo>
                  <a:cubicBezTo>
                    <a:pt x="12" y="2"/>
                    <a:pt x="12" y="2"/>
                    <a:pt x="12" y="2"/>
                  </a:cubicBezTo>
                  <a:cubicBezTo>
                    <a:pt x="12" y="3"/>
                    <a:pt x="12" y="4"/>
                    <a:pt x="11" y="4"/>
                  </a:cubicBezTo>
                  <a:cubicBezTo>
                    <a:pt x="11" y="5"/>
                    <a:pt x="11" y="6"/>
                    <a:pt x="10" y="6"/>
                  </a:cubicBezTo>
                  <a:cubicBezTo>
                    <a:pt x="10" y="6"/>
                    <a:pt x="10" y="6"/>
                    <a:pt x="10" y="6"/>
                  </a:cubicBezTo>
                  <a:cubicBezTo>
                    <a:pt x="10" y="5"/>
                    <a:pt x="10" y="5"/>
                    <a:pt x="10" y="5"/>
                  </a:cubicBezTo>
                  <a:cubicBezTo>
                    <a:pt x="9" y="5"/>
                    <a:pt x="8" y="5"/>
                    <a:pt x="8" y="5"/>
                  </a:cubicBezTo>
                  <a:cubicBezTo>
                    <a:pt x="9" y="5"/>
                    <a:pt x="9" y="5"/>
                    <a:pt x="9" y="6"/>
                  </a:cubicBezTo>
                  <a:cubicBezTo>
                    <a:pt x="9" y="6"/>
                    <a:pt x="9" y="7"/>
                    <a:pt x="9" y="7"/>
                  </a:cubicBezTo>
                  <a:cubicBezTo>
                    <a:pt x="10" y="7"/>
                    <a:pt x="10" y="7"/>
                    <a:pt x="10" y="7"/>
                  </a:cubicBezTo>
                  <a:cubicBezTo>
                    <a:pt x="10" y="8"/>
                    <a:pt x="10" y="8"/>
                    <a:pt x="10" y="8"/>
                  </a:cubicBezTo>
                  <a:cubicBezTo>
                    <a:pt x="10" y="8"/>
                    <a:pt x="10" y="9"/>
                    <a:pt x="10" y="9"/>
                  </a:cubicBezTo>
                  <a:cubicBezTo>
                    <a:pt x="10" y="9"/>
                    <a:pt x="9" y="9"/>
                    <a:pt x="8" y="9"/>
                  </a:cubicBezTo>
                  <a:cubicBezTo>
                    <a:pt x="8" y="8"/>
                    <a:pt x="7" y="7"/>
                    <a:pt x="8" y="7"/>
                  </a:cubicBezTo>
                  <a:cubicBezTo>
                    <a:pt x="8" y="7"/>
                    <a:pt x="8" y="7"/>
                    <a:pt x="8" y="6"/>
                  </a:cubicBezTo>
                  <a:cubicBezTo>
                    <a:pt x="9" y="6"/>
                    <a:pt x="8" y="5"/>
                    <a:pt x="8" y="5"/>
                  </a:cubicBezTo>
                  <a:cubicBezTo>
                    <a:pt x="8" y="4"/>
                    <a:pt x="8" y="4"/>
                    <a:pt x="8" y="4"/>
                  </a:cubicBezTo>
                  <a:cubicBezTo>
                    <a:pt x="8" y="3"/>
                    <a:pt x="9" y="3"/>
                    <a:pt x="9" y="3"/>
                  </a:cubicBezTo>
                  <a:cubicBezTo>
                    <a:pt x="9" y="3"/>
                    <a:pt x="10" y="2"/>
                    <a:pt x="10" y="2"/>
                  </a:cubicBezTo>
                  <a:cubicBezTo>
                    <a:pt x="10" y="2"/>
                    <a:pt x="10" y="1"/>
                    <a:pt x="10" y="1"/>
                  </a:cubicBezTo>
                  <a:cubicBezTo>
                    <a:pt x="10" y="1"/>
                    <a:pt x="10" y="0"/>
                    <a:pt x="9" y="0"/>
                  </a:cubicBezTo>
                  <a:cubicBezTo>
                    <a:pt x="9" y="0"/>
                    <a:pt x="9" y="0"/>
                    <a:pt x="8" y="0"/>
                  </a:cubicBezTo>
                  <a:cubicBezTo>
                    <a:pt x="8" y="0"/>
                    <a:pt x="7" y="0"/>
                    <a:pt x="7" y="0"/>
                  </a:cubicBezTo>
                  <a:cubicBezTo>
                    <a:pt x="7" y="1"/>
                    <a:pt x="7" y="1"/>
                    <a:pt x="7" y="2"/>
                  </a:cubicBezTo>
                  <a:cubicBezTo>
                    <a:pt x="7" y="3"/>
                    <a:pt x="7" y="3"/>
                    <a:pt x="7" y="4"/>
                  </a:cubicBezTo>
                  <a:cubicBezTo>
                    <a:pt x="7" y="4"/>
                    <a:pt x="7" y="4"/>
                    <a:pt x="7" y="5"/>
                  </a:cubicBezTo>
                  <a:cubicBezTo>
                    <a:pt x="7" y="5"/>
                    <a:pt x="6" y="5"/>
                    <a:pt x="5" y="5"/>
                  </a:cubicBezTo>
                  <a:cubicBezTo>
                    <a:pt x="5" y="5"/>
                    <a:pt x="4" y="5"/>
                    <a:pt x="4" y="5"/>
                  </a:cubicBezTo>
                  <a:cubicBezTo>
                    <a:pt x="4" y="6"/>
                    <a:pt x="4" y="6"/>
                    <a:pt x="4" y="6"/>
                  </a:cubicBezTo>
                  <a:cubicBezTo>
                    <a:pt x="3" y="6"/>
                    <a:pt x="3" y="6"/>
                    <a:pt x="3" y="6"/>
                  </a:cubicBezTo>
                  <a:cubicBezTo>
                    <a:pt x="3" y="6"/>
                    <a:pt x="2" y="7"/>
                    <a:pt x="2" y="7"/>
                  </a:cubicBezTo>
                  <a:cubicBezTo>
                    <a:pt x="2" y="7"/>
                    <a:pt x="3" y="7"/>
                    <a:pt x="3" y="7"/>
                  </a:cubicBezTo>
                  <a:cubicBezTo>
                    <a:pt x="3" y="7"/>
                    <a:pt x="3" y="7"/>
                    <a:pt x="4" y="8"/>
                  </a:cubicBezTo>
                  <a:cubicBezTo>
                    <a:pt x="4" y="8"/>
                    <a:pt x="4" y="8"/>
                    <a:pt x="4" y="9"/>
                  </a:cubicBezTo>
                  <a:cubicBezTo>
                    <a:pt x="4" y="9"/>
                    <a:pt x="4" y="9"/>
                    <a:pt x="4" y="9"/>
                  </a:cubicBezTo>
                  <a:cubicBezTo>
                    <a:pt x="3" y="9"/>
                    <a:pt x="3" y="8"/>
                    <a:pt x="2" y="8"/>
                  </a:cubicBezTo>
                  <a:cubicBezTo>
                    <a:pt x="2" y="9"/>
                    <a:pt x="2" y="9"/>
                    <a:pt x="2" y="9"/>
                  </a:cubicBezTo>
                  <a:cubicBezTo>
                    <a:pt x="2" y="10"/>
                    <a:pt x="2" y="10"/>
                    <a:pt x="2" y="10"/>
                  </a:cubicBezTo>
                  <a:cubicBezTo>
                    <a:pt x="2" y="10"/>
                    <a:pt x="2" y="11"/>
                    <a:pt x="2" y="11"/>
                  </a:cubicBezTo>
                  <a:cubicBezTo>
                    <a:pt x="2" y="11"/>
                    <a:pt x="2" y="11"/>
                    <a:pt x="2" y="11"/>
                  </a:cubicBezTo>
                  <a:cubicBezTo>
                    <a:pt x="3" y="11"/>
                    <a:pt x="3" y="12"/>
                    <a:pt x="3" y="12"/>
                  </a:cubicBezTo>
                  <a:cubicBezTo>
                    <a:pt x="4" y="12"/>
                    <a:pt x="4" y="11"/>
                    <a:pt x="4" y="11"/>
                  </a:cubicBezTo>
                  <a:cubicBezTo>
                    <a:pt x="4" y="10"/>
                    <a:pt x="4" y="10"/>
                    <a:pt x="4" y="10"/>
                  </a:cubicBezTo>
                  <a:cubicBezTo>
                    <a:pt x="5" y="10"/>
                    <a:pt x="5" y="10"/>
                    <a:pt x="5" y="10"/>
                  </a:cubicBezTo>
                  <a:cubicBezTo>
                    <a:pt x="5" y="10"/>
                    <a:pt x="5" y="9"/>
                    <a:pt x="5" y="9"/>
                  </a:cubicBezTo>
                  <a:cubicBezTo>
                    <a:pt x="5" y="9"/>
                    <a:pt x="5" y="8"/>
                    <a:pt x="5" y="8"/>
                  </a:cubicBezTo>
                  <a:cubicBezTo>
                    <a:pt x="6" y="8"/>
                    <a:pt x="6" y="9"/>
                    <a:pt x="6" y="9"/>
                  </a:cubicBezTo>
                  <a:cubicBezTo>
                    <a:pt x="6" y="10"/>
                    <a:pt x="5" y="10"/>
                    <a:pt x="5" y="11"/>
                  </a:cubicBezTo>
                  <a:cubicBezTo>
                    <a:pt x="5" y="11"/>
                    <a:pt x="6" y="10"/>
                    <a:pt x="6" y="10"/>
                  </a:cubicBezTo>
                  <a:cubicBezTo>
                    <a:pt x="6" y="10"/>
                    <a:pt x="6" y="9"/>
                    <a:pt x="7" y="9"/>
                  </a:cubicBezTo>
                  <a:cubicBezTo>
                    <a:pt x="7" y="10"/>
                    <a:pt x="8" y="10"/>
                    <a:pt x="9" y="9"/>
                  </a:cubicBezTo>
                  <a:cubicBezTo>
                    <a:pt x="9" y="9"/>
                    <a:pt x="9" y="10"/>
                    <a:pt x="9" y="10"/>
                  </a:cubicBezTo>
                  <a:cubicBezTo>
                    <a:pt x="9" y="11"/>
                    <a:pt x="8" y="11"/>
                    <a:pt x="8" y="11"/>
                  </a:cubicBezTo>
                  <a:cubicBezTo>
                    <a:pt x="8" y="11"/>
                    <a:pt x="7" y="11"/>
                    <a:pt x="7" y="12"/>
                  </a:cubicBezTo>
                  <a:cubicBezTo>
                    <a:pt x="7" y="12"/>
                    <a:pt x="6" y="12"/>
                    <a:pt x="6" y="12"/>
                  </a:cubicBezTo>
                  <a:cubicBezTo>
                    <a:pt x="6" y="12"/>
                    <a:pt x="5" y="13"/>
                    <a:pt x="5" y="13"/>
                  </a:cubicBezTo>
                  <a:cubicBezTo>
                    <a:pt x="5" y="13"/>
                    <a:pt x="5" y="13"/>
                    <a:pt x="4" y="13"/>
                  </a:cubicBezTo>
                  <a:cubicBezTo>
                    <a:pt x="4" y="13"/>
                    <a:pt x="3" y="14"/>
                    <a:pt x="3" y="14"/>
                  </a:cubicBezTo>
                  <a:cubicBezTo>
                    <a:pt x="3" y="15"/>
                    <a:pt x="4" y="15"/>
                    <a:pt x="4" y="15"/>
                  </a:cubicBezTo>
                  <a:cubicBezTo>
                    <a:pt x="5" y="15"/>
                    <a:pt x="5" y="14"/>
                    <a:pt x="5" y="14"/>
                  </a:cubicBezTo>
                  <a:cubicBezTo>
                    <a:pt x="6" y="14"/>
                    <a:pt x="6" y="14"/>
                    <a:pt x="6" y="13"/>
                  </a:cubicBezTo>
                  <a:cubicBezTo>
                    <a:pt x="7" y="13"/>
                    <a:pt x="7" y="13"/>
                    <a:pt x="8" y="12"/>
                  </a:cubicBezTo>
                  <a:cubicBezTo>
                    <a:pt x="8" y="12"/>
                    <a:pt x="8" y="11"/>
                    <a:pt x="9" y="11"/>
                  </a:cubicBezTo>
                  <a:cubicBezTo>
                    <a:pt x="9" y="11"/>
                    <a:pt x="10" y="11"/>
                    <a:pt x="10" y="11"/>
                  </a:cubicBezTo>
                  <a:cubicBezTo>
                    <a:pt x="9" y="13"/>
                    <a:pt x="9" y="14"/>
                    <a:pt x="7" y="14"/>
                  </a:cubicBezTo>
                  <a:cubicBezTo>
                    <a:pt x="8" y="15"/>
                    <a:pt x="8" y="15"/>
                    <a:pt x="8" y="15"/>
                  </a:cubicBezTo>
                  <a:cubicBezTo>
                    <a:pt x="8" y="15"/>
                    <a:pt x="8" y="15"/>
                    <a:pt x="8" y="16"/>
                  </a:cubicBezTo>
                  <a:cubicBezTo>
                    <a:pt x="8" y="16"/>
                    <a:pt x="7" y="17"/>
                    <a:pt x="7" y="17"/>
                  </a:cubicBezTo>
                  <a:cubicBezTo>
                    <a:pt x="6" y="17"/>
                    <a:pt x="6" y="18"/>
                    <a:pt x="6" y="18"/>
                  </a:cubicBezTo>
                  <a:cubicBezTo>
                    <a:pt x="5" y="18"/>
                    <a:pt x="5" y="18"/>
                    <a:pt x="4" y="19"/>
                  </a:cubicBezTo>
                  <a:cubicBezTo>
                    <a:pt x="4" y="19"/>
                    <a:pt x="4" y="19"/>
                    <a:pt x="4" y="19"/>
                  </a:cubicBezTo>
                  <a:cubicBezTo>
                    <a:pt x="4" y="19"/>
                    <a:pt x="4" y="19"/>
                    <a:pt x="4" y="20"/>
                  </a:cubicBezTo>
                  <a:cubicBezTo>
                    <a:pt x="3" y="20"/>
                    <a:pt x="3" y="20"/>
                    <a:pt x="3" y="20"/>
                  </a:cubicBezTo>
                  <a:cubicBezTo>
                    <a:pt x="3" y="20"/>
                    <a:pt x="3" y="20"/>
                    <a:pt x="2" y="20"/>
                  </a:cubicBezTo>
                  <a:cubicBezTo>
                    <a:pt x="2" y="21"/>
                    <a:pt x="0" y="21"/>
                    <a:pt x="0" y="22"/>
                  </a:cubicBezTo>
                  <a:cubicBezTo>
                    <a:pt x="1" y="23"/>
                    <a:pt x="2" y="22"/>
                    <a:pt x="3" y="23"/>
                  </a:cubicBezTo>
                  <a:cubicBezTo>
                    <a:pt x="3" y="22"/>
                    <a:pt x="3" y="22"/>
                    <a:pt x="4" y="22"/>
                  </a:cubicBezTo>
                  <a:cubicBezTo>
                    <a:pt x="4" y="22"/>
                    <a:pt x="4" y="22"/>
                    <a:pt x="4" y="21"/>
                  </a:cubicBezTo>
                  <a:cubicBezTo>
                    <a:pt x="5" y="21"/>
                    <a:pt x="6" y="20"/>
                    <a:pt x="6" y="20"/>
                  </a:cubicBezTo>
                  <a:cubicBezTo>
                    <a:pt x="6" y="19"/>
                    <a:pt x="7" y="19"/>
                    <a:pt x="7" y="18"/>
                  </a:cubicBezTo>
                  <a:cubicBezTo>
                    <a:pt x="8" y="18"/>
                    <a:pt x="8" y="18"/>
                    <a:pt x="8" y="18"/>
                  </a:cubicBezTo>
                  <a:cubicBezTo>
                    <a:pt x="9" y="18"/>
                    <a:pt x="8" y="19"/>
                    <a:pt x="8" y="20"/>
                  </a:cubicBezTo>
                  <a:cubicBezTo>
                    <a:pt x="8" y="21"/>
                    <a:pt x="9" y="21"/>
                    <a:pt x="9" y="21"/>
                  </a:cubicBezTo>
                  <a:cubicBezTo>
                    <a:pt x="9" y="22"/>
                    <a:pt x="8" y="21"/>
                    <a:pt x="8" y="22"/>
                  </a:cubicBezTo>
                  <a:cubicBezTo>
                    <a:pt x="8" y="22"/>
                    <a:pt x="8" y="22"/>
                    <a:pt x="8" y="22"/>
                  </a:cubicBezTo>
                  <a:cubicBezTo>
                    <a:pt x="7" y="22"/>
                    <a:pt x="6" y="22"/>
                    <a:pt x="5" y="22"/>
                  </a:cubicBezTo>
                  <a:cubicBezTo>
                    <a:pt x="5" y="23"/>
                    <a:pt x="6" y="23"/>
                    <a:pt x="6" y="23"/>
                  </a:cubicBezTo>
                  <a:cubicBezTo>
                    <a:pt x="7" y="23"/>
                    <a:pt x="7" y="23"/>
                    <a:pt x="7" y="23"/>
                  </a:cubicBezTo>
                  <a:cubicBezTo>
                    <a:pt x="7" y="23"/>
                    <a:pt x="8" y="23"/>
                    <a:pt x="8" y="23"/>
                  </a:cubicBezTo>
                  <a:cubicBezTo>
                    <a:pt x="9" y="23"/>
                    <a:pt x="9" y="23"/>
                    <a:pt x="9" y="23"/>
                  </a:cubicBezTo>
                  <a:cubicBezTo>
                    <a:pt x="9" y="23"/>
                    <a:pt x="10" y="24"/>
                    <a:pt x="10" y="23"/>
                  </a:cubicBezTo>
                  <a:cubicBezTo>
                    <a:pt x="10" y="23"/>
                    <a:pt x="11" y="23"/>
                    <a:pt x="11" y="23"/>
                  </a:cubicBezTo>
                  <a:cubicBezTo>
                    <a:pt x="12" y="22"/>
                    <a:pt x="11" y="22"/>
                    <a:pt x="11" y="21"/>
                  </a:cubicBezTo>
                  <a:cubicBezTo>
                    <a:pt x="10" y="21"/>
                    <a:pt x="10" y="20"/>
                    <a:pt x="10" y="20"/>
                  </a:cubicBezTo>
                  <a:cubicBezTo>
                    <a:pt x="10" y="20"/>
                    <a:pt x="10" y="19"/>
                    <a:pt x="10" y="19"/>
                  </a:cubicBezTo>
                  <a:cubicBezTo>
                    <a:pt x="10" y="19"/>
                    <a:pt x="9" y="19"/>
                    <a:pt x="9" y="18"/>
                  </a:cubicBezTo>
                  <a:cubicBezTo>
                    <a:pt x="9" y="18"/>
                    <a:pt x="9" y="18"/>
                    <a:pt x="9" y="18"/>
                  </a:cubicBezTo>
                  <a:cubicBezTo>
                    <a:pt x="9" y="18"/>
                    <a:pt x="9" y="17"/>
                    <a:pt x="9" y="17"/>
                  </a:cubicBezTo>
                  <a:cubicBezTo>
                    <a:pt x="10" y="17"/>
                    <a:pt x="10" y="17"/>
                    <a:pt x="11" y="17"/>
                  </a:cubicBezTo>
                  <a:cubicBezTo>
                    <a:pt x="12" y="17"/>
                    <a:pt x="12" y="16"/>
                    <a:pt x="12" y="15"/>
                  </a:cubicBezTo>
                  <a:cubicBezTo>
                    <a:pt x="12" y="15"/>
                    <a:pt x="11" y="15"/>
                    <a:pt x="11" y="15"/>
                  </a:cubicBezTo>
                  <a:cubicBezTo>
                    <a:pt x="11" y="14"/>
                    <a:pt x="10" y="14"/>
                    <a:pt x="9" y="14"/>
                  </a:cubicBezTo>
                  <a:cubicBezTo>
                    <a:pt x="10" y="13"/>
                    <a:pt x="10" y="12"/>
                    <a:pt x="11" y="12"/>
                  </a:cubicBezTo>
                  <a:cubicBezTo>
                    <a:pt x="11" y="12"/>
                    <a:pt x="12" y="12"/>
                    <a:pt x="12" y="11"/>
                  </a:cubicBezTo>
                  <a:cubicBezTo>
                    <a:pt x="13" y="11"/>
                    <a:pt x="13" y="9"/>
                    <a:pt x="14" y="9"/>
                  </a:cubicBezTo>
                  <a:cubicBezTo>
                    <a:pt x="13" y="9"/>
                    <a:pt x="14" y="9"/>
                    <a:pt x="14" y="8"/>
                  </a:cubicBezTo>
                  <a:cubicBezTo>
                    <a:pt x="14" y="8"/>
                    <a:pt x="13" y="8"/>
                    <a:pt x="13" y="8"/>
                  </a:cubicBezTo>
                  <a:cubicBezTo>
                    <a:pt x="12" y="8"/>
                    <a:pt x="12" y="8"/>
                    <a:pt x="11" y="9"/>
                  </a:cubicBezTo>
                  <a:cubicBezTo>
                    <a:pt x="11" y="9"/>
                    <a:pt x="11" y="9"/>
                    <a:pt x="11" y="9"/>
                  </a:cubicBezTo>
                  <a:cubicBezTo>
                    <a:pt x="11" y="8"/>
                    <a:pt x="11" y="8"/>
                    <a:pt x="11" y="7"/>
                  </a:cubicBezTo>
                  <a:cubicBezTo>
                    <a:pt x="11" y="7"/>
                    <a:pt x="11" y="7"/>
                    <a:pt x="12" y="6"/>
                  </a:cubicBezTo>
                  <a:close/>
                  <a:moveTo>
                    <a:pt x="5" y="8"/>
                  </a:moveTo>
                  <a:cubicBezTo>
                    <a:pt x="4" y="7"/>
                    <a:pt x="4" y="7"/>
                    <a:pt x="4" y="6"/>
                  </a:cubicBezTo>
                  <a:cubicBezTo>
                    <a:pt x="4" y="6"/>
                    <a:pt x="5" y="6"/>
                    <a:pt x="5" y="6"/>
                  </a:cubicBezTo>
                  <a:cubicBezTo>
                    <a:pt x="5" y="6"/>
                    <a:pt x="5" y="6"/>
                    <a:pt x="6" y="6"/>
                  </a:cubicBezTo>
                  <a:cubicBezTo>
                    <a:pt x="6" y="7"/>
                    <a:pt x="5" y="7"/>
                    <a:pt x="5" y="8"/>
                  </a:cubicBezTo>
                  <a:close/>
                  <a:moveTo>
                    <a:pt x="7" y="8"/>
                  </a:moveTo>
                  <a:cubicBezTo>
                    <a:pt x="6" y="8"/>
                    <a:pt x="6" y="8"/>
                    <a:pt x="5" y="8"/>
                  </a:cubicBezTo>
                  <a:cubicBezTo>
                    <a:pt x="6" y="7"/>
                    <a:pt x="6" y="6"/>
                    <a:pt x="6" y="6"/>
                  </a:cubicBezTo>
                  <a:cubicBezTo>
                    <a:pt x="7" y="6"/>
                    <a:pt x="7" y="7"/>
                    <a:pt x="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26">
              <a:extLst>
                <a:ext uri="{FF2B5EF4-FFF2-40B4-BE49-F238E27FC236}">
                  <a16:creationId xmlns:a16="http://schemas.microsoft.com/office/drawing/2014/main" id="{887492D8-3F9B-E0F9-CCAB-930CA9D34E73}"/>
                </a:ext>
              </a:extLst>
            </p:cNvPr>
            <p:cNvSpPr>
              <a:spLocks/>
            </p:cNvSpPr>
            <p:nvPr userDrawn="1"/>
          </p:nvSpPr>
          <p:spPr bwMode="auto">
            <a:xfrm>
              <a:off x="1555750" y="4737100"/>
              <a:ext cx="20638" cy="34925"/>
            </a:xfrm>
            <a:custGeom>
              <a:avLst/>
              <a:gdLst>
                <a:gd name="T0" fmla="*/ 3 w 3"/>
                <a:gd name="T1" fmla="*/ 4 h 5"/>
                <a:gd name="T2" fmla="*/ 3 w 3"/>
                <a:gd name="T3" fmla="*/ 2 h 5"/>
                <a:gd name="T4" fmla="*/ 3 w 3"/>
                <a:gd name="T5" fmla="*/ 1 h 5"/>
                <a:gd name="T6" fmla="*/ 1 w 3"/>
                <a:gd name="T7" fmla="*/ 0 h 5"/>
                <a:gd name="T8" fmla="*/ 1 w 3"/>
                <a:gd name="T9" fmla="*/ 1 h 5"/>
                <a:gd name="T10" fmla="*/ 1 w 3"/>
                <a:gd name="T11" fmla="*/ 3 h 5"/>
                <a:gd name="T12" fmla="*/ 1 w 3"/>
                <a:gd name="T13" fmla="*/ 3 h 5"/>
                <a:gd name="T14" fmla="*/ 1 w 3"/>
                <a:gd name="T15" fmla="*/ 4 h 5"/>
                <a:gd name="T16" fmla="*/ 0 w 3"/>
                <a:gd name="T17" fmla="*/ 4 h 5"/>
                <a:gd name="T18" fmla="*/ 0 w 3"/>
                <a:gd name="T19" fmla="*/ 5 h 5"/>
                <a:gd name="T20" fmla="*/ 1 w 3"/>
                <a:gd name="T21" fmla="*/ 5 h 5"/>
                <a:gd name="T22" fmla="*/ 3 w 3"/>
                <a:gd name="T23" fmla="*/ 5 h 5"/>
                <a:gd name="T24" fmla="*/ 3 w 3"/>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5">
                  <a:moveTo>
                    <a:pt x="3" y="4"/>
                  </a:moveTo>
                  <a:cubicBezTo>
                    <a:pt x="3" y="3"/>
                    <a:pt x="3" y="2"/>
                    <a:pt x="3" y="2"/>
                  </a:cubicBezTo>
                  <a:cubicBezTo>
                    <a:pt x="3" y="2"/>
                    <a:pt x="3" y="2"/>
                    <a:pt x="3" y="1"/>
                  </a:cubicBezTo>
                  <a:cubicBezTo>
                    <a:pt x="2" y="1"/>
                    <a:pt x="2" y="0"/>
                    <a:pt x="1" y="0"/>
                  </a:cubicBezTo>
                  <a:cubicBezTo>
                    <a:pt x="1" y="0"/>
                    <a:pt x="1" y="1"/>
                    <a:pt x="1" y="1"/>
                  </a:cubicBezTo>
                  <a:cubicBezTo>
                    <a:pt x="1" y="2"/>
                    <a:pt x="1" y="2"/>
                    <a:pt x="1" y="3"/>
                  </a:cubicBezTo>
                  <a:cubicBezTo>
                    <a:pt x="1" y="3"/>
                    <a:pt x="1" y="3"/>
                    <a:pt x="1" y="3"/>
                  </a:cubicBezTo>
                  <a:cubicBezTo>
                    <a:pt x="1" y="3"/>
                    <a:pt x="1" y="3"/>
                    <a:pt x="1" y="4"/>
                  </a:cubicBezTo>
                  <a:cubicBezTo>
                    <a:pt x="1" y="4"/>
                    <a:pt x="0" y="4"/>
                    <a:pt x="0" y="4"/>
                  </a:cubicBezTo>
                  <a:cubicBezTo>
                    <a:pt x="0" y="4"/>
                    <a:pt x="0" y="5"/>
                    <a:pt x="0" y="5"/>
                  </a:cubicBezTo>
                  <a:cubicBezTo>
                    <a:pt x="0" y="5"/>
                    <a:pt x="1" y="5"/>
                    <a:pt x="1" y="5"/>
                  </a:cubicBezTo>
                  <a:cubicBezTo>
                    <a:pt x="2" y="5"/>
                    <a:pt x="2" y="5"/>
                    <a:pt x="3" y="5"/>
                  </a:cubicBezTo>
                  <a:cubicBezTo>
                    <a:pt x="3" y="5"/>
                    <a:pt x="3"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27">
              <a:extLst>
                <a:ext uri="{FF2B5EF4-FFF2-40B4-BE49-F238E27FC236}">
                  <a16:creationId xmlns:a16="http://schemas.microsoft.com/office/drawing/2014/main" id="{96FD5637-DA88-2A72-5C59-AA7D687307C9}"/>
                </a:ext>
              </a:extLst>
            </p:cNvPr>
            <p:cNvSpPr>
              <a:spLocks/>
            </p:cNvSpPr>
            <p:nvPr userDrawn="1"/>
          </p:nvSpPr>
          <p:spPr bwMode="auto">
            <a:xfrm>
              <a:off x="808038" y="4652963"/>
              <a:ext cx="20638" cy="20638"/>
            </a:xfrm>
            <a:custGeom>
              <a:avLst/>
              <a:gdLst>
                <a:gd name="T0" fmla="*/ 1 w 3"/>
                <a:gd name="T1" fmla="*/ 2 h 3"/>
                <a:gd name="T2" fmla="*/ 3 w 3"/>
                <a:gd name="T3" fmla="*/ 2 h 3"/>
                <a:gd name="T4" fmla="*/ 3 w 3"/>
                <a:gd name="T5" fmla="*/ 1 h 3"/>
                <a:gd name="T6" fmla="*/ 2 w 3"/>
                <a:gd name="T7" fmla="*/ 0 h 3"/>
                <a:gd name="T8" fmla="*/ 0 w 3"/>
                <a:gd name="T9" fmla="*/ 1 h 3"/>
                <a:gd name="T10" fmla="*/ 1 w 3"/>
                <a:gd name="T11" fmla="*/ 2 h 3"/>
                <a:gd name="T12" fmla="*/ 1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2"/>
                  </a:moveTo>
                  <a:cubicBezTo>
                    <a:pt x="2" y="2"/>
                    <a:pt x="3" y="3"/>
                    <a:pt x="3" y="2"/>
                  </a:cubicBezTo>
                  <a:cubicBezTo>
                    <a:pt x="3" y="2"/>
                    <a:pt x="3" y="1"/>
                    <a:pt x="3" y="1"/>
                  </a:cubicBezTo>
                  <a:cubicBezTo>
                    <a:pt x="3" y="0"/>
                    <a:pt x="2" y="0"/>
                    <a:pt x="2" y="0"/>
                  </a:cubicBezTo>
                  <a:cubicBezTo>
                    <a:pt x="1" y="0"/>
                    <a:pt x="0" y="0"/>
                    <a:pt x="0" y="1"/>
                  </a:cubicBezTo>
                  <a:cubicBezTo>
                    <a:pt x="0" y="1"/>
                    <a:pt x="0"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8">
              <a:extLst>
                <a:ext uri="{FF2B5EF4-FFF2-40B4-BE49-F238E27FC236}">
                  <a16:creationId xmlns:a16="http://schemas.microsoft.com/office/drawing/2014/main" id="{264BD034-E19E-086D-44F9-72A70959EAA8}"/>
                </a:ext>
              </a:extLst>
            </p:cNvPr>
            <p:cNvSpPr>
              <a:spLocks/>
            </p:cNvSpPr>
            <p:nvPr userDrawn="1"/>
          </p:nvSpPr>
          <p:spPr bwMode="auto">
            <a:xfrm>
              <a:off x="781050" y="4667250"/>
              <a:ext cx="69850" cy="41275"/>
            </a:xfrm>
            <a:custGeom>
              <a:avLst/>
              <a:gdLst>
                <a:gd name="T0" fmla="*/ 1 w 10"/>
                <a:gd name="T1" fmla="*/ 6 h 6"/>
                <a:gd name="T2" fmla="*/ 3 w 10"/>
                <a:gd name="T3" fmla="*/ 6 h 6"/>
                <a:gd name="T4" fmla="*/ 3 w 10"/>
                <a:gd name="T5" fmla="*/ 5 h 6"/>
                <a:gd name="T6" fmla="*/ 4 w 10"/>
                <a:gd name="T7" fmla="*/ 5 h 6"/>
                <a:gd name="T8" fmla="*/ 5 w 10"/>
                <a:gd name="T9" fmla="*/ 4 h 6"/>
                <a:gd name="T10" fmla="*/ 6 w 10"/>
                <a:gd name="T11" fmla="*/ 3 h 6"/>
                <a:gd name="T12" fmla="*/ 7 w 10"/>
                <a:gd name="T13" fmla="*/ 2 h 6"/>
                <a:gd name="T14" fmla="*/ 10 w 10"/>
                <a:gd name="T15" fmla="*/ 0 h 6"/>
                <a:gd name="T16" fmla="*/ 9 w 10"/>
                <a:gd name="T17" fmla="*/ 0 h 6"/>
                <a:gd name="T18" fmla="*/ 9 w 10"/>
                <a:gd name="T19" fmla="*/ 0 h 6"/>
                <a:gd name="T20" fmla="*/ 7 w 10"/>
                <a:gd name="T21" fmla="*/ 1 h 6"/>
                <a:gd name="T22" fmla="*/ 6 w 10"/>
                <a:gd name="T23" fmla="*/ 2 h 6"/>
                <a:gd name="T24" fmla="*/ 5 w 10"/>
                <a:gd name="T25" fmla="*/ 2 h 6"/>
                <a:gd name="T26" fmla="*/ 5 w 10"/>
                <a:gd name="T27" fmla="*/ 2 h 6"/>
                <a:gd name="T28" fmla="*/ 3 w 10"/>
                <a:gd name="T29" fmla="*/ 3 h 6"/>
                <a:gd name="T30" fmla="*/ 2 w 10"/>
                <a:gd name="T31" fmla="*/ 4 h 6"/>
                <a:gd name="T32" fmla="*/ 0 w 10"/>
                <a:gd name="T33" fmla="*/ 5 h 6"/>
                <a:gd name="T34" fmla="*/ 0 w 10"/>
                <a:gd name="T35" fmla="*/ 6 h 6"/>
                <a:gd name="T36" fmla="*/ 1 w 10"/>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6">
                  <a:moveTo>
                    <a:pt x="1" y="6"/>
                  </a:moveTo>
                  <a:cubicBezTo>
                    <a:pt x="1" y="6"/>
                    <a:pt x="2" y="6"/>
                    <a:pt x="3" y="6"/>
                  </a:cubicBezTo>
                  <a:cubicBezTo>
                    <a:pt x="3" y="6"/>
                    <a:pt x="3" y="6"/>
                    <a:pt x="3" y="5"/>
                  </a:cubicBezTo>
                  <a:cubicBezTo>
                    <a:pt x="4" y="5"/>
                    <a:pt x="4" y="5"/>
                    <a:pt x="4" y="5"/>
                  </a:cubicBezTo>
                  <a:cubicBezTo>
                    <a:pt x="4" y="4"/>
                    <a:pt x="4" y="4"/>
                    <a:pt x="5" y="4"/>
                  </a:cubicBezTo>
                  <a:cubicBezTo>
                    <a:pt x="5" y="4"/>
                    <a:pt x="6" y="3"/>
                    <a:pt x="6" y="3"/>
                  </a:cubicBezTo>
                  <a:cubicBezTo>
                    <a:pt x="7" y="2"/>
                    <a:pt x="7" y="2"/>
                    <a:pt x="7" y="2"/>
                  </a:cubicBezTo>
                  <a:cubicBezTo>
                    <a:pt x="9" y="2"/>
                    <a:pt x="10" y="1"/>
                    <a:pt x="10" y="0"/>
                  </a:cubicBezTo>
                  <a:cubicBezTo>
                    <a:pt x="10" y="0"/>
                    <a:pt x="10" y="0"/>
                    <a:pt x="9" y="0"/>
                  </a:cubicBezTo>
                  <a:cubicBezTo>
                    <a:pt x="9" y="0"/>
                    <a:pt x="9" y="0"/>
                    <a:pt x="9" y="0"/>
                  </a:cubicBezTo>
                  <a:cubicBezTo>
                    <a:pt x="8" y="0"/>
                    <a:pt x="8" y="1"/>
                    <a:pt x="7" y="1"/>
                  </a:cubicBezTo>
                  <a:cubicBezTo>
                    <a:pt x="7" y="1"/>
                    <a:pt x="6" y="2"/>
                    <a:pt x="6" y="2"/>
                  </a:cubicBezTo>
                  <a:cubicBezTo>
                    <a:pt x="6" y="2"/>
                    <a:pt x="5" y="2"/>
                    <a:pt x="5" y="2"/>
                  </a:cubicBezTo>
                  <a:cubicBezTo>
                    <a:pt x="5" y="2"/>
                    <a:pt x="5" y="2"/>
                    <a:pt x="5" y="2"/>
                  </a:cubicBezTo>
                  <a:cubicBezTo>
                    <a:pt x="4" y="3"/>
                    <a:pt x="4" y="3"/>
                    <a:pt x="3" y="3"/>
                  </a:cubicBezTo>
                  <a:cubicBezTo>
                    <a:pt x="3" y="3"/>
                    <a:pt x="2" y="4"/>
                    <a:pt x="2" y="4"/>
                  </a:cubicBezTo>
                  <a:cubicBezTo>
                    <a:pt x="1" y="4"/>
                    <a:pt x="0" y="5"/>
                    <a:pt x="0" y="5"/>
                  </a:cubicBezTo>
                  <a:cubicBezTo>
                    <a:pt x="0" y="5"/>
                    <a:pt x="0" y="5"/>
                    <a:pt x="0" y="6"/>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29">
              <a:extLst>
                <a:ext uri="{FF2B5EF4-FFF2-40B4-BE49-F238E27FC236}">
                  <a16:creationId xmlns:a16="http://schemas.microsoft.com/office/drawing/2014/main" id="{4EB10FB4-D3F1-8B5D-2BE8-612ABBB7FEC5}"/>
                </a:ext>
              </a:extLst>
            </p:cNvPr>
            <p:cNvSpPr>
              <a:spLocks/>
            </p:cNvSpPr>
            <p:nvPr userDrawn="1"/>
          </p:nvSpPr>
          <p:spPr bwMode="auto">
            <a:xfrm>
              <a:off x="808038" y="4694238"/>
              <a:ext cx="42863" cy="42863"/>
            </a:xfrm>
            <a:custGeom>
              <a:avLst/>
              <a:gdLst>
                <a:gd name="T0" fmla="*/ 5 w 6"/>
                <a:gd name="T1" fmla="*/ 3 h 6"/>
                <a:gd name="T2" fmla="*/ 4 w 6"/>
                <a:gd name="T3" fmla="*/ 3 h 6"/>
                <a:gd name="T4" fmla="*/ 5 w 6"/>
                <a:gd name="T5" fmla="*/ 3 h 6"/>
                <a:gd name="T6" fmla="*/ 5 w 6"/>
                <a:gd name="T7" fmla="*/ 2 h 6"/>
                <a:gd name="T8" fmla="*/ 6 w 6"/>
                <a:gd name="T9" fmla="*/ 1 h 6"/>
                <a:gd name="T10" fmla="*/ 4 w 6"/>
                <a:gd name="T11" fmla="*/ 0 h 6"/>
                <a:gd name="T12" fmla="*/ 3 w 6"/>
                <a:gd name="T13" fmla="*/ 1 h 6"/>
                <a:gd name="T14" fmla="*/ 1 w 6"/>
                <a:gd name="T15" fmla="*/ 2 h 6"/>
                <a:gd name="T16" fmla="*/ 0 w 6"/>
                <a:gd name="T17" fmla="*/ 3 h 6"/>
                <a:gd name="T18" fmla="*/ 1 w 6"/>
                <a:gd name="T19" fmla="*/ 3 h 6"/>
                <a:gd name="T20" fmla="*/ 2 w 6"/>
                <a:gd name="T21" fmla="*/ 2 h 6"/>
                <a:gd name="T22" fmla="*/ 3 w 6"/>
                <a:gd name="T23" fmla="*/ 2 h 6"/>
                <a:gd name="T24" fmla="*/ 3 w 6"/>
                <a:gd name="T25" fmla="*/ 2 h 6"/>
                <a:gd name="T26" fmla="*/ 3 w 6"/>
                <a:gd name="T27" fmla="*/ 3 h 6"/>
                <a:gd name="T28" fmla="*/ 3 w 6"/>
                <a:gd name="T29" fmla="*/ 3 h 6"/>
                <a:gd name="T30" fmla="*/ 2 w 6"/>
                <a:gd name="T31" fmla="*/ 3 h 6"/>
                <a:gd name="T32" fmla="*/ 2 w 6"/>
                <a:gd name="T33" fmla="*/ 4 h 6"/>
                <a:gd name="T34" fmla="*/ 2 w 6"/>
                <a:gd name="T35" fmla="*/ 5 h 6"/>
                <a:gd name="T36" fmla="*/ 3 w 6"/>
                <a:gd name="T37" fmla="*/ 5 h 6"/>
                <a:gd name="T38" fmla="*/ 4 w 6"/>
                <a:gd name="T39" fmla="*/ 5 h 6"/>
                <a:gd name="T40" fmla="*/ 5 w 6"/>
                <a:gd name="T4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6">
                  <a:moveTo>
                    <a:pt x="5" y="3"/>
                  </a:moveTo>
                  <a:cubicBezTo>
                    <a:pt x="4" y="3"/>
                    <a:pt x="4" y="3"/>
                    <a:pt x="4" y="3"/>
                  </a:cubicBezTo>
                  <a:cubicBezTo>
                    <a:pt x="3" y="3"/>
                    <a:pt x="4" y="3"/>
                    <a:pt x="5" y="3"/>
                  </a:cubicBezTo>
                  <a:cubicBezTo>
                    <a:pt x="5" y="2"/>
                    <a:pt x="5" y="2"/>
                    <a:pt x="5" y="2"/>
                  </a:cubicBezTo>
                  <a:cubicBezTo>
                    <a:pt x="5" y="2"/>
                    <a:pt x="6" y="2"/>
                    <a:pt x="6" y="1"/>
                  </a:cubicBezTo>
                  <a:cubicBezTo>
                    <a:pt x="5" y="1"/>
                    <a:pt x="5" y="1"/>
                    <a:pt x="4" y="0"/>
                  </a:cubicBezTo>
                  <a:cubicBezTo>
                    <a:pt x="4" y="0"/>
                    <a:pt x="4" y="1"/>
                    <a:pt x="3" y="1"/>
                  </a:cubicBezTo>
                  <a:cubicBezTo>
                    <a:pt x="3" y="1"/>
                    <a:pt x="2" y="2"/>
                    <a:pt x="1" y="2"/>
                  </a:cubicBezTo>
                  <a:cubicBezTo>
                    <a:pt x="1" y="2"/>
                    <a:pt x="0" y="3"/>
                    <a:pt x="0" y="3"/>
                  </a:cubicBezTo>
                  <a:cubicBezTo>
                    <a:pt x="0" y="4"/>
                    <a:pt x="1" y="3"/>
                    <a:pt x="1" y="3"/>
                  </a:cubicBezTo>
                  <a:cubicBezTo>
                    <a:pt x="1" y="3"/>
                    <a:pt x="2" y="3"/>
                    <a:pt x="2" y="2"/>
                  </a:cubicBezTo>
                  <a:cubicBezTo>
                    <a:pt x="2" y="2"/>
                    <a:pt x="3" y="2"/>
                    <a:pt x="3" y="2"/>
                  </a:cubicBezTo>
                  <a:cubicBezTo>
                    <a:pt x="3" y="2"/>
                    <a:pt x="3" y="2"/>
                    <a:pt x="3" y="2"/>
                  </a:cubicBezTo>
                  <a:cubicBezTo>
                    <a:pt x="3" y="2"/>
                    <a:pt x="3" y="3"/>
                    <a:pt x="3" y="3"/>
                  </a:cubicBezTo>
                  <a:cubicBezTo>
                    <a:pt x="3" y="3"/>
                    <a:pt x="3" y="3"/>
                    <a:pt x="3" y="3"/>
                  </a:cubicBezTo>
                  <a:cubicBezTo>
                    <a:pt x="3" y="3"/>
                    <a:pt x="2" y="3"/>
                    <a:pt x="2" y="3"/>
                  </a:cubicBezTo>
                  <a:cubicBezTo>
                    <a:pt x="2" y="4"/>
                    <a:pt x="2" y="4"/>
                    <a:pt x="2" y="4"/>
                  </a:cubicBezTo>
                  <a:cubicBezTo>
                    <a:pt x="2" y="4"/>
                    <a:pt x="1" y="5"/>
                    <a:pt x="2" y="5"/>
                  </a:cubicBezTo>
                  <a:cubicBezTo>
                    <a:pt x="2" y="6"/>
                    <a:pt x="3" y="5"/>
                    <a:pt x="3" y="5"/>
                  </a:cubicBezTo>
                  <a:cubicBezTo>
                    <a:pt x="3" y="5"/>
                    <a:pt x="4" y="5"/>
                    <a:pt x="4" y="5"/>
                  </a:cubicBezTo>
                  <a:cubicBezTo>
                    <a:pt x="5" y="4"/>
                    <a:pt x="5" y="4"/>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30">
              <a:extLst>
                <a:ext uri="{FF2B5EF4-FFF2-40B4-BE49-F238E27FC236}">
                  <a16:creationId xmlns:a16="http://schemas.microsoft.com/office/drawing/2014/main" id="{E5C00310-B217-B3C9-D0B4-9EF6113BC956}"/>
                </a:ext>
              </a:extLst>
            </p:cNvPr>
            <p:cNvSpPr>
              <a:spLocks/>
            </p:cNvSpPr>
            <p:nvPr userDrawn="1"/>
          </p:nvSpPr>
          <p:spPr bwMode="auto">
            <a:xfrm>
              <a:off x="795338" y="4714875"/>
              <a:ext cx="20638" cy="22225"/>
            </a:xfrm>
            <a:custGeom>
              <a:avLst/>
              <a:gdLst>
                <a:gd name="T0" fmla="*/ 1 w 3"/>
                <a:gd name="T1" fmla="*/ 3 h 3"/>
                <a:gd name="T2" fmla="*/ 2 w 3"/>
                <a:gd name="T3" fmla="*/ 3 h 3"/>
                <a:gd name="T4" fmla="*/ 1 w 3"/>
                <a:gd name="T5" fmla="*/ 0 h 3"/>
                <a:gd name="T6" fmla="*/ 0 w 3"/>
                <a:gd name="T7" fmla="*/ 1 h 3"/>
                <a:gd name="T8" fmla="*/ 0 w 3"/>
                <a:gd name="T9" fmla="*/ 2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2" y="3"/>
                    <a:pt x="2" y="3"/>
                    <a:pt x="2" y="3"/>
                  </a:cubicBezTo>
                  <a:cubicBezTo>
                    <a:pt x="3" y="2"/>
                    <a:pt x="2" y="0"/>
                    <a:pt x="1" y="0"/>
                  </a:cubicBezTo>
                  <a:cubicBezTo>
                    <a:pt x="1" y="0"/>
                    <a:pt x="0" y="0"/>
                    <a:pt x="0" y="1"/>
                  </a:cubicBezTo>
                  <a:cubicBezTo>
                    <a:pt x="0" y="1"/>
                    <a:pt x="0" y="2"/>
                    <a:pt x="0" y="2"/>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31">
              <a:extLst>
                <a:ext uri="{FF2B5EF4-FFF2-40B4-BE49-F238E27FC236}">
                  <a16:creationId xmlns:a16="http://schemas.microsoft.com/office/drawing/2014/main" id="{14F966F0-75D3-49F5-49DD-5E2E659A6521}"/>
                </a:ext>
              </a:extLst>
            </p:cNvPr>
            <p:cNvSpPr>
              <a:spLocks noEditPoints="1"/>
            </p:cNvSpPr>
            <p:nvPr userDrawn="1"/>
          </p:nvSpPr>
          <p:spPr bwMode="auto">
            <a:xfrm>
              <a:off x="774700" y="4737100"/>
              <a:ext cx="53975" cy="55563"/>
            </a:xfrm>
            <a:custGeom>
              <a:avLst/>
              <a:gdLst>
                <a:gd name="T0" fmla="*/ 7 w 8"/>
                <a:gd name="T1" fmla="*/ 1 h 8"/>
                <a:gd name="T2" fmla="*/ 7 w 8"/>
                <a:gd name="T3" fmla="*/ 0 h 8"/>
                <a:gd name="T4" fmla="*/ 6 w 8"/>
                <a:gd name="T5" fmla="*/ 1 h 8"/>
                <a:gd name="T6" fmla="*/ 6 w 8"/>
                <a:gd name="T7" fmla="*/ 2 h 8"/>
                <a:gd name="T8" fmla="*/ 4 w 8"/>
                <a:gd name="T9" fmla="*/ 3 h 8"/>
                <a:gd name="T10" fmla="*/ 3 w 8"/>
                <a:gd name="T11" fmla="*/ 3 h 8"/>
                <a:gd name="T12" fmla="*/ 3 w 8"/>
                <a:gd name="T13" fmla="*/ 4 h 8"/>
                <a:gd name="T14" fmla="*/ 2 w 8"/>
                <a:gd name="T15" fmla="*/ 4 h 8"/>
                <a:gd name="T16" fmla="*/ 1 w 8"/>
                <a:gd name="T17" fmla="*/ 4 h 8"/>
                <a:gd name="T18" fmla="*/ 1 w 8"/>
                <a:gd name="T19" fmla="*/ 4 h 8"/>
                <a:gd name="T20" fmla="*/ 0 w 8"/>
                <a:gd name="T21" fmla="*/ 5 h 8"/>
                <a:gd name="T22" fmla="*/ 0 w 8"/>
                <a:gd name="T23" fmla="*/ 5 h 8"/>
                <a:gd name="T24" fmla="*/ 0 w 8"/>
                <a:gd name="T25" fmla="*/ 7 h 8"/>
                <a:gd name="T26" fmla="*/ 1 w 8"/>
                <a:gd name="T27" fmla="*/ 8 h 8"/>
                <a:gd name="T28" fmla="*/ 2 w 8"/>
                <a:gd name="T29" fmla="*/ 7 h 8"/>
                <a:gd name="T30" fmla="*/ 3 w 8"/>
                <a:gd name="T31" fmla="*/ 6 h 8"/>
                <a:gd name="T32" fmla="*/ 4 w 8"/>
                <a:gd name="T33" fmla="*/ 5 h 8"/>
                <a:gd name="T34" fmla="*/ 4 w 8"/>
                <a:gd name="T35" fmla="*/ 4 h 8"/>
                <a:gd name="T36" fmla="*/ 5 w 8"/>
                <a:gd name="T37" fmla="*/ 5 h 8"/>
                <a:gd name="T38" fmla="*/ 6 w 8"/>
                <a:gd name="T39" fmla="*/ 6 h 8"/>
                <a:gd name="T40" fmla="*/ 7 w 8"/>
                <a:gd name="T41" fmla="*/ 7 h 8"/>
                <a:gd name="T42" fmla="*/ 8 w 8"/>
                <a:gd name="T43" fmla="*/ 6 h 8"/>
                <a:gd name="T44" fmla="*/ 7 w 8"/>
                <a:gd name="T45" fmla="*/ 4 h 8"/>
                <a:gd name="T46" fmla="*/ 7 w 8"/>
                <a:gd name="T47" fmla="*/ 1 h 8"/>
                <a:gd name="T48" fmla="*/ 6 w 8"/>
                <a:gd name="T49" fmla="*/ 5 h 8"/>
                <a:gd name="T50" fmla="*/ 5 w 8"/>
                <a:gd name="T51" fmla="*/ 4 h 8"/>
                <a:gd name="T52" fmla="*/ 5 w 8"/>
                <a:gd name="T53" fmla="*/ 4 h 8"/>
                <a:gd name="T54" fmla="*/ 6 w 8"/>
                <a:gd name="T55" fmla="*/ 3 h 8"/>
                <a:gd name="T56" fmla="*/ 6 w 8"/>
                <a:gd name="T57" fmla="*/ 4 h 8"/>
                <a:gd name="T58" fmla="*/ 6 w 8"/>
                <a:gd name="T59"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 h="8">
                  <a:moveTo>
                    <a:pt x="7" y="1"/>
                  </a:moveTo>
                  <a:cubicBezTo>
                    <a:pt x="7" y="0"/>
                    <a:pt x="7" y="0"/>
                    <a:pt x="7" y="0"/>
                  </a:cubicBezTo>
                  <a:cubicBezTo>
                    <a:pt x="6" y="0"/>
                    <a:pt x="6" y="0"/>
                    <a:pt x="6" y="1"/>
                  </a:cubicBezTo>
                  <a:cubicBezTo>
                    <a:pt x="6" y="1"/>
                    <a:pt x="6" y="2"/>
                    <a:pt x="6" y="2"/>
                  </a:cubicBezTo>
                  <a:cubicBezTo>
                    <a:pt x="5" y="2"/>
                    <a:pt x="4" y="3"/>
                    <a:pt x="4" y="3"/>
                  </a:cubicBezTo>
                  <a:cubicBezTo>
                    <a:pt x="4" y="3"/>
                    <a:pt x="3" y="3"/>
                    <a:pt x="3" y="3"/>
                  </a:cubicBezTo>
                  <a:cubicBezTo>
                    <a:pt x="3" y="3"/>
                    <a:pt x="3" y="4"/>
                    <a:pt x="3" y="4"/>
                  </a:cubicBezTo>
                  <a:cubicBezTo>
                    <a:pt x="2" y="4"/>
                    <a:pt x="2" y="4"/>
                    <a:pt x="2" y="4"/>
                  </a:cubicBezTo>
                  <a:cubicBezTo>
                    <a:pt x="2" y="4"/>
                    <a:pt x="2" y="4"/>
                    <a:pt x="1" y="4"/>
                  </a:cubicBezTo>
                  <a:cubicBezTo>
                    <a:pt x="1" y="4"/>
                    <a:pt x="1" y="4"/>
                    <a:pt x="1" y="4"/>
                  </a:cubicBezTo>
                  <a:cubicBezTo>
                    <a:pt x="0" y="4"/>
                    <a:pt x="0" y="5"/>
                    <a:pt x="0" y="5"/>
                  </a:cubicBezTo>
                  <a:cubicBezTo>
                    <a:pt x="0" y="5"/>
                    <a:pt x="0" y="5"/>
                    <a:pt x="0" y="5"/>
                  </a:cubicBezTo>
                  <a:cubicBezTo>
                    <a:pt x="0" y="6"/>
                    <a:pt x="0" y="7"/>
                    <a:pt x="0" y="7"/>
                  </a:cubicBezTo>
                  <a:cubicBezTo>
                    <a:pt x="0" y="7"/>
                    <a:pt x="1" y="8"/>
                    <a:pt x="1" y="8"/>
                  </a:cubicBezTo>
                  <a:cubicBezTo>
                    <a:pt x="2" y="8"/>
                    <a:pt x="2" y="7"/>
                    <a:pt x="2" y="7"/>
                  </a:cubicBezTo>
                  <a:cubicBezTo>
                    <a:pt x="2" y="7"/>
                    <a:pt x="3" y="6"/>
                    <a:pt x="3" y="6"/>
                  </a:cubicBezTo>
                  <a:cubicBezTo>
                    <a:pt x="3" y="6"/>
                    <a:pt x="3" y="5"/>
                    <a:pt x="4" y="5"/>
                  </a:cubicBezTo>
                  <a:cubicBezTo>
                    <a:pt x="4" y="5"/>
                    <a:pt x="4" y="4"/>
                    <a:pt x="4" y="4"/>
                  </a:cubicBezTo>
                  <a:cubicBezTo>
                    <a:pt x="5" y="4"/>
                    <a:pt x="5" y="5"/>
                    <a:pt x="5" y="5"/>
                  </a:cubicBezTo>
                  <a:cubicBezTo>
                    <a:pt x="6" y="6"/>
                    <a:pt x="6" y="6"/>
                    <a:pt x="6" y="6"/>
                  </a:cubicBezTo>
                  <a:cubicBezTo>
                    <a:pt x="6" y="6"/>
                    <a:pt x="6" y="7"/>
                    <a:pt x="7" y="7"/>
                  </a:cubicBezTo>
                  <a:cubicBezTo>
                    <a:pt x="7" y="7"/>
                    <a:pt x="7" y="6"/>
                    <a:pt x="8" y="6"/>
                  </a:cubicBezTo>
                  <a:cubicBezTo>
                    <a:pt x="8" y="5"/>
                    <a:pt x="8" y="4"/>
                    <a:pt x="7" y="4"/>
                  </a:cubicBezTo>
                  <a:cubicBezTo>
                    <a:pt x="7" y="3"/>
                    <a:pt x="8" y="1"/>
                    <a:pt x="7" y="1"/>
                  </a:cubicBezTo>
                  <a:close/>
                  <a:moveTo>
                    <a:pt x="6" y="5"/>
                  </a:moveTo>
                  <a:cubicBezTo>
                    <a:pt x="6" y="5"/>
                    <a:pt x="6" y="5"/>
                    <a:pt x="5" y="4"/>
                  </a:cubicBezTo>
                  <a:cubicBezTo>
                    <a:pt x="5" y="4"/>
                    <a:pt x="5" y="4"/>
                    <a:pt x="5" y="4"/>
                  </a:cubicBezTo>
                  <a:cubicBezTo>
                    <a:pt x="5" y="4"/>
                    <a:pt x="5" y="3"/>
                    <a:pt x="6" y="3"/>
                  </a:cubicBezTo>
                  <a:cubicBezTo>
                    <a:pt x="6" y="2"/>
                    <a:pt x="6" y="3"/>
                    <a:pt x="6" y="4"/>
                  </a:cubicBezTo>
                  <a:cubicBezTo>
                    <a:pt x="6" y="4"/>
                    <a:pt x="6" y="4"/>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32">
              <a:extLst>
                <a:ext uri="{FF2B5EF4-FFF2-40B4-BE49-F238E27FC236}">
                  <a16:creationId xmlns:a16="http://schemas.microsoft.com/office/drawing/2014/main" id="{2A4E5C63-1D1D-0FC9-E384-AC48D451B2F5}"/>
                </a:ext>
              </a:extLst>
            </p:cNvPr>
            <p:cNvSpPr>
              <a:spLocks/>
            </p:cNvSpPr>
            <p:nvPr userDrawn="1"/>
          </p:nvSpPr>
          <p:spPr bwMode="auto">
            <a:xfrm>
              <a:off x="836613" y="4743450"/>
              <a:ext cx="14288" cy="34925"/>
            </a:xfrm>
            <a:custGeom>
              <a:avLst/>
              <a:gdLst>
                <a:gd name="T0" fmla="*/ 0 w 2"/>
                <a:gd name="T1" fmla="*/ 0 h 5"/>
                <a:gd name="T2" fmla="*/ 0 w 2"/>
                <a:gd name="T3" fmla="*/ 1 h 5"/>
                <a:gd name="T4" fmla="*/ 0 w 2"/>
                <a:gd name="T5" fmla="*/ 4 h 5"/>
                <a:gd name="T6" fmla="*/ 1 w 2"/>
                <a:gd name="T7" fmla="*/ 5 h 5"/>
                <a:gd name="T8" fmla="*/ 2 w 2"/>
                <a:gd name="T9" fmla="*/ 4 h 5"/>
                <a:gd name="T10" fmla="*/ 2 w 2"/>
                <a:gd name="T11" fmla="*/ 1 h 5"/>
                <a:gd name="T12" fmla="*/ 0 w 2"/>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0"/>
                  </a:moveTo>
                  <a:cubicBezTo>
                    <a:pt x="0" y="0"/>
                    <a:pt x="0" y="1"/>
                    <a:pt x="0" y="1"/>
                  </a:cubicBezTo>
                  <a:cubicBezTo>
                    <a:pt x="0" y="2"/>
                    <a:pt x="0" y="3"/>
                    <a:pt x="0" y="4"/>
                  </a:cubicBezTo>
                  <a:cubicBezTo>
                    <a:pt x="0" y="4"/>
                    <a:pt x="0" y="5"/>
                    <a:pt x="1" y="5"/>
                  </a:cubicBezTo>
                  <a:cubicBezTo>
                    <a:pt x="1" y="5"/>
                    <a:pt x="1" y="4"/>
                    <a:pt x="2" y="4"/>
                  </a:cubicBezTo>
                  <a:cubicBezTo>
                    <a:pt x="2" y="3"/>
                    <a:pt x="2" y="2"/>
                    <a:pt x="2"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33">
              <a:extLst>
                <a:ext uri="{FF2B5EF4-FFF2-40B4-BE49-F238E27FC236}">
                  <a16:creationId xmlns:a16="http://schemas.microsoft.com/office/drawing/2014/main" id="{E0BAC959-2FF1-DBA7-CE38-0C41596F49A9}"/>
                </a:ext>
              </a:extLst>
            </p:cNvPr>
            <p:cNvSpPr>
              <a:spLocks noEditPoints="1"/>
            </p:cNvSpPr>
            <p:nvPr userDrawn="1"/>
          </p:nvSpPr>
          <p:spPr bwMode="auto">
            <a:xfrm>
              <a:off x="4686300" y="3575050"/>
              <a:ext cx="2784475" cy="1266825"/>
            </a:xfrm>
            <a:custGeom>
              <a:avLst/>
              <a:gdLst>
                <a:gd name="T0" fmla="*/ 384 w 403"/>
                <a:gd name="T1" fmla="*/ 114 h 181"/>
                <a:gd name="T2" fmla="*/ 315 w 403"/>
                <a:gd name="T3" fmla="*/ 64 h 181"/>
                <a:gd name="T4" fmla="*/ 233 w 403"/>
                <a:gd name="T5" fmla="*/ 25 h 181"/>
                <a:gd name="T6" fmla="*/ 225 w 403"/>
                <a:gd name="T7" fmla="*/ 16 h 181"/>
                <a:gd name="T8" fmla="*/ 201 w 403"/>
                <a:gd name="T9" fmla="*/ 0 h 181"/>
                <a:gd name="T10" fmla="*/ 167 w 403"/>
                <a:gd name="T11" fmla="*/ 17 h 181"/>
                <a:gd name="T12" fmla="*/ 176 w 403"/>
                <a:gd name="T13" fmla="*/ 25 h 181"/>
                <a:gd name="T14" fmla="*/ 62 w 403"/>
                <a:gd name="T15" fmla="*/ 87 h 181"/>
                <a:gd name="T16" fmla="*/ 19 w 403"/>
                <a:gd name="T17" fmla="*/ 115 h 181"/>
                <a:gd name="T18" fmla="*/ 18 w 403"/>
                <a:gd name="T19" fmla="*/ 181 h 181"/>
                <a:gd name="T20" fmla="*/ 225 w 403"/>
                <a:gd name="T21" fmla="*/ 181 h 181"/>
                <a:gd name="T22" fmla="*/ 220 w 403"/>
                <a:gd name="T23" fmla="*/ 5 h 181"/>
                <a:gd name="T24" fmla="*/ 182 w 403"/>
                <a:gd name="T25" fmla="*/ 5 h 181"/>
                <a:gd name="T26" fmla="*/ 182 w 403"/>
                <a:gd name="T27" fmla="*/ 5 h 181"/>
                <a:gd name="T28" fmla="*/ 219 w 403"/>
                <a:gd name="T29" fmla="*/ 18 h 181"/>
                <a:gd name="T30" fmla="*/ 168 w 403"/>
                <a:gd name="T31" fmla="*/ 19 h 181"/>
                <a:gd name="T32" fmla="*/ 187 w 403"/>
                <a:gd name="T33" fmla="*/ 33 h 181"/>
                <a:gd name="T34" fmla="*/ 178 w 403"/>
                <a:gd name="T35" fmla="*/ 25 h 181"/>
                <a:gd name="T36" fmla="*/ 189 w 403"/>
                <a:gd name="T37" fmla="*/ 44 h 181"/>
                <a:gd name="T38" fmla="*/ 197 w 403"/>
                <a:gd name="T39" fmla="*/ 92 h 181"/>
                <a:gd name="T40" fmla="*/ 206 w 403"/>
                <a:gd name="T41" fmla="*/ 75 h 181"/>
                <a:gd name="T42" fmla="*/ 197 w 403"/>
                <a:gd name="T43" fmla="*/ 101 h 181"/>
                <a:gd name="T44" fmla="*/ 197 w 403"/>
                <a:gd name="T45" fmla="*/ 62 h 181"/>
                <a:gd name="T46" fmla="*/ 206 w 403"/>
                <a:gd name="T47" fmla="*/ 114 h 181"/>
                <a:gd name="T48" fmla="*/ 197 w 403"/>
                <a:gd name="T49" fmla="*/ 53 h 181"/>
                <a:gd name="T50" fmla="*/ 206 w 403"/>
                <a:gd name="T51" fmla="*/ 123 h 181"/>
                <a:gd name="T52" fmla="*/ 197 w 403"/>
                <a:gd name="T53" fmla="*/ 49 h 181"/>
                <a:gd name="T54" fmla="*/ 195 w 403"/>
                <a:gd name="T55" fmla="*/ 52 h 181"/>
                <a:gd name="T56" fmla="*/ 195 w 403"/>
                <a:gd name="T57" fmla="*/ 61 h 181"/>
                <a:gd name="T58" fmla="*/ 195 w 403"/>
                <a:gd name="T59" fmla="*/ 83 h 181"/>
                <a:gd name="T60" fmla="*/ 195 w 403"/>
                <a:gd name="T61" fmla="*/ 102 h 181"/>
                <a:gd name="T62" fmla="*/ 195 w 403"/>
                <a:gd name="T63" fmla="*/ 115 h 181"/>
                <a:gd name="T64" fmla="*/ 189 w 403"/>
                <a:gd name="T65" fmla="*/ 140 h 181"/>
                <a:gd name="T66" fmla="*/ 197 w 403"/>
                <a:gd name="T67" fmla="*/ 140 h 181"/>
                <a:gd name="T68" fmla="*/ 208 w 403"/>
                <a:gd name="T69" fmla="*/ 140 h 181"/>
                <a:gd name="T70" fmla="*/ 214 w 403"/>
                <a:gd name="T71" fmla="*/ 33 h 181"/>
                <a:gd name="T72" fmla="*/ 189 w 403"/>
                <a:gd name="T73" fmla="*/ 145 h 181"/>
                <a:gd name="T74" fmla="*/ 216 w 403"/>
                <a:gd name="T75" fmla="*/ 179 h 181"/>
                <a:gd name="T76" fmla="*/ 227 w 403"/>
                <a:gd name="T77" fmla="*/ 179 h 181"/>
                <a:gd name="T78" fmla="*/ 382 w 403"/>
                <a:gd name="T79" fmla="*/ 115 h 181"/>
                <a:gd name="T80" fmla="*/ 227 w 403"/>
                <a:gd name="T81" fmla="*/ 72 h 181"/>
                <a:gd name="T82" fmla="*/ 384 w 403"/>
                <a:gd name="T83" fmla="*/ 113 h 181"/>
                <a:gd name="T84" fmla="*/ 341 w 403"/>
                <a:gd name="T85" fmla="*/ 89 h 181"/>
                <a:gd name="T86" fmla="*/ 315 w 403"/>
                <a:gd name="T87" fmla="*/ 70 h 181"/>
                <a:gd name="T88" fmla="*/ 310 w 403"/>
                <a:gd name="T89" fmla="*/ 67 h 181"/>
                <a:gd name="T90" fmla="*/ 93 w 403"/>
                <a:gd name="T91" fmla="*/ 67 h 181"/>
                <a:gd name="T92" fmla="*/ 65 w 403"/>
                <a:gd name="T93" fmla="*/ 90 h 181"/>
                <a:gd name="T94" fmla="*/ 8 w 403"/>
                <a:gd name="T95" fmla="*/ 107 h 181"/>
                <a:gd name="T96" fmla="*/ 176 w 403"/>
                <a:gd name="T97" fmla="*/ 113 h 181"/>
                <a:gd name="T98" fmla="*/ 21 w 403"/>
                <a:gd name="T99" fmla="*/ 117 h 181"/>
                <a:gd name="T100" fmla="*/ 176 w 403"/>
                <a:gd name="T101" fmla="*/ 179 h 181"/>
                <a:gd name="T102" fmla="*/ 214 w 403"/>
                <a:gd name="T103" fmla="*/ 14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181">
                  <a:moveTo>
                    <a:pt x="384" y="179"/>
                  </a:moveTo>
                  <a:cubicBezTo>
                    <a:pt x="384" y="179"/>
                    <a:pt x="384" y="179"/>
                    <a:pt x="384" y="179"/>
                  </a:cubicBezTo>
                  <a:cubicBezTo>
                    <a:pt x="384" y="115"/>
                    <a:pt x="384" y="115"/>
                    <a:pt x="384" y="115"/>
                  </a:cubicBezTo>
                  <a:cubicBezTo>
                    <a:pt x="384" y="115"/>
                    <a:pt x="384" y="115"/>
                    <a:pt x="384" y="115"/>
                  </a:cubicBezTo>
                  <a:cubicBezTo>
                    <a:pt x="384" y="115"/>
                    <a:pt x="384" y="115"/>
                    <a:pt x="384" y="114"/>
                  </a:cubicBezTo>
                  <a:cubicBezTo>
                    <a:pt x="403" y="105"/>
                    <a:pt x="403" y="105"/>
                    <a:pt x="403" y="105"/>
                  </a:cubicBezTo>
                  <a:cubicBezTo>
                    <a:pt x="403" y="104"/>
                    <a:pt x="403" y="104"/>
                    <a:pt x="403" y="104"/>
                  </a:cubicBezTo>
                  <a:cubicBezTo>
                    <a:pt x="403" y="103"/>
                    <a:pt x="403" y="103"/>
                    <a:pt x="403" y="103"/>
                  </a:cubicBezTo>
                  <a:cubicBezTo>
                    <a:pt x="341" y="87"/>
                    <a:pt x="341" y="87"/>
                    <a:pt x="341" y="87"/>
                  </a:cubicBezTo>
                  <a:cubicBezTo>
                    <a:pt x="315" y="64"/>
                    <a:pt x="315" y="64"/>
                    <a:pt x="315" y="64"/>
                  </a:cubicBezTo>
                  <a:cubicBezTo>
                    <a:pt x="315" y="63"/>
                    <a:pt x="315" y="63"/>
                    <a:pt x="314" y="63"/>
                  </a:cubicBezTo>
                  <a:cubicBezTo>
                    <a:pt x="310" y="65"/>
                    <a:pt x="310" y="65"/>
                    <a:pt x="310" y="65"/>
                  </a:cubicBezTo>
                  <a:cubicBezTo>
                    <a:pt x="227" y="65"/>
                    <a:pt x="227" y="65"/>
                    <a:pt x="227" y="65"/>
                  </a:cubicBezTo>
                  <a:cubicBezTo>
                    <a:pt x="227" y="25"/>
                    <a:pt x="227" y="25"/>
                    <a:pt x="227" y="25"/>
                  </a:cubicBezTo>
                  <a:cubicBezTo>
                    <a:pt x="233" y="25"/>
                    <a:pt x="233" y="25"/>
                    <a:pt x="233" y="25"/>
                  </a:cubicBezTo>
                  <a:cubicBezTo>
                    <a:pt x="233" y="25"/>
                    <a:pt x="234" y="25"/>
                    <a:pt x="234" y="24"/>
                  </a:cubicBezTo>
                  <a:cubicBezTo>
                    <a:pt x="237" y="17"/>
                    <a:pt x="237" y="17"/>
                    <a:pt x="237" y="17"/>
                  </a:cubicBezTo>
                  <a:cubicBezTo>
                    <a:pt x="237" y="17"/>
                    <a:pt x="237" y="17"/>
                    <a:pt x="237" y="16"/>
                  </a:cubicBezTo>
                  <a:cubicBezTo>
                    <a:pt x="237" y="16"/>
                    <a:pt x="237" y="16"/>
                    <a:pt x="236" y="16"/>
                  </a:cubicBezTo>
                  <a:cubicBezTo>
                    <a:pt x="225" y="16"/>
                    <a:pt x="225" y="16"/>
                    <a:pt x="225" y="16"/>
                  </a:cubicBezTo>
                  <a:cubicBezTo>
                    <a:pt x="222" y="4"/>
                    <a:pt x="222" y="4"/>
                    <a:pt x="222" y="4"/>
                  </a:cubicBezTo>
                  <a:cubicBezTo>
                    <a:pt x="222" y="4"/>
                    <a:pt x="222" y="3"/>
                    <a:pt x="221" y="3"/>
                  </a:cubicBezTo>
                  <a:cubicBezTo>
                    <a:pt x="206" y="3"/>
                    <a:pt x="206" y="3"/>
                    <a:pt x="206" y="3"/>
                  </a:cubicBezTo>
                  <a:cubicBezTo>
                    <a:pt x="203" y="0"/>
                    <a:pt x="203" y="0"/>
                    <a:pt x="203" y="0"/>
                  </a:cubicBezTo>
                  <a:cubicBezTo>
                    <a:pt x="202" y="0"/>
                    <a:pt x="202" y="0"/>
                    <a:pt x="201" y="0"/>
                  </a:cubicBezTo>
                  <a:cubicBezTo>
                    <a:pt x="198" y="3"/>
                    <a:pt x="198" y="3"/>
                    <a:pt x="198" y="3"/>
                  </a:cubicBezTo>
                  <a:cubicBezTo>
                    <a:pt x="181" y="3"/>
                    <a:pt x="181" y="3"/>
                    <a:pt x="181" y="3"/>
                  </a:cubicBezTo>
                  <a:cubicBezTo>
                    <a:pt x="181" y="3"/>
                    <a:pt x="180" y="4"/>
                    <a:pt x="180" y="4"/>
                  </a:cubicBezTo>
                  <a:cubicBezTo>
                    <a:pt x="178" y="17"/>
                    <a:pt x="178" y="17"/>
                    <a:pt x="178" y="17"/>
                  </a:cubicBezTo>
                  <a:cubicBezTo>
                    <a:pt x="167" y="17"/>
                    <a:pt x="167" y="17"/>
                    <a:pt x="167" y="17"/>
                  </a:cubicBezTo>
                  <a:cubicBezTo>
                    <a:pt x="166" y="17"/>
                    <a:pt x="166" y="17"/>
                    <a:pt x="166" y="17"/>
                  </a:cubicBezTo>
                  <a:cubicBezTo>
                    <a:pt x="165" y="17"/>
                    <a:pt x="165" y="18"/>
                    <a:pt x="166" y="18"/>
                  </a:cubicBezTo>
                  <a:cubicBezTo>
                    <a:pt x="169" y="25"/>
                    <a:pt x="169" y="25"/>
                    <a:pt x="169" y="25"/>
                  </a:cubicBezTo>
                  <a:cubicBezTo>
                    <a:pt x="169" y="25"/>
                    <a:pt x="170" y="25"/>
                    <a:pt x="170" y="25"/>
                  </a:cubicBezTo>
                  <a:cubicBezTo>
                    <a:pt x="176" y="25"/>
                    <a:pt x="176" y="25"/>
                    <a:pt x="176" y="25"/>
                  </a:cubicBezTo>
                  <a:cubicBezTo>
                    <a:pt x="176" y="65"/>
                    <a:pt x="176" y="65"/>
                    <a:pt x="176" y="65"/>
                  </a:cubicBezTo>
                  <a:cubicBezTo>
                    <a:pt x="93" y="65"/>
                    <a:pt x="93" y="65"/>
                    <a:pt x="93" y="65"/>
                  </a:cubicBezTo>
                  <a:cubicBezTo>
                    <a:pt x="89" y="63"/>
                    <a:pt x="89" y="63"/>
                    <a:pt x="89" y="63"/>
                  </a:cubicBezTo>
                  <a:cubicBezTo>
                    <a:pt x="88" y="63"/>
                    <a:pt x="88" y="63"/>
                    <a:pt x="88" y="64"/>
                  </a:cubicBezTo>
                  <a:cubicBezTo>
                    <a:pt x="62" y="87"/>
                    <a:pt x="62" y="87"/>
                    <a:pt x="62" y="87"/>
                  </a:cubicBezTo>
                  <a:cubicBezTo>
                    <a:pt x="0" y="103"/>
                    <a:pt x="0" y="103"/>
                    <a:pt x="0" y="103"/>
                  </a:cubicBezTo>
                  <a:cubicBezTo>
                    <a:pt x="0" y="103"/>
                    <a:pt x="0" y="103"/>
                    <a:pt x="0" y="104"/>
                  </a:cubicBezTo>
                  <a:cubicBezTo>
                    <a:pt x="0" y="104"/>
                    <a:pt x="0" y="104"/>
                    <a:pt x="0" y="105"/>
                  </a:cubicBezTo>
                  <a:cubicBezTo>
                    <a:pt x="18" y="114"/>
                    <a:pt x="18" y="114"/>
                    <a:pt x="18" y="114"/>
                  </a:cubicBezTo>
                  <a:cubicBezTo>
                    <a:pt x="19" y="115"/>
                    <a:pt x="19" y="115"/>
                    <a:pt x="19" y="115"/>
                  </a:cubicBezTo>
                  <a:cubicBezTo>
                    <a:pt x="19" y="115"/>
                    <a:pt x="19" y="115"/>
                    <a:pt x="19" y="115"/>
                  </a:cubicBezTo>
                  <a:cubicBezTo>
                    <a:pt x="19" y="179"/>
                    <a:pt x="19" y="179"/>
                    <a:pt x="19" y="179"/>
                  </a:cubicBezTo>
                  <a:cubicBezTo>
                    <a:pt x="18" y="179"/>
                    <a:pt x="18" y="179"/>
                    <a:pt x="18" y="179"/>
                  </a:cubicBezTo>
                  <a:cubicBezTo>
                    <a:pt x="18" y="179"/>
                    <a:pt x="17" y="179"/>
                    <a:pt x="17" y="180"/>
                  </a:cubicBezTo>
                  <a:cubicBezTo>
                    <a:pt x="17" y="181"/>
                    <a:pt x="18" y="181"/>
                    <a:pt x="18" y="181"/>
                  </a:cubicBezTo>
                  <a:cubicBezTo>
                    <a:pt x="178" y="181"/>
                    <a:pt x="178" y="181"/>
                    <a:pt x="178" y="181"/>
                  </a:cubicBezTo>
                  <a:cubicBezTo>
                    <a:pt x="179" y="181"/>
                    <a:pt x="179" y="181"/>
                    <a:pt x="179" y="181"/>
                  </a:cubicBezTo>
                  <a:cubicBezTo>
                    <a:pt x="188" y="181"/>
                    <a:pt x="188" y="181"/>
                    <a:pt x="188" y="181"/>
                  </a:cubicBezTo>
                  <a:cubicBezTo>
                    <a:pt x="215" y="181"/>
                    <a:pt x="215" y="181"/>
                    <a:pt x="215" y="181"/>
                  </a:cubicBezTo>
                  <a:cubicBezTo>
                    <a:pt x="225" y="181"/>
                    <a:pt x="225" y="181"/>
                    <a:pt x="225" y="181"/>
                  </a:cubicBezTo>
                  <a:cubicBezTo>
                    <a:pt x="225" y="181"/>
                    <a:pt x="225" y="181"/>
                    <a:pt x="225" y="181"/>
                  </a:cubicBezTo>
                  <a:cubicBezTo>
                    <a:pt x="384" y="181"/>
                    <a:pt x="384" y="181"/>
                    <a:pt x="384" y="181"/>
                  </a:cubicBezTo>
                  <a:cubicBezTo>
                    <a:pt x="384" y="181"/>
                    <a:pt x="385" y="181"/>
                    <a:pt x="385" y="180"/>
                  </a:cubicBezTo>
                  <a:cubicBezTo>
                    <a:pt x="385" y="179"/>
                    <a:pt x="384" y="179"/>
                    <a:pt x="384" y="179"/>
                  </a:cubicBezTo>
                  <a:close/>
                  <a:moveTo>
                    <a:pt x="220" y="5"/>
                  </a:moveTo>
                  <a:cubicBezTo>
                    <a:pt x="223" y="16"/>
                    <a:pt x="223" y="16"/>
                    <a:pt x="223" y="16"/>
                  </a:cubicBezTo>
                  <a:cubicBezTo>
                    <a:pt x="220" y="16"/>
                    <a:pt x="220" y="16"/>
                    <a:pt x="220" y="16"/>
                  </a:cubicBezTo>
                  <a:cubicBezTo>
                    <a:pt x="208" y="5"/>
                    <a:pt x="208" y="5"/>
                    <a:pt x="208" y="5"/>
                  </a:cubicBezTo>
                  <a:lnTo>
                    <a:pt x="220" y="5"/>
                  </a:lnTo>
                  <a:close/>
                  <a:moveTo>
                    <a:pt x="182" y="5"/>
                  </a:moveTo>
                  <a:cubicBezTo>
                    <a:pt x="196" y="5"/>
                    <a:pt x="196" y="5"/>
                    <a:pt x="196" y="5"/>
                  </a:cubicBezTo>
                  <a:cubicBezTo>
                    <a:pt x="185" y="16"/>
                    <a:pt x="185" y="16"/>
                    <a:pt x="185" y="16"/>
                  </a:cubicBezTo>
                  <a:cubicBezTo>
                    <a:pt x="185" y="16"/>
                    <a:pt x="185" y="16"/>
                    <a:pt x="185" y="16"/>
                  </a:cubicBezTo>
                  <a:cubicBezTo>
                    <a:pt x="180" y="16"/>
                    <a:pt x="180" y="16"/>
                    <a:pt x="180" y="16"/>
                  </a:cubicBezTo>
                  <a:lnTo>
                    <a:pt x="182" y="5"/>
                  </a:lnTo>
                  <a:close/>
                  <a:moveTo>
                    <a:pt x="168" y="19"/>
                  </a:moveTo>
                  <a:cubicBezTo>
                    <a:pt x="185" y="19"/>
                    <a:pt x="185" y="19"/>
                    <a:pt x="185" y="19"/>
                  </a:cubicBezTo>
                  <a:cubicBezTo>
                    <a:pt x="185" y="19"/>
                    <a:pt x="185" y="19"/>
                    <a:pt x="185" y="18"/>
                  </a:cubicBezTo>
                  <a:cubicBezTo>
                    <a:pt x="202" y="2"/>
                    <a:pt x="202" y="2"/>
                    <a:pt x="202" y="2"/>
                  </a:cubicBezTo>
                  <a:cubicBezTo>
                    <a:pt x="219" y="18"/>
                    <a:pt x="219" y="18"/>
                    <a:pt x="219" y="18"/>
                  </a:cubicBezTo>
                  <a:cubicBezTo>
                    <a:pt x="219" y="18"/>
                    <a:pt x="219" y="18"/>
                    <a:pt x="219" y="18"/>
                  </a:cubicBezTo>
                  <a:cubicBezTo>
                    <a:pt x="235" y="18"/>
                    <a:pt x="235" y="18"/>
                    <a:pt x="235" y="18"/>
                  </a:cubicBezTo>
                  <a:cubicBezTo>
                    <a:pt x="232" y="23"/>
                    <a:pt x="232" y="23"/>
                    <a:pt x="232" y="23"/>
                  </a:cubicBezTo>
                  <a:cubicBezTo>
                    <a:pt x="170" y="23"/>
                    <a:pt x="170" y="23"/>
                    <a:pt x="170" y="23"/>
                  </a:cubicBezTo>
                  <a:lnTo>
                    <a:pt x="168" y="19"/>
                  </a:lnTo>
                  <a:close/>
                  <a:moveTo>
                    <a:pt x="179" y="179"/>
                  </a:moveTo>
                  <a:cubicBezTo>
                    <a:pt x="179" y="179"/>
                    <a:pt x="179" y="179"/>
                    <a:pt x="178" y="179"/>
                  </a:cubicBezTo>
                  <a:cubicBezTo>
                    <a:pt x="178" y="179"/>
                    <a:pt x="178" y="179"/>
                    <a:pt x="178" y="179"/>
                  </a:cubicBezTo>
                  <a:cubicBezTo>
                    <a:pt x="178" y="33"/>
                    <a:pt x="178" y="33"/>
                    <a:pt x="178" y="33"/>
                  </a:cubicBezTo>
                  <a:cubicBezTo>
                    <a:pt x="187" y="33"/>
                    <a:pt x="187" y="33"/>
                    <a:pt x="187" y="33"/>
                  </a:cubicBezTo>
                  <a:cubicBezTo>
                    <a:pt x="187" y="179"/>
                    <a:pt x="187" y="179"/>
                    <a:pt x="187" y="179"/>
                  </a:cubicBezTo>
                  <a:lnTo>
                    <a:pt x="179" y="179"/>
                  </a:lnTo>
                  <a:close/>
                  <a:moveTo>
                    <a:pt x="225" y="31"/>
                  </a:moveTo>
                  <a:cubicBezTo>
                    <a:pt x="178" y="31"/>
                    <a:pt x="178" y="31"/>
                    <a:pt x="178" y="31"/>
                  </a:cubicBezTo>
                  <a:cubicBezTo>
                    <a:pt x="178" y="25"/>
                    <a:pt x="178" y="25"/>
                    <a:pt x="178" y="25"/>
                  </a:cubicBezTo>
                  <a:cubicBezTo>
                    <a:pt x="225" y="25"/>
                    <a:pt x="225" y="25"/>
                    <a:pt x="225" y="25"/>
                  </a:cubicBezTo>
                  <a:lnTo>
                    <a:pt x="225" y="31"/>
                  </a:lnTo>
                  <a:close/>
                  <a:moveTo>
                    <a:pt x="214" y="47"/>
                  </a:moveTo>
                  <a:cubicBezTo>
                    <a:pt x="189" y="47"/>
                    <a:pt x="189" y="47"/>
                    <a:pt x="189" y="47"/>
                  </a:cubicBezTo>
                  <a:cubicBezTo>
                    <a:pt x="189" y="44"/>
                    <a:pt x="189" y="44"/>
                    <a:pt x="189" y="44"/>
                  </a:cubicBezTo>
                  <a:cubicBezTo>
                    <a:pt x="214" y="44"/>
                    <a:pt x="214" y="44"/>
                    <a:pt x="214" y="44"/>
                  </a:cubicBezTo>
                  <a:lnTo>
                    <a:pt x="214" y="47"/>
                  </a:lnTo>
                  <a:close/>
                  <a:moveTo>
                    <a:pt x="206" y="84"/>
                  </a:moveTo>
                  <a:cubicBezTo>
                    <a:pt x="206" y="92"/>
                    <a:pt x="206" y="92"/>
                    <a:pt x="206" y="92"/>
                  </a:cubicBezTo>
                  <a:cubicBezTo>
                    <a:pt x="197" y="92"/>
                    <a:pt x="197" y="92"/>
                    <a:pt x="197" y="92"/>
                  </a:cubicBezTo>
                  <a:cubicBezTo>
                    <a:pt x="197" y="84"/>
                    <a:pt x="197" y="84"/>
                    <a:pt x="197" y="84"/>
                  </a:cubicBezTo>
                  <a:lnTo>
                    <a:pt x="206" y="84"/>
                  </a:lnTo>
                  <a:close/>
                  <a:moveTo>
                    <a:pt x="197" y="82"/>
                  </a:moveTo>
                  <a:cubicBezTo>
                    <a:pt x="197" y="75"/>
                    <a:pt x="197" y="75"/>
                    <a:pt x="197" y="75"/>
                  </a:cubicBezTo>
                  <a:cubicBezTo>
                    <a:pt x="206" y="75"/>
                    <a:pt x="206" y="75"/>
                    <a:pt x="206" y="75"/>
                  </a:cubicBezTo>
                  <a:cubicBezTo>
                    <a:pt x="206" y="82"/>
                    <a:pt x="206" y="82"/>
                    <a:pt x="206" y="82"/>
                  </a:cubicBezTo>
                  <a:lnTo>
                    <a:pt x="197" y="82"/>
                  </a:lnTo>
                  <a:close/>
                  <a:moveTo>
                    <a:pt x="206" y="94"/>
                  </a:moveTo>
                  <a:cubicBezTo>
                    <a:pt x="206" y="101"/>
                    <a:pt x="206" y="101"/>
                    <a:pt x="206" y="101"/>
                  </a:cubicBezTo>
                  <a:cubicBezTo>
                    <a:pt x="197" y="101"/>
                    <a:pt x="197" y="101"/>
                    <a:pt x="197" y="101"/>
                  </a:cubicBezTo>
                  <a:cubicBezTo>
                    <a:pt x="197" y="94"/>
                    <a:pt x="197" y="94"/>
                    <a:pt x="197" y="94"/>
                  </a:cubicBezTo>
                  <a:lnTo>
                    <a:pt x="206" y="94"/>
                  </a:lnTo>
                  <a:close/>
                  <a:moveTo>
                    <a:pt x="206" y="73"/>
                  </a:moveTo>
                  <a:cubicBezTo>
                    <a:pt x="197" y="73"/>
                    <a:pt x="197" y="73"/>
                    <a:pt x="197" y="73"/>
                  </a:cubicBezTo>
                  <a:cubicBezTo>
                    <a:pt x="197" y="62"/>
                    <a:pt x="197" y="62"/>
                    <a:pt x="197" y="62"/>
                  </a:cubicBezTo>
                  <a:cubicBezTo>
                    <a:pt x="206" y="62"/>
                    <a:pt x="206" y="62"/>
                    <a:pt x="206" y="62"/>
                  </a:cubicBezTo>
                  <a:lnTo>
                    <a:pt x="206" y="73"/>
                  </a:lnTo>
                  <a:close/>
                  <a:moveTo>
                    <a:pt x="197" y="103"/>
                  </a:moveTo>
                  <a:cubicBezTo>
                    <a:pt x="206" y="103"/>
                    <a:pt x="206" y="103"/>
                    <a:pt x="206" y="103"/>
                  </a:cubicBezTo>
                  <a:cubicBezTo>
                    <a:pt x="206" y="114"/>
                    <a:pt x="206" y="114"/>
                    <a:pt x="206" y="114"/>
                  </a:cubicBezTo>
                  <a:cubicBezTo>
                    <a:pt x="197" y="114"/>
                    <a:pt x="197" y="114"/>
                    <a:pt x="197" y="114"/>
                  </a:cubicBezTo>
                  <a:lnTo>
                    <a:pt x="197" y="103"/>
                  </a:lnTo>
                  <a:close/>
                  <a:moveTo>
                    <a:pt x="206" y="60"/>
                  </a:moveTo>
                  <a:cubicBezTo>
                    <a:pt x="197" y="60"/>
                    <a:pt x="197" y="60"/>
                    <a:pt x="197" y="60"/>
                  </a:cubicBezTo>
                  <a:cubicBezTo>
                    <a:pt x="197" y="53"/>
                    <a:pt x="197" y="53"/>
                    <a:pt x="197" y="53"/>
                  </a:cubicBezTo>
                  <a:cubicBezTo>
                    <a:pt x="206" y="53"/>
                    <a:pt x="206" y="53"/>
                    <a:pt x="206" y="53"/>
                  </a:cubicBezTo>
                  <a:lnTo>
                    <a:pt x="206" y="60"/>
                  </a:lnTo>
                  <a:close/>
                  <a:moveTo>
                    <a:pt x="197" y="116"/>
                  </a:moveTo>
                  <a:cubicBezTo>
                    <a:pt x="206" y="116"/>
                    <a:pt x="206" y="116"/>
                    <a:pt x="206" y="116"/>
                  </a:cubicBezTo>
                  <a:cubicBezTo>
                    <a:pt x="206" y="123"/>
                    <a:pt x="206" y="123"/>
                    <a:pt x="206" y="123"/>
                  </a:cubicBezTo>
                  <a:cubicBezTo>
                    <a:pt x="197" y="123"/>
                    <a:pt x="197" y="123"/>
                    <a:pt x="197" y="123"/>
                  </a:cubicBezTo>
                  <a:lnTo>
                    <a:pt x="197" y="116"/>
                  </a:lnTo>
                  <a:close/>
                  <a:moveTo>
                    <a:pt x="206" y="51"/>
                  </a:moveTo>
                  <a:cubicBezTo>
                    <a:pt x="197" y="51"/>
                    <a:pt x="197" y="51"/>
                    <a:pt x="197" y="51"/>
                  </a:cubicBezTo>
                  <a:cubicBezTo>
                    <a:pt x="197" y="49"/>
                    <a:pt x="197" y="49"/>
                    <a:pt x="197" y="49"/>
                  </a:cubicBezTo>
                  <a:cubicBezTo>
                    <a:pt x="206" y="49"/>
                    <a:pt x="206" y="49"/>
                    <a:pt x="206" y="49"/>
                  </a:cubicBezTo>
                  <a:lnTo>
                    <a:pt x="206" y="51"/>
                  </a:lnTo>
                  <a:close/>
                  <a:moveTo>
                    <a:pt x="189" y="49"/>
                  </a:moveTo>
                  <a:cubicBezTo>
                    <a:pt x="195" y="49"/>
                    <a:pt x="195" y="49"/>
                    <a:pt x="195" y="49"/>
                  </a:cubicBezTo>
                  <a:cubicBezTo>
                    <a:pt x="195" y="52"/>
                    <a:pt x="195" y="52"/>
                    <a:pt x="195" y="52"/>
                  </a:cubicBezTo>
                  <a:cubicBezTo>
                    <a:pt x="195" y="52"/>
                    <a:pt x="195" y="52"/>
                    <a:pt x="195" y="52"/>
                  </a:cubicBezTo>
                  <a:cubicBezTo>
                    <a:pt x="195" y="52"/>
                    <a:pt x="195" y="52"/>
                    <a:pt x="195" y="52"/>
                  </a:cubicBezTo>
                  <a:cubicBezTo>
                    <a:pt x="195" y="61"/>
                    <a:pt x="195" y="61"/>
                    <a:pt x="195" y="61"/>
                  </a:cubicBezTo>
                  <a:cubicBezTo>
                    <a:pt x="195" y="61"/>
                    <a:pt x="195" y="61"/>
                    <a:pt x="195" y="61"/>
                  </a:cubicBezTo>
                  <a:cubicBezTo>
                    <a:pt x="195" y="61"/>
                    <a:pt x="195" y="61"/>
                    <a:pt x="195" y="61"/>
                  </a:cubicBezTo>
                  <a:cubicBezTo>
                    <a:pt x="195" y="74"/>
                    <a:pt x="195" y="74"/>
                    <a:pt x="195" y="74"/>
                  </a:cubicBezTo>
                  <a:cubicBezTo>
                    <a:pt x="195" y="74"/>
                    <a:pt x="195" y="74"/>
                    <a:pt x="195" y="74"/>
                  </a:cubicBezTo>
                  <a:cubicBezTo>
                    <a:pt x="195" y="74"/>
                    <a:pt x="195" y="74"/>
                    <a:pt x="195" y="74"/>
                  </a:cubicBezTo>
                  <a:cubicBezTo>
                    <a:pt x="195" y="83"/>
                    <a:pt x="195" y="83"/>
                    <a:pt x="195" y="83"/>
                  </a:cubicBezTo>
                  <a:cubicBezTo>
                    <a:pt x="195" y="83"/>
                    <a:pt x="195" y="83"/>
                    <a:pt x="195" y="83"/>
                  </a:cubicBezTo>
                  <a:cubicBezTo>
                    <a:pt x="195" y="83"/>
                    <a:pt x="195" y="83"/>
                    <a:pt x="195" y="83"/>
                  </a:cubicBezTo>
                  <a:cubicBezTo>
                    <a:pt x="195" y="93"/>
                    <a:pt x="195" y="93"/>
                    <a:pt x="195" y="93"/>
                  </a:cubicBezTo>
                  <a:cubicBezTo>
                    <a:pt x="195" y="93"/>
                    <a:pt x="195" y="93"/>
                    <a:pt x="195" y="93"/>
                  </a:cubicBezTo>
                  <a:cubicBezTo>
                    <a:pt x="195" y="94"/>
                    <a:pt x="195" y="94"/>
                    <a:pt x="195" y="94"/>
                  </a:cubicBezTo>
                  <a:cubicBezTo>
                    <a:pt x="195" y="102"/>
                    <a:pt x="195" y="102"/>
                    <a:pt x="195" y="102"/>
                  </a:cubicBezTo>
                  <a:cubicBezTo>
                    <a:pt x="195" y="102"/>
                    <a:pt x="195" y="102"/>
                    <a:pt x="195" y="102"/>
                  </a:cubicBezTo>
                  <a:cubicBezTo>
                    <a:pt x="195" y="103"/>
                    <a:pt x="195" y="103"/>
                    <a:pt x="195" y="103"/>
                  </a:cubicBezTo>
                  <a:cubicBezTo>
                    <a:pt x="195" y="115"/>
                    <a:pt x="195" y="115"/>
                    <a:pt x="195" y="115"/>
                  </a:cubicBezTo>
                  <a:cubicBezTo>
                    <a:pt x="195" y="115"/>
                    <a:pt x="195" y="115"/>
                    <a:pt x="195" y="115"/>
                  </a:cubicBezTo>
                  <a:cubicBezTo>
                    <a:pt x="195" y="115"/>
                    <a:pt x="195" y="115"/>
                    <a:pt x="195" y="115"/>
                  </a:cubicBezTo>
                  <a:cubicBezTo>
                    <a:pt x="195" y="124"/>
                    <a:pt x="195" y="124"/>
                    <a:pt x="195" y="124"/>
                  </a:cubicBezTo>
                  <a:cubicBezTo>
                    <a:pt x="195" y="124"/>
                    <a:pt x="195" y="124"/>
                    <a:pt x="195" y="124"/>
                  </a:cubicBezTo>
                  <a:cubicBezTo>
                    <a:pt x="195" y="124"/>
                    <a:pt x="195" y="124"/>
                    <a:pt x="195" y="124"/>
                  </a:cubicBezTo>
                  <a:cubicBezTo>
                    <a:pt x="195" y="140"/>
                    <a:pt x="195" y="140"/>
                    <a:pt x="195" y="140"/>
                  </a:cubicBezTo>
                  <a:cubicBezTo>
                    <a:pt x="189" y="140"/>
                    <a:pt x="189" y="140"/>
                    <a:pt x="189" y="140"/>
                  </a:cubicBezTo>
                  <a:lnTo>
                    <a:pt x="189" y="49"/>
                  </a:lnTo>
                  <a:close/>
                  <a:moveTo>
                    <a:pt x="197" y="125"/>
                  </a:moveTo>
                  <a:cubicBezTo>
                    <a:pt x="206" y="125"/>
                    <a:pt x="206" y="125"/>
                    <a:pt x="206" y="125"/>
                  </a:cubicBezTo>
                  <a:cubicBezTo>
                    <a:pt x="206" y="140"/>
                    <a:pt x="206" y="140"/>
                    <a:pt x="206" y="140"/>
                  </a:cubicBezTo>
                  <a:cubicBezTo>
                    <a:pt x="197" y="140"/>
                    <a:pt x="197" y="140"/>
                    <a:pt x="197" y="140"/>
                  </a:cubicBezTo>
                  <a:lnTo>
                    <a:pt x="197" y="125"/>
                  </a:lnTo>
                  <a:close/>
                  <a:moveTo>
                    <a:pt x="208" y="49"/>
                  </a:moveTo>
                  <a:cubicBezTo>
                    <a:pt x="214" y="49"/>
                    <a:pt x="214" y="49"/>
                    <a:pt x="214" y="49"/>
                  </a:cubicBezTo>
                  <a:cubicBezTo>
                    <a:pt x="214" y="140"/>
                    <a:pt x="214" y="140"/>
                    <a:pt x="214" y="140"/>
                  </a:cubicBezTo>
                  <a:cubicBezTo>
                    <a:pt x="208" y="140"/>
                    <a:pt x="208" y="140"/>
                    <a:pt x="208" y="140"/>
                  </a:cubicBezTo>
                  <a:lnTo>
                    <a:pt x="208" y="49"/>
                  </a:lnTo>
                  <a:close/>
                  <a:moveTo>
                    <a:pt x="214" y="42"/>
                  </a:moveTo>
                  <a:cubicBezTo>
                    <a:pt x="189" y="42"/>
                    <a:pt x="189" y="42"/>
                    <a:pt x="189" y="42"/>
                  </a:cubicBezTo>
                  <a:cubicBezTo>
                    <a:pt x="189" y="33"/>
                    <a:pt x="189" y="33"/>
                    <a:pt x="189" y="33"/>
                  </a:cubicBezTo>
                  <a:cubicBezTo>
                    <a:pt x="214" y="33"/>
                    <a:pt x="214" y="33"/>
                    <a:pt x="214" y="33"/>
                  </a:cubicBezTo>
                  <a:lnTo>
                    <a:pt x="214" y="42"/>
                  </a:lnTo>
                  <a:close/>
                  <a:moveTo>
                    <a:pt x="189" y="142"/>
                  </a:moveTo>
                  <a:cubicBezTo>
                    <a:pt x="214" y="142"/>
                    <a:pt x="214" y="142"/>
                    <a:pt x="214" y="142"/>
                  </a:cubicBezTo>
                  <a:cubicBezTo>
                    <a:pt x="214" y="145"/>
                    <a:pt x="214" y="145"/>
                    <a:pt x="214" y="145"/>
                  </a:cubicBezTo>
                  <a:cubicBezTo>
                    <a:pt x="189" y="145"/>
                    <a:pt x="189" y="145"/>
                    <a:pt x="189" y="145"/>
                  </a:cubicBezTo>
                  <a:lnTo>
                    <a:pt x="189" y="142"/>
                  </a:lnTo>
                  <a:close/>
                  <a:moveTo>
                    <a:pt x="216" y="33"/>
                  </a:moveTo>
                  <a:cubicBezTo>
                    <a:pt x="225" y="33"/>
                    <a:pt x="225" y="33"/>
                    <a:pt x="225" y="33"/>
                  </a:cubicBezTo>
                  <a:cubicBezTo>
                    <a:pt x="225" y="179"/>
                    <a:pt x="225" y="179"/>
                    <a:pt x="225" y="179"/>
                  </a:cubicBezTo>
                  <a:cubicBezTo>
                    <a:pt x="216" y="179"/>
                    <a:pt x="216" y="179"/>
                    <a:pt x="216" y="179"/>
                  </a:cubicBezTo>
                  <a:lnTo>
                    <a:pt x="216" y="33"/>
                  </a:lnTo>
                  <a:close/>
                  <a:moveTo>
                    <a:pt x="227" y="119"/>
                  </a:moveTo>
                  <a:cubicBezTo>
                    <a:pt x="382" y="119"/>
                    <a:pt x="382" y="119"/>
                    <a:pt x="382" y="119"/>
                  </a:cubicBezTo>
                  <a:cubicBezTo>
                    <a:pt x="382" y="179"/>
                    <a:pt x="382" y="179"/>
                    <a:pt x="382" y="179"/>
                  </a:cubicBezTo>
                  <a:cubicBezTo>
                    <a:pt x="227" y="179"/>
                    <a:pt x="227" y="179"/>
                    <a:pt x="227" y="179"/>
                  </a:cubicBezTo>
                  <a:lnTo>
                    <a:pt x="227" y="119"/>
                  </a:lnTo>
                  <a:close/>
                  <a:moveTo>
                    <a:pt x="382" y="117"/>
                  </a:moveTo>
                  <a:cubicBezTo>
                    <a:pt x="227" y="117"/>
                    <a:pt x="227" y="117"/>
                    <a:pt x="227" y="117"/>
                  </a:cubicBezTo>
                  <a:cubicBezTo>
                    <a:pt x="227" y="115"/>
                    <a:pt x="227" y="115"/>
                    <a:pt x="227" y="115"/>
                  </a:cubicBezTo>
                  <a:cubicBezTo>
                    <a:pt x="382" y="115"/>
                    <a:pt x="382" y="115"/>
                    <a:pt x="382" y="115"/>
                  </a:cubicBezTo>
                  <a:lnTo>
                    <a:pt x="382" y="117"/>
                  </a:lnTo>
                  <a:close/>
                  <a:moveTo>
                    <a:pt x="384" y="113"/>
                  </a:moveTo>
                  <a:cubicBezTo>
                    <a:pt x="227" y="113"/>
                    <a:pt x="227" y="113"/>
                    <a:pt x="227" y="113"/>
                  </a:cubicBezTo>
                  <a:cubicBezTo>
                    <a:pt x="227" y="72"/>
                    <a:pt x="227" y="72"/>
                    <a:pt x="227" y="72"/>
                  </a:cubicBezTo>
                  <a:cubicBezTo>
                    <a:pt x="227" y="72"/>
                    <a:pt x="227" y="72"/>
                    <a:pt x="227" y="72"/>
                  </a:cubicBezTo>
                  <a:cubicBezTo>
                    <a:pt x="314" y="72"/>
                    <a:pt x="314" y="72"/>
                    <a:pt x="314" y="72"/>
                  </a:cubicBezTo>
                  <a:cubicBezTo>
                    <a:pt x="336" y="92"/>
                    <a:pt x="336" y="92"/>
                    <a:pt x="336" y="92"/>
                  </a:cubicBezTo>
                  <a:cubicBezTo>
                    <a:pt x="337" y="92"/>
                    <a:pt x="337" y="92"/>
                    <a:pt x="337" y="92"/>
                  </a:cubicBezTo>
                  <a:cubicBezTo>
                    <a:pt x="394" y="107"/>
                    <a:pt x="394" y="107"/>
                    <a:pt x="394" y="107"/>
                  </a:cubicBezTo>
                  <a:lnTo>
                    <a:pt x="384" y="113"/>
                  </a:lnTo>
                  <a:close/>
                  <a:moveTo>
                    <a:pt x="310" y="67"/>
                  </a:moveTo>
                  <a:cubicBezTo>
                    <a:pt x="310" y="67"/>
                    <a:pt x="310" y="67"/>
                    <a:pt x="310" y="67"/>
                  </a:cubicBezTo>
                  <a:cubicBezTo>
                    <a:pt x="314" y="66"/>
                    <a:pt x="314" y="66"/>
                    <a:pt x="314" y="66"/>
                  </a:cubicBezTo>
                  <a:cubicBezTo>
                    <a:pt x="340" y="89"/>
                    <a:pt x="340" y="89"/>
                    <a:pt x="340" y="89"/>
                  </a:cubicBezTo>
                  <a:cubicBezTo>
                    <a:pt x="340" y="89"/>
                    <a:pt x="340" y="89"/>
                    <a:pt x="341" y="89"/>
                  </a:cubicBezTo>
                  <a:cubicBezTo>
                    <a:pt x="400" y="104"/>
                    <a:pt x="400" y="104"/>
                    <a:pt x="400" y="104"/>
                  </a:cubicBezTo>
                  <a:cubicBezTo>
                    <a:pt x="397" y="105"/>
                    <a:pt x="397" y="105"/>
                    <a:pt x="397" y="105"/>
                  </a:cubicBezTo>
                  <a:cubicBezTo>
                    <a:pt x="397" y="105"/>
                    <a:pt x="397" y="105"/>
                    <a:pt x="397" y="105"/>
                  </a:cubicBezTo>
                  <a:cubicBezTo>
                    <a:pt x="338" y="90"/>
                    <a:pt x="338" y="90"/>
                    <a:pt x="338" y="90"/>
                  </a:cubicBezTo>
                  <a:cubicBezTo>
                    <a:pt x="315" y="70"/>
                    <a:pt x="315" y="70"/>
                    <a:pt x="315" y="70"/>
                  </a:cubicBezTo>
                  <a:cubicBezTo>
                    <a:pt x="315" y="70"/>
                    <a:pt x="315" y="70"/>
                    <a:pt x="314" y="70"/>
                  </a:cubicBezTo>
                  <a:cubicBezTo>
                    <a:pt x="227" y="70"/>
                    <a:pt x="227" y="70"/>
                    <a:pt x="227" y="70"/>
                  </a:cubicBezTo>
                  <a:cubicBezTo>
                    <a:pt x="227" y="70"/>
                    <a:pt x="227" y="70"/>
                    <a:pt x="227" y="70"/>
                  </a:cubicBezTo>
                  <a:cubicBezTo>
                    <a:pt x="227" y="67"/>
                    <a:pt x="227" y="67"/>
                    <a:pt x="227" y="67"/>
                  </a:cubicBezTo>
                  <a:lnTo>
                    <a:pt x="310" y="67"/>
                  </a:lnTo>
                  <a:close/>
                  <a:moveTo>
                    <a:pt x="62" y="89"/>
                  </a:moveTo>
                  <a:cubicBezTo>
                    <a:pt x="63" y="89"/>
                    <a:pt x="63" y="89"/>
                    <a:pt x="63" y="89"/>
                  </a:cubicBezTo>
                  <a:cubicBezTo>
                    <a:pt x="89" y="66"/>
                    <a:pt x="89" y="66"/>
                    <a:pt x="89" y="66"/>
                  </a:cubicBezTo>
                  <a:cubicBezTo>
                    <a:pt x="93" y="67"/>
                    <a:pt x="93" y="67"/>
                    <a:pt x="93" y="67"/>
                  </a:cubicBezTo>
                  <a:cubicBezTo>
                    <a:pt x="93" y="67"/>
                    <a:pt x="93" y="67"/>
                    <a:pt x="93" y="67"/>
                  </a:cubicBezTo>
                  <a:cubicBezTo>
                    <a:pt x="176" y="67"/>
                    <a:pt x="176" y="67"/>
                    <a:pt x="176" y="67"/>
                  </a:cubicBezTo>
                  <a:cubicBezTo>
                    <a:pt x="176" y="70"/>
                    <a:pt x="176" y="70"/>
                    <a:pt x="176" y="70"/>
                  </a:cubicBezTo>
                  <a:cubicBezTo>
                    <a:pt x="88" y="70"/>
                    <a:pt x="88" y="70"/>
                    <a:pt x="88" y="70"/>
                  </a:cubicBezTo>
                  <a:cubicBezTo>
                    <a:pt x="88" y="70"/>
                    <a:pt x="88" y="70"/>
                    <a:pt x="88" y="70"/>
                  </a:cubicBezTo>
                  <a:cubicBezTo>
                    <a:pt x="65" y="90"/>
                    <a:pt x="65" y="90"/>
                    <a:pt x="65" y="90"/>
                  </a:cubicBezTo>
                  <a:cubicBezTo>
                    <a:pt x="6" y="105"/>
                    <a:pt x="6" y="105"/>
                    <a:pt x="6" y="105"/>
                  </a:cubicBezTo>
                  <a:cubicBezTo>
                    <a:pt x="6" y="105"/>
                    <a:pt x="6" y="105"/>
                    <a:pt x="6" y="105"/>
                  </a:cubicBezTo>
                  <a:cubicBezTo>
                    <a:pt x="3" y="104"/>
                    <a:pt x="3" y="104"/>
                    <a:pt x="3" y="104"/>
                  </a:cubicBezTo>
                  <a:lnTo>
                    <a:pt x="62" y="89"/>
                  </a:lnTo>
                  <a:close/>
                  <a:moveTo>
                    <a:pt x="8" y="107"/>
                  </a:moveTo>
                  <a:cubicBezTo>
                    <a:pt x="66" y="92"/>
                    <a:pt x="66" y="92"/>
                    <a:pt x="66" y="92"/>
                  </a:cubicBezTo>
                  <a:cubicBezTo>
                    <a:pt x="66" y="92"/>
                    <a:pt x="66" y="92"/>
                    <a:pt x="66" y="92"/>
                  </a:cubicBezTo>
                  <a:cubicBezTo>
                    <a:pt x="89" y="72"/>
                    <a:pt x="89" y="72"/>
                    <a:pt x="89" y="72"/>
                  </a:cubicBezTo>
                  <a:cubicBezTo>
                    <a:pt x="176" y="72"/>
                    <a:pt x="176" y="72"/>
                    <a:pt x="176" y="72"/>
                  </a:cubicBezTo>
                  <a:cubicBezTo>
                    <a:pt x="176" y="113"/>
                    <a:pt x="176" y="113"/>
                    <a:pt x="176" y="113"/>
                  </a:cubicBezTo>
                  <a:cubicBezTo>
                    <a:pt x="19" y="113"/>
                    <a:pt x="19" y="113"/>
                    <a:pt x="19" y="113"/>
                  </a:cubicBezTo>
                  <a:lnTo>
                    <a:pt x="8" y="107"/>
                  </a:lnTo>
                  <a:close/>
                  <a:moveTo>
                    <a:pt x="176" y="115"/>
                  </a:moveTo>
                  <a:cubicBezTo>
                    <a:pt x="176" y="117"/>
                    <a:pt x="176" y="117"/>
                    <a:pt x="176" y="117"/>
                  </a:cubicBezTo>
                  <a:cubicBezTo>
                    <a:pt x="21" y="117"/>
                    <a:pt x="21" y="117"/>
                    <a:pt x="21" y="117"/>
                  </a:cubicBezTo>
                  <a:cubicBezTo>
                    <a:pt x="21" y="115"/>
                    <a:pt x="21" y="115"/>
                    <a:pt x="21" y="115"/>
                  </a:cubicBezTo>
                  <a:lnTo>
                    <a:pt x="176" y="115"/>
                  </a:lnTo>
                  <a:close/>
                  <a:moveTo>
                    <a:pt x="21" y="119"/>
                  </a:moveTo>
                  <a:cubicBezTo>
                    <a:pt x="176" y="119"/>
                    <a:pt x="176" y="119"/>
                    <a:pt x="176" y="119"/>
                  </a:cubicBezTo>
                  <a:cubicBezTo>
                    <a:pt x="176" y="179"/>
                    <a:pt x="176" y="179"/>
                    <a:pt x="176" y="179"/>
                  </a:cubicBezTo>
                  <a:cubicBezTo>
                    <a:pt x="21" y="179"/>
                    <a:pt x="21" y="179"/>
                    <a:pt x="21" y="179"/>
                  </a:cubicBezTo>
                  <a:lnTo>
                    <a:pt x="21" y="119"/>
                  </a:lnTo>
                  <a:close/>
                  <a:moveTo>
                    <a:pt x="189" y="179"/>
                  </a:moveTo>
                  <a:cubicBezTo>
                    <a:pt x="189" y="147"/>
                    <a:pt x="189" y="147"/>
                    <a:pt x="189" y="147"/>
                  </a:cubicBezTo>
                  <a:cubicBezTo>
                    <a:pt x="214" y="147"/>
                    <a:pt x="214" y="147"/>
                    <a:pt x="214" y="147"/>
                  </a:cubicBezTo>
                  <a:cubicBezTo>
                    <a:pt x="214" y="179"/>
                    <a:pt x="214" y="179"/>
                    <a:pt x="214" y="179"/>
                  </a:cubicBezTo>
                  <a:lnTo>
                    <a:pt x="189"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34">
              <a:extLst>
                <a:ext uri="{FF2B5EF4-FFF2-40B4-BE49-F238E27FC236}">
                  <a16:creationId xmlns:a16="http://schemas.microsoft.com/office/drawing/2014/main" id="{29B3D502-E9F3-08B5-B09D-B6C022B7B5D0}"/>
                </a:ext>
              </a:extLst>
            </p:cNvPr>
            <p:cNvSpPr>
              <a:spLocks/>
            </p:cNvSpPr>
            <p:nvPr userDrawn="1"/>
          </p:nvSpPr>
          <p:spPr bwMode="auto">
            <a:xfrm>
              <a:off x="6034088" y="3622675"/>
              <a:ext cx="96838" cy="92075"/>
            </a:xfrm>
            <a:custGeom>
              <a:avLst/>
              <a:gdLst>
                <a:gd name="T0" fmla="*/ 39 w 61"/>
                <a:gd name="T1" fmla="*/ 22 h 58"/>
                <a:gd name="T2" fmla="*/ 30 w 61"/>
                <a:gd name="T3" fmla="*/ 0 h 58"/>
                <a:gd name="T4" fmla="*/ 22 w 61"/>
                <a:gd name="T5" fmla="*/ 22 h 58"/>
                <a:gd name="T6" fmla="*/ 0 w 61"/>
                <a:gd name="T7" fmla="*/ 22 h 58"/>
                <a:gd name="T8" fmla="*/ 17 w 61"/>
                <a:gd name="T9" fmla="*/ 36 h 58"/>
                <a:gd name="T10" fmla="*/ 13 w 61"/>
                <a:gd name="T11" fmla="*/ 58 h 58"/>
                <a:gd name="T12" fmla="*/ 30 w 61"/>
                <a:gd name="T13" fmla="*/ 44 h 58"/>
                <a:gd name="T14" fmla="*/ 48 w 61"/>
                <a:gd name="T15" fmla="*/ 58 h 58"/>
                <a:gd name="T16" fmla="*/ 43 w 61"/>
                <a:gd name="T17" fmla="*/ 36 h 58"/>
                <a:gd name="T18" fmla="*/ 61 w 61"/>
                <a:gd name="T19" fmla="*/ 22 h 58"/>
                <a:gd name="T20" fmla="*/ 39 w 61"/>
                <a:gd name="T21"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58">
                  <a:moveTo>
                    <a:pt x="39" y="22"/>
                  </a:moveTo>
                  <a:lnTo>
                    <a:pt x="30" y="0"/>
                  </a:lnTo>
                  <a:lnTo>
                    <a:pt x="22" y="22"/>
                  </a:lnTo>
                  <a:lnTo>
                    <a:pt x="0" y="22"/>
                  </a:lnTo>
                  <a:lnTo>
                    <a:pt x="17" y="36"/>
                  </a:lnTo>
                  <a:lnTo>
                    <a:pt x="13" y="58"/>
                  </a:lnTo>
                  <a:lnTo>
                    <a:pt x="30" y="44"/>
                  </a:lnTo>
                  <a:lnTo>
                    <a:pt x="48" y="58"/>
                  </a:lnTo>
                  <a:lnTo>
                    <a:pt x="43" y="36"/>
                  </a:lnTo>
                  <a:lnTo>
                    <a:pt x="61" y="22"/>
                  </a:lnTo>
                  <a:lnTo>
                    <a:pt x="3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35">
              <a:extLst>
                <a:ext uri="{FF2B5EF4-FFF2-40B4-BE49-F238E27FC236}">
                  <a16:creationId xmlns:a16="http://schemas.microsoft.com/office/drawing/2014/main" id="{3DDA513E-9BE1-EA3C-87D1-38D9CDF63564}"/>
                </a:ext>
              </a:extLst>
            </p:cNvPr>
            <p:cNvSpPr>
              <a:spLocks/>
            </p:cNvSpPr>
            <p:nvPr userDrawn="1"/>
          </p:nvSpPr>
          <p:spPr bwMode="auto">
            <a:xfrm>
              <a:off x="6034088" y="4630738"/>
              <a:ext cx="14288"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36">
              <a:extLst>
                <a:ext uri="{FF2B5EF4-FFF2-40B4-BE49-F238E27FC236}">
                  <a16:creationId xmlns:a16="http://schemas.microsoft.com/office/drawing/2014/main" id="{8F419AFB-93ED-6644-8190-504360B6279F}"/>
                </a:ext>
              </a:extLst>
            </p:cNvPr>
            <p:cNvSpPr>
              <a:spLocks/>
            </p:cNvSpPr>
            <p:nvPr userDrawn="1"/>
          </p:nvSpPr>
          <p:spPr bwMode="auto">
            <a:xfrm>
              <a:off x="6110288"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37">
              <a:extLst>
                <a:ext uri="{FF2B5EF4-FFF2-40B4-BE49-F238E27FC236}">
                  <a16:creationId xmlns:a16="http://schemas.microsoft.com/office/drawing/2014/main" id="{75FF3984-655B-6093-1B39-3D35E166809D}"/>
                </a:ext>
              </a:extLst>
            </p:cNvPr>
            <p:cNvSpPr>
              <a:spLocks/>
            </p:cNvSpPr>
            <p:nvPr userDrawn="1"/>
          </p:nvSpPr>
          <p:spPr bwMode="auto">
            <a:xfrm>
              <a:off x="6069013"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1" y="0"/>
                    <a:pt x="0" y="0"/>
                    <a:pt x="0" y="1"/>
                  </a:cubicBezTo>
                  <a:cubicBezTo>
                    <a:pt x="0" y="24"/>
                    <a:pt x="0" y="24"/>
                    <a:pt x="0" y="24"/>
                  </a:cubicBezTo>
                  <a:cubicBezTo>
                    <a:pt x="0" y="25"/>
                    <a:pt x="1"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38">
              <a:extLst>
                <a:ext uri="{FF2B5EF4-FFF2-40B4-BE49-F238E27FC236}">
                  <a16:creationId xmlns:a16="http://schemas.microsoft.com/office/drawing/2014/main" id="{76E6FAD8-1BEB-F8A3-8D03-61671313ED08}"/>
                </a:ext>
              </a:extLst>
            </p:cNvPr>
            <p:cNvSpPr>
              <a:spLocks/>
            </p:cNvSpPr>
            <p:nvPr userDrawn="1"/>
          </p:nvSpPr>
          <p:spPr bwMode="auto">
            <a:xfrm>
              <a:off x="6040438"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2" y="6"/>
                    <a:pt x="2" y="6"/>
                    <a:pt x="2" y="5"/>
                  </a:cubicBezTo>
                  <a:cubicBezTo>
                    <a:pt x="2" y="1"/>
                    <a:pt x="2" y="1"/>
                    <a:pt x="2" y="1"/>
                  </a:cubicBezTo>
                  <a:cubicBezTo>
                    <a:pt x="2" y="0"/>
                    <a:pt x="2" y="0"/>
                    <a:pt x="1" y="0"/>
                  </a:cubicBezTo>
                  <a:cubicBezTo>
                    <a:pt x="1" y="0"/>
                    <a:pt x="0" y="0"/>
                    <a:pt x="0" y="1"/>
                  </a:cubicBezTo>
                  <a:cubicBezTo>
                    <a:pt x="0" y="5"/>
                    <a:pt x="0" y="5"/>
                    <a:pt x="0" y="5"/>
                  </a:cubicBezTo>
                  <a:cubicBezTo>
                    <a:pt x="0" y="6"/>
                    <a:pt x="1"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39">
              <a:extLst>
                <a:ext uri="{FF2B5EF4-FFF2-40B4-BE49-F238E27FC236}">
                  <a16:creationId xmlns:a16="http://schemas.microsoft.com/office/drawing/2014/main" id="{C969143F-83E4-C0F1-6E92-3AE097776858}"/>
                </a:ext>
              </a:extLst>
            </p:cNvPr>
            <p:cNvSpPr>
              <a:spLocks/>
            </p:cNvSpPr>
            <p:nvPr userDrawn="1"/>
          </p:nvSpPr>
          <p:spPr bwMode="auto">
            <a:xfrm>
              <a:off x="6102350"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1" y="6"/>
                    <a:pt x="2" y="6"/>
                    <a:pt x="2" y="5"/>
                  </a:cubicBezTo>
                  <a:cubicBezTo>
                    <a:pt x="2" y="1"/>
                    <a:pt x="2" y="1"/>
                    <a:pt x="2" y="1"/>
                  </a:cubicBezTo>
                  <a:cubicBezTo>
                    <a:pt x="2" y="0"/>
                    <a:pt x="1" y="0"/>
                    <a:pt x="1" y="0"/>
                  </a:cubicBezTo>
                  <a:cubicBezTo>
                    <a:pt x="0" y="0"/>
                    <a:pt x="0" y="0"/>
                    <a:pt x="0" y="1"/>
                  </a:cubicBezTo>
                  <a:cubicBezTo>
                    <a:pt x="0" y="5"/>
                    <a:pt x="0" y="5"/>
                    <a:pt x="0" y="5"/>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40">
              <a:extLst>
                <a:ext uri="{FF2B5EF4-FFF2-40B4-BE49-F238E27FC236}">
                  <a16:creationId xmlns:a16="http://schemas.microsoft.com/office/drawing/2014/main" id="{A365075C-B301-2D6D-ED1B-568B2CF0B91E}"/>
                </a:ext>
              </a:extLst>
            </p:cNvPr>
            <p:cNvSpPr>
              <a:spLocks/>
            </p:cNvSpPr>
            <p:nvPr userDrawn="1"/>
          </p:nvSpPr>
          <p:spPr bwMode="auto">
            <a:xfrm>
              <a:off x="580548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41">
              <a:extLst>
                <a:ext uri="{FF2B5EF4-FFF2-40B4-BE49-F238E27FC236}">
                  <a16:creationId xmlns:a16="http://schemas.microsoft.com/office/drawing/2014/main" id="{8C6F006D-DCC9-6C29-9AF2-49D18FD438CC}"/>
                </a:ext>
              </a:extLst>
            </p:cNvPr>
            <p:cNvSpPr>
              <a:spLocks/>
            </p:cNvSpPr>
            <p:nvPr userDrawn="1"/>
          </p:nvSpPr>
          <p:spPr bwMode="auto">
            <a:xfrm>
              <a:off x="5702300"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42">
              <a:extLst>
                <a:ext uri="{FF2B5EF4-FFF2-40B4-BE49-F238E27FC236}">
                  <a16:creationId xmlns:a16="http://schemas.microsoft.com/office/drawing/2014/main" id="{F18500AA-D024-CDF6-FA71-1912AEC4B109}"/>
                </a:ext>
              </a:extLst>
            </p:cNvPr>
            <p:cNvSpPr>
              <a:spLocks/>
            </p:cNvSpPr>
            <p:nvPr userDrawn="1"/>
          </p:nvSpPr>
          <p:spPr bwMode="auto">
            <a:xfrm>
              <a:off x="559911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43">
              <a:extLst>
                <a:ext uri="{FF2B5EF4-FFF2-40B4-BE49-F238E27FC236}">
                  <a16:creationId xmlns:a16="http://schemas.microsoft.com/office/drawing/2014/main" id="{66DEBDA7-1E4D-016F-5A19-1BB3300D74B5}"/>
                </a:ext>
              </a:extLst>
            </p:cNvPr>
            <p:cNvSpPr>
              <a:spLocks/>
            </p:cNvSpPr>
            <p:nvPr userDrawn="1"/>
          </p:nvSpPr>
          <p:spPr bwMode="auto">
            <a:xfrm>
              <a:off x="549433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44">
              <a:extLst>
                <a:ext uri="{FF2B5EF4-FFF2-40B4-BE49-F238E27FC236}">
                  <a16:creationId xmlns:a16="http://schemas.microsoft.com/office/drawing/2014/main" id="{6834DB14-1917-BF80-C9A1-2FF4B66CC503}"/>
                </a:ext>
              </a:extLst>
            </p:cNvPr>
            <p:cNvSpPr>
              <a:spLocks/>
            </p:cNvSpPr>
            <p:nvPr userDrawn="1"/>
          </p:nvSpPr>
          <p:spPr bwMode="auto">
            <a:xfrm>
              <a:off x="5391150"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45">
              <a:extLst>
                <a:ext uri="{FF2B5EF4-FFF2-40B4-BE49-F238E27FC236}">
                  <a16:creationId xmlns:a16="http://schemas.microsoft.com/office/drawing/2014/main" id="{F6D72C36-AD94-B748-F92F-1CDB9121E09B}"/>
                </a:ext>
              </a:extLst>
            </p:cNvPr>
            <p:cNvSpPr>
              <a:spLocks/>
            </p:cNvSpPr>
            <p:nvPr userDrawn="1"/>
          </p:nvSpPr>
          <p:spPr bwMode="auto">
            <a:xfrm>
              <a:off x="528796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46">
              <a:extLst>
                <a:ext uri="{FF2B5EF4-FFF2-40B4-BE49-F238E27FC236}">
                  <a16:creationId xmlns:a16="http://schemas.microsoft.com/office/drawing/2014/main" id="{DC673683-67BF-3E36-9498-62C194F99E24}"/>
                </a:ext>
              </a:extLst>
            </p:cNvPr>
            <p:cNvSpPr>
              <a:spLocks/>
            </p:cNvSpPr>
            <p:nvPr userDrawn="1"/>
          </p:nvSpPr>
          <p:spPr bwMode="auto">
            <a:xfrm>
              <a:off x="5183188"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47">
              <a:extLst>
                <a:ext uri="{FF2B5EF4-FFF2-40B4-BE49-F238E27FC236}">
                  <a16:creationId xmlns:a16="http://schemas.microsoft.com/office/drawing/2014/main" id="{D39A4DBE-B3B7-31AB-E6A4-2199E118C5C9}"/>
                </a:ext>
              </a:extLst>
            </p:cNvPr>
            <p:cNvSpPr>
              <a:spLocks/>
            </p:cNvSpPr>
            <p:nvPr userDrawn="1"/>
          </p:nvSpPr>
          <p:spPr bwMode="auto">
            <a:xfrm>
              <a:off x="50800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48">
              <a:extLst>
                <a:ext uri="{FF2B5EF4-FFF2-40B4-BE49-F238E27FC236}">
                  <a16:creationId xmlns:a16="http://schemas.microsoft.com/office/drawing/2014/main" id="{66CB16C9-6DC4-102C-A5D5-6A95A3944097}"/>
                </a:ext>
              </a:extLst>
            </p:cNvPr>
            <p:cNvSpPr>
              <a:spLocks/>
            </p:cNvSpPr>
            <p:nvPr userDrawn="1"/>
          </p:nvSpPr>
          <p:spPr bwMode="auto">
            <a:xfrm>
              <a:off x="497681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49">
              <a:extLst>
                <a:ext uri="{FF2B5EF4-FFF2-40B4-BE49-F238E27FC236}">
                  <a16:creationId xmlns:a16="http://schemas.microsoft.com/office/drawing/2014/main" id="{48772906-72A8-7FAB-AC58-678F800ADC0F}"/>
                </a:ext>
              </a:extLst>
            </p:cNvPr>
            <p:cNvSpPr>
              <a:spLocks/>
            </p:cNvSpPr>
            <p:nvPr userDrawn="1"/>
          </p:nvSpPr>
          <p:spPr bwMode="auto">
            <a:xfrm>
              <a:off x="4879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50">
              <a:extLst>
                <a:ext uri="{FF2B5EF4-FFF2-40B4-BE49-F238E27FC236}">
                  <a16:creationId xmlns:a16="http://schemas.microsoft.com/office/drawing/2014/main" id="{275CBBB5-4379-EC99-A97C-D98C083C3A0E}"/>
                </a:ext>
              </a:extLst>
            </p:cNvPr>
            <p:cNvSpPr>
              <a:spLocks/>
            </p:cNvSpPr>
            <p:nvPr userDrawn="1"/>
          </p:nvSpPr>
          <p:spPr bwMode="auto">
            <a:xfrm>
              <a:off x="580548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51">
              <a:extLst>
                <a:ext uri="{FF2B5EF4-FFF2-40B4-BE49-F238E27FC236}">
                  <a16:creationId xmlns:a16="http://schemas.microsoft.com/office/drawing/2014/main" id="{2415A73D-4019-6353-A1D4-7A483D0C7FA6}"/>
                </a:ext>
              </a:extLst>
            </p:cNvPr>
            <p:cNvSpPr>
              <a:spLocks/>
            </p:cNvSpPr>
            <p:nvPr userDrawn="1"/>
          </p:nvSpPr>
          <p:spPr bwMode="auto">
            <a:xfrm>
              <a:off x="5702300"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52">
              <a:extLst>
                <a:ext uri="{FF2B5EF4-FFF2-40B4-BE49-F238E27FC236}">
                  <a16:creationId xmlns:a16="http://schemas.microsoft.com/office/drawing/2014/main" id="{94668780-56E5-29AB-EF73-73943B65D413}"/>
                </a:ext>
              </a:extLst>
            </p:cNvPr>
            <p:cNvSpPr>
              <a:spLocks/>
            </p:cNvSpPr>
            <p:nvPr userDrawn="1"/>
          </p:nvSpPr>
          <p:spPr bwMode="auto">
            <a:xfrm>
              <a:off x="559911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53">
              <a:extLst>
                <a:ext uri="{FF2B5EF4-FFF2-40B4-BE49-F238E27FC236}">
                  <a16:creationId xmlns:a16="http://schemas.microsoft.com/office/drawing/2014/main" id="{5E9F158A-D186-9AB6-A5B9-8DDEB9AF704E}"/>
                </a:ext>
              </a:extLst>
            </p:cNvPr>
            <p:cNvSpPr>
              <a:spLocks/>
            </p:cNvSpPr>
            <p:nvPr userDrawn="1"/>
          </p:nvSpPr>
          <p:spPr bwMode="auto">
            <a:xfrm>
              <a:off x="549433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54">
              <a:extLst>
                <a:ext uri="{FF2B5EF4-FFF2-40B4-BE49-F238E27FC236}">
                  <a16:creationId xmlns:a16="http://schemas.microsoft.com/office/drawing/2014/main" id="{DE9855DC-7637-2FEB-2DF9-569106109860}"/>
                </a:ext>
              </a:extLst>
            </p:cNvPr>
            <p:cNvSpPr>
              <a:spLocks/>
            </p:cNvSpPr>
            <p:nvPr userDrawn="1"/>
          </p:nvSpPr>
          <p:spPr bwMode="auto">
            <a:xfrm>
              <a:off x="5391150"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55">
              <a:extLst>
                <a:ext uri="{FF2B5EF4-FFF2-40B4-BE49-F238E27FC236}">
                  <a16:creationId xmlns:a16="http://schemas.microsoft.com/office/drawing/2014/main" id="{E35E5EB2-7A35-835E-4E63-7541C175A53E}"/>
                </a:ext>
              </a:extLst>
            </p:cNvPr>
            <p:cNvSpPr>
              <a:spLocks/>
            </p:cNvSpPr>
            <p:nvPr userDrawn="1"/>
          </p:nvSpPr>
          <p:spPr bwMode="auto">
            <a:xfrm>
              <a:off x="528796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56">
              <a:extLst>
                <a:ext uri="{FF2B5EF4-FFF2-40B4-BE49-F238E27FC236}">
                  <a16:creationId xmlns:a16="http://schemas.microsoft.com/office/drawing/2014/main" id="{62BB96C6-DD62-98F3-A3E1-E6BE81BD8F53}"/>
                </a:ext>
              </a:extLst>
            </p:cNvPr>
            <p:cNvSpPr>
              <a:spLocks/>
            </p:cNvSpPr>
            <p:nvPr userDrawn="1"/>
          </p:nvSpPr>
          <p:spPr bwMode="auto">
            <a:xfrm>
              <a:off x="5183188"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57">
              <a:extLst>
                <a:ext uri="{FF2B5EF4-FFF2-40B4-BE49-F238E27FC236}">
                  <a16:creationId xmlns:a16="http://schemas.microsoft.com/office/drawing/2014/main" id="{DBC70B44-809C-8F06-77D2-6CB0FB7F9731}"/>
                </a:ext>
              </a:extLst>
            </p:cNvPr>
            <p:cNvSpPr>
              <a:spLocks/>
            </p:cNvSpPr>
            <p:nvPr userDrawn="1"/>
          </p:nvSpPr>
          <p:spPr bwMode="auto">
            <a:xfrm>
              <a:off x="50800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58">
              <a:extLst>
                <a:ext uri="{FF2B5EF4-FFF2-40B4-BE49-F238E27FC236}">
                  <a16:creationId xmlns:a16="http://schemas.microsoft.com/office/drawing/2014/main" id="{DA786600-DE29-03FA-248E-37A0A98938C9}"/>
                </a:ext>
              </a:extLst>
            </p:cNvPr>
            <p:cNvSpPr>
              <a:spLocks/>
            </p:cNvSpPr>
            <p:nvPr userDrawn="1"/>
          </p:nvSpPr>
          <p:spPr bwMode="auto">
            <a:xfrm>
              <a:off x="497681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59">
              <a:extLst>
                <a:ext uri="{FF2B5EF4-FFF2-40B4-BE49-F238E27FC236}">
                  <a16:creationId xmlns:a16="http://schemas.microsoft.com/office/drawing/2014/main" id="{57451EDA-4921-DCAE-CCDC-BF3559D9FCE4}"/>
                </a:ext>
              </a:extLst>
            </p:cNvPr>
            <p:cNvSpPr>
              <a:spLocks/>
            </p:cNvSpPr>
            <p:nvPr userDrawn="1"/>
          </p:nvSpPr>
          <p:spPr bwMode="auto">
            <a:xfrm>
              <a:off x="4879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60">
              <a:extLst>
                <a:ext uri="{FF2B5EF4-FFF2-40B4-BE49-F238E27FC236}">
                  <a16:creationId xmlns:a16="http://schemas.microsoft.com/office/drawing/2014/main" id="{073BEB3C-3949-AD6A-0269-5310C18E5F40}"/>
                </a:ext>
              </a:extLst>
            </p:cNvPr>
            <p:cNvSpPr>
              <a:spLocks/>
            </p:cNvSpPr>
            <p:nvPr userDrawn="1"/>
          </p:nvSpPr>
          <p:spPr bwMode="auto">
            <a:xfrm>
              <a:off x="72231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61">
              <a:extLst>
                <a:ext uri="{FF2B5EF4-FFF2-40B4-BE49-F238E27FC236}">
                  <a16:creationId xmlns:a16="http://schemas.microsoft.com/office/drawing/2014/main" id="{1989F766-62CF-AFE9-0B45-69E64F08A195}"/>
                </a:ext>
              </a:extLst>
            </p:cNvPr>
            <p:cNvSpPr>
              <a:spLocks/>
            </p:cNvSpPr>
            <p:nvPr userDrawn="1"/>
          </p:nvSpPr>
          <p:spPr bwMode="auto">
            <a:xfrm>
              <a:off x="7118350" y="4435475"/>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62">
              <a:extLst>
                <a:ext uri="{FF2B5EF4-FFF2-40B4-BE49-F238E27FC236}">
                  <a16:creationId xmlns:a16="http://schemas.microsoft.com/office/drawing/2014/main" id="{04A7CE54-2C48-C663-310D-7FC2965C38C5}"/>
                </a:ext>
              </a:extLst>
            </p:cNvPr>
            <p:cNvSpPr>
              <a:spLocks/>
            </p:cNvSpPr>
            <p:nvPr userDrawn="1"/>
          </p:nvSpPr>
          <p:spPr bwMode="auto">
            <a:xfrm>
              <a:off x="701516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63">
              <a:extLst>
                <a:ext uri="{FF2B5EF4-FFF2-40B4-BE49-F238E27FC236}">
                  <a16:creationId xmlns:a16="http://schemas.microsoft.com/office/drawing/2014/main" id="{49BDCA4D-B1C2-C568-52E4-462C848C33F9}"/>
                </a:ext>
              </a:extLst>
            </p:cNvPr>
            <p:cNvSpPr>
              <a:spLocks/>
            </p:cNvSpPr>
            <p:nvPr userDrawn="1"/>
          </p:nvSpPr>
          <p:spPr bwMode="auto">
            <a:xfrm>
              <a:off x="6911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64">
              <a:extLst>
                <a:ext uri="{FF2B5EF4-FFF2-40B4-BE49-F238E27FC236}">
                  <a16:creationId xmlns:a16="http://schemas.microsoft.com/office/drawing/2014/main" id="{8CCE2F5A-8E32-E247-0D43-7D94CBC2102B}"/>
                </a:ext>
              </a:extLst>
            </p:cNvPr>
            <p:cNvSpPr>
              <a:spLocks/>
            </p:cNvSpPr>
            <p:nvPr userDrawn="1"/>
          </p:nvSpPr>
          <p:spPr bwMode="auto">
            <a:xfrm>
              <a:off x="68072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65">
              <a:extLst>
                <a:ext uri="{FF2B5EF4-FFF2-40B4-BE49-F238E27FC236}">
                  <a16:creationId xmlns:a16="http://schemas.microsoft.com/office/drawing/2014/main" id="{ADC735F1-A3CD-611C-510B-C9198048795E}"/>
                </a:ext>
              </a:extLst>
            </p:cNvPr>
            <p:cNvSpPr>
              <a:spLocks/>
            </p:cNvSpPr>
            <p:nvPr userDrawn="1"/>
          </p:nvSpPr>
          <p:spPr bwMode="auto">
            <a:xfrm>
              <a:off x="670401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66">
              <a:extLst>
                <a:ext uri="{FF2B5EF4-FFF2-40B4-BE49-F238E27FC236}">
                  <a16:creationId xmlns:a16="http://schemas.microsoft.com/office/drawing/2014/main" id="{8419522C-7343-CCB2-F50B-F2DCA7A1FC43}"/>
                </a:ext>
              </a:extLst>
            </p:cNvPr>
            <p:cNvSpPr>
              <a:spLocks/>
            </p:cNvSpPr>
            <p:nvPr userDrawn="1"/>
          </p:nvSpPr>
          <p:spPr bwMode="auto">
            <a:xfrm>
              <a:off x="6600825"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67">
              <a:extLst>
                <a:ext uri="{FF2B5EF4-FFF2-40B4-BE49-F238E27FC236}">
                  <a16:creationId xmlns:a16="http://schemas.microsoft.com/office/drawing/2014/main" id="{1DEDE295-3274-2755-1515-E7EACF847B90}"/>
                </a:ext>
              </a:extLst>
            </p:cNvPr>
            <p:cNvSpPr>
              <a:spLocks/>
            </p:cNvSpPr>
            <p:nvPr userDrawn="1"/>
          </p:nvSpPr>
          <p:spPr bwMode="auto">
            <a:xfrm>
              <a:off x="6497638"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68">
              <a:extLst>
                <a:ext uri="{FF2B5EF4-FFF2-40B4-BE49-F238E27FC236}">
                  <a16:creationId xmlns:a16="http://schemas.microsoft.com/office/drawing/2014/main" id="{28A8C81B-F2B5-0AD2-DD6F-6D0B60EE8F63}"/>
                </a:ext>
              </a:extLst>
            </p:cNvPr>
            <p:cNvSpPr>
              <a:spLocks/>
            </p:cNvSpPr>
            <p:nvPr userDrawn="1"/>
          </p:nvSpPr>
          <p:spPr bwMode="auto">
            <a:xfrm>
              <a:off x="639286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69">
              <a:extLst>
                <a:ext uri="{FF2B5EF4-FFF2-40B4-BE49-F238E27FC236}">
                  <a16:creationId xmlns:a16="http://schemas.microsoft.com/office/drawing/2014/main" id="{BF50D3E6-05E8-E899-039A-16F2BD00D7E8}"/>
                </a:ext>
              </a:extLst>
            </p:cNvPr>
            <p:cNvSpPr>
              <a:spLocks/>
            </p:cNvSpPr>
            <p:nvPr userDrawn="1"/>
          </p:nvSpPr>
          <p:spPr bwMode="auto">
            <a:xfrm>
              <a:off x="62960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70">
              <a:extLst>
                <a:ext uri="{FF2B5EF4-FFF2-40B4-BE49-F238E27FC236}">
                  <a16:creationId xmlns:a16="http://schemas.microsoft.com/office/drawing/2014/main" id="{E402BDB4-D311-D7F1-EEEA-19764A8A58B5}"/>
                </a:ext>
              </a:extLst>
            </p:cNvPr>
            <p:cNvSpPr>
              <a:spLocks/>
            </p:cNvSpPr>
            <p:nvPr userDrawn="1"/>
          </p:nvSpPr>
          <p:spPr bwMode="auto">
            <a:xfrm>
              <a:off x="72231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71">
              <a:extLst>
                <a:ext uri="{FF2B5EF4-FFF2-40B4-BE49-F238E27FC236}">
                  <a16:creationId xmlns:a16="http://schemas.microsoft.com/office/drawing/2014/main" id="{03CFE3AE-79AA-2720-B151-896C4B826984}"/>
                </a:ext>
              </a:extLst>
            </p:cNvPr>
            <p:cNvSpPr>
              <a:spLocks/>
            </p:cNvSpPr>
            <p:nvPr userDrawn="1"/>
          </p:nvSpPr>
          <p:spPr bwMode="auto">
            <a:xfrm>
              <a:off x="7118350" y="4603750"/>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72">
              <a:extLst>
                <a:ext uri="{FF2B5EF4-FFF2-40B4-BE49-F238E27FC236}">
                  <a16:creationId xmlns:a16="http://schemas.microsoft.com/office/drawing/2014/main" id="{3804CEDC-1641-11C7-9F5E-82E200DBC0A6}"/>
                </a:ext>
              </a:extLst>
            </p:cNvPr>
            <p:cNvSpPr>
              <a:spLocks/>
            </p:cNvSpPr>
            <p:nvPr userDrawn="1"/>
          </p:nvSpPr>
          <p:spPr bwMode="auto">
            <a:xfrm>
              <a:off x="701516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73">
              <a:extLst>
                <a:ext uri="{FF2B5EF4-FFF2-40B4-BE49-F238E27FC236}">
                  <a16:creationId xmlns:a16="http://schemas.microsoft.com/office/drawing/2014/main" id="{B4EA17C0-9369-FDF6-D6EF-BF4CC4E69421}"/>
                </a:ext>
              </a:extLst>
            </p:cNvPr>
            <p:cNvSpPr>
              <a:spLocks/>
            </p:cNvSpPr>
            <p:nvPr userDrawn="1"/>
          </p:nvSpPr>
          <p:spPr bwMode="auto">
            <a:xfrm>
              <a:off x="6911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74">
              <a:extLst>
                <a:ext uri="{FF2B5EF4-FFF2-40B4-BE49-F238E27FC236}">
                  <a16:creationId xmlns:a16="http://schemas.microsoft.com/office/drawing/2014/main" id="{E25EDE1E-AAA6-559A-E95D-AF79A100692B}"/>
                </a:ext>
              </a:extLst>
            </p:cNvPr>
            <p:cNvSpPr>
              <a:spLocks/>
            </p:cNvSpPr>
            <p:nvPr userDrawn="1"/>
          </p:nvSpPr>
          <p:spPr bwMode="auto">
            <a:xfrm>
              <a:off x="68072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75">
              <a:extLst>
                <a:ext uri="{FF2B5EF4-FFF2-40B4-BE49-F238E27FC236}">
                  <a16:creationId xmlns:a16="http://schemas.microsoft.com/office/drawing/2014/main" id="{F673F562-6B81-FD1D-CFD9-71A58699D3B2}"/>
                </a:ext>
              </a:extLst>
            </p:cNvPr>
            <p:cNvSpPr>
              <a:spLocks/>
            </p:cNvSpPr>
            <p:nvPr userDrawn="1"/>
          </p:nvSpPr>
          <p:spPr bwMode="auto">
            <a:xfrm>
              <a:off x="670401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76">
              <a:extLst>
                <a:ext uri="{FF2B5EF4-FFF2-40B4-BE49-F238E27FC236}">
                  <a16:creationId xmlns:a16="http://schemas.microsoft.com/office/drawing/2014/main" id="{22C9C8EF-AD1C-C79B-712A-F843EB961362}"/>
                </a:ext>
              </a:extLst>
            </p:cNvPr>
            <p:cNvSpPr>
              <a:spLocks/>
            </p:cNvSpPr>
            <p:nvPr userDrawn="1"/>
          </p:nvSpPr>
          <p:spPr bwMode="auto">
            <a:xfrm>
              <a:off x="6600825"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77">
              <a:extLst>
                <a:ext uri="{FF2B5EF4-FFF2-40B4-BE49-F238E27FC236}">
                  <a16:creationId xmlns:a16="http://schemas.microsoft.com/office/drawing/2014/main" id="{D5E818E3-4351-07EF-D33C-F527E5EE3813}"/>
                </a:ext>
              </a:extLst>
            </p:cNvPr>
            <p:cNvSpPr>
              <a:spLocks/>
            </p:cNvSpPr>
            <p:nvPr userDrawn="1"/>
          </p:nvSpPr>
          <p:spPr bwMode="auto">
            <a:xfrm>
              <a:off x="6497638"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78">
              <a:extLst>
                <a:ext uri="{FF2B5EF4-FFF2-40B4-BE49-F238E27FC236}">
                  <a16:creationId xmlns:a16="http://schemas.microsoft.com/office/drawing/2014/main" id="{BC2ED2FF-3392-1E57-63AF-43FE6AEA4774}"/>
                </a:ext>
              </a:extLst>
            </p:cNvPr>
            <p:cNvSpPr>
              <a:spLocks/>
            </p:cNvSpPr>
            <p:nvPr userDrawn="1"/>
          </p:nvSpPr>
          <p:spPr bwMode="auto">
            <a:xfrm>
              <a:off x="639286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79">
              <a:extLst>
                <a:ext uri="{FF2B5EF4-FFF2-40B4-BE49-F238E27FC236}">
                  <a16:creationId xmlns:a16="http://schemas.microsoft.com/office/drawing/2014/main" id="{570CA374-6A38-E965-811D-CAD19A025008}"/>
                </a:ext>
              </a:extLst>
            </p:cNvPr>
            <p:cNvSpPr>
              <a:spLocks/>
            </p:cNvSpPr>
            <p:nvPr userDrawn="1"/>
          </p:nvSpPr>
          <p:spPr bwMode="auto">
            <a:xfrm>
              <a:off x="62960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80">
              <a:extLst>
                <a:ext uri="{FF2B5EF4-FFF2-40B4-BE49-F238E27FC236}">
                  <a16:creationId xmlns:a16="http://schemas.microsoft.com/office/drawing/2014/main" id="{79D6D8B8-CE73-35E2-C239-91C32A356278}"/>
                </a:ext>
              </a:extLst>
            </p:cNvPr>
            <p:cNvSpPr>
              <a:spLocks noEditPoints="1"/>
            </p:cNvSpPr>
            <p:nvPr userDrawn="1"/>
          </p:nvSpPr>
          <p:spPr bwMode="auto">
            <a:xfrm>
              <a:off x="2101850" y="4162425"/>
              <a:ext cx="2170113" cy="679450"/>
            </a:xfrm>
            <a:custGeom>
              <a:avLst/>
              <a:gdLst>
                <a:gd name="T0" fmla="*/ 164 w 314"/>
                <a:gd name="T1" fmla="*/ 68 h 97"/>
                <a:gd name="T2" fmla="*/ 111 w 314"/>
                <a:gd name="T3" fmla="*/ 20 h 97"/>
                <a:gd name="T4" fmla="*/ 83 w 314"/>
                <a:gd name="T5" fmla="*/ 60 h 97"/>
                <a:gd name="T6" fmla="*/ 64 w 314"/>
                <a:gd name="T7" fmla="*/ 72 h 97"/>
                <a:gd name="T8" fmla="*/ 44 w 314"/>
                <a:gd name="T9" fmla="*/ 60 h 97"/>
                <a:gd name="T10" fmla="*/ 36 w 314"/>
                <a:gd name="T11" fmla="*/ 60 h 97"/>
                <a:gd name="T12" fmla="*/ 21 w 314"/>
                <a:gd name="T13" fmla="*/ 79 h 97"/>
                <a:gd name="T14" fmla="*/ 113 w 314"/>
                <a:gd name="T15" fmla="*/ 87 h 97"/>
                <a:gd name="T16" fmla="*/ 163 w 314"/>
                <a:gd name="T17" fmla="*/ 86 h 97"/>
                <a:gd name="T18" fmla="*/ 261 w 314"/>
                <a:gd name="T19" fmla="*/ 40 h 97"/>
                <a:gd name="T20" fmla="*/ 261 w 314"/>
                <a:gd name="T21" fmla="*/ 59 h 97"/>
                <a:gd name="T22" fmla="*/ 261 w 314"/>
                <a:gd name="T23" fmla="*/ 87 h 97"/>
                <a:gd name="T24" fmla="*/ 313 w 314"/>
                <a:gd name="T25" fmla="*/ 97 h 97"/>
                <a:gd name="T26" fmla="*/ 73 w 314"/>
                <a:gd name="T27" fmla="*/ 95 h 97"/>
                <a:gd name="T28" fmla="*/ 67 w 314"/>
                <a:gd name="T29" fmla="*/ 77 h 97"/>
                <a:gd name="T30" fmla="*/ 84 w 314"/>
                <a:gd name="T31" fmla="*/ 58 h 97"/>
                <a:gd name="T32" fmla="*/ 75 w 314"/>
                <a:gd name="T33" fmla="*/ 94 h 97"/>
                <a:gd name="T34" fmla="*/ 48 w 314"/>
                <a:gd name="T35" fmla="*/ 58 h 97"/>
                <a:gd name="T36" fmla="*/ 62 w 314"/>
                <a:gd name="T37" fmla="*/ 73 h 97"/>
                <a:gd name="T38" fmla="*/ 39 w 314"/>
                <a:gd name="T39" fmla="*/ 74 h 97"/>
                <a:gd name="T40" fmla="*/ 22 w 314"/>
                <a:gd name="T41" fmla="*/ 64 h 97"/>
                <a:gd name="T42" fmla="*/ 32 w 314"/>
                <a:gd name="T43" fmla="*/ 64 h 97"/>
                <a:gd name="T44" fmla="*/ 23 w 314"/>
                <a:gd name="T45" fmla="*/ 77 h 97"/>
                <a:gd name="T46" fmla="*/ 28 w 314"/>
                <a:gd name="T47" fmla="*/ 95 h 97"/>
                <a:gd name="T48" fmla="*/ 132 w 314"/>
                <a:gd name="T49" fmla="*/ 53 h 97"/>
                <a:gd name="T50" fmla="*/ 144 w 314"/>
                <a:gd name="T51" fmla="*/ 63 h 97"/>
                <a:gd name="T52" fmla="*/ 113 w 314"/>
                <a:gd name="T53" fmla="*/ 43 h 97"/>
                <a:gd name="T54" fmla="*/ 145 w 314"/>
                <a:gd name="T55" fmla="*/ 32 h 97"/>
                <a:gd name="T56" fmla="*/ 163 w 314"/>
                <a:gd name="T57" fmla="*/ 37 h 97"/>
                <a:gd name="T58" fmla="*/ 163 w 314"/>
                <a:gd name="T59" fmla="*/ 45 h 97"/>
                <a:gd name="T60" fmla="*/ 113 w 314"/>
                <a:gd name="T61" fmla="*/ 30 h 97"/>
                <a:gd name="T62" fmla="*/ 154 w 314"/>
                <a:gd name="T63" fmla="*/ 68 h 97"/>
                <a:gd name="T64" fmla="*/ 163 w 314"/>
                <a:gd name="T65" fmla="*/ 20 h 97"/>
                <a:gd name="T66" fmla="*/ 113 w 314"/>
                <a:gd name="T67" fmla="*/ 79 h 97"/>
                <a:gd name="T68" fmla="*/ 113 w 314"/>
                <a:gd name="T69" fmla="*/ 79 h 97"/>
                <a:gd name="T70" fmla="*/ 287 w 314"/>
                <a:gd name="T71" fmla="*/ 48 h 97"/>
                <a:gd name="T72" fmla="*/ 288 w 314"/>
                <a:gd name="T73" fmla="*/ 41 h 97"/>
                <a:gd name="T74" fmla="*/ 312 w 314"/>
                <a:gd name="T75" fmla="*/ 41 h 97"/>
                <a:gd name="T76" fmla="*/ 288 w 314"/>
                <a:gd name="T77" fmla="*/ 60 h 97"/>
                <a:gd name="T78" fmla="*/ 297 w 314"/>
                <a:gd name="T79" fmla="*/ 60 h 97"/>
                <a:gd name="T80" fmla="*/ 272 w 314"/>
                <a:gd name="T81" fmla="*/ 67 h 97"/>
                <a:gd name="T82" fmla="*/ 272 w 314"/>
                <a:gd name="T83" fmla="*/ 69 h 97"/>
                <a:gd name="T84" fmla="*/ 288 w 314"/>
                <a:gd name="T85" fmla="*/ 69 h 97"/>
                <a:gd name="T86" fmla="*/ 304 w 314"/>
                <a:gd name="T87" fmla="*/ 77 h 97"/>
                <a:gd name="T88" fmla="*/ 305 w 314"/>
                <a:gd name="T89" fmla="*/ 69 h 97"/>
                <a:gd name="T90" fmla="*/ 305 w 314"/>
                <a:gd name="T91" fmla="*/ 50 h 97"/>
                <a:gd name="T92" fmla="*/ 304 w 314"/>
                <a:gd name="T93" fmla="*/ 50 h 97"/>
                <a:gd name="T94" fmla="*/ 287 w 314"/>
                <a:gd name="T95" fmla="*/ 58 h 97"/>
                <a:gd name="T96" fmla="*/ 272 w 314"/>
                <a:gd name="T97" fmla="*/ 50 h 97"/>
                <a:gd name="T98" fmla="*/ 270 w 314"/>
                <a:gd name="T99" fmla="*/ 58 h 97"/>
                <a:gd name="T100" fmla="*/ 270 w 314"/>
                <a:gd name="T101" fmla="*/ 77 h 97"/>
                <a:gd name="T102" fmla="*/ 263 w 314"/>
                <a:gd name="T103" fmla="*/ 79 h 97"/>
                <a:gd name="T104" fmla="*/ 280 w 314"/>
                <a:gd name="T105" fmla="*/ 79 h 97"/>
                <a:gd name="T106" fmla="*/ 295 w 314"/>
                <a:gd name="T107" fmla="*/ 86 h 97"/>
                <a:gd name="T108" fmla="*/ 297 w 314"/>
                <a:gd name="T109" fmla="*/ 79 h 97"/>
                <a:gd name="T110" fmla="*/ 263 w 314"/>
                <a:gd name="T111" fmla="*/ 48 h 97"/>
                <a:gd name="T112" fmla="*/ 263 w 314"/>
                <a:gd name="T113" fmla="*/ 95 h 97"/>
                <a:gd name="T114" fmla="*/ 280 w 314"/>
                <a:gd name="T115" fmla="*/ 88 h 97"/>
                <a:gd name="T116" fmla="*/ 295 w 314"/>
                <a:gd name="T117" fmla="*/ 95 h 97"/>
                <a:gd name="T118" fmla="*/ 297 w 314"/>
                <a:gd name="T119" fmla="*/ 88 h 97"/>
                <a:gd name="T120" fmla="*/ 312 w 314"/>
                <a:gd name="T121" fmla="*/ 39 h 97"/>
                <a:gd name="T122" fmla="*/ 288 w 314"/>
                <a:gd name="T123" fmla="*/ 39 h 97"/>
                <a:gd name="T124" fmla="*/ 271 w 314"/>
                <a:gd name="T125" fmla="*/ 3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4" h="97">
                  <a:moveTo>
                    <a:pt x="263" y="1"/>
                  </a:moveTo>
                  <a:cubicBezTo>
                    <a:pt x="263" y="0"/>
                    <a:pt x="262" y="0"/>
                    <a:pt x="262" y="1"/>
                  </a:cubicBezTo>
                  <a:cubicBezTo>
                    <a:pt x="173" y="63"/>
                    <a:pt x="173" y="63"/>
                    <a:pt x="173" y="63"/>
                  </a:cubicBezTo>
                  <a:cubicBezTo>
                    <a:pt x="172" y="63"/>
                    <a:pt x="172" y="63"/>
                    <a:pt x="172" y="64"/>
                  </a:cubicBezTo>
                  <a:cubicBezTo>
                    <a:pt x="172" y="84"/>
                    <a:pt x="172" y="84"/>
                    <a:pt x="172" y="84"/>
                  </a:cubicBezTo>
                  <a:cubicBezTo>
                    <a:pt x="164" y="84"/>
                    <a:pt x="164" y="84"/>
                    <a:pt x="164" y="84"/>
                  </a:cubicBezTo>
                  <a:cubicBezTo>
                    <a:pt x="164" y="68"/>
                    <a:pt x="164" y="68"/>
                    <a:pt x="164" y="68"/>
                  </a:cubicBezTo>
                  <a:cubicBezTo>
                    <a:pt x="164" y="68"/>
                    <a:pt x="164" y="68"/>
                    <a:pt x="164" y="68"/>
                  </a:cubicBezTo>
                  <a:cubicBezTo>
                    <a:pt x="164" y="19"/>
                    <a:pt x="164" y="19"/>
                    <a:pt x="164" y="19"/>
                  </a:cubicBezTo>
                  <a:cubicBezTo>
                    <a:pt x="164" y="19"/>
                    <a:pt x="164" y="18"/>
                    <a:pt x="164" y="18"/>
                  </a:cubicBezTo>
                  <a:cubicBezTo>
                    <a:pt x="146" y="7"/>
                    <a:pt x="146" y="7"/>
                    <a:pt x="146" y="7"/>
                  </a:cubicBezTo>
                  <a:cubicBezTo>
                    <a:pt x="145" y="7"/>
                    <a:pt x="145" y="7"/>
                    <a:pt x="145" y="7"/>
                  </a:cubicBezTo>
                  <a:cubicBezTo>
                    <a:pt x="112" y="19"/>
                    <a:pt x="112" y="19"/>
                    <a:pt x="112" y="19"/>
                  </a:cubicBezTo>
                  <a:cubicBezTo>
                    <a:pt x="111" y="19"/>
                    <a:pt x="111" y="20"/>
                    <a:pt x="111" y="20"/>
                  </a:cubicBezTo>
                  <a:cubicBezTo>
                    <a:pt x="111" y="95"/>
                    <a:pt x="111" y="95"/>
                    <a:pt x="111" y="95"/>
                  </a:cubicBezTo>
                  <a:cubicBezTo>
                    <a:pt x="80" y="95"/>
                    <a:pt x="80" y="95"/>
                    <a:pt x="80" y="95"/>
                  </a:cubicBezTo>
                  <a:cubicBezTo>
                    <a:pt x="80" y="79"/>
                    <a:pt x="80" y="79"/>
                    <a:pt x="80" y="79"/>
                  </a:cubicBezTo>
                  <a:cubicBezTo>
                    <a:pt x="96" y="79"/>
                    <a:pt x="96" y="79"/>
                    <a:pt x="96" y="79"/>
                  </a:cubicBezTo>
                  <a:cubicBezTo>
                    <a:pt x="83" y="66"/>
                    <a:pt x="83" y="66"/>
                    <a:pt x="83" y="66"/>
                  </a:cubicBezTo>
                  <a:cubicBezTo>
                    <a:pt x="89" y="66"/>
                    <a:pt x="89" y="66"/>
                    <a:pt x="89" y="66"/>
                  </a:cubicBezTo>
                  <a:cubicBezTo>
                    <a:pt x="83" y="60"/>
                    <a:pt x="83" y="60"/>
                    <a:pt x="83" y="60"/>
                  </a:cubicBezTo>
                  <a:cubicBezTo>
                    <a:pt x="89" y="60"/>
                    <a:pt x="89" y="60"/>
                    <a:pt x="89" y="60"/>
                  </a:cubicBezTo>
                  <a:cubicBezTo>
                    <a:pt x="76" y="48"/>
                    <a:pt x="76" y="48"/>
                    <a:pt x="76" y="48"/>
                  </a:cubicBezTo>
                  <a:cubicBezTo>
                    <a:pt x="64" y="60"/>
                    <a:pt x="64" y="60"/>
                    <a:pt x="64" y="60"/>
                  </a:cubicBezTo>
                  <a:cubicBezTo>
                    <a:pt x="70" y="60"/>
                    <a:pt x="70" y="60"/>
                    <a:pt x="70" y="60"/>
                  </a:cubicBezTo>
                  <a:cubicBezTo>
                    <a:pt x="64" y="66"/>
                    <a:pt x="64" y="66"/>
                    <a:pt x="64" y="66"/>
                  </a:cubicBezTo>
                  <a:cubicBezTo>
                    <a:pt x="70" y="66"/>
                    <a:pt x="70" y="66"/>
                    <a:pt x="70" y="66"/>
                  </a:cubicBezTo>
                  <a:cubicBezTo>
                    <a:pt x="64" y="72"/>
                    <a:pt x="64" y="72"/>
                    <a:pt x="64" y="72"/>
                  </a:cubicBezTo>
                  <a:cubicBezTo>
                    <a:pt x="58" y="66"/>
                    <a:pt x="58" y="66"/>
                    <a:pt x="58" y="66"/>
                  </a:cubicBezTo>
                  <a:cubicBezTo>
                    <a:pt x="63" y="66"/>
                    <a:pt x="63" y="66"/>
                    <a:pt x="63" y="66"/>
                  </a:cubicBezTo>
                  <a:cubicBezTo>
                    <a:pt x="58" y="60"/>
                    <a:pt x="58" y="60"/>
                    <a:pt x="58" y="60"/>
                  </a:cubicBezTo>
                  <a:cubicBezTo>
                    <a:pt x="63" y="60"/>
                    <a:pt x="63" y="60"/>
                    <a:pt x="63" y="60"/>
                  </a:cubicBezTo>
                  <a:cubicBezTo>
                    <a:pt x="51" y="48"/>
                    <a:pt x="51" y="48"/>
                    <a:pt x="51" y="48"/>
                  </a:cubicBezTo>
                  <a:cubicBezTo>
                    <a:pt x="39" y="60"/>
                    <a:pt x="39" y="60"/>
                    <a:pt x="39" y="60"/>
                  </a:cubicBezTo>
                  <a:cubicBezTo>
                    <a:pt x="44" y="60"/>
                    <a:pt x="44" y="60"/>
                    <a:pt x="44" y="60"/>
                  </a:cubicBezTo>
                  <a:cubicBezTo>
                    <a:pt x="39" y="66"/>
                    <a:pt x="39" y="66"/>
                    <a:pt x="39" y="66"/>
                  </a:cubicBezTo>
                  <a:cubicBezTo>
                    <a:pt x="44" y="66"/>
                    <a:pt x="44" y="66"/>
                    <a:pt x="44" y="66"/>
                  </a:cubicBezTo>
                  <a:cubicBezTo>
                    <a:pt x="38" y="72"/>
                    <a:pt x="38" y="72"/>
                    <a:pt x="38" y="72"/>
                  </a:cubicBezTo>
                  <a:cubicBezTo>
                    <a:pt x="31" y="66"/>
                    <a:pt x="31" y="66"/>
                    <a:pt x="31" y="66"/>
                  </a:cubicBezTo>
                  <a:cubicBezTo>
                    <a:pt x="36" y="66"/>
                    <a:pt x="36" y="66"/>
                    <a:pt x="36" y="66"/>
                  </a:cubicBezTo>
                  <a:cubicBezTo>
                    <a:pt x="31" y="60"/>
                    <a:pt x="31" y="60"/>
                    <a:pt x="31" y="60"/>
                  </a:cubicBezTo>
                  <a:cubicBezTo>
                    <a:pt x="36" y="60"/>
                    <a:pt x="36" y="60"/>
                    <a:pt x="36" y="60"/>
                  </a:cubicBezTo>
                  <a:cubicBezTo>
                    <a:pt x="24" y="48"/>
                    <a:pt x="24" y="48"/>
                    <a:pt x="24" y="48"/>
                  </a:cubicBezTo>
                  <a:cubicBezTo>
                    <a:pt x="12" y="60"/>
                    <a:pt x="12" y="60"/>
                    <a:pt x="12" y="60"/>
                  </a:cubicBezTo>
                  <a:cubicBezTo>
                    <a:pt x="17" y="60"/>
                    <a:pt x="17" y="60"/>
                    <a:pt x="17" y="60"/>
                  </a:cubicBezTo>
                  <a:cubicBezTo>
                    <a:pt x="12" y="66"/>
                    <a:pt x="12" y="66"/>
                    <a:pt x="12" y="66"/>
                  </a:cubicBezTo>
                  <a:cubicBezTo>
                    <a:pt x="17" y="66"/>
                    <a:pt x="17" y="66"/>
                    <a:pt x="17" y="66"/>
                  </a:cubicBezTo>
                  <a:cubicBezTo>
                    <a:pt x="4" y="79"/>
                    <a:pt x="4" y="79"/>
                    <a:pt x="4" y="79"/>
                  </a:cubicBezTo>
                  <a:cubicBezTo>
                    <a:pt x="21" y="79"/>
                    <a:pt x="21" y="79"/>
                    <a:pt x="21" y="79"/>
                  </a:cubicBezTo>
                  <a:cubicBezTo>
                    <a:pt x="21" y="95"/>
                    <a:pt x="21" y="95"/>
                    <a:pt x="21" y="95"/>
                  </a:cubicBezTo>
                  <a:cubicBezTo>
                    <a:pt x="1" y="95"/>
                    <a:pt x="1" y="95"/>
                    <a:pt x="1" y="95"/>
                  </a:cubicBezTo>
                  <a:cubicBezTo>
                    <a:pt x="1" y="95"/>
                    <a:pt x="0" y="96"/>
                    <a:pt x="0" y="96"/>
                  </a:cubicBezTo>
                  <a:cubicBezTo>
                    <a:pt x="0" y="97"/>
                    <a:pt x="1" y="97"/>
                    <a:pt x="1" y="97"/>
                  </a:cubicBezTo>
                  <a:cubicBezTo>
                    <a:pt x="112" y="97"/>
                    <a:pt x="112" y="97"/>
                    <a:pt x="112" y="97"/>
                  </a:cubicBezTo>
                  <a:cubicBezTo>
                    <a:pt x="113" y="97"/>
                    <a:pt x="113" y="97"/>
                    <a:pt x="113" y="96"/>
                  </a:cubicBezTo>
                  <a:cubicBezTo>
                    <a:pt x="113" y="87"/>
                    <a:pt x="113" y="87"/>
                    <a:pt x="113" y="87"/>
                  </a:cubicBezTo>
                  <a:cubicBezTo>
                    <a:pt x="143" y="79"/>
                    <a:pt x="143" y="79"/>
                    <a:pt x="143" y="79"/>
                  </a:cubicBezTo>
                  <a:cubicBezTo>
                    <a:pt x="143" y="96"/>
                    <a:pt x="143" y="96"/>
                    <a:pt x="143" y="96"/>
                  </a:cubicBezTo>
                  <a:cubicBezTo>
                    <a:pt x="143" y="97"/>
                    <a:pt x="144" y="97"/>
                    <a:pt x="144" y="97"/>
                  </a:cubicBezTo>
                  <a:cubicBezTo>
                    <a:pt x="145" y="97"/>
                    <a:pt x="145" y="97"/>
                    <a:pt x="145" y="96"/>
                  </a:cubicBezTo>
                  <a:cubicBezTo>
                    <a:pt x="145" y="79"/>
                    <a:pt x="145" y="79"/>
                    <a:pt x="145" y="79"/>
                  </a:cubicBezTo>
                  <a:cubicBezTo>
                    <a:pt x="163" y="86"/>
                    <a:pt x="163" y="86"/>
                    <a:pt x="163" y="86"/>
                  </a:cubicBezTo>
                  <a:cubicBezTo>
                    <a:pt x="163" y="86"/>
                    <a:pt x="163" y="86"/>
                    <a:pt x="163" y="86"/>
                  </a:cubicBezTo>
                  <a:cubicBezTo>
                    <a:pt x="163" y="86"/>
                    <a:pt x="163" y="86"/>
                    <a:pt x="163" y="86"/>
                  </a:cubicBezTo>
                  <a:cubicBezTo>
                    <a:pt x="173" y="86"/>
                    <a:pt x="173" y="86"/>
                    <a:pt x="173" y="86"/>
                  </a:cubicBezTo>
                  <a:cubicBezTo>
                    <a:pt x="174" y="86"/>
                    <a:pt x="174" y="85"/>
                    <a:pt x="174" y="85"/>
                  </a:cubicBezTo>
                  <a:cubicBezTo>
                    <a:pt x="174" y="64"/>
                    <a:pt x="174" y="64"/>
                    <a:pt x="174" y="64"/>
                  </a:cubicBezTo>
                  <a:cubicBezTo>
                    <a:pt x="261" y="4"/>
                    <a:pt x="261" y="4"/>
                    <a:pt x="261" y="4"/>
                  </a:cubicBezTo>
                  <a:cubicBezTo>
                    <a:pt x="261" y="40"/>
                    <a:pt x="261" y="40"/>
                    <a:pt x="261" y="40"/>
                  </a:cubicBezTo>
                  <a:cubicBezTo>
                    <a:pt x="261" y="40"/>
                    <a:pt x="261" y="40"/>
                    <a:pt x="261" y="40"/>
                  </a:cubicBezTo>
                  <a:cubicBezTo>
                    <a:pt x="261" y="40"/>
                    <a:pt x="261" y="40"/>
                    <a:pt x="261" y="40"/>
                  </a:cubicBezTo>
                  <a:cubicBezTo>
                    <a:pt x="261" y="49"/>
                    <a:pt x="261" y="49"/>
                    <a:pt x="261" y="49"/>
                  </a:cubicBezTo>
                  <a:cubicBezTo>
                    <a:pt x="261" y="49"/>
                    <a:pt x="261" y="49"/>
                    <a:pt x="261" y="49"/>
                  </a:cubicBezTo>
                  <a:cubicBezTo>
                    <a:pt x="261" y="49"/>
                    <a:pt x="261" y="49"/>
                    <a:pt x="261" y="50"/>
                  </a:cubicBezTo>
                  <a:cubicBezTo>
                    <a:pt x="261" y="59"/>
                    <a:pt x="261" y="59"/>
                    <a:pt x="261" y="59"/>
                  </a:cubicBezTo>
                  <a:cubicBezTo>
                    <a:pt x="261" y="59"/>
                    <a:pt x="261" y="59"/>
                    <a:pt x="261" y="59"/>
                  </a:cubicBezTo>
                  <a:cubicBezTo>
                    <a:pt x="261" y="59"/>
                    <a:pt x="261" y="59"/>
                    <a:pt x="261" y="59"/>
                  </a:cubicBezTo>
                  <a:cubicBezTo>
                    <a:pt x="261" y="68"/>
                    <a:pt x="261" y="68"/>
                    <a:pt x="261" y="68"/>
                  </a:cubicBezTo>
                  <a:cubicBezTo>
                    <a:pt x="261" y="68"/>
                    <a:pt x="261" y="68"/>
                    <a:pt x="261" y="68"/>
                  </a:cubicBezTo>
                  <a:cubicBezTo>
                    <a:pt x="261" y="68"/>
                    <a:pt x="261" y="68"/>
                    <a:pt x="261" y="68"/>
                  </a:cubicBezTo>
                  <a:cubicBezTo>
                    <a:pt x="261" y="77"/>
                    <a:pt x="261" y="77"/>
                    <a:pt x="261" y="77"/>
                  </a:cubicBezTo>
                  <a:cubicBezTo>
                    <a:pt x="261" y="77"/>
                    <a:pt x="261" y="77"/>
                    <a:pt x="261" y="78"/>
                  </a:cubicBezTo>
                  <a:cubicBezTo>
                    <a:pt x="261" y="78"/>
                    <a:pt x="261" y="78"/>
                    <a:pt x="261" y="78"/>
                  </a:cubicBezTo>
                  <a:cubicBezTo>
                    <a:pt x="261" y="87"/>
                    <a:pt x="261" y="87"/>
                    <a:pt x="261" y="87"/>
                  </a:cubicBezTo>
                  <a:cubicBezTo>
                    <a:pt x="261" y="87"/>
                    <a:pt x="261" y="87"/>
                    <a:pt x="261" y="87"/>
                  </a:cubicBezTo>
                  <a:cubicBezTo>
                    <a:pt x="261" y="87"/>
                    <a:pt x="261" y="87"/>
                    <a:pt x="261" y="87"/>
                  </a:cubicBezTo>
                  <a:cubicBezTo>
                    <a:pt x="261" y="96"/>
                    <a:pt x="261" y="96"/>
                    <a:pt x="261" y="96"/>
                  </a:cubicBezTo>
                  <a:cubicBezTo>
                    <a:pt x="261" y="96"/>
                    <a:pt x="261" y="96"/>
                    <a:pt x="261" y="96"/>
                  </a:cubicBezTo>
                  <a:cubicBezTo>
                    <a:pt x="261" y="97"/>
                    <a:pt x="261" y="97"/>
                    <a:pt x="262" y="97"/>
                  </a:cubicBezTo>
                  <a:cubicBezTo>
                    <a:pt x="312" y="97"/>
                    <a:pt x="312" y="97"/>
                    <a:pt x="312" y="97"/>
                  </a:cubicBezTo>
                  <a:cubicBezTo>
                    <a:pt x="313" y="97"/>
                    <a:pt x="313" y="97"/>
                    <a:pt x="313" y="97"/>
                  </a:cubicBezTo>
                  <a:cubicBezTo>
                    <a:pt x="314" y="96"/>
                    <a:pt x="314" y="96"/>
                    <a:pt x="314" y="96"/>
                  </a:cubicBezTo>
                  <a:cubicBezTo>
                    <a:pt x="314" y="35"/>
                    <a:pt x="314" y="35"/>
                    <a:pt x="314" y="35"/>
                  </a:cubicBezTo>
                  <a:cubicBezTo>
                    <a:pt x="314" y="35"/>
                    <a:pt x="314" y="34"/>
                    <a:pt x="313" y="34"/>
                  </a:cubicBezTo>
                  <a:lnTo>
                    <a:pt x="263" y="1"/>
                  </a:lnTo>
                  <a:close/>
                  <a:moveTo>
                    <a:pt x="71" y="79"/>
                  </a:moveTo>
                  <a:cubicBezTo>
                    <a:pt x="73" y="79"/>
                    <a:pt x="73" y="79"/>
                    <a:pt x="73" y="79"/>
                  </a:cubicBezTo>
                  <a:cubicBezTo>
                    <a:pt x="73" y="95"/>
                    <a:pt x="73" y="95"/>
                    <a:pt x="73" y="95"/>
                  </a:cubicBezTo>
                  <a:cubicBezTo>
                    <a:pt x="54" y="95"/>
                    <a:pt x="54" y="95"/>
                    <a:pt x="54" y="95"/>
                  </a:cubicBezTo>
                  <a:cubicBezTo>
                    <a:pt x="54" y="79"/>
                    <a:pt x="54" y="79"/>
                    <a:pt x="54" y="79"/>
                  </a:cubicBezTo>
                  <a:cubicBezTo>
                    <a:pt x="56" y="79"/>
                    <a:pt x="56" y="79"/>
                    <a:pt x="56" y="79"/>
                  </a:cubicBezTo>
                  <a:lnTo>
                    <a:pt x="71" y="79"/>
                  </a:lnTo>
                  <a:close/>
                  <a:moveTo>
                    <a:pt x="61" y="77"/>
                  </a:moveTo>
                  <a:cubicBezTo>
                    <a:pt x="64" y="74"/>
                    <a:pt x="64" y="74"/>
                    <a:pt x="64" y="74"/>
                  </a:cubicBezTo>
                  <a:cubicBezTo>
                    <a:pt x="67" y="77"/>
                    <a:pt x="67" y="77"/>
                    <a:pt x="67" y="77"/>
                  </a:cubicBezTo>
                  <a:lnTo>
                    <a:pt x="61" y="77"/>
                  </a:lnTo>
                  <a:close/>
                  <a:moveTo>
                    <a:pt x="74" y="64"/>
                  </a:moveTo>
                  <a:cubicBezTo>
                    <a:pt x="69" y="64"/>
                    <a:pt x="69" y="64"/>
                    <a:pt x="69" y="64"/>
                  </a:cubicBezTo>
                  <a:cubicBezTo>
                    <a:pt x="74" y="58"/>
                    <a:pt x="74" y="58"/>
                    <a:pt x="74" y="58"/>
                  </a:cubicBezTo>
                  <a:cubicBezTo>
                    <a:pt x="69" y="58"/>
                    <a:pt x="69" y="58"/>
                    <a:pt x="69" y="58"/>
                  </a:cubicBezTo>
                  <a:cubicBezTo>
                    <a:pt x="76" y="50"/>
                    <a:pt x="76" y="50"/>
                    <a:pt x="76" y="50"/>
                  </a:cubicBezTo>
                  <a:cubicBezTo>
                    <a:pt x="84" y="58"/>
                    <a:pt x="84" y="58"/>
                    <a:pt x="84" y="58"/>
                  </a:cubicBezTo>
                  <a:cubicBezTo>
                    <a:pt x="79" y="58"/>
                    <a:pt x="79" y="58"/>
                    <a:pt x="79" y="58"/>
                  </a:cubicBezTo>
                  <a:cubicBezTo>
                    <a:pt x="84" y="64"/>
                    <a:pt x="84" y="64"/>
                    <a:pt x="84" y="64"/>
                  </a:cubicBezTo>
                  <a:cubicBezTo>
                    <a:pt x="79" y="64"/>
                    <a:pt x="79" y="64"/>
                    <a:pt x="79" y="64"/>
                  </a:cubicBezTo>
                  <a:cubicBezTo>
                    <a:pt x="92" y="77"/>
                    <a:pt x="92" y="77"/>
                    <a:pt x="92" y="77"/>
                  </a:cubicBezTo>
                  <a:cubicBezTo>
                    <a:pt x="78" y="77"/>
                    <a:pt x="78" y="77"/>
                    <a:pt x="78" y="77"/>
                  </a:cubicBezTo>
                  <a:cubicBezTo>
                    <a:pt x="78" y="94"/>
                    <a:pt x="78" y="94"/>
                    <a:pt x="78" y="94"/>
                  </a:cubicBezTo>
                  <a:cubicBezTo>
                    <a:pt x="75" y="94"/>
                    <a:pt x="75" y="94"/>
                    <a:pt x="75" y="94"/>
                  </a:cubicBezTo>
                  <a:cubicBezTo>
                    <a:pt x="75" y="77"/>
                    <a:pt x="75" y="77"/>
                    <a:pt x="75" y="77"/>
                  </a:cubicBezTo>
                  <a:cubicBezTo>
                    <a:pt x="69" y="77"/>
                    <a:pt x="69" y="77"/>
                    <a:pt x="69" y="77"/>
                  </a:cubicBezTo>
                  <a:cubicBezTo>
                    <a:pt x="65" y="73"/>
                    <a:pt x="65" y="73"/>
                    <a:pt x="65" y="73"/>
                  </a:cubicBezTo>
                  <a:lnTo>
                    <a:pt x="74" y="64"/>
                  </a:lnTo>
                  <a:close/>
                  <a:moveTo>
                    <a:pt x="49" y="64"/>
                  </a:moveTo>
                  <a:cubicBezTo>
                    <a:pt x="43" y="64"/>
                    <a:pt x="43" y="64"/>
                    <a:pt x="43" y="64"/>
                  </a:cubicBezTo>
                  <a:cubicBezTo>
                    <a:pt x="48" y="58"/>
                    <a:pt x="48" y="58"/>
                    <a:pt x="48" y="58"/>
                  </a:cubicBezTo>
                  <a:cubicBezTo>
                    <a:pt x="43" y="58"/>
                    <a:pt x="43" y="58"/>
                    <a:pt x="43" y="58"/>
                  </a:cubicBezTo>
                  <a:cubicBezTo>
                    <a:pt x="51" y="50"/>
                    <a:pt x="51" y="50"/>
                    <a:pt x="51" y="50"/>
                  </a:cubicBezTo>
                  <a:cubicBezTo>
                    <a:pt x="59" y="58"/>
                    <a:pt x="59" y="58"/>
                    <a:pt x="59" y="58"/>
                  </a:cubicBezTo>
                  <a:cubicBezTo>
                    <a:pt x="53" y="58"/>
                    <a:pt x="53" y="58"/>
                    <a:pt x="53" y="58"/>
                  </a:cubicBezTo>
                  <a:cubicBezTo>
                    <a:pt x="59" y="64"/>
                    <a:pt x="59" y="64"/>
                    <a:pt x="59" y="64"/>
                  </a:cubicBezTo>
                  <a:cubicBezTo>
                    <a:pt x="54" y="64"/>
                    <a:pt x="54" y="64"/>
                    <a:pt x="54" y="64"/>
                  </a:cubicBezTo>
                  <a:cubicBezTo>
                    <a:pt x="62" y="73"/>
                    <a:pt x="62" y="73"/>
                    <a:pt x="62" y="73"/>
                  </a:cubicBezTo>
                  <a:cubicBezTo>
                    <a:pt x="58" y="77"/>
                    <a:pt x="58" y="77"/>
                    <a:pt x="58" y="77"/>
                  </a:cubicBezTo>
                  <a:cubicBezTo>
                    <a:pt x="52" y="77"/>
                    <a:pt x="52" y="77"/>
                    <a:pt x="52" y="77"/>
                  </a:cubicBezTo>
                  <a:cubicBezTo>
                    <a:pt x="52" y="94"/>
                    <a:pt x="52" y="94"/>
                    <a:pt x="52" y="94"/>
                  </a:cubicBezTo>
                  <a:cubicBezTo>
                    <a:pt x="49" y="94"/>
                    <a:pt x="49" y="94"/>
                    <a:pt x="49" y="94"/>
                  </a:cubicBezTo>
                  <a:cubicBezTo>
                    <a:pt x="49" y="77"/>
                    <a:pt x="49" y="77"/>
                    <a:pt x="49" y="77"/>
                  </a:cubicBezTo>
                  <a:cubicBezTo>
                    <a:pt x="42" y="77"/>
                    <a:pt x="42" y="77"/>
                    <a:pt x="42" y="77"/>
                  </a:cubicBezTo>
                  <a:cubicBezTo>
                    <a:pt x="39" y="74"/>
                    <a:pt x="39" y="74"/>
                    <a:pt x="39" y="74"/>
                  </a:cubicBezTo>
                  <a:lnTo>
                    <a:pt x="49" y="64"/>
                  </a:lnTo>
                  <a:close/>
                  <a:moveTo>
                    <a:pt x="40" y="77"/>
                  </a:moveTo>
                  <a:cubicBezTo>
                    <a:pt x="35" y="77"/>
                    <a:pt x="35" y="77"/>
                    <a:pt x="35" y="77"/>
                  </a:cubicBezTo>
                  <a:cubicBezTo>
                    <a:pt x="38" y="75"/>
                    <a:pt x="38" y="75"/>
                    <a:pt x="38" y="75"/>
                  </a:cubicBezTo>
                  <a:lnTo>
                    <a:pt x="40" y="77"/>
                  </a:lnTo>
                  <a:close/>
                  <a:moveTo>
                    <a:pt x="8" y="77"/>
                  </a:moveTo>
                  <a:cubicBezTo>
                    <a:pt x="22" y="64"/>
                    <a:pt x="22" y="64"/>
                    <a:pt x="22" y="64"/>
                  </a:cubicBezTo>
                  <a:cubicBezTo>
                    <a:pt x="16" y="64"/>
                    <a:pt x="16" y="64"/>
                    <a:pt x="16" y="64"/>
                  </a:cubicBezTo>
                  <a:cubicBezTo>
                    <a:pt x="22" y="58"/>
                    <a:pt x="22" y="58"/>
                    <a:pt x="22" y="58"/>
                  </a:cubicBezTo>
                  <a:cubicBezTo>
                    <a:pt x="16" y="58"/>
                    <a:pt x="16" y="58"/>
                    <a:pt x="16" y="58"/>
                  </a:cubicBezTo>
                  <a:cubicBezTo>
                    <a:pt x="24" y="50"/>
                    <a:pt x="24" y="50"/>
                    <a:pt x="24" y="50"/>
                  </a:cubicBezTo>
                  <a:cubicBezTo>
                    <a:pt x="32" y="58"/>
                    <a:pt x="32" y="58"/>
                    <a:pt x="32" y="58"/>
                  </a:cubicBezTo>
                  <a:cubicBezTo>
                    <a:pt x="27" y="58"/>
                    <a:pt x="27" y="58"/>
                    <a:pt x="27" y="58"/>
                  </a:cubicBezTo>
                  <a:cubicBezTo>
                    <a:pt x="32" y="64"/>
                    <a:pt x="32" y="64"/>
                    <a:pt x="32" y="64"/>
                  </a:cubicBezTo>
                  <a:cubicBezTo>
                    <a:pt x="27" y="64"/>
                    <a:pt x="27" y="64"/>
                    <a:pt x="27" y="64"/>
                  </a:cubicBezTo>
                  <a:cubicBezTo>
                    <a:pt x="36" y="74"/>
                    <a:pt x="36" y="74"/>
                    <a:pt x="36" y="74"/>
                  </a:cubicBezTo>
                  <a:cubicBezTo>
                    <a:pt x="33" y="77"/>
                    <a:pt x="33" y="77"/>
                    <a:pt x="33" y="77"/>
                  </a:cubicBezTo>
                  <a:cubicBezTo>
                    <a:pt x="26" y="77"/>
                    <a:pt x="26" y="77"/>
                    <a:pt x="26" y="77"/>
                  </a:cubicBezTo>
                  <a:cubicBezTo>
                    <a:pt x="26" y="94"/>
                    <a:pt x="26" y="94"/>
                    <a:pt x="26" y="94"/>
                  </a:cubicBezTo>
                  <a:cubicBezTo>
                    <a:pt x="23" y="94"/>
                    <a:pt x="23" y="94"/>
                    <a:pt x="23" y="94"/>
                  </a:cubicBezTo>
                  <a:cubicBezTo>
                    <a:pt x="23" y="77"/>
                    <a:pt x="23" y="77"/>
                    <a:pt x="23" y="77"/>
                  </a:cubicBezTo>
                  <a:lnTo>
                    <a:pt x="8" y="77"/>
                  </a:lnTo>
                  <a:close/>
                  <a:moveTo>
                    <a:pt x="28" y="79"/>
                  </a:moveTo>
                  <a:cubicBezTo>
                    <a:pt x="31" y="79"/>
                    <a:pt x="31" y="79"/>
                    <a:pt x="31" y="79"/>
                  </a:cubicBezTo>
                  <a:cubicBezTo>
                    <a:pt x="44" y="79"/>
                    <a:pt x="44" y="79"/>
                    <a:pt x="44" y="79"/>
                  </a:cubicBezTo>
                  <a:cubicBezTo>
                    <a:pt x="48" y="79"/>
                    <a:pt x="48" y="79"/>
                    <a:pt x="48" y="79"/>
                  </a:cubicBezTo>
                  <a:cubicBezTo>
                    <a:pt x="48" y="95"/>
                    <a:pt x="48" y="95"/>
                    <a:pt x="48" y="95"/>
                  </a:cubicBezTo>
                  <a:cubicBezTo>
                    <a:pt x="28" y="95"/>
                    <a:pt x="28" y="95"/>
                    <a:pt x="28" y="95"/>
                  </a:cubicBezTo>
                  <a:lnTo>
                    <a:pt x="28" y="79"/>
                  </a:lnTo>
                  <a:close/>
                  <a:moveTo>
                    <a:pt x="113" y="45"/>
                  </a:moveTo>
                  <a:cubicBezTo>
                    <a:pt x="129" y="51"/>
                    <a:pt x="129" y="51"/>
                    <a:pt x="129" y="51"/>
                  </a:cubicBezTo>
                  <a:cubicBezTo>
                    <a:pt x="113" y="56"/>
                    <a:pt x="113" y="56"/>
                    <a:pt x="113" y="56"/>
                  </a:cubicBezTo>
                  <a:lnTo>
                    <a:pt x="113" y="45"/>
                  </a:lnTo>
                  <a:close/>
                  <a:moveTo>
                    <a:pt x="113" y="58"/>
                  </a:moveTo>
                  <a:cubicBezTo>
                    <a:pt x="132" y="53"/>
                    <a:pt x="132" y="53"/>
                    <a:pt x="132" y="53"/>
                  </a:cubicBezTo>
                  <a:cubicBezTo>
                    <a:pt x="140" y="56"/>
                    <a:pt x="140" y="56"/>
                    <a:pt x="140" y="56"/>
                  </a:cubicBezTo>
                  <a:cubicBezTo>
                    <a:pt x="113" y="63"/>
                    <a:pt x="113" y="63"/>
                    <a:pt x="113" y="63"/>
                  </a:cubicBezTo>
                  <a:lnTo>
                    <a:pt x="113" y="58"/>
                  </a:lnTo>
                  <a:close/>
                  <a:moveTo>
                    <a:pt x="113" y="65"/>
                  </a:moveTo>
                  <a:cubicBezTo>
                    <a:pt x="142" y="57"/>
                    <a:pt x="142" y="57"/>
                    <a:pt x="142" y="57"/>
                  </a:cubicBezTo>
                  <a:cubicBezTo>
                    <a:pt x="151" y="65"/>
                    <a:pt x="151" y="65"/>
                    <a:pt x="151" y="65"/>
                  </a:cubicBezTo>
                  <a:cubicBezTo>
                    <a:pt x="144" y="63"/>
                    <a:pt x="144" y="63"/>
                    <a:pt x="144" y="63"/>
                  </a:cubicBezTo>
                  <a:cubicBezTo>
                    <a:pt x="144" y="63"/>
                    <a:pt x="144" y="63"/>
                    <a:pt x="144" y="63"/>
                  </a:cubicBezTo>
                  <a:cubicBezTo>
                    <a:pt x="113" y="71"/>
                    <a:pt x="113" y="71"/>
                    <a:pt x="113" y="71"/>
                  </a:cubicBezTo>
                  <a:lnTo>
                    <a:pt x="113" y="65"/>
                  </a:lnTo>
                  <a:close/>
                  <a:moveTo>
                    <a:pt x="143" y="55"/>
                  </a:moveTo>
                  <a:cubicBezTo>
                    <a:pt x="143" y="55"/>
                    <a:pt x="143" y="55"/>
                    <a:pt x="143" y="55"/>
                  </a:cubicBezTo>
                  <a:cubicBezTo>
                    <a:pt x="143" y="55"/>
                    <a:pt x="143" y="55"/>
                    <a:pt x="143" y="55"/>
                  </a:cubicBezTo>
                  <a:cubicBezTo>
                    <a:pt x="113" y="43"/>
                    <a:pt x="113" y="43"/>
                    <a:pt x="113" y="43"/>
                  </a:cubicBezTo>
                  <a:cubicBezTo>
                    <a:pt x="113" y="37"/>
                    <a:pt x="113" y="37"/>
                    <a:pt x="113" y="37"/>
                  </a:cubicBezTo>
                  <a:cubicBezTo>
                    <a:pt x="142" y="50"/>
                    <a:pt x="142" y="50"/>
                    <a:pt x="142" y="50"/>
                  </a:cubicBezTo>
                  <a:cubicBezTo>
                    <a:pt x="163" y="69"/>
                    <a:pt x="163" y="69"/>
                    <a:pt x="163" y="69"/>
                  </a:cubicBezTo>
                  <a:cubicBezTo>
                    <a:pt x="163" y="73"/>
                    <a:pt x="163" y="73"/>
                    <a:pt x="163" y="73"/>
                  </a:cubicBezTo>
                  <a:lnTo>
                    <a:pt x="143" y="55"/>
                  </a:lnTo>
                  <a:close/>
                  <a:moveTo>
                    <a:pt x="163" y="43"/>
                  </a:moveTo>
                  <a:cubicBezTo>
                    <a:pt x="145" y="32"/>
                    <a:pt x="145" y="32"/>
                    <a:pt x="145" y="32"/>
                  </a:cubicBezTo>
                  <a:cubicBezTo>
                    <a:pt x="144" y="32"/>
                    <a:pt x="144" y="32"/>
                    <a:pt x="144" y="32"/>
                  </a:cubicBezTo>
                  <a:cubicBezTo>
                    <a:pt x="122" y="39"/>
                    <a:pt x="122" y="39"/>
                    <a:pt x="122" y="39"/>
                  </a:cubicBezTo>
                  <a:cubicBezTo>
                    <a:pt x="122" y="39"/>
                    <a:pt x="122" y="39"/>
                    <a:pt x="122" y="39"/>
                  </a:cubicBezTo>
                  <a:cubicBezTo>
                    <a:pt x="115" y="36"/>
                    <a:pt x="115" y="36"/>
                    <a:pt x="115" y="36"/>
                  </a:cubicBezTo>
                  <a:cubicBezTo>
                    <a:pt x="144" y="25"/>
                    <a:pt x="144" y="25"/>
                    <a:pt x="144" y="25"/>
                  </a:cubicBezTo>
                  <a:cubicBezTo>
                    <a:pt x="162" y="37"/>
                    <a:pt x="162" y="37"/>
                    <a:pt x="162" y="37"/>
                  </a:cubicBezTo>
                  <a:cubicBezTo>
                    <a:pt x="162" y="37"/>
                    <a:pt x="163" y="37"/>
                    <a:pt x="163" y="37"/>
                  </a:cubicBezTo>
                  <a:lnTo>
                    <a:pt x="163" y="43"/>
                  </a:lnTo>
                  <a:close/>
                  <a:moveTo>
                    <a:pt x="144" y="48"/>
                  </a:moveTo>
                  <a:cubicBezTo>
                    <a:pt x="143" y="48"/>
                    <a:pt x="143" y="48"/>
                    <a:pt x="143" y="48"/>
                  </a:cubicBezTo>
                  <a:cubicBezTo>
                    <a:pt x="125" y="40"/>
                    <a:pt x="125" y="40"/>
                    <a:pt x="125" y="40"/>
                  </a:cubicBezTo>
                  <a:cubicBezTo>
                    <a:pt x="144" y="34"/>
                    <a:pt x="144" y="34"/>
                    <a:pt x="144" y="34"/>
                  </a:cubicBezTo>
                  <a:cubicBezTo>
                    <a:pt x="162" y="45"/>
                    <a:pt x="162" y="45"/>
                    <a:pt x="162" y="45"/>
                  </a:cubicBezTo>
                  <a:cubicBezTo>
                    <a:pt x="162" y="45"/>
                    <a:pt x="163" y="45"/>
                    <a:pt x="163" y="45"/>
                  </a:cubicBezTo>
                  <a:cubicBezTo>
                    <a:pt x="163" y="66"/>
                    <a:pt x="163" y="66"/>
                    <a:pt x="163" y="66"/>
                  </a:cubicBezTo>
                  <a:lnTo>
                    <a:pt x="144" y="48"/>
                  </a:lnTo>
                  <a:close/>
                  <a:moveTo>
                    <a:pt x="163" y="35"/>
                  </a:moveTo>
                  <a:cubicBezTo>
                    <a:pt x="145" y="23"/>
                    <a:pt x="145" y="23"/>
                    <a:pt x="145" y="23"/>
                  </a:cubicBezTo>
                  <a:cubicBezTo>
                    <a:pt x="144" y="23"/>
                    <a:pt x="144" y="23"/>
                    <a:pt x="144" y="23"/>
                  </a:cubicBezTo>
                  <a:cubicBezTo>
                    <a:pt x="113" y="35"/>
                    <a:pt x="113" y="35"/>
                    <a:pt x="113" y="35"/>
                  </a:cubicBezTo>
                  <a:cubicBezTo>
                    <a:pt x="113" y="30"/>
                    <a:pt x="113" y="30"/>
                    <a:pt x="113" y="30"/>
                  </a:cubicBezTo>
                  <a:cubicBezTo>
                    <a:pt x="144" y="18"/>
                    <a:pt x="144" y="18"/>
                    <a:pt x="144" y="18"/>
                  </a:cubicBezTo>
                  <a:cubicBezTo>
                    <a:pt x="162" y="30"/>
                    <a:pt x="162" y="30"/>
                    <a:pt x="162" y="30"/>
                  </a:cubicBezTo>
                  <a:cubicBezTo>
                    <a:pt x="162" y="30"/>
                    <a:pt x="163" y="30"/>
                    <a:pt x="163" y="30"/>
                  </a:cubicBezTo>
                  <a:lnTo>
                    <a:pt x="163" y="35"/>
                  </a:lnTo>
                  <a:close/>
                  <a:moveTo>
                    <a:pt x="113" y="73"/>
                  </a:moveTo>
                  <a:cubicBezTo>
                    <a:pt x="144" y="64"/>
                    <a:pt x="144" y="64"/>
                    <a:pt x="144" y="64"/>
                  </a:cubicBezTo>
                  <a:cubicBezTo>
                    <a:pt x="154" y="68"/>
                    <a:pt x="154" y="68"/>
                    <a:pt x="154" y="68"/>
                  </a:cubicBezTo>
                  <a:cubicBezTo>
                    <a:pt x="162" y="76"/>
                    <a:pt x="162" y="76"/>
                    <a:pt x="162" y="76"/>
                  </a:cubicBezTo>
                  <a:cubicBezTo>
                    <a:pt x="144" y="69"/>
                    <a:pt x="144" y="69"/>
                    <a:pt x="144" y="69"/>
                  </a:cubicBezTo>
                  <a:cubicBezTo>
                    <a:pt x="144" y="69"/>
                    <a:pt x="144" y="69"/>
                    <a:pt x="144" y="69"/>
                  </a:cubicBezTo>
                  <a:cubicBezTo>
                    <a:pt x="113" y="77"/>
                    <a:pt x="113" y="77"/>
                    <a:pt x="113" y="77"/>
                  </a:cubicBezTo>
                  <a:lnTo>
                    <a:pt x="113" y="73"/>
                  </a:lnTo>
                  <a:close/>
                  <a:moveTo>
                    <a:pt x="145" y="9"/>
                  </a:moveTo>
                  <a:cubicBezTo>
                    <a:pt x="163" y="20"/>
                    <a:pt x="163" y="20"/>
                    <a:pt x="163" y="20"/>
                  </a:cubicBezTo>
                  <a:cubicBezTo>
                    <a:pt x="163" y="28"/>
                    <a:pt x="163" y="28"/>
                    <a:pt x="163" y="28"/>
                  </a:cubicBezTo>
                  <a:cubicBezTo>
                    <a:pt x="145" y="17"/>
                    <a:pt x="145" y="17"/>
                    <a:pt x="145" y="17"/>
                  </a:cubicBezTo>
                  <a:cubicBezTo>
                    <a:pt x="144" y="16"/>
                    <a:pt x="144" y="16"/>
                    <a:pt x="144" y="16"/>
                  </a:cubicBezTo>
                  <a:cubicBezTo>
                    <a:pt x="113" y="28"/>
                    <a:pt x="113" y="28"/>
                    <a:pt x="113" y="28"/>
                  </a:cubicBezTo>
                  <a:cubicBezTo>
                    <a:pt x="113" y="21"/>
                    <a:pt x="113" y="21"/>
                    <a:pt x="113" y="21"/>
                  </a:cubicBezTo>
                  <a:lnTo>
                    <a:pt x="145" y="9"/>
                  </a:lnTo>
                  <a:close/>
                  <a:moveTo>
                    <a:pt x="113" y="79"/>
                  </a:moveTo>
                  <a:cubicBezTo>
                    <a:pt x="144" y="71"/>
                    <a:pt x="144" y="71"/>
                    <a:pt x="144" y="71"/>
                  </a:cubicBezTo>
                  <a:cubicBezTo>
                    <a:pt x="163" y="78"/>
                    <a:pt x="163" y="78"/>
                    <a:pt x="163" y="78"/>
                  </a:cubicBezTo>
                  <a:cubicBezTo>
                    <a:pt x="163" y="84"/>
                    <a:pt x="163" y="84"/>
                    <a:pt x="163" y="84"/>
                  </a:cubicBezTo>
                  <a:cubicBezTo>
                    <a:pt x="144" y="77"/>
                    <a:pt x="144" y="77"/>
                    <a:pt x="144" y="77"/>
                  </a:cubicBezTo>
                  <a:cubicBezTo>
                    <a:pt x="144" y="77"/>
                    <a:pt x="144" y="77"/>
                    <a:pt x="144" y="77"/>
                  </a:cubicBezTo>
                  <a:cubicBezTo>
                    <a:pt x="113" y="85"/>
                    <a:pt x="113" y="85"/>
                    <a:pt x="113" y="85"/>
                  </a:cubicBezTo>
                  <a:lnTo>
                    <a:pt x="113" y="79"/>
                  </a:lnTo>
                  <a:close/>
                  <a:moveTo>
                    <a:pt x="278" y="41"/>
                  </a:moveTo>
                  <a:cubicBezTo>
                    <a:pt x="278" y="48"/>
                    <a:pt x="278" y="48"/>
                    <a:pt x="278" y="48"/>
                  </a:cubicBezTo>
                  <a:cubicBezTo>
                    <a:pt x="272" y="48"/>
                    <a:pt x="272" y="48"/>
                    <a:pt x="272" y="48"/>
                  </a:cubicBezTo>
                  <a:cubicBezTo>
                    <a:pt x="272" y="41"/>
                    <a:pt x="272" y="41"/>
                    <a:pt x="272" y="41"/>
                  </a:cubicBezTo>
                  <a:lnTo>
                    <a:pt x="278" y="41"/>
                  </a:lnTo>
                  <a:close/>
                  <a:moveTo>
                    <a:pt x="287" y="41"/>
                  </a:moveTo>
                  <a:cubicBezTo>
                    <a:pt x="287" y="48"/>
                    <a:pt x="287" y="48"/>
                    <a:pt x="287" y="48"/>
                  </a:cubicBezTo>
                  <a:cubicBezTo>
                    <a:pt x="280" y="48"/>
                    <a:pt x="280" y="48"/>
                    <a:pt x="280" y="48"/>
                  </a:cubicBezTo>
                  <a:cubicBezTo>
                    <a:pt x="280" y="41"/>
                    <a:pt x="280" y="41"/>
                    <a:pt x="280" y="41"/>
                  </a:cubicBezTo>
                  <a:lnTo>
                    <a:pt x="287" y="41"/>
                  </a:lnTo>
                  <a:close/>
                  <a:moveTo>
                    <a:pt x="295" y="41"/>
                  </a:moveTo>
                  <a:cubicBezTo>
                    <a:pt x="295" y="48"/>
                    <a:pt x="295" y="48"/>
                    <a:pt x="295" y="48"/>
                  </a:cubicBezTo>
                  <a:cubicBezTo>
                    <a:pt x="288" y="48"/>
                    <a:pt x="288" y="48"/>
                    <a:pt x="288" y="48"/>
                  </a:cubicBezTo>
                  <a:cubicBezTo>
                    <a:pt x="288" y="41"/>
                    <a:pt x="288" y="41"/>
                    <a:pt x="288" y="41"/>
                  </a:cubicBezTo>
                  <a:lnTo>
                    <a:pt x="295" y="41"/>
                  </a:lnTo>
                  <a:close/>
                  <a:moveTo>
                    <a:pt x="304" y="41"/>
                  </a:moveTo>
                  <a:cubicBezTo>
                    <a:pt x="304" y="48"/>
                    <a:pt x="304" y="48"/>
                    <a:pt x="304" y="48"/>
                  </a:cubicBezTo>
                  <a:cubicBezTo>
                    <a:pt x="297" y="48"/>
                    <a:pt x="297" y="48"/>
                    <a:pt x="297" y="48"/>
                  </a:cubicBezTo>
                  <a:cubicBezTo>
                    <a:pt x="297" y="41"/>
                    <a:pt x="297" y="41"/>
                    <a:pt x="297" y="41"/>
                  </a:cubicBezTo>
                  <a:lnTo>
                    <a:pt x="304" y="41"/>
                  </a:lnTo>
                  <a:close/>
                  <a:moveTo>
                    <a:pt x="312" y="41"/>
                  </a:moveTo>
                  <a:cubicBezTo>
                    <a:pt x="312" y="48"/>
                    <a:pt x="312" y="48"/>
                    <a:pt x="312" y="48"/>
                  </a:cubicBezTo>
                  <a:cubicBezTo>
                    <a:pt x="305" y="48"/>
                    <a:pt x="305" y="48"/>
                    <a:pt x="305" y="48"/>
                  </a:cubicBezTo>
                  <a:cubicBezTo>
                    <a:pt x="305" y="41"/>
                    <a:pt x="305" y="41"/>
                    <a:pt x="305" y="41"/>
                  </a:cubicBezTo>
                  <a:lnTo>
                    <a:pt x="312" y="41"/>
                  </a:lnTo>
                  <a:close/>
                  <a:moveTo>
                    <a:pt x="295" y="67"/>
                  </a:moveTo>
                  <a:cubicBezTo>
                    <a:pt x="288" y="67"/>
                    <a:pt x="288" y="67"/>
                    <a:pt x="288" y="67"/>
                  </a:cubicBezTo>
                  <a:cubicBezTo>
                    <a:pt x="288" y="60"/>
                    <a:pt x="288" y="60"/>
                    <a:pt x="288" y="60"/>
                  </a:cubicBezTo>
                  <a:cubicBezTo>
                    <a:pt x="295" y="60"/>
                    <a:pt x="295" y="60"/>
                    <a:pt x="295" y="60"/>
                  </a:cubicBezTo>
                  <a:lnTo>
                    <a:pt x="295" y="67"/>
                  </a:lnTo>
                  <a:close/>
                  <a:moveTo>
                    <a:pt x="297" y="60"/>
                  </a:moveTo>
                  <a:cubicBezTo>
                    <a:pt x="304" y="60"/>
                    <a:pt x="304" y="60"/>
                    <a:pt x="304" y="60"/>
                  </a:cubicBezTo>
                  <a:cubicBezTo>
                    <a:pt x="304" y="67"/>
                    <a:pt x="304" y="67"/>
                    <a:pt x="304" y="67"/>
                  </a:cubicBezTo>
                  <a:cubicBezTo>
                    <a:pt x="297" y="67"/>
                    <a:pt x="297" y="67"/>
                    <a:pt x="297" y="67"/>
                  </a:cubicBezTo>
                  <a:lnTo>
                    <a:pt x="297" y="60"/>
                  </a:lnTo>
                  <a:close/>
                  <a:moveTo>
                    <a:pt x="287" y="67"/>
                  </a:moveTo>
                  <a:cubicBezTo>
                    <a:pt x="280" y="67"/>
                    <a:pt x="280" y="67"/>
                    <a:pt x="280" y="67"/>
                  </a:cubicBezTo>
                  <a:cubicBezTo>
                    <a:pt x="280" y="60"/>
                    <a:pt x="280" y="60"/>
                    <a:pt x="280" y="60"/>
                  </a:cubicBezTo>
                  <a:cubicBezTo>
                    <a:pt x="287" y="60"/>
                    <a:pt x="287" y="60"/>
                    <a:pt x="287" y="60"/>
                  </a:cubicBezTo>
                  <a:lnTo>
                    <a:pt x="287" y="67"/>
                  </a:lnTo>
                  <a:close/>
                  <a:moveTo>
                    <a:pt x="278" y="67"/>
                  </a:moveTo>
                  <a:cubicBezTo>
                    <a:pt x="272" y="67"/>
                    <a:pt x="272" y="67"/>
                    <a:pt x="272" y="67"/>
                  </a:cubicBezTo>
                  <a:cubicBezTo>
                    <a:pt x="272" y="60"/>
                    <a:pt x="272" y="60"/>
                    <a:pt x="272" y="60"/>
                  </a:cubicBezTo>
                  <a:cubicBezTo>
                    <a:pt x="278" y="60"/>
                    <a:pt x="278" y="60"/>
                    <a:pt x="278" y="60"/>
                  </a:cubicBezTo>
                  <a:lnTo>
                    <a:pt x="278" y="67"/>
                  </a:lnTo>
                  <a:close/>
                  <a:moveTo>
                    <a:pt x="278" y="69"/>
                  </a:moveTo>
                  <a:cubicBezTo>
                    <a:pt x="278" y="77"/>
                    <a:pt x="278" y="77"/>
                    <a:pt x="278" y="77"/>
                  </a:cubicBezTo>
                  <a:cubicBezTo>
                    <a:pt x="272" y="77"/>
                    <a:pt x="272" y="77"/>
                    <a:pt x="272" y="77"/>
                  </a:cubicBezTo>
                  <a:cubicBezTo>
                    <a:pt x="272" y="69"/>
                    <a:pt x="272" y="69"/>
                    <a:pt x="272" y="69"/>
                  </a:cubicBezTo>
                  <a:lnTo>
                    <a:pt x="278" y="69"/>
                  </a:lnTo>
                  <a:close/>
                  <a:moveTo>
                    <a:pt x="280" y="69"/>
                  </a:moveTo>
                  <a:cubicBezTo>
                    <a:pt x="287" y="69"/>
                    <a:pt x="287" y="69"/>
                    <a:pt x="287" y="69"/>
                  </a:cubicBezTo>
                  <a:cubicBezTo>
                    <a:pt x="287" y="77"/>
                    <a:pt x="287" y="77"/>
                    <a:pt x="287" y="77"/>
                  </a:cubicBezTo>
                  <a:cubicBezTo>
                    <a:pt x="280" y="77"/>
                    <a:pt x="280" y="77"/>
                    <a:pt x="280" y="77"/>
                  </a:cubicBezTo>
                  <a:lnTo>
                    <a:pt x="280" y="69"/>
                  </a:lnTo>
                  <a:close/>
                  <a:moveTo>
                    <a:pt x="288" y="69"/>
                  </a:moveTo>
                  <a:cubicBezTo>
                    <a:pt x="295" y="69"/>
                    <a:pt x="295" y="69"/>
                    <a:pt x="295" y="69"/>
                  </a:cubicBezTo>
                  <a:cubicBezTo>
                    <a:pt x="295" y="77"/>
                    <a:pt x="295" y="77"/>
                    <a:pt x="295" y="77"/>
                  </a:cubicBezTo>
                  <a:cubicBezTo>
                    <a:pt x="288" y="77"/>
                    <a:pt x="288" y="77"/>
                    <a:pt x="288" y="77"/>
                  </a:cubicBezTo>
                  <a:lnTo>
                    <a:pt x="288" y="69"/>
                  </a:lnTo>
                  <a:close/>
                  <a:moveTo>
                    <a:pt x="297" y="69"/>
                  </a:moveTo>
                  <a:cubicBezTo>
                    <a:pt x="304" y="69"/>
                    <a:pt x="304" y="69"/>
                    <a:pt x="304" y="69"/>
                  </a:cubicBezTo>
                  <a:cubicBezTo>
                    <a:pt x="304" y="77"/>
                    <a:pt x="304" y="77"/>
                    <a:pt x="304" y="77"/>
                  </a:cubicBezTo>
                  <a:cubicBezTo>
                    <a:pt x="297" y="77"/>
                    <a:pt x="297" y="77"/>
                    <a:pt x="297" y="77"/>
                  </a:cubicBezTo>
                  <a:lnTo>
                    <a:pt x="297" y="69"/>
                  </a:lnTo>
                  <a:close/>
                  <a:moveTo>
                    <a:pt x="305" y="69"/>
                  </a:moveTo>
                  <a:cubicBezTo>
                    <a:pt x="312" y="69"/>
                    <a:pt x="312" y="69"/>
                    <a:pt x="312" y="69"/>
                  </a:cubicBezTo>
                  <a:cubicBezTo>
                    <a:pt x="312" y="77"/>
                    <a:pt x="312" y="77"/>
                    <a:pt x="312" y="77"/>
                  </a:cubicBezTo>
                  <a:cubicBezTo>
                    <a:pt x="305" y="77"/>
                    <a:pt x="305" y="77"/>
                    <a:pt x="305" y="77"/>
                  </a:cubicBezTo>
                  <a:lnTo>
                    <a:pt x="305" y="69"/>
                  </a:lnTo>
                  <a:close/>
                  <a:moveTo>
                    <a:pt x="305" y="67"/>
                  </a:moveTo>
                  <a:cubicBezTo>
                    <a:pt x="305" y="60"/>
                    <a:pt x="305" y="60"/>
                    <a:pt x="305" y="60"/>
                  </a:cubicBezTo>
                  <a:cubicBezTo>
                    <a:pt x="312" y="60"/>
                    <a:pt x="312" y="60"/>
                    <a:pt x="312" y="60"/>
                  </a:cubicBezTo>
                  <a:cubicBezTo>
                    <a:pt x="312" y="67"/>
                    <a:pt x="312" y="67"/>
                    <a:pt x="312" y="67"/>
                  </a:cubicBezTo>
                  <a:lnTo>
                    <a:pt x="305" y="67"/>
                  </a:lnTo>
                  <a:close/>
                  <a:moveTo>
                    <a:pt x="305" y="58"/>
                  </a:moveTo>
                  <a:cubicBezTo>
                    <a:pt x="305" y="50"/>
                    <a:pt x="305" y="50"/>
                    <a:pt x="305" y="50"/>
                  </a:cubicBezTo>
                  <a:cubicBezTo>
                    <a:pt x="312" y="50"/>
                    <a:pt x="312" y="50"/>
                    <a:pt x="312" y="50"/>
                  </a:cubicBezTo>
                  <a:cubicBezTo>
                    <a:pt x="312" y="58"/>
                    <a:pt x="312" y="58"/>
                    <a:pt x="312" y="58"/>
                  </a:cubicBezTo>
                  <a:lnTo>
                    <a:pt x="305" y="58"/>
                  </a:lnTo>
                  <a:close/>
                  <a:moveTo>
                    <a:pt x="304" y="58"/>
                  </a:moveTo>
                  <a:cubicBezTo>
                    <a:pt x="297" y="58"/>
                    <a:pt x="297" y="58"/>
                    <a:pt x="297" y="58"/>
                  </a:cubicBezTo>
                  <a:cubicBezTo>
                    <a:pt x="297" y="50"/>
                    <a:pt x="297" y="50"/>
                    <a:pt x="297" y="50"/>
                  </a:cubicBezTo>
                  <a:cubicBezTo>
                    <a:pt x="304" y="50"/>
                    <a:pt x="304" y="50"/>
                    <a:pt x="304" y="50"/>
                  </a:cubicBezTo>
                  <a:lnTo>
                    <a:pt x="304" y="58"/>
                  </a:lnTo>
                  <a:close/>
                  <a:moveTo>
                    <a:pt x="295" y="58"/>
                  </a:moveTo>
                  <a:cubicBezTo>
                    <a:pt x="288" y="58"/>
                    <a:pt x="288" y="58"/>
                    <a:pt x="288" y="58"/>
                  </a:cubicBezTo>
                  <a:cubicBezTo>
                    <a:pt x="288" y="50"/>
                    <a:pt x="288" y="50"/>
                    <a:pt x="288" y="50"/>
                  </a:cubicBezTo>
                  <a:cubicBezTo>
                    <a:pt x="295" y="50"/>
                    <a:pt x="295" y="50"/>
                    <a:pt x="295" y="50"/>
                  </a:cubicBezTo>
                  <a:lnTo>
                    <a:pt x="295" y="58"/>
                  </a:lnTo>
                  <a:close/>
                  <a:moveTo>
                    <a:pt x="287" y="58"/>
                  </a:moveTo>
                  <a:cubicBezTo>
                    <a:pt x="280" y="58"/>
                    <a:pt x="280" y="58"/>
                    <a:pt x="280" y="58"/>
                  </a:cubicBezTo>
                  <a:cubicBezTo>
                    <a:pt x="280" y="50"/>
                    <a:pt x="280" y="50"/>
                    <a:pt x="280" y="50"/>
                  </a:cubicBezTo>
                  <a:cubicBezTo>
                    <a:pt x="287" y="50"/>
                    <a:pt x="287" y="50"/>
                    <a:pt x="287" y="50"/>
                  </a:cubicBezTo>
                  <a:lnTo>
                    <a:pt x="287" y="58"/>
                  </a:lnTo>
                  <a:close/>
                  <a:moveTo>
                    <a:pt x="278" y="58"/>
                  </a:moveTo>
                  <a:cubicBezTo>
                    <a:pt x="272" y="58"/>
                    <a:pt x="272" y="58"/>
                    <a:pt x="272" y="58"/>
                  </a:cubicBezTo>
                  <a:cubicBezTo>
                    <a:pt x="272" y="50"/>
                    <a:pt x="272" y="50"/>
                    <a:pt x="272" y="50"/>
                  </a:cubicBezTo>
                  <a:cubicBezTo>
                    <a:pt x="278" y="50"/>
                    <a:pt x="278" y="50"/>
                    <a:pt x="278" y="50"/>
                  </a:cubicBezTo>
                  <a:lnTo>
                    <a:pt x="278" y="58"/>
                  </a:lnTo>
                  <a:close/>
                  <a:moveTo>
                    <a:pt x="270" y="58"/>
                  </a:moveTo>
                  <a:cubicBezTo>
                    <a:pt x="263" y="58"/>
                    <a:pt x="263" y="58"/>
                    <a:pt x="263" y="58"/>
                  </a:cubicBezTo>
                  <a:cubicBezTo>
                    <a:pt x="263" y="50"/>
                    <a:pt x="263" y="50"/>
                    <a:pt x="263" y="50"/>
                  </a:cubicBezTo>
                  <a:cubicBezTo>
                    <a:pt x="270" y="50"/>
                    <a:pt x="270" y="50"/>
                    <a:pt x="270" y="50"/>
                  </a:cubicBezTo>
                  <a:lnTo>
                    <a:pt x="270" y="58"/>
                  </a:lnTo>
                  <a:close/>
                  <a:moveTo>
                    <a:pt x="270" y="60"/>
                  </a:moveTo>
                  <a:cubicBezTo>
                    <a:pt x="270" y="67"/>
                    <a:pt x="270" y="67"/>
                    <a:pt x="270" y="67"/>
                  </a:cubicBezTo>
                  <a:cubicBezTo>
                    <a:pt x="263" y="67"/>
                    <a:pt x="263" y="67"/>
                    <a:pt x="263" y="67"/>
                  </a:cubicBezTo>
                  <a:cubicBezTo>
                    <a:pt x="263" y="60"/>
                    <a:pt x="263" y="60"/>
                    <a:pt x="263" y="60"/>
                  </a:cubicBezTo>
                  <a:lnTo>
                    <a:pt x="270" y="60"/>
                  </a:lnTo>
                  <a:close/>
                  <a:moveTo>
                    <a:pt x="270" y="69"/>
                  </a:moveTo>
                  <a:cubicBezTo>
                    <a:pt x="270" y="77"/>
                    <a:pt x="270" y="77"/>
                    <a:pt x="270" y="77"/>
                  </a:cubicBezTo>
                  <a:cubicBezTo>
                    <a:pt x="263" y="77"/>
                    <a:pt x="263" y="77"/>
                    <a:pt x="263" y="77"/>
                  </a:cubicBezTo>
                  <a:cubicBezTo>
                    <a:pt x="263" y="69"/>
                    <a:pt x="263" y="69"/>
                    <a:pt x="263" y="69"/>
                  </a:cubicBezTo>
                  <a:lnTo>
                    <a:pt x="270" y="69"/>
                  </a:lnTo>
                  <a:close/>
                  <a:moveTo>
                    <a:pt x="270" y="79"/>
                  </a:moveTo>
                  <a:cubicBezTo>
                    <a:pt x="270" y="86"/>
                    <a:pt x="270" y="86"/>
                    <a:pt x="270" y="86"/>
                  </a:cubicBezTo>
                  <a:cubicBezTo>
                    <a:pt x="263" y="86"/>
                    <a:pt x="263" y="86"/>
                    <a:pt x="263" y="86"/>
                  </a:cubicBezTo>
                  <a:cubicBezTo>
                    <a:pt x="263" y="79"/>
                    <a:pt x="263" y="79"/>
                    <a:pt x="263" y="79"/>
                  </a:cubicBezTo>
                  <a:lnTo>
                    <a:pt x="270" y="79"/>
                  </a:lnTo>
                  <a:close/>
                  <a:moveTo>
                    <a:pt x="272" y="79"/>
                  </a:moveTo>
                  <a:cubicBezTo>
                    <a:pt x="278" y="79"/>
                    <a:pt x="278" y="79"/>
                    <a:pt x="278" y="79"/>
                  </a:cubicBezTo>
                  <a:cubicBezTo>
                    <a:pt x="278" y="86"/>
                    <a:pt x="278" y="86"/>
                    <a:pt x="278" y="86"/>
                  </a:cubicBezTo>
                  <a:cubicBezTo>
                    <a:pt x="272" y="86"/>
                    <a:pt x="272" y="86"/>
                    <a:pt x="272" y="86"/>
                  </a:cubicBezTo>
                  <a:lnTo>
                    <a:pt x="272" y="79"/>
                  </a:lnTo>
                  <a:close/>
                  <a:moveTo>
                    <a:pt x="280" y="79"/>
                  </a:moveTo>
                  <a:cubicBezTo>
                    <a:pt x="287" y="79"/>
                    <a:pt x="287" y="79"/>
                    <a:pt x="287" y="79"/>
                  </a:cubicBezTo>
                  <a:cubicBezTo>
                    <a:pt x="287" y="86"/>
                    <a:pt x="287" y="86"/>
                    <a:pt x="287" y="86"/>
                  </a:cubicBezTo>
                  <a:cubicBezTo>
                    <a:pt x="280" y="86"/>
                    <a:pt x="280" y="86"/>
                    <a:pt x="280" y="86"/>
                  </a:cubicBezTo>
                  <a:lnTo>
                    <a:pt x="280" y="79"/>
                  </a:lnTo>
                  <a:close/>
                  <a:moveTo>
                    <a:pt x="288" y="79"/>
                  </a:moveTo>
                  <a:cubicBezTo>
                    <a:pt x="295" y="79"/>
                    <a:pt x="295" y="79"/>
                    <a:pt x="295" y="79"/>
                  </a:cubicBezTo>
                  <a:cubicBezTo>
                    <a:pt x="295" y="86"/>
                    <a:pt x="295" y="86"/>
                    <a:pt x="295" y="86"/>
                  </a:cubicBezTo>
                  <a:cubicBezTo>
                    <a:pt x="288" y="86"/>
                    <a:pt x="288" y="86"/>
                    <a:pt x="288" y="86"/>
                  </a:cubicBezTo>
                  <a:lnTo>
                    <a:pt x="288" y="79"/>
                  </a:lnTo>
                  <a:close/>
                  <a:moveTo>
                    <a:pt x="297" y="79"/>
                  </a:moveTo>
                  <a:cubicBezTo>
                    <a:pt x="304" y="79"/>
                    <a:pt x="304" y="79"/>
                    <a:pt x="304" y="79"/>
                  </a:cubicBezTo>
                  <a:cubicBezTo>
                    <a:pt x="304" y="86"/>
                    <a:pt x="304" y="86"/>
                    <a:pt x="304" y="86"/>
                  </a:cubicBezTo>
                  <a:cubicBezTo>
                    <a:pt x="297" y="86"/>
                    <a:pt x="297" y="86"/>
                    <a:pt x="297" y="86"/>
                  </a:cubicBezTo>
                  <a:lnTo>
                    <a:pt x="297" y="79"/>
                  </a:lnTo>
                  <a:close/>
                  <a:moveTo>
                    <a:pt x="305" y="79"/>
                  </a:moveTo>
                  <a:cubicBezTo>
                    <a:pt x="312" y="79"/>
                    <a:pt x="312" y="79"/>
                    <a:pt x="312" y="79"/>
                  </a:cubicBezTo>
                  <a:cubicBezTo>
                    <a:pt x="312" y="86"/>
                    <a:pt x="312" y="86"/>
                    <a:pt x="312" y="86"/>
                  </a:cubicBezTo>
                  <a:cubicBezTo>
                    <a:pt x="305" y="86"/>
                    <a:pt x="305" y="86"/>
                    <a:pt x="305" y="86"/>
                  </a:cubicBezTo>
                  <a:lnTo>
                    <a:pt x="305" y="79"/>
                  </a:lnTo>
                  <a:close/>
                  <a:moveTo>
                    <a:pt x="270" y="48"/>
                  </a:moveTo>
                  <a:cubicBezTo>
                    <a:pt x="263" y="48"/>
                    <a:pt x="263" y="48"/>
                    <a:pt x="263" y="48"/>
                  </a:cubicBezTo>
                  <a:cubicBezTo>
                    <a:pt x="263" y="41"/>
                    <a:pt x="263" y="41"/>
                    <a:pt x="263" y="41"/>
                  </a:cubicBezTo>
                  <a:cubicBezTo>
                    <a:pt x="270" y="41"/>
                    <a:pt x="270" y="41"/>
                    <a:pt x="270" y="41"/>
                  </a:cubicBezTo>
                  <a:lnTo>
                    <a:pt x="270" y="48"/>
                  </a:lnTo>
                  <a:close/>
                  <a:moveTo>
                    <a:pt x="263" y="88"/>
                  </a:moveTo>
                  <a:cubicBezTo>
                    <a:pt x="270" y="88"/>
                    <a:pt x="270" y="88"/>
                    <a:pt x="270" y="88"/>
                  </a:cubicBezTo>
                  <a:cubicBezTo>
                    <a:pt x="270" y="95"/>
                    <a:pt x="270" y="95"/>
                    <a:pt x="270" y="95"/>
                  </a:cubicBezTo>
                  <a:cubicBezTo>
                    <a:pt x="263" y="95"/>
                    <a:pt x="263" y="95"/>
                    <a:pt x="263" y="95"/>
                  </a:cubicBezTo>
                  <a:lnTo>
                    <a:pt x="263" y="88"/>
                  </a:lnTo>
                  <a:close/>
                  <a:moveTo>
                    <a:pt x="272" y="88"/>
                  </a:moveTo>
                  <a:cubicBezTo>
                    <a:pt x="278" y="88"/>
                    <a:pt x="278" y="88"/>
                    <a:pt x="278" y="88"/>
                  </a:cubicBezTo>
                  <a:cubicBezTo>
                    <a:pt x="278" y="95"/>
                    <a:pt x="278" y="95"/>
                    <a:pt x="278" y="95"/>
                  </a:cubicBezTo>
                  <a:cubicBezTo>
                    <a:pt x="272" y="95"/>
                    <a:pt x="272" y="95"/>
                    <a:pt x="272" y="95"/>
                  </a:cubicBezTo>
                  <a:lnTo>
                    <a:pt x="272" y="88"/>
                  </a:lnTo>
                  <a:close/>
                  <a:moveTo>
                    <a:pt x="280" y="88"/>
                  </a:moveTo>
                  <a:cubicBezTo>
                    <a:pt x="287" y="88"/>
                    <a:pt x="287" y="88"/>
                    <a:pt x="287" y="88"/>
                  </a:cubicBezTo>
                  <a:cubicBezTo>
                    <a:pt x="287" y="95"/>
                    <a:pt x="287" y="95"/>
                    <a:pt x="287" y="95"/>
                  </a:cubicBezTo>
                  <a:cubicBezTo>
                    <a:pt x="280" y="95"/>
                    <a:pt x="280" y="95"/>
                    <a:pt x="280" y="95"/>
                  </a:cubicBezTo>
                  <a:lnTo>
                    <a:pt x="280" y="88"/>
                  </a:lnTo>
                  <a:close/>
                  <a:moveTo>
                    <a:pt x="288" y="88"/>
                  </a:moveTo>
                  <a:cubicBezTo>
                    <a:pt x="295" y="88"/>
                    <a:pt x="295" y="88"/>
                    <a:pt x="295" y="88"/>
                  </a:cubicBezTo>
                  <a:cubicBezTo>
                    <a:pt x="295" y="95"/>
                    <a:pt x="295" y="95"/>
                    <a:pt x="295" y="95"/>
                  </a:cubicBezTo>
                  <a:cubicBezTo>
                    <a:pt x="288" y="95"/>
                    <a:pt x="288" y="95"/>
                    <a:pt x="288" y="95"/>
                  </a:cubicBezTo>
                  <a:lnTo>
                    <a:pt x="288" y="88"/>
                  </a:lnTo>
                  <a:close/>
                  <a:moveTo>
                    <a:pt x="297" y="88"/>
                  </a:moveTo>
                  <a:cubicBezTo>
                    <a:pt x="304" y="88"/>
                    <a:pt x="304" y="88"/>
                    <a:pt x="304" y="88"/>
                  </a:cubicBezTo>
                  <a:cubicBezTo>
                    <a:pt x="304" y="95"/>
                    <a:pt x="304" y="95"/>
                    <a:pt x="304" y="95"/>
                  </a:cubicBezTo>
                  <a:cubicBezTo>
                    <a:pt x="297" y="95"/>
                    <a:pt x="297" y="95"/>
                    <a:pt x="297" y="95"/>
                  </a:cubicBezTo>
                  <a:lnTo>
                    <a:pt x="297" y="88"/>
                  </a:lnTo>
                  <a:close/>
                  <a:moveTo>
                    <a:pt x="305" y="88"/>
                  </a:moveTo>
                  <a:cubicBezTo>
                    <a:pt x="312" y="88"/>
                    <a:pt x="312" y="88"/>
                    <a:pt x="312" y="88"/>
                  </a:cubicBezTo>
                  <a:cubicBezTo>
                    <a:pt x="312" y="95"/>
                    <a:pt x="312" y="95"/>
                    <a:pt x="312" y="95"/>
                  </a:cubicBezTo>
                  <a:cubicBezTo>
                    <a:pt x="305" y="95"/>
                    <a:pt x="305" y="95"/>
                    <a:pt x="305" y="95"/>
                  </a:cubicBezTo>
                  <a:lnTo>
                    <a:pt x="305" y="88"/>
                  </a:lnTo>
                  <a:close/>
                  <a:moveTo>
                    <a:pt x="312" y="36"/>
                  </a:moveTo>
                  <a:cubicBezTo>
                    <a:pt x="312" y="39"/>
                    <a:pt x="312" y="39"/>
                    <a:pt x="312" y="39"/>
                  </a:cubicBezTo>
                  <a:cubicBezTo>
                    <a:pt x="305" y="39"/>
                    <a:pt x="305" y="39"/>
                    <a:pt x="305" y="39"/>
                  </a:cubicBezTo>
                  <a:cubicBezTo>
                    <a:pt x="305" y="39"/>
                    <a:pt x="304" y="39"/>
                    <a:pt x="304" y="39"/>
                  </a:cubicBezTo>
                  <a:cubicBezTo>
                    <a:pt x="304" y="39"/>
                    <a:pt x="304" y="39"/>
                    <a:pt x="304" y="39"/>
                  </a:cubicBezTo>
                  <a:cubicBezTo>
                    <a:pt x="296" y="39"/>
                    <a:pt x="296" y="39"/>
                    <a:pt x="296" y="39"/>
                  </a:cubicBezTo>
                  <a:cubicBezTo>
                    <a:pt x="296" y="39"/>
                    <a:pt x="296" y="39"/>
                    <a:pt x="296" y="39"/>
                  </a:cubicBezTo>
                  <a:cubicBezTo>
                    <a:pt x="296" y="39"/>
                    <a:pt x="296" y="39"/>
                    <a:pt x="296" y="39"/>
                  </a:cubicBezTo>
                  <a:cubicBezTo>
                    <a:pt x="288" y="39"/>
                    <a:pt x="288" y="39"/>
                    <a:pt x="288" y="39"/>
                  </a:cubicBezTo>
                  <a:cubicBezTo>
                    <a:pt x="288" y="39"/>
                    <a:pt x="288" y="39"/>
                    <a:pt x="288" y="39"/>
                  </a:cubicBezTo>
                  <a:cubicBezTo>
                    <a:pt x="287" y="39"/>
                    <a:pt x="287" y="39"/>
                    <a:pt x="287" y="39"/>
                  </a:cubicBezTo>
                  <a:cubicBezTo>
                    <a:pt x="279" y="39"/>
                    <a:pt x="279" y="39"/>
                    <a:pt x="279" y="39"/>
                  </a:cubicBezTo>
                  <a:cubicBezTo>
                    <a:pt x="279" y="39"/>
                    <a:pt x="279" y="39"/>
                    <a:pt x="279" y="39"/>
                  </a:cubicBezTo>
                  <a:cubicBezTo>
                    <a:pt x="279" y="39"/>
                    <a:pt x="279" y="39"/>
                    <a:pt x="279" y="39"/>
                  </a:cubicBezTo>
                  <a:cubicBezTo>
                    <a:pt x="271" y="39"/>
                    <a:pt x="271" y="39"/>
                    <a:pt x="271" y="39"/>
                  </a:cubicBezTo>
                  <a:cubicBezTo>
                    <a:pt x="271" y="39"/>
                    <a:pt x="271" y="39"/>
                    <a:pt x="271" y="39"/>
                  </a:cubicBezTo>
                  <a:cubicBezTo>
                    <a:pt x="271" y="39"/>
                    <a:pt x="271" y="39"/>
                    <a:pt x="270" y="39"/>
                  </a:cubicBezTo>
                  <a:cubicBezTo>
                    <a:pt x="263" y="39"/>
                    <a:pt x="263" y="39"/>
                    <a:pt x="263" y="39"/>
                  </a:cubicBezTo>
                  <a:cubicBezTo>
                    <a:pt x="263" y="3"/>
                    <a:pt x="263" y="3"/>
                    <a:pt x="263" y="3"/>
                  </a:cubicBezTo>
                  <a:lnTo>
                    <a:pt x="31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81">
              <a:extLst>
                <a:ext uri="{FF2B5EF4-FFF2-40B4-BE49-F238E27FC236}">
                  <a16:creationId xmlns:a16="http://schemas.microsoft.com/office/drawing/2014/main" id="{0A93E7AD-A474-F194-EEA7-E21E932219EE}"/>
                </a:ext>
              </a:extLst>
            </p:cNvPr>
            <p:cNvSpPr>
              <a:spLocks noEditPoints="1"/>
            </p:cNvSpPr>
            <p:nvPr userDrawn="1"/>
          </p:nvSpPr>
          <p:spPr bwMode="auto">
            <a:xfrm>
              <a:off x="4313238" y="4302125"/>
              <a:ext cx="434975" cy="531813"/>
            </a:xfrm>
            <a:custGeom>
              <a:avLst/>
              <a:gdLst>
                <a:gd name="T0" fmla="*/ 217 w 274"/>
                <a:gd name="T1" fmla="*/ 119 h 335"/>
                <a:gd name="T2" fmla="*/ 178 w 274"/>
                <a:gd name="T3" fmla="*/ 80 h 335"/>
                <a:gd name="T4" fmla="*/ 217 w 274"/>
                <a:gd name="T5" fmla="*/ 80 h 335"/>
                <a:gd name="T6" fmla="*/ 139 w 274"/>
                <a:gd name="T7" fmla="*/ 0 h 335"/>
                <a:gd name="T8" fmla="*/ 56 w 274"/>
                <a:gd name="T9" fmla="*/ 80 h 335"/>
                <a:gd name="T10" fmla="*/ 96 w 274"/>
                <a:gd name="T11" fmla="*/ 80 h 335"/>
                <a:gd name="T12" fmla="*/ 56 w 274"/>
                <a:gd name="T13" fmla="*/ 119 h 335"/>
                <a:gd name="T14" fmla="*/ 96 w 274"/>
                <a:gd name="T15" fmla="*/ 119 h 335"/>
                <a:gd name="T16" fmla="*/ 0 w 274"/>
                <a:gd name="T17" fmla="*/ 216 h 335"/>
                <a:gd name="T18" fmla="*/ 117 w 274"/>
                <a:gd name="T19" fmla="*/ 216 h 335"/>
                <a:gd name="T20" fmla="*/ 117 w 274"/>
                <a:gd name="T21" fmla="*/ 335 h 335"/>
                <a:gd name="T22" fmla="*/ 156 w 274"/>
                <a:gd name="T23" fmla="*/ 335 h 335"/>
                <a:gd name="T24" fmla="*/ 156 w 274"/>
                <a:gd name="T25" fmla="*/ 216 h 335"/>
                <a:gd name="T26" fmla="*/ 274 w 274"/>
                <a:gd name="T27" fmla="*/ 216 h 335"/>
                <a:gd name="T28" fmla="*/ 183 w 274"/>
                <a:gd name="T29" fmla="*/ 119 h 335"/>
                <a:gd name="T30" fmla="*/ 217 w 274"/>
                <a:gd name="T31" fmla="*/ 119 h 335"/>
                <a:gd name="T32" fmla="*/ 252 w 274"/>
                <a:gd name="T33" fmla="*/ 207 h 335"/>
                <a:gd name="T34" fmla="*/ 152 w 274"/>
                <a:gd name="T35" fmla="*/ 207 h 335"/>
                <a:gd name="T36" fmla="*/ 152 w 274"/>
                <a:gd name="T37" fmla="*/ 331 h 335"/>
                <a:gd name="T38" fmla="*/ 122 w 274"/>
                <a:gd name="T39" fmla="*/ 331 h 335"/>
                <a:gd name="T40" fmla="*/ 122 w 274"/>
                <a:gd name="T41" fmla="*/ 207 h 335"/>
                <a:gd name="T42" fmla="*/ 21 w 274"/>
                <a:gd name="T43" fmla="*/ 207 h 335"/>
                <a:gd name="T44" fmla="*/ 113 w 274"/>
                <a:gd name="T45" fmla="*/ 110 h 335"/>
                <a:gd name="T46" fmla="*/ 78 w 274"/>
                <a:gd name="T47" fmla="*/ 110 h 335"/>
                <a:gd name="T48" fmla="*/ 113 w 274"/>
                <a:gd name="T49" fmla="*/ 75 h 335"/>
                <a:gd name="T50" fmla="*/ 78 w 274"/>
                <a:gd name="T51" fmla="*/ 75 h 335"/>
                <a:gd name="T52" fmla="*/ 139 w 274"/>
                <a:gd name="T53" fmla="*/ 9 h 335"/>
                <a:gd name="T54" fmla="*/ 200 w 274"/>
                <a:gd name="T55" fmla="*/ 75 h 335"/>
                <a:gd name="T56" fmla="*/ 161 w 274"/>
                <a:gd name="T57" fmla="*/ 75 h 335"/>
                <a:gd name="T58" fmla="*/ 200 w 274"/>
                <a:gd name="T59" fmla="*/ 110 h 335"/>
                <a:gd name="T60" fmla="*/ 161 w 274"/>
                <a:gd name="T61" fmla="*/ 110 h 335"/>
                <a:gd name="T62" fmla="*/ 252 w 274"/>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4" h="335">
                  <a:moveTo>
                    <a:pt x="217" y="119"/>
                  </a:moveTo>
                  <a:lnTo>
                    <a:pt x="178" y="80"/>
                  </a:lnTo>
                  <a:lnTo>
                    <a:pt x="217" y="80"/>
                  </a:lnTo>
                  <a:lnTo>
                    <a:pt x="139" y="0"/>
                  </a:lnTo>
                  <a:lnTo>
                    <a:pt x="56" y="80"/>
                  </a:lnTo>
                  <a:lnTo>
                    <a:pt x="96" y="80"/>
                  </a:lnTo>
                  <a:lnTo>
                    <a:pt x="56" y="119"/>
                  </a:lnTo>
                  <a:lnTo>
                    <a:pt x="96" y="119"/>
                  </a:lnTo>
                  <a:lnTo>
                    <a:pt x="0" y="216"/>
                  </a:lnTo>
                  <a:lnTo>
                    <a:pt x="117" y="216"/>
                  </a:lnTo>
                  <a:lnTo>
                    <a:pt x="117" y="335"/>
                  </a:lnTo>
                  <a:lnTo>
                    <a:pt x="156" y="335"/>
                  </a:lnTo>
                  <a:lnTo>
                    <a:pt x="156" y="216"/>
                  </a:lnTo>
                  <a:lnTo>
                    <a:pt x="274" y="216"/>
                  </a:lnTo>
                  <a:lnTo>
                    <a:pt x="183" y="119"/>
                  </a:lnTo>
                  <a:lnTo>
                    <a:pt x="217" y="119"/>
                  </a:lnTo>
                  <a:close/>
                  <a:moveTo>
                    <a:pt x="252" y="207"/>
                  </a:moveTo>
                  <a:lnTo>
                    <a:pt x="152" y="207"/>
                  </a:lnTo>
                  <a:lnTo>
                    <a:pt x="152" y="331"/>
                  </a:lnTo>
                  <a:lnTo>
                    <a:pt x="122" y="331"/>
                  </a:lnTo>
                  <a:lnTo>
                    <a:pt x="122" y="207"/>
                  </a:lnTo>
                  <a:lnTo>
                    <a:pt x="21" y="207"/>
                  </a:lnTo>
                  <a:lnTo>
                    <a:pt x="113" y="110"/>
                  </a:lnTo>
                  <a:lnTo>
                    <a:pt x="78" y="110"/>
                  </a:lnTo>
                  <a:lnTo>
                    <a:pt x="113" y="75"/>
                  </a:lnTo>
                  <a:lnTo>
                    <a:pt x="78" y="75"/>
                  </a:lnTo>
                  <a:lnTo>
                    <a:pt x="139" y="9"/>
                  </a:lnTo>
                  <a:lnTo>
                    <a:pt x="200" y="75"/>
                  </a:lnTo>
                  <a:lnTo>
                    <a:pt x="161" y="75"/>
                  </a:lnTo>
                  <a:lnTo>
                    <a:pt x="200"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82">
              <a:extLst>
                <a:ext uri="{FF2B5EF4-FFF2-40B4-BE49-F238E27FC236}">
                  <a16:creationId xmlns:a16="http://schemas.microsoft.com/office/drawing/2014/main" id="{AB4FCEF1-9418-87FF-892B-C7B14601DA50}"/>
                </a:ext>
              </a:extLst>
            </p:cNvPr>
            <p:cNvSpPr>
              <a:spLocks noEditPoints="1"/>
            </p:cNvSpPr>
            <p:nvPr userDrawn="1"/>
          </p:nvSpPr>
          <p:spPr bwMode="auto">
            <a:xfrm>
              <a:off x="7381875" y="4302125"/>
              <a:ext cx="428625" cy="531813"/>
            </a:xfrm>
            <a:custGeom>
              <a:avLst/>
              <a:gdLst>
                <a:gd name="T0" fmla="*/ 217 w 270"/>
                <a:gd name="T1" fmla="*/ 119 h 335"/>
                <a:gd name="T2" fmla="*/ 178 w 270"/>
                <a:gd name="T3" fmla="*/ 80 h 335"/>
                <a:gd name="T4" fmla="*/ 217 w 270"/>
                <a:gd name="T5" fmla="*/ 80 h 335"/>
                <a:gd name="T6" fmla="*/ 139 w 270"/>
                <a:gd name="T7" fmla="*/ 0 h 335"/>
                <a:gd name="T8" fmla="*/ 56 w 270"/>
                <a:gd name="T9" fmla="*/ 80 h 335"/>
                <a:gd name="T10" fmla="*/ 96 w 270"/>
                <a:gd name="T11" fmla="*/ 80 h 335"/>
                <a:gd name="T12" fmla="*/ 56 w 270"/>
                <a:gd name="T13" fmla="*/ 119 h 335"/>
                <a:gd name="T14" fmla="*/ 96 w 270"/>
                <a:gd name="T15" fmla="*/ 119 h 335"/>
                <a:gd name="T16" fmla="*/ 0 w 270"/>
                <a:gd name="T17" fmla="*/ 216 h 335"/>
                <a:gd name="T18" fmla="*/ 113 w 270"/>
                <a:gd name="T19" fmla="*/ 216 h 335"/>
                <a:gd name="T20" fmla="*/ 113 w 270"/>
                <a:gd name="T21" fmla="*/ 335 h 335"/>
                <a:gd name="T22" fmla="*/ 157 w 270"/>
                <a:gd name="T23" fmla="*/ 335 h 335"/>
                <a:gd name="T24" fmla="*/ 157 w 270"/>
                <a:gd name="T25" fmla="*/ 216 h 335"/>
                <a:gd name="T26" fmla="*/ 270 w 270"/>
                <a:gd name="T27" fmla="*/ 216 h 335"/>
                <a:gd name="T28" fmla="*/ 178 w 270"/>
                <a:gd name="T29" fmla="*/ 119 h 335"/>
                <a:gd name="T30" fmla="*/ 217 w 270"/>
                <a:gd name="T31" fmla="*/ 119 h 335"/>
                <a:gd name="T32" fmla="*/ 252 w 270"/>
                <a:gd name="T33" fmla="*/ 207 h 335"/>
                <a:gd name="T34" fmla="*/ 148 w 270"/>
                <a:gd name="T35" fmla="*/ 207 h 335"/>
                <a:gd name="T36" fmla="*/ 148 w 270"/>
                <a:gd name="T37" fmla="*/ 331 h 335"/>
                <a:gd name="T38" fmla="*/ 122 w 270"/>
                <a:gd name="T39" fmla="*/ 331 h 335"/>
                <a:gd name="T40" fmla="*/ 122 w 270"/>
                <a:gd name="T41" fmla="*/ 207 h 335"/>
                <a:gd name="T42" fmla="*/ 22 w 270"/>
                <a:gd name="T43" fmla="*/ 207 h 335"/>
                <a:gd name="T44" fmla="*/ 113 w 270"/>
                <a:gd name="T45" fmla="*/ 110 h 335"/>
                <a:gd name="T46" fmla="*/ 74 w 270"/>
                <a:gd name="T47" fmla="*/ 110 h 335"/>
                <a:gd name="T48" fmla="*/ 113 w 270"/>
                <a:gd name="T49" fmla="*/ 75 h 335"/>
                <a:gd name="T50" fmla="*/ 74 w 270"/>
                <a:gd name="T51" fmla="*/ 75 h 335"/>
                <a:gd name="T52" fmla="*/ 139 w 270"/>
                <a:gd name="T53" fmla="*/ 9 h 335"/>
                <a:gd name="T54" fmla="*/ 196 w 270"/>
                <a:gd name="T55" fmla="*/ 75 h 335"/>
                <a:gd name="T56" fmla="*/ 161 w 270"/>
                <a:gd name="T57" fmla="*/ 75 h 335"/>
                <a:gd name="T58" fmla="*/ 196 w 270"/>
                <a:gd name="T59" fmla="*/ 110 h 335"/>
                <a:gd name="T60" fmla="*/ 161 w 270"/>
                <a:gd name="T61" fmla="*/ 110 h 335"/>
                <a:gd name="T62" fmla="*/ 252 w 270"/>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0" h="335">
                  <a:moveTo>
                    <a:pt x="217" y="119"/>
                  </a:moveTo>
                  <a:lnTo>
                    <a:pt x="178" y="80"/>
                  </a:lnTo>
                  <a:lnTo>
                    <a:pt x="217" y="80"/>
                  </a:lnTo>
                  <a:lnTo>
                    <a:pt x="139" y="0"/>
                  </a:lnTo>
                  <a:lnTo>
                    <a:pt x="56" y="80"/>
                  </a:lnTo>
                  <a:lnTo>
                    <a:pt x="96" y="80"/>
                  </a:lnTo>
                  <a:lnTo>
                    <a:pt x="56" y="119"/>
                  </a:lnTo>
                  <a:lnTo>
                    <a:pt x="96" y="119"/>
                  </a:lnTo>
                  <a:lnTo>
                    <a:pt x="0" y="216"/>
                  </a:lnTo>
                  <a:lnTo>
                    <a:pt x="113" y="216"/>
                  </a:lnTo>
                  <a:lnTo>
                    <a:pt x="113" y="335"/>
                  </a:lnTo>
                  <a:lnTo>
                    <a:pt x="157" y="335"/>
                  </a:lnTo>
                  <a:lnTo>
                    <a:pt x="157" y="216"/>
                  </a:lnTo>
                  <a:lnTo>
                    <a:pt x="270" y="216"/>
                  </a:lnTo>
                  <a:lnTo>
                    <a:pt x="178" y="119"/>
                  </a:lnTo>
                  <a:lnTo>
                    <a:pt x="217" y="119"/>
                  </a:lnTo>
                  <a:close/>
                  <a:moveTo>
                    <a:pt x="252" y="207"/>
                  </a:moveTo>
                  <a:lnTo>
                    <a:pt x="148" y="207"/>
                  </a:lnTo>
                  <a:lnTo>
                    <a:pt x="148" y="331"/>
                  </a:lnTo>
                  <a:lnTo>
                    <a:pt x="122" y="331"/>
                  </a:lnTo>
                  <a:lnTo>
                    <a:pt x="122" y="207"/>
                  </a:lnTo>
                  <a:lnTo>
                    <a:pt x="22" y="207"/>
                  </a:lnTo>
                  <a:lnTo>
                    <a:pt x="113" y="110"/>
                  </a:lnTo>
                  <a:lnTo>
                    <a:pt x="74" y="110"/>
                  </a:lnTo>
                  <a:lnTo>
                    <a:pt x="113" y="75"/>
                  </a:lnTo>
                  <a:lnTo>
                    <a:pt x="74" y="75"/>
                  </a:lnTo>
                  <a:lnTo>
                    <a:pt x="139" y="9"/>
                  </a:lnTo>
                  <a:lnTo>
                    <a:pt x="196" y="75"/>
                  </a:lnTo>
                  <a:lnTo>
                    <a:pt x="161" y="75"/>
                  </a:lnTo>
                  <a:lnTo>
                    <a:pt x="196"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83">
              <a:extLst>
                <a:ext uri="{FF2B5EF4-FFF2-40B4-BE49-F238E27FC236}">
                  <a16:creationId xmlns:a16="http://schemas.microsoft.com/office/drawing/2014/main" id="{6487D69C-1864-9D98-1839-34E02A8D8F4C}"/>
                </a:ext>
              </a:extLst>
            </p:cNvPr>
            <p:cNvSpPr>
              <a:spLocks noEditPoints="1"/>
            </p:cNvSpPr>
            <p:nvPr userDrawn="1"/>
          </p:nvSpPr>
          <p:spPr bwMode="auto">
            <a:xfrm>
              <a:off x="11722100" y="4714875"/>
              <a:ext cx="26988" cy="34925"/>
            </a:xfrm>
            <a:custGeom>
              <a:avLst/>
              <a:gdLst>
                <a:gd name="T0" fmla="*/ 2 w 4"/>
                <a:gd name="T1" fmla="*/ 0 h 5"/>
                <a:gd name="T2" fmla="*/ 0 w 4"/>
                <a:gd name="T3" fmla="*/ 1 h 5"/>
                <a:gd name="T4" fmla="*/ 1 w 4"/>
                <a:gd name="T5" fmla="*/ 4 h 5"/>
                <a:gd name="T6" fmla="*/ 2 w 4"/>
                <a:gd name="T7" fmla="*/ 5 h 5"/>
                <a:gd name="T8" fmla="*/ 3 w 4"/>
                <a:gd name="T9" fmla="*/ 4 h 5"/>
                <a:gd name="T10" fmla="*/ 3 w 4"/>
                <a:gd name="T11" fmla="*/ 1 h 5"/>
                <a:gd name="T12" fmla="*/ 2 w 4"/>
                <a:gd name="T13" fmla="*/ 0 h 5"/>
                <a:gd name="T14" fmla="*/ 2 w 4"/>
                <a:gd name="T15" fmla="*/ 4 h 5"/>
                <a:gd name="T16" fmla="*/ 1 w 4"/>
                <a:gd name="T17" fmla="*/ 3 h 5"/>
                <a:gd name="T18" fmla="*/ 1 w 4"/>
                <a:gd name="T19" fmla="*/ 1 h 5"/>
                <a:gd name="T20" fmla="*/ 2 w 4"/>
                <a:gd name="T21" fmla="*/ 1 h 5"/>
                <a:gd name="T22" fmla="*/ 2 w 4"/>
                <a:gd name="T23" fmla="*/ 1 h 5"/>
                <a:gd name="T24" fmla="*/ 2 w 4"/>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0"/>
                  </a:moveTo>
                  <a:cubicBezTo>
                    <a:pt x="1" y="0"/>
                    <a:pt x="1" y="0"/>
                    <a:pt x="0" y="1"/>
                  </a:cubicBezTo>
                  <a:cubicBezTo>
                    <a:pt x="0" y="1"/>
                    <a:pt x="0" y="4"/>
                    <a:pt x="1" y="4"/>
                  </a:cubicBezTo>
                  <a:cubicBezTo>
                    <a:pt x="1" y="4"/>
                    <a:pt x="2" y="5"/>
                    <a:pt x="2" y="5"/>
                  </a:cubicBezTo>
                  <a:cubicBezTo>
                    <a:pt x="2" y="5"/>
                    <a:pt x="2" y="4"/>
                    <a:pt x="3" y="4"/>
                  </a:cubicBezTo>
                  <a:cubicBezTo>
                    <a:pt x="4" y="4"/>
                    <a:pt x="4" y="2"/>
                    <a:pt x="3" y="1"/>
                  </a:cubicBezTo>
                  <a:cubicBezTo>
                    <a:pt x="3" y="0"/>
                    <a:pt x="2" y="0"/>
                    <a:pt x="2" y="0"/>
                  </a:cubicBezTo>
                  <a:close/>
                  <a:moveTo>
                    <a:pt x="2" y="4"/>
                  </a:moveTo>
                  <a:cubicBezTo>
                    <a:pt x="2" y="4"/>
                    <a:pt x="2" y="4"/>
                    <a:pt x="1" y="3"/>
                  </a:cubicBezTo>
                  <a:cubicBezTo>
                    <a:pt x="1" y="3"/>
                    <a:pt x="1" y="2"/>
                    <a:pt x="1" y="1"/>
                  </a:cubicBezTo>
                  <a:cubicBezTo>
                    <a:pt x="1" y="1"/>
                    <a:pt x="1" y="1"/>
                    <a:pt x="2" y="1"/>
                  </a:cubicBezTo>
                  <a:cubicBezTo>
                    <a:pt x="2" y="1"/>
                    <a:pt x="2" y="1"/>
                    <a:pt x="2" y="1"/>
                  </a:cubicBezTo>
                  <a:cubicBezTo>
                    <a:pt x="3" y="2"/>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84">
              <a:extLst>
                <a:ext uri="{FF2B5EF4-FFF2-40B4-BE49-F238E27FC236}">
                  <a16:creationId xmlns:a16="http://schemas.microsoft.com/office/drawing/2014/main" id="{5F2332D5-F610-07B4-97F1-E178A59D15DC}"/>
                </a:ext>
              </a:extLst>
            </p:cNvPr>
            <p:cNvSpPr>
              <a:spLocks noEditPoints="1"/>
            </p:cNvSpPr>
            <p:nvPr userDrawn="1"/>
          </p:nvSpPr>
          <p:spPr bwMode="auto">
            <a:xfrm>
              <a:off x="11798300" y="4778375"/>
              <a:ext cx="20638" cy="34925"/>
            </a:xfrm>
            <a:custGeom>
              <a:avLst/>
              <a:gdLst>
                <a:gd name="T0" fmla="*/ 0 w 3"/>
                <a:gd name="T1" fmla="*/ 3 h 5"/>
                <a:gd name="T2" fmla="*/ 1 w 3"/>
                <a:gd name="T3" fmla="*/ 5 h 5"/>
                <a:gd name="T4" fmla="*/ 2 w 3"/>
                <a:gd name="T5" fmla="*/ 5 h 5"/>
                <a:gd name="T6" fmla="*/ 3 w 3"/>
                <a:gd name="T7" fmla="*/ 4 h 5"/>
                <a:gd name="T8" fmla="*/ 3 w 3"/>
                <a:gd name="T9" fmla="*/ 1 h 5"/>
                <a:gd name="T10" fmla="*/ 1 w 3"/>
                <a:gd name="T11" fmla="*/ 0 h 5"/>
                <a:gd name="T12" fmla="*/ 0 w 3"/>
                <a:gd name="T13" fmla="*/ 3 h 5"/>
                <a:gd name="T14" fmla="*/ 2 w 3"/>
                <a:gd name="T15" fmla="*/ 1 h 5"/>
                <a:gd name="T16" fmla="*/ 2 w 3"/>
                <a:gd name="T17" fmla="*/ 2 h 5"/>
                <a:gd name="T18" fmla="*/ 2 w 3"/>
                <a:gd name="T19" fmla="*/ 4 h 5"/>
                <a:gd name="T20" fmla="*/ 2 w 3"/>
                <a:gd name="T21" fmla="*/ 4 h 5"/>
                <a:gd name="T22" fmla="*/ 1 w 3"/>
                <a:gd name="T23" fmla="*/ 4 h 5"/>
                <a:gd name="T24" fmla="*/ 1 w 3"/>
                <a:gd name="T25" fmla="*/ 3 h 5"/>
                <a:gd name="T26" fmla="*/ 1 w 3"/>
                <a:gd name="T27" fmla="*/ 1 h 5"/>
                <a:gd name="T28" fmla="*/ 2 w 3"/>
                <a:gd name="T2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5">
                  <a:moveTo>
                    <a:pt x="0" y="3"/>
                  </a:moveTo>
                  <a:cubicBezTo>
                    <a:pt x="0" y="4"/>
                    <a:pt x="1" y="5"/>
                    <a:pt x="1" y="5"/>
                  </a:cubicBezTo>
                  <a:cubicBezTo>
                    <a:pt x="2" y="5"/>
                    <a:pt x="2" y="5"/>
                    <a:pt x="2" y="5"/>
                  </a:cubicBezTo>
                  <a:cubicBezTo>
                    <a:pt x="2" y="5"/>
                    <a:pt x="2" y="5"/>
                    <a:pt x="3" y="4"/>
                  </a:cubicBezTo>
                  <a:cubicBezTo>
                    <a:pt x="3" y="4"/>
                    <a:pt x="3" y="2"/>
                    <a:pt x="3" y="1"/>
                  </a:cubicBezTo>
                  <a:cubicBezTo>
                    <a:pt x="3" y="1"/>
                    <a:pt x="2" y="0"/>
                    <a:pt x="1" y="0"/>
                  </a:cubicBezTo>
                  <a:cubicBezTo>
                    <a:pt x="0" y="1"/>
                    <a:pt x="0" y="2"/>
                    <a:pt x="0" y="3"/>
                  </a:cubicBezTo>
                  <a:close/>
                  <a:moveTo>
                    <a:pt x="2" y="1"/>
                  </a:moveTo>
                  <a:cubicBezTo>
                    <a:pt x="2" y="1"/>
                    <a:pt x="2" y="1"/>
                    <a:pt x="2" y="2"/>
                  </a:cubicBezTo>
                  <a:cubicBezTo>
                    <a:pt x="2" y="2"/>
                    <a:pt x="2" y="3"/>
                    <a:pt x="2" y="4"/>
                  </a:cubicBezTo>
                  <a:cubicBezTo>
                    <a:pt x="2" y="4"/>
                    <a:pt x="2" y="4"/>
                    <a:pt x="2" y="4"/>
                  </a:cubicBezTo>
                  <a:cubicBezTo>
                    <a:pt x="2" y="4"/>
                    <a:pt x="1" y="4"/>
                    <a:pt x="1" y="4"/>
                  </a:cubicBezTo>
                  <a:cubicBezTo>
                    <a:pt x="1" y="4"/>
                    <a:pt x="1" y="3"/>
                    <a:pt x="1" y="3"/>
                  </a:cubicBezTo>
                  <a:cubicBezTo>
                    <a:pt x="1" y="2"/>
                    <a:pt x="1" y="1"/>
                    <a:pt x="1" y="1"/>
                  </a:cubicBezTo>
                  <a:cubicBezTo>
                    <a:pt x="1" y="1"/>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85">
              <a:extLst>
                <a:ext uri="{FF2B5EF4-FFF2-40B4-BE49-F238E27FC236}">
                  <a16:creationId xmlns:a16="http://schemas.microsoft.com/office/drawing/2014/main" id="{806E85B1-73E6-35FD-C83E-1FE59DB01B2B}"/>
                </a:ext>
              </a:extLst>
            </p:cNvPr>
            <p:cNvSpPr>
              <a:spLocks noEditPoints="1"/>
            </p:cNvSpPr>
            <p:nvPr userDrawn="1"/>
          </p:nvSpPr>
          <p:spPr bwMode="auto">
            <a:xfrm>
              <a:off x="10941050" y="4232275"/>
              <a:ext cx="1244600" cy="615950"/>
            </a:xfrm>
            <a:custGeom>
              <a:avLst/>
              <a:gdLst>
                <a:gd name="T0" fmla="*/ 175 w 180"/>
                <a:gd name="T1" fmla="*/ 84 h 88"/>
                <a:gd name="T2" fmla="*/ 168 w 180"/>
                <a:gd name="T3" fmla="*/ 84 h 88"/>
                <a:gd name="T4" fmla="*/ 168 w 180"/>
                <a:gd name="T5" fmla="*/ 3 h 88"/>
                <a:gd name="T6" fmla="*/ 165 w 180"/>
                <a:gd name="T7" fmla="*/ 0 h 88"/>
                <a:gd name="T8" fmla="*/ 56 w 180"/>
                <a:gd name="T9" fmla="*/ 0 h 88"/>
                <a:gd name="T10" fmla="*/ 52 w 180"/>
                <a:gd name="T11" fmla="*/ 5 h 88"/>
                <a:gd name="T12" fmla="*/ 52 w 180"/>
                <a:gd name="T13" fmla="*/ 42 h 88"/>
                <a:gd name="T14" fmla="*/ 125 w 180"/>
                <a:gd name="T15" fmla="*/ 43 h 88"/>
                <a:gd name="T16" fmla="*/ 127 w 180"/>
                <a:gd name="T17" fmla="*/ 65 h 88"/>
                <a:gd name="T18" fmla="*/ 165 w 180"/>
                <a:gd name="T19" fmla="*/ 66 h 88"/>
                <a:gd name="T20" fmla="*/ 107 w 180"/>
                <a:gd name="T21" fmla="*/ 85 h 88"/>
                <a:gd name="T22" fmla="*/ 126 w 180"/>
                <a:gd name="T23" fmla="*/ 66 h 88"/>
                <a:gd name="T24" fmla="*/ 126 w 180"/>
                <a:gd name="T25" fmla="*/ 45 h 88"/>
                <a:gd name="T26" fmla="*/ 21 w 180"/>
                <a:gd name="T27" fmla="*/ 43 h 88"/>
                <a:gd name="T28" fmla="*/ 17 w 180"/>
                <a:gd name="T29" fmla="*/ 44 h 88"/>
                <a:gd name="T30" fmla="*/ 16 w 180"/>
                <a:gd name="T31" fmla="*/ 49 h 88"/>
                <a:gd name="T32" fmla="*/ 15 w 180"/>
                <a:gd name="T33" fmla="*/ 65 h 88"/>
                <a:gd name="T34" fmla="*/ 13 w 180"/>
                <a:gd name="T35" fmla="*/ 64 h 88"/>
                <a:gd name="T36" fmla="*/ 10 w 180"/>
                <a:gd name="T37" fmla="*/ 62 h 88"/>
                <a:gd name="T38" fmla="*/ 6 w 180"/>
                <a:gd name="T39" fmla="*/ 62 h 88"/>
                <a:gd name="T40" fmla="*/ 5 w 180"/>
                <a:gd name="T41" fmla="*/ 68 h 88"/>
                <a:gd name="T42" fmla="*/ 5 w 180"/>
                <a:gd name="T43" fmla="*/ 84 h 88"/>
                <a:gd name="T44" fmla="*/ 0 w 180"/>
                <a:gd name="T45" fmla="*/ 86 h 88"/>
                <a:gd name="T46" fmla="*/ 3 w 180"/>
                <a:gd name="T47" fmla="*/ 88 h 88"/>
                <a:gd name="T48" fmla="*/ 6 w 180"/>
                <a:gd name="T49" fmla="*/ 88 h 88"/>
                <a:gd name="T50" fmla="*/ 172 w 180"/>
                <a:gd name="T51" fmla="*/ 88 h 88"/>
                <a:gd name="T52" fmla="*/ 180 w 180"/>
                <a:gd name="T53" fmla="*/ 87 h 88"/>
                <a:gd name="T54" fmla="*/ 178 w 180"/>
                <a:gd name="T55" fmla="*/ 87 h 88"/>
                <a:gd name="T56" fmla="*/ 169 w 180"/>
                <a:gd name="T57" fmla="*/ 87 h 88"/>
                <a:gd name="T58" fmla="*/ 5 w 180"/>
                <a:gd name="T59" fmla="*/ 87 h 88"/>
                <a:gd name="T60" fmla="*/ 1 w 180"/>
                <a:gd name="T61" fmla="*/ 86 h 88"/>
                <a:gd name="T62" fmla="*/ 4 w 180"/>
                <a:gd name="T63" fmla="*/ 85 h 88"/>
                <a:gd name="T64" fmla="*/ 6 w 180"/>
                <a:gd name="T65" fmla="*/ 85 h 88"/>
                <a:gd name="T66" fmla="*/ 6 w 180"/>
                <a:gd name="T67" fmla="*/ 68 h 88"/>
                <a:gd name="T68" fmla="*/ 7 w 180"/>
                <a:gd name="T69" fmla="*/ 63 h 88"/>
                <a:gd name="T70" fmla="*/ 10 w 180"/>
                <a:gd name="T71" fmla="*/ 63 h 88"/>
                <a:gd name="T72" fmla="*/ 12 w 180"/>
                <a:gd name="T73" fmla="*/ 64 h 88"/>
                <a:gd name="T74" fmla="*/ 13 w 180"/>
                <a:gd name="T75" fmla="*/ 66 h 88"/>
                <a:gd name="T76" fmla="*/ 17 w 180"/>
                <a:gd name="T77" fmla="*/ 66 h 88"/>
                <a:gd name="T78" fmla="*/ 17 w 180"/>
                <a:gd name="T79" fmla="*/ 66 h 88"/>
                <a:gd name="T80" fmla="*/ 17 w 180"/>
                <a:gd name="T81" fmla="*/ 48 h 88"/>
                <a:gd name="T82" fmla="*/ 20 w 180"/>
                <a:gd name="T83" fmla="*/ 44 h 88"/>
                <a:gd name="T84" fmla="*/ 125 w 180"/>
                <a:gd name="T85" fmla="*/ 44 h 88"/>
                <a:gd name="T86" fmla="*/ 126 w 180"/>
                <a:gd name="T87" fmla="*/ 65 h 88"/>
                <a:gd name="T88" fmla="*/ 106 w 180"/>
                <a:gd name="T89" fmla="*/ 66 h 88"/>
                <a:gd name="T90" fmla="*/ 107 w 180"/>
                <a:gd name="T91" fmla="*/ 85 h 88"/>
                <a:gd name="T92" fmla="*/ 166 w 180"/>
                <a:gd name="T93" fmla="*/ 85 h 88"/>
                <a:gd name="T94" fmla="*/ 166 w 180"/>
                <a:gd name="T95" fmla="*/ 65 h 88"/>
                <a:gd name="T96" fmla="*/ 128 w 180"/>
                <a:gd name="T97" fmla="*/ 45 h 88"/>
                <a:gd name="T98" fmla="*/ 53 w 180"/>
                <a:gd name="T99" fmla="*/ 42 h 88"/>
                <a:gd name="T100" fmla="*/ 53 w 180"/>
                <a:gd name="T101" fmla="*/ 5 h 88"/>
                <a:gd name="T102" fmla="*/ 56 w 180"/>
                <a:gd name="T103" fmla="*/ 1 h 88"/>
                <a:gd name="T104" fmla="*/ 165 w 180"/>
                <a:gd name="T105" fmla="*/ 1 h 88"/>
                <a:gd name="T106" fmla="*/ 167 w 180"/>
                <a:gd name="T107" fmla="*/ 3 h 88"/>
                <a:gd name="T108" fmla="*/ 167 w 180"/>
                <a:gd name="T109" fmla="*/ 85 h 88"/>
                <a:gd name="T110" fmla="*/ 174 w 180"/>
                <a:gd name="T111" fmla="*/ 85 h 88"/>
                <a:gd name="T112" fmla="*/ 179 w 180"/>
                <a:gd name="T113" fmla="*/ 86 h 88"/>
                <a:gd name="T114" fmla="*/ 178 w 180"/>
                <a:gd name="T115"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0" h="88">
                  <a:moveTo>
                    <a:pt x="180" y="85"/>
                  </a:moveTo>
                  <a:cubicBezTo>
                    <a:pt x="179" y="84"/>
                    <a:pt x="177" y="84"/>
                    <a:pt x="175" y="84"/>
                  </a:cubicBezTo>
                  <a:cubicBezTo>
                    <a:pt x="175" y="84"/>
                    <a:pt x="175" y="84"/>
                    <a:pt x="174" y="84"/>
                  </a:cubicBezTo>
                  <a:cubicBezTo>
                    <a:pt x="168" y="84"/>
                    <a:pt x="168" y="84"/>
                    <a:pt x="168" y="84"/>
                  </a:cubicBezTo>
                  <a:cubicBezTo>
                    <a:pt x="168" y="80"/>
                    <a:pt x="168" y="73"/>
                    <a:pt x="168" y="64"/>
                  </a:cubicBezTo>
                  <a:cubicBezTo>
                    <a:pt x="168" y="40"/>
                    <a:pt x="168" y="4"/>
                    <a:pt x="168" y="3"/>
                  </a:cubicBezTo>
                  <a:cubicBezTo>
                    <a:pt x="168" y="3"/>
                    <a:pt x="168" y="2"/>
                    <a:pt x="167" y="1"/>
                  </a:cubicBezTo>
                  <a:cubicBezTo>
                    <a:pt x="167" y="0"/>
                    <a:pt x="166" y="0"/>
                    <a:pt x="165" y="0"/>
                  </a:cubicBezTo>
                  <a:cubicBezTo>
                    <a:pt x="57" y="0"/>
                    <a:pt x="57" y="0"/>
                    <a:pt x="57" y="0"/>
                  </a:cubicBezTo>
                  <a:cubicBezTo>
                    <a:pt x="57" y="0"/>
                    <a:pt x="56" y="0"/>
                    <a:pt x="56" y="0"/>
                  </a:cubicBezTo>
                  <a:cubicBezTo>
                    <a:pt x="55" y="0"/>
                    <a:pt x="54" y="0"/>
                    <a:pt x="53" y="0"/>
                  </a:cubicBezTo>
                  <a:cubicBezTo>
                    <a:pt x="52" y="0"/>
                    <a:pt x="52" y="3"/>
                    <a:pt x="52" y="5"/>
                  </a:cubicBezTo>
                  <a:cubicBezTo>
                    <a:pt x="52" y="6"/>
                    <a:pt x="52" y="6"/>
                    <a:pt x="52" y="6"/>
                  </a:cubicBezTo>
                  <a:cubicBezTo>
                    <a:pt x="52" y="42"/>
                    <a:pt x="52" y="42"/>
                    <a:pt x="52" y="42"/>
                  </a:cubicBezTo>
                  <a:cubicBezTo>
                    <a:pt x="52" y="43"/>
                    <a:pt x="52" y="43"/>
                    <a:pt x="52" y="43"/>
                  </a:cubicBezTo>
                  <a:cubicBezTo>
                    <a:pt x="125" y="43"/>
                    <a:pt x="125" y="43"/>
                    <a:pt x="125" y="43"/>
                  </a:cubicBezTo>
                  <a:cubicBezTo>
                    <a:pt x="126" y="43"/>
                    <a:pt x="127" y="44"/>
                    <a:pt x="127" y="45"/>
                  </a:cubicBezTo>
                  <a:cubicBezTo>
                    <a:pt x="127" y="65"/>
                    <a:pt x="127" y="65"/>
                    <a:pt x="127" y="65"/>
                  </a:cubicBezTo>
                  <a:cubicBezTo>
                    <a:pt x="127" y="66"/>
                    <a:pt x="127" y="66"/>
                    <a:pt x="127" y="66"/>
                  </a:cubicBezTo>
                  <a:cubicBezTo>
                    <a:pt x="165" y="66"/>
                    <a:pt x="165" y="66"/>
                    <a:pt x="165" y="66"/>
                  </a:cubicBezTo>
                  <a:cubicBezTo>
                    <a:pt x="165" y="85"/>
                    <a:pt x="165" y="85"/>
                    <a:pt x="165" y="85"/>
                  </a:cubicBezTo>
                  <a:cubicBezTo>
                    <a:pt x="107" y="85"/>
                    <a:pt x="107" y="85"/>
                    <a:pt x="107" y="85"/>
                  </a:cubicBezTo>
                  <a:cubicBezTo>
                    <a:pt x="107" y="66"/>
                    <a:pt x="107" y="66"/>
                    <a:pt x="107" y="66"/>
                  </a:cubicBezTo>
                  <a:cubicBezTo>
                    <a:pt x="126" y="66"/>
                    <a:pt x="126" y="66"/>
                    <a:pt x="126" y="66"/>
                  </a:cubicBezTo>
                  <a:cubicBezTo>
                    <a:pt x="126" y="66"/>
                    <a:pt x="126" y="66"/>
                    <a:pt x="126" y="65"/>
                  </a:cubicBezTo>
                  <a:cubicBezTo>
                    <a:pt x="126" y="45"/>
                    <a:pt x="126" y="45"/>
                    <a:pt x="126" y="45"/>
                  </a:cubicBezTo>
                  <a:cubicBezTo>
                    <a:pt x="126" y="44"/>
                    <a:pt x="126" y="43"/>
                    <a:pt x="125" y="43"/>
                  </a:cubicBezTo>
                  <a:cubicBezTo>
                    <a:pt x="21" y="43"/>
                    <a:pt x="21" y="43"/>
                    <a:pt x="21" y="43"/>
                  </a:cubicBezTo>
                  <a:cubicBezTo>
                    <a:pt x="21" y="43"/>
                    <a:pt x="21" y="43"/>
                    <a:pt x="20" y="43"/>
                  </a:cubicBezTo>
                  <a:cubicBezTo>
                    <a:pt x="19" y="43"/>
                    <a:pt x="18" y="43"/>
                    <a:pt x="17" y="44"/>
                  </a:cubicBezTo>
                  <a:cubicBezTo>
                    <a:pt x="16" y="44"/>
                    <a:pt x="16" y="46"/>
                    <a:pt x="16" y="48"/>
                  </a:cubicBezTo>
                  <a:cubicBezTo>
                    <a:pt x="16" y="48"/>
                    <a:pt x="16" y="49"/>
                    <a:pt x="16" y="49"/>
                  </a:cubicBezTo>
                  <a:cubicBezTo>
                    <a:pt x="16" y="65"/>
                    <a:pt x="16" y="65"/>
                    <a:pt x="16" y="65"/>
                  </a:cubicBezTo>
                  <a:cubicBezTo>
                    <a:pt x="16" y="65"/>
                    <a:pt x="16" y="65"/>
                    <a:pt x="15" y="65"/>
                  </a:cubicBezTo>
                  <a:cubicBezTo>
                    <a:pt x="15" y="65"/>
                    <a:pt x="14" y="65"/>
                    <a:pt x="13" y="65"/>
                  </a:cubicBezTo>
                  <a:cubicBezTo>
                    <a:pt x="13" y="65"/>
                    <a:pt x="13" y="65"/>
                    <a:pt x="13" y="64"/>
                  </a:cubicBezTo>
                  <a:cubicBezTo>
                    <a:pt x="13" y="64"/>
                    <a:pt x="13" y="63"/>
                    <a:pt x="13" y="62"/>
                  </a:cubicBezTo>
                  <a:cubicBezTo>
                    <a:pt x="12" y="62"/>
                    <a:pt x="11" y="62"/>
                    <a:pt x="10" y="62"/>
                  </a:cubicBezTo>
                  <a:cubicBezTo>
                    <a:pt x="10" y="62"/>
                    <a:pt x="9" y="62"/>
                    <a:pt x="9" y="62"/>
                  </a:cubicBezTo>
                  <a:cubicBezTo>
                    <a:pt x="8" y="62"/>
                    <a:pt x="7" y="62"/>
                    <a:pt x="6" y="62"/>
                  </a:cubicBezTo>
                  <a:cubicBezTo>
                    <a:pt x="5" y="63"/>
                    <a:pt x="5" y="64"/>
                    <a:pt x="5" y="66"/>
                  </a:cubicBezTo>
                  <a:cubicBezTo>
                    <a:pt x="5" y="67"/>
                    <a:pt x="5" y="67"/>
                    <a:pt x="5" y="68"/>
                  </a:cubicBezTo>
                  <a:cubicBezTo>
                    <a:pt x="5" y="72"/>
                    <a:pt x="5" y="72"/>
                    <a:pt x="5" y="72"/>
                  </a:cubicBezTo>
                  <a:cubicBezTo>
                    <a:pt x="5" y="76"/>
                    <a:pt x="5" y="81"/>
                    <a:pt x="5" y="84"/>
                  </a:cubicBezTo>
                  <a:cubicBezTo>
                    <a:pt x="5" y="84"/>
                    <a:pt x="5" y="84"/>
                    <a:pt x="4" y="84"/>
                  </a:cubicBezTo>
                  <a:cubicBezTo>
                    <a:pt x="3" y="84"/>
                    <a:pt x="0" y="84"/>
                    <a:pt x="0" y="86"/>
                  </a:cubicBezTo>
                  <a:cubicBezTo>
                    <a:pt x="0" y="87"/>
                    <a:pt x="0" y="87"/>
                    <a:pt x="1" y="87"/>
                  </a:cubicBezTo>
                  <a:cubicBezTo>
                    <a:pt x="1" y="88"/>
                    <a:pt x="2" y="88"/>
                    <a:pt x="3" y="88"/>
                  </a:cubicBezTo>
                  <a:cubicBezTo>
                    <a:pt x="4" y="88"/>
                    <a:pt x="4" y="88"/>
                    <a:pt x="5" y="88"/>
                  </a:cubicBezTo>
                  <a:cubicBezTo>
                    <a:pt x="5" y="88"/>
                    <a:pt x="6" y="88"/>
                    <a:pt x="6" y="88"/>
                  </a:cubicBezTo>
                  <a:cubicBezTo>
                    <a:pt x="169" y="88"/>
                    <a:pt x="169" y="88"/>
                    <a:pt x="169" y="88"/>
                  </a:cubicBezTo>
                  <a:cubicBezTo>
                    <a:pt x="170" y="88"/>
                    <a:pt x="171" y="88"/>
                    <a:pt x="172" y="88"/>
                  </a:cubicBezTo>
                  <a:cubicBezTo>
                    <a:pt x="174" y="88"/>
                    <a:pt x="176" y="88"/>
                    <a:pt x="178" y="88"/>
                  </a:cubicBezTo>
                  <a:cubicBezTo>
                    <a:pt x="180" y="88"/>
                    <a:pt x="180" y="87"/>
                    <a:pt x="180" y="87"/>
                  </a:cubicBezTo>
                  <a:cubicBezTo>
                    <a:pt x="180" y="86"/>
                    <a:pt x="180" y="85"/>
                    <a:pt x="180" y="85"/>
                  </a:cubicBezTo>
                  <a:close/>
                  <a:moveTo>
                    <a:pt x="178" y="87"/>
                  </a:moveTo>
                  <a:cubicBezTo>
                    <a:pt x="176" y="87"/>
                    <a:pt x="174" y="87"/>
                    <a:pt x="172" y="87"/>
                  </a:cubicBezTo>
                  <a:cubicBezTo>
                    <a:pt x="171" y="87"/>
                    <a:pt x="170" y="87"/>
                    <a:pt x="169" y="87"/>
                  </a:cubicBezTo>
                  <a:cubicBezTo>
                    <a:pt x="6" y="87"/>
                    <a:pt x="6" y="87"/>
                    <a:pt x="6" y="87"/>
                  </a:cubicBezTo>
                  <a:cubicBezTo>
                    <a:pt x="6" y="87"/>
                    <a:pt x="5" y="87"/>
                    <a:pt x="5" y="87"/>
                  </a:cubicBezTo>
                  <a:cubicBezTo>
                    <a:pt x="3" y="87"/>
                    <a:pt x="2" y="87"/>
                    <a:pt x="1" y="87"/>
                  </a:cubicBezTo>
                  <a:cubicBezTo>
                    <a:pt x="1" y="87"/>
                    <a:pt x="1" y="87"/>
                    <a:pt x="1" y="86"/>
                  </a:cubicBezTo>
                  <a:cubicBezTo>
                    <a:pt x="1" y="85"/>
                    <a:pt x="2" y="85"/>
                    <a:pt x="3" y="85"/>
                  </a:cubicBezTo>
                  <a:cubicBezTo>
                    <a:pt x="3" y="85"/>
                    <a:pt x="4" y="85"/>
                    <a:pt x="4" y="85"/>
                  </a:cubicBezTo>
                  <a:cubicBezTo>
                    <a:pt x="5" y="85"/>
                    <a:pt x="5" y="85"/>
                    <a:pt x="6" y="85"/>
                  </a:cubicBezTo>
                  <a:cubicBezTo>
                    <a:pt x="6" y="85"/>
                    <a:pt x="6" y="85"/>
                    <a:pt x="6" y="85"/>
                  </a:cubicBezTo>
                  <a:cubicBezTo>
                    <a:pt x="6" y="81"/>
                    <a:pt x="6" y="76"/>
                    <a:pt x="6" y="72"/>
                  </a:cubicBezTo>
                  <a:cubicBezTo>
                    <a:pt x="6" y="68"/>
                    <a:pt x="6" y="68"/>
                    <a:pt x="6" y="68"/>
                  </a:cubicBezTo>
                  <a:cubicBezTo>
                    <a:pt x="6" y="67"/>
                    <a:pt x="6" y="67"/>
                    <a:pt x="6" y="66"/>
                  </a:cubicBezTo>
                  <a:cubicBezTo>
                    <a:pt x="6" y="65"/>
                    <a:pt x="6" y="63"/>
                    <a:pt x="7" y="63"/>
                  </a:cubicBezTo>
                  <a:cubicBezTo>
                    <a:pt x="7" y="62"/>
                    <a:pt x="8" y="63"/>
                    <a:pt x="9" y="63"/>
                  </a:cubicBezTo>
                  <a:cubicBezTo>
                    <a:pt x="9" y="63"/>
                    <a:pt x="10" y="63"/>
                    <a:pt x="10" y="63"/>
                  </a:cubicBezTo>
                  <a:cubicBezTo>
                    <a:pt x="11" y="62"/>
                    <a:pt x="12" y="62"/>
                    <a:pt x="12" y="63"/>
                  </a:cubicBezTo>
                  <a:cubicBezTo>
                    <a:pt x="12" y="63"/>
                    <a:pt x="12" y="64"/>
                    <a:pt x="12" y="64"/>
                  </a:cubicBezTo>
                  <a:cubicBezTo>
                    <a:pt x="12" y="65"/>
                    <a:pt x="12" y="65"/>
                    <a:pt x="12" y="66"/>
                  </a:cubicBezTo>
                  <a:cubicBezTo>
                    <a:pt x="12" y="66"/>
                    <a:pt x="12" y="66"/>
                    <a:pt x="13" y="66"/>
                  </a:cubicBezTo>
                  <a:cubicBezTo>
                    <a:pt x="13" y="66"/>
                    <a:pt x="14" y="66"/>
                    <a:pt x="15" y="66"/>
                  </a:cubicBezTo>
                  <a:cubicBezTo>
                    <a:pt x="16" y="66"/>
                    <a:pt x="16" y="66"/>
                    <a:pt x="17" y="66"/>
                  </a:cubicBezTo>
                  <a:cubicBezTo>
                    <a:pt x="17" y="66"/>
                    <a:pt x="17" y="66"/>
                    <a:pt x="17" y="66"/>
                  </a:cubicBezTo>
                  <a:cubicBezTo>
                    <a:pt x="17" y="66"/>
                    <a:pt x="17" y="66"/>
                    <a:pt x="17" y="66"/>
                  </a:cubicBezTo>
                  <a:cubicBezTo>
                    <a:pt x="17" y="49"/>
                    <a:pt x="17" y="49"/>
                    <a:pt x="17" y="49"/>
                  </a:cubicBezTo>
                  <a:cubicBezTo>
                    <a:pt x="17" y="49"/>
                    <a:pt x="17" y="48"/>
                    <a:pt x="17" y="48"/>
                  </a:cubicBezTo>
                  <a:cubicBezTo>
                    <a:pt x="17" y="47"/>
                    <a:pt x="17" y="45"/>
                    <a:pt x="18" y="44"/>
                  </a:cubicBezTo>
                  <a:cubicBezTo>
                    <a:pt x="18" y="44"/>
                    <a:pt x="19" y="44"/>
                    <a:pt x="20" y="44"/>
                  </a:cubicBezTo>
                  <a:cubicBezTo>
                    <a:pt x="21" y="44"/>
                    <a:pt x="21" y="44"/>
                    <a:pt x="21" y="44"/>
                  </a:cubicBezTo>
                  <a:cubicBezTo>
                    <a:pt x="125" y="44"/>
                    <a:pt x="125" y="44"/>
                    <a:pt x="125" y="44"/>
                  </a:cubicBezTo>
                  <a:cubicBezTo>
                    <a:pt x="125" y="44"/>
                    <a:pt x="126" y="44"/>
                    <a:pt x="126" y="45"/>
                  </a:cubicBezTo>
                  <a:cubicBezTo>
                    <a:pt x="126" y="65"/>
                    <a:pt x="126" y="65"/>
                    <a:pt x="126" y="65"/>
                  </a:cubicBezTo>
                  <a:cubicBezTo>
                    <a:pt x="107" y="65"/>
                    <a:pt x="107" y="65"/>
                    <a:pt x="107" y="65"/>
                  </a:cubicBezTo>
                  <a:cubicBezTo>
                    <a:pt x="107" y="65"/>
                    <a:pt x="106" y="65"/>
                    <a:pt x="106" y="66"/>
                  </a:cubicBezTo>
                  <a:cubicBezTo>
                    <a:pt x="106" y="85"/>
                    <a:pt x="106" y="85"/>
                    <a:pt x="106" y="85"/>
                  </a:cubicBezTo>
                  <a:cubicBezTo>
                    <a:pt x="106" y="85"/>
                    <a:pt x="107" y="85"/>
                    <a:pt x="107" y="85"/>
                  </a:cubicBezTo>
                  <a:cubicBezTo>
                    <a:pt x="166" y="85"/>
                    <a:pt x="166" y="85"/>
                    <a:pt x="166" y="85"/>
                  </a:cubicBezTo>
                  <a:cubicBezTo>
                    <a:pt x="166" y="85"/>
                    <a:pt x="166" y="85"/>
                    <a:pt x="166" y="85"/>
                  </a:cubicBezTo>
                  <a:cubicBezTo>
                    <a:pt x="166" y="65"/>
                    <a:pt x="166" y="65"/>
                    <a:pt x="166" y="65"/>
                  </a:cubicBezTo>
                  <a:cubicBezTo>
                    <a:pt x="166" y="65"/>
                    <a:pt x="166" y="65"/>
                    <a:pt x="166" y="65"/>
                  </a:cubicBezTo>
                  <a:cubicBezTo>
                    <a:pt x="128" y="65"/>
                    <a:pt x="128" y="65"/>
                    <a:pt x="128" y="65"/>
                  </a:cubicBezTo>
                  <a:cubicBezTo>
                    <a:pt x="128" y="45"/>
                    <a:pt x="128" y="45"/>
                    <a:pt x="128" y="45"/>
                  </a:cubicBezTo>
                  <a:cubicBezTo>
                    <a:pt x="128" y="43"/>
                    <a:pt x="126" y="42"/>
                    <a:pt x="125" y="42"/>
                  </a:cubicBezTo>
                  <a:cubicBezTo>
                    <a:pt x="53" y="42"/>
                    <a:pt x="53" y="42"/>
                    <a:pt x="53" y="42"/>
                  </a:cubicBezTo>
                  <a:cubicBezTo>
                    <a:pt x="53" y="6"/>
                    <a:pt x="53" y="6"/>
                    <a:pt x="53" y="6"/>
                  </a:cubicBezTo>
                  <a:cubicBezTo>
                    <a:pt x="53" y="6"/>
                    <a:pt x="53" y="6"/>
                    <a:pt x="53" y="5"/>
                  </a:cubicBezTo>
                  <a:cubicBezTo>
                    <a:pt x="53" y="3"/>
                    <a:pt x="53" y="1"/>
                    <a:pt x="54" y="1"/>
                  </a:cubicBezTo>
                  <a:cubicBezTo>
                    <a:pt x="54" y="1"/>
                    <a:pt x="55" y="1"/>
                    <a:pt x="56" y="1"/>
                  </a:cubicBezTo>
                  <a:cubicBezTo>
                    <a:pt x="56" y="1"/>
                    <a:pt x="57" y="1"/>
                    <a:pt x="57" y="1"/>
                  </a:cubicBezTo>
                  <a:cubicBezTo>
                    <a:pt x="165" y="1"/>
                    <a:pt x="165" y="1"/>
                    <a:pt x="165" y="1"/>
                  </a:cubicBezTo>
                  <a:cubicBezTo>
                    <a:pt x="166" y="1"/>
                    <a:pt x="166" y="1"/>
                    <a:pt x="167" y="2"/>
                  </a:cubicBezTo>
                  <a:cubicBezTo>
                    <a:pt x="167" y="2"/>
                    <a:pt x="167" y="3"/>
                    <a:pt x="167" y="3"/>
                  </a:cubicBezTo>
                  <a:cubicBezTo>
                    <a:pt x="167" y="4"/>
                    <a:pt x="167" y="31"/>
                    <a:pt x="167" y="64"/>
                  </a:cubicBezTo>
                  <a:cubicBezTo>
                    <a:pt x="167" y="73"/>
                    <a:pt x="167" y="81"/>
                    <a:pt x="167" y="85"/>
                  </a:cubicBezTo>
                  <a:cubicBezTo>
                    <a:pt x="167" y="85"/>
                    <a:pt x="167" y="85"/>
                    <a:pt x="168" y="85"/>
                  </a:cubicBezTo>
                  <a:cubicBezTo>
                    <a:pt x="174" y="85"/>
                    <a:pt x="174" y="85"/>
                    <a:pt x="174" y="85"/>
                  </a:cubicBezTo>
                  <a:cubicBezTo>
                    <a:pt x="175" y="85"/>
                    <a:pt x="175" y="85"/>
                    <a:pt x="175" y="85"/>
                  </a:cubicBezTo>
                  <a:cubicBezTo>
                    <a:pt x="177" y="85"/>
                    <a:pt x="178" y="85"/>
                    <a:pt x="179" y="86"/>
                  </a:cubicBezTo>
                  <a:cubicBezTo>
                    <a:pt x="179" y="86"/>
                    <a:pt x="179" y="86"/>
                    <a:pt x="179" y="86"/>
                  </a:cubicBezTo>
                  <a:cubicBezTo>
                    <a:pt x="179" y="87"/>
                    <a:pt x="179" y="87"/>
                    <a:pt x="178"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86">
              <a:extLst>
                <a:ext uri="{FF2B5EF4-FFF2-40B4-BE49-F238E27FC236}">
                  <a16:creationId xmlns:a16="http://schemas.microsoft.com/office/drawing/2014/main" id="{3038072B-992C-A35B-C6A7-C92AE7CA1D66}"/>
                </a:ext>
              </a:extLst>
            </p:cNvPr>
            <p:cNvSpPr>
              <a:spLocks noEditPoints="1"/>
            </p:cNvSpPr>
            <p:nvPr userDrawn="1"/>
          </p:nvSpPr>
          <p:spPr bwMode="auto">
            <a:xfrm>
              <a:off x="11915775" y="4275138"/>
              <a:ext cx="14288"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87">
              <a:extLst>
                <a:ext uri="{FF2B5EF4-FFF2-40B4-BE49-F238E27FC236}">
                  <a16:creationId xmlns:a16="http://schemas.microsoft.com/office/drawing/2014/main" id="{D302DC9B-0CD0-9F0C-DAA6-95BE97BB5C6C}"/>
                </a:ext>
              </a:extLst>
            </p:cNvPr>
            <p:cNvSpPr>
              <a:spLocks noEditPoints="1"/>
            </p:cNvSpPr>
            <p:nvPr userDrawn="1"/>
          </p:nvSpPr>
          <p:spPr bwMode="auto">
            <a:xfrm>
              <a:off x="11736388" y="4568825"/>
              <a:ext cx="12700" cy="90488"/>
            </a:xfrm>
            <a:custGeom>
              <a:avLst/>
              <a:gdLst>
                <a:gd name="T0" fmla="*/ 1 w 2"/>
                <a:gd name="T1" fmla="*/ 13 h 13"/>
                <a:gd name="T2" fmla="*/ 2 w 2"/>
                <a:gd name="T3" fmla="*/ 12 h 13"/>
                <a:gd name="T4" fmla="*/ 2 w 2"/>
                <a:gd name="T5" fmla="*/ 1 h 13"/>
                <a:gd name="T6" fmla="*/ 1 w 2"/>
                <a:gd name="T7" fmla="*/ 0 h 13"/>
                <a:gd name="T8" fmla="*/ 0 w 2"/>
                <a:gd name="T9" fmla="*/ 1 h 13"/>
                <a:gd name="T10" fmla="*/ 0 w 2"/>
                <a:gd name="T11" fmla="*/ 12 h 13"/>
                <a:gd name="T12" fmla="*/ 1 w 2"/>
                <a:gd name="T13" fmla="*/ 13 h 13"/>
                <a:gd name="T14" fmla="*/ 1 w 2"/>
                <a:gd name="T15" fmla="*/ 1 h 13"/>
                <a:gd name="T16" fmla="*/ 1 w 2"/>
                <a:gd name="T17" fmla="*/ 1 h 13"/>
                <a:gd name="T18" fmla="*/ 1 w 2"/>
                <a:gd name="T19" fmla="*/ 1 h 13"/>
                <a:gd name="T20" fmla="*/ 1 w 2"/>
                <a:gd name="T21" fmla="*/ 12 h 13"/>
                <a:gd name="T22" fmla="*/ 1 w 2"/>
                <a:gd name="T23" fmla="*/ 12 h 13"/>
                <a:gd name="T24" fmla="*/ 1 w 2"/>
                <a:gd name="T25"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3">
                  <a:moveTo>
                    <a:pt x="1" y="13"/>
                  </a:moveTo>
                  <a:cubicBezTo>
                    <a:pt x="2" y="13"/>
                    <a:pt x="2" y="13"/>
                    <a:pt x="2" y="12"/>
                  </a:cubicBezTo>
                  <a:cubicBezTo>
                    <a:pt x="2" y="1"/>
                    <a:pt x="2" y="1"/>
                    <a:pt x="2" y="1"/>
                  </a:cubicBezTo>
                  <a:cubicBezTo>
                    <a:pt x="2" y="0"/>
                    <a:pt x="2" y="0"/>
                    <a:pt x="1" y="0"/>
                  </a:cubicBezTo>
                  <a:cubicBezTo>
                    <a:pt x="0" y="0"/>
                    <a:pt x="0" y="0"/>
                    <a:pt x="0" y="1"/>
                  </a:cubicBezTo>
                  <a:cubicBezTo>
                    <a:pt x="0" y="12"/>
                    <a:pt x="0" y="12"/>
                    <a:pt x="0" y="12"/>
                  </a:cubicBezTo>
                  <a:cubicBezTo>
                    <a:pt x="0" y="13"/>
                    <a:pt x="0" y="13"/>
                    <a:pt x="1" y="13"/>
                  </a:cubicBezTo>
                  <a:close/>
                  <a:moveTo>
                    <a:pt x="1" y="1"/>
                  </a:moveTo>
                  <a:cubicBezTo>
                    <a:pt x="1" y="1"/>
                    <a:pt x="1" y="1"/>
                    <a:pt x="1" y="1"/>
                  </a:cubicBezTo>
                  <a:cubicBezTo>
                    <a:pt x="1" y="1"/>
                    <a:pt x="1" y="1"/>
                    <a:pt x="1" y="1"/>
                  </a:cubicBezTo>
                  <a:cubicBezTo>
                    <a:pt x="1" y="12"/>
                    <a:pt x="1" y="12"/>
                    <a:pt x="1" y="12"/>
                  </a:cubicBezTo>
                  <a:cubicBezTo>
                    <a:pt x="1" y="12"/>
                    <a:pt x="1" y="12"/>
                    <a:pt x="1" y="1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88">
              <a:extLst>
                <a:ext uri="{FF2B5EF4-FFF2-40B4-BE49-F238E27FC236}">
                  <a16:creationId xmlns:a16="http://schemas.microsoft.com/office/drawing/2014/main" id="{DF1CE9C5-E376-A447-F414-A3177D3FBD77}"/>
                </a:ext>
              </a:extLst>
            </p:cNvPr>
            <p:cNvSpPr>
              <a:spLocks noEditPoints="1"/>
            </p:cNvSpPr>
            <p:nvPr userDrawn="1"/>
          </p:nvSpPr>
          <p:spPr bwMode="auto">
            <a:xfrm>
              <a:off x="11845925" y="4476750"/>
              <a:ext cx="242888" cy="182563"/>
            </a:xfrm>
            <a:custGeom>
              <a:avLst/>
              <a:gdLst>
                <a:gd name="T0" fmla="*/ 35 w 35"/>
                <a:gd name="T1" fmla="*/ 0 h 26"/>
                <a:gd name="T2" fmla="*/ 0 w 35"/>
                <a:gd name="T3" fmla="*/ 0 h 26"/>
                <a:gd name="T4" fmla="*/ 0 w 35"/>
                <a:gd name="T5" fmla="*/ 1 h 26"/>
                <a:gd name="T6" fmla="*/ 0 w 35"/>
                <a:gd name="T7" fmla="*/ 25 h 26"/>
                <a:gd name="T8" fmla="*/ 0 w 35"/>
                <a:gd name="T9" fmla="*/ 26 h 26"/>
                <a:gd name="T10" fmla="*/ 35 w 35"/>
                <a:gd name="T11" fmla="*/ 26 h 26"/>
                <a:gd name="T12" fmla="*/ 35 w 35"/>
                <a:gd name="T13" fmla="*/ 25 h 26"/>
                <a:gd name="T14" fmla="*/ 35 w 35"/>
                <a:gd name="T15" fmla="*/ 1 h 26"/>
                <a:gd name="T16" fmla="*/ 35 w 35"/>
                <a:gd name="T17" fmla="*/ 0 h 26"/>
                <a:gd name="T18" fmla="*/ 34 w 35"/>
                <a:gd name="T19" fmla="*/ 25 h 26"/>
                <a:gd name="T20" fmla="*/ 1 w 35"/>
                <a:gd name="T21" fmla="*/ 25 h 26"/>
                <a:gd name="T22" fmla="*/ 1 w 35"/>
                <a:gd name="T23" fmla="*/ 1 h 26"/>
                <a:gd name="T24" fmla="*/ 34 w 35"/>
                <a:gd name="T25" fmla="*/ 1 h 26"/>
                <a:gd name="T26" fmla="*/ 34 w 35"/>
                <a:gd name="T2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6">
                  <a:moveTo>
                    <a:pt x="35" y="0"/>
                  </a:moveTo>
                  <a:cubicBezTo>
                    <a:pt x="0" y="0"/>
                    <a:pt x="0" y="0"/>
                    <a:pt x="0" y="0"/>
                  </a:cubicBezTo>
                  <a:cubicBezTo>
                    <a:pt x="0" y="0"/>
                    <a:pt x="0" y="0"/>
                    <a:pt x="0" y="1"/>
                  </a:cubicBezTo>
                  <a:cubicBezTo>
                    <a:pt x="0" y="25"/>
                    <a:pt x="0" y="25"/>
                    <a:pt x="0" y="25"/>
                  </a:cubicBezTo>
                  <a:cubicBezTo>
                    <a:pt x="0" y="26"/>
                    <a:pt x="0" y="26"/>
                    <a:pt x="0" y="26"/>
                  </a:cubicBezTo>
                  <a:cubicBezTo>
                    <a:pt x="35" y="26"/>
                    <a:pt x="35" y="26"/>
                    <a:pt x="35" y="26"/>
                  </a:cubicBezTo>
                  <a:cubicBezTo>
                    <a:pt x="35" y="26"/>
                    <a:pt x="35" y="26"/>
                    <a:pt x="35" y="25"/>
                  </a:cubicBezTo>
                  <a:cubicBezTo>
                    <a:pt x="35" y="1"/>
                    <a:pt x="35" y="1"/>
                    <a:pt x="35" y="1"/>
                  </a:cubicBezTo>
                  <a:cubicBezTo>
                    <a:pt x="35" y="0"/>
                    <a:pt x="35" y="0"/>
                    <a:pt x="35" y="0"/>
                  </a:cubicBezTo>
                  <a:close/>
                  <a:moveTo>
                    <a:pt x="34" y="25"/>
                  </a:moveTo>
                  <a:cubicBezTo>
                    <a:pt x="1" y="25"/>
                    <a:pt x="1" y="25"/>
                    <a:pt x="1" y="25"/>
                  </a:cubicBezTo>
                  <a:cubicBezTo>
                    <a:pt x="1" y="1"/>
                    <a:pt x="1" y="1"/>
                    <a:pt x="1" y="1"/>
                  </a:cubicBezTo>
                  <a:cubicBezTo>
                    <a:pt x="34" y="1"/>
                    <a:pt x="34" y="1"/>
                    <a:pt x="34" y="1"/>
                  </a:cubicBezTo>
                  <a:lnTo>
                    <a:pt x="3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89">
              <a:extLst>
                <a:ext uri="{FF2B5EF4-FFF2-40B4-BE49-F238E27FC236}">
                  <a16:creationId xmlns:a16="http://schemas.microsoft.com/office/drawing/2014/main" id="{61CFCDC1-64F2-BB92-5932-3ECEDA281844}"/>
                </a:ext>
              </a:extLst>
            </p:cNvPr>
            <p:cNvSpPr>
              <a:spLocks noEditPoints="1"/>
            </p:cNvSpPr>
            <p:nvPr userDrawn="1"/>
          </p:nvSpPr>
          <p:spPr bwMode="auto">
            <a:xfrm>
              <a:off x="11804650"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90">
              <a:extLst>
                <a:ext uri="{FF2B5EF4-FFF2-40B4-BE49-F238E27FC236}">
                  <a16:creationId xmlns:a16="http://schemas.microsoft.com/office/drawing/2014/main" id="{2F641757-DAF4-3BAB-5DA4-6B166F8C7CC1}"/>
                </a:ext>
              </a:extLst>
            </p:cNvPr>
            <p:cNvSpPr>
              <a:spLocks noEditPoints="1"/>
            </p:cNvSpPr>
            <p:nvPr userDrawn="1"/>
          </p:nvSpPr>
          <p:spPr bwMode="auto">
            <a:xfrm>
              <a:off x="11542713" y="4568825"/>
              <a:ext cx="20638" cy="133350"/>
            </a:xfrm>
            <a:custGeom>
              <a:avLst/>
              <a:gdLst>
                <a:gd name="T0" fmla="*/ 2 w 3"/>
                <a:gd name="T1" fmla="*/ 19 h 19"/>
                <a:gd name="T2" fmla="*/ 3 w 3"/>
                <a:gd name="T3" fmla="*/ 18 h 19"/>
                <a:gd name="T4" fmla="*/ 3 w 3"/>
                <a:gd name="T5" fmla="*/ 1 h 19"/>
                <a:gd name="T6" fmla="*/ 2 w 3"/>
                <a:gd name="T7" fmla="*/ 0 h 19"/>
                <a:gd name="T8" fmla="*/ 0 w 3"/>
                <a:gd name="T9" fmla="*/ 1 h 19"/>
                <a:gd name="T10" fmla="*/ 0 w 3"/>
                <a:gd name="T11" fmla="*/ 18 h 19"/>
                <a:gd name="T12" fmla="*/ 2 w 3"/>
                <a:gd name="T13" fmla="*/ 19 h 19"/>
                <a:gd name="T14" fmla="*/ 1 w 3"/>
                <a:gd name="T15" fmla="*/ 1 h 19"/>
                <a:gd name="T16" fmla="*/ 2 w 3"/>
                <a:gd name="T17" fmla="*/ 1 h 19"/>
                <a:gd name="T18" fmla="*/ 2 w 3"/>
                <a:gd name="T19" fmla="*/ 1 h 19"/>
                <a:gd name="T20" fmla="*/ 2 w 3"/>
                <a:gd name="T21" fmla="*/ 18 h 19"/>
                <a:gd name="T22" fmla="*/ 1 w 3"/>
                <a:gd name="T23" fmla="*/ 18 h 19"/>
                <a:gd name="T24" fmla="*/ 1 w 3"/>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9">
                  <a:moveTo>
                    <a:pt x="2" y="19"/>
                  </a:moveTo>
                  <a:cubicBezTo>
                    <a:pt x="2" y="19"/>
                    <a:pt x="3" y="19"/>
                    <a:pt x="3" y="18"/>
                  </a:cubicBezTo>
                  <a:cubicBezTo>
                    <a:pt x="3" y="1"/>
                    <a:pt x="3" y="1"/>
                    <a:pt x="3" y="1"/>
                  </a:cubicBezTo>
                  <a:cubicBezTo>
                    <a:pt x="3" y="0"/>
                    <a:pt x="2" y="0"/>
                    <a:pt x="2" y="0"/>
                  </a:cubicBezTo>
                  <a:cubicBezTo>
                    <a:pt x="1" y="0"/>
                    <a:pt x="0" y="0"/>
                    <a:pt x="0" y="1"/>
                  </a:cubicBezTo>
                  <a:cubicBezTo>
                    <a:pt x="0" y="18"/>
                    <a:pt x="0" y="18"/>
                    <a:pt x="0" y="18"/>
                  </a:cubicBezTo>
                  <a:cubicBezTo>
                    <a:pt x="0" y="19"/>
                    <a:pt x="1" y="19"/>
                    <a:pt x="2" y="19"/>
                  </a:cubicBezTo>
                  <a:close/>
                  <a:moveTo>
                    <a:pt x="1" y="1"/>
                  </a:moveTo>
                  <a:cubicBezTo>
                    <a:pt x="1" y="1"/>
                    <a:pt x="1" y="1"/>
                    <a:pt x="2" y="1"/>
                  </a:cubicBezTo>
                  <a:cubicBezTo>
                    <a:pt x="2" y="1"/>
                    <a:pt x="2" y="1"/>
                    <a:pt x="2" y="1"/>
                  </a:cubicBezTo>
                  <a:cubicBezTo>
                    <a:pt x="2" y="18"/>
                    <a:pt x="2" y="18"/>
                    <a:pt x="2" y="18"/>
                  </a:cubicBezTo>
                  <a:cubicBezTo>
                    <a:pt x="2"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91">
              <a:extLst>
                <a:ext uri="{FF2B5EF4-FFF2-40B4-BE49-F238E27FC236}">
                  <a16:creationId xmlns:a16="http://schemas.microsoft.com/office/drawing/2014/main" id="{4E576969-81E1-3D45-7E75-52E7CFAAF93A}"/>
                </a:ext>
              </a:extLst>
            </p:cNvPr>
            <p:cNvSpPr>
              <a:spLocks noEditPoints="1"/>
            </p:cNvSpPr>
            <p:nvPr userDrawn="1"/>
          </p:nvSpPr>
          <p:spPr bwMode="auto">
            <a:xfrm>
              <a:off x="11363325"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2 w 2"/>
                <a:gd name="T15" fmla="*/ 30 h 31"/>
                <a:gd name="T16" fmla="*/ 1 w 2"/>
                <a:gd name="T17" fmla="*/ 30 h 31"/>
                <a:gd name="T18" fmla="*/ 1 w 2"/>
                <a:gd name="T19" fmla="*/ 2 h 31"/>
                <a:gd name="T20" fmla="*/ 1 w 2"/>
                <a:gd name="T21" fmla="*/ 1 h 31"/>
                <a:gd name="T22" fmla="*/ 2 w 2"/>
                <a:gd name="T23" fmla="*/ 2 h 31"/>
                <a:gd name="T24" fmla="*/ 2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2" y="30"/>
                  </a:moveTo>
                  <a:cubicBezTo>
                    <a:pt x="2" y="30"/>
                    <a:pt x="1" y="30"/>
                    <a:pt x="1" y="30"/>
                  </a:cubicBezTo>
                  <a:cubicBezTo>
                    <a:pt x="1" y="2"/>
                    <a:pt x="1" y="2"/>
                    <a:pt x="1" y="2"/>
                  </a:cubicBezTo>
                  <a:cubicBezTo>
                    <a:pt x="1" y="1"/>
                    <a:pt x="1" y="1"/>
                    <a:pt x="1" y="1"/>
                  </a:cubicBezTo>
                  <a:cubicBezTo>
                    <a:pt x="1" y="1"/>
                    <a:pt x="2" y="1"/>
                    <a:pt x="2" y="2"/>
                  </a:cubicBezTo>
                  <a:lnTo>
                    <a:pt x="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92">
              <a:extLst>
                <a:ext uri="{FF2B5EF4-FFF2-40B4-BE49-F238E27FC236}">
                  <a16:creationId xmlns:a16="http://schemas.microsoft.com/office/drawing/2014/main" id="{67561C5A-BD19-1CDF-7BC0-03663801114D}"/>
                </a:ext>
              </a:extLst>
            </p:cNvPr>
            <p:cNvSpPr>
              <a:spLocks noEditPoints="1"/>
            </p:cNvSpPr>
            <p:nvPr userDrawn="1"/>
          </p:nvSpPr>
          <p:spPr bwMode="auto">
            <a:xfrm>
              <a:off x="11425238"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8" y="16"/>
                    <a:pt x="9" y="15"/>
                    <a:pt x="9" y="15"/>
                  </a:cubicBezTo>
                  <a:cubicBezTo>
                    <a:pt x="9" y="1"/>
                    <a:pt x="9" y="1"/>
                    <a:pt x="9" y="1"/>
                  </a:cubicBezTo>
                  <a:cubicBezTo>
                    <a:pt x="9" y="0"/>
                    <a:pt x="8" y="0"/>
                    <a:pt x="8" y="0"/>
                  </a:cubicBezTo>
                  <a:cubicBezTo>
                    <a:pt x="1" y="0"/>
                    <a:pt x="1" y="0"/>
                    <a:pt x="1" y="0"/>
                  </a:cubicBezTo>
                  <a:cubicBezTo>
                    <a:pt x="0" y="0"/>
                    <a:pt x="0" y="0"/>
                    <a:pt x="0" y="1"/>
                  </a:cubicBezTo>
                  <a:cubicBezTo>
                    <a:pt x="0" y="15"/>
                    <a:pt x="0" y="15"/>
                    <a:pt x="0" y="15"/>
                  </a:cubicBezTo>
                  <a:cubicBezTo>
                    <a:pt x="0" y="15"/>
                    <a:pt x="0"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93">
              <a:extLst>
                <a:ext uri="{FF2B5EF4-FFF2-40B4-BE49-F238E27FC236}">
                  <a16:creationId xmlns:a16="http://schemas.microsoft.com/office/drawing/2014/main" id="{0AB33951-39FA-66B1-FA50-8292D7FB914E}"/>
                </a:ext>
              </a:extLst>
            </p:cNvPr>
            <p:cNvSpPr>
              <a:spLocks noEditPoints="1"/>
            </p:cNvSpPr>
            <p:nvPr userDrawn="1"/>
          </p:nvSpPr>
          <p:spPr bwMode="auto">
            <a:xfrm>
              <a:off x="11695113"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94">
              <a:extLst>
                <a:ext uri="{FF2B5EF4-FFF2-40B4-BE49-F238E27FC236}">
                  <a16:creationId xmlns:a16="http://schemas.microsoft.com/office/drawing/2014/main" id="{05E31EB9-1C74-2FC1-6B74-A0F66E538BA6}"/>
                </a:ext>
              </a:extLst>
            </p:cNvPr>
            <p:cNvSpPr>
              <a:spLocks noEditPoints="1"/>
            </p:cNvSpPr>
            <p:nvPr userDrawn="1"/>
          </p:nvSpPr>
          <p:spPr bwMode="auto">
            <a:xfrm>
              <a:off x="11583988"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295">
              <a:extLst>
                <a:ext uri="{FF2B5EF4-FFF2-40B4-BE49-F238E27FC236}">
                  <a16:creationId xmlns:a16="http://schemas.microsoft.com/office/drawing/2014/main" id="{22BBFF53-DE5B-E333-0451-AFA4D62B92C0}"/>
                </a:ext>
              </a:extLst>
            </p:cNvPr>
            <p:cNvSpPr>
              <a:spLocks noEditPoints="1"/>
            </p:cNvSpPr>
            <p:nvPr userDrawn="1"/>
          </p:nvSpPr>
          <p:spPr bwMode="auto">
            <a:xfrm>
              <a:off x="11472863"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296">
              <a:extLst>
                <a:ext uri="{FF2B5EF4-FFF2-40B4-BE49-F238E27FC236}">
                  <a16:creationId xmlns:a16="http://schemas.microsoft.com/office/drawing/2014/main" id="{26B65518-E0BD-DD18-9A29-CE9150D05B0A}"/>
                </a:ext>
              </a:extLst>
            </p:cNvPr>
            <p:cNvSpPr>
              <a:spLocks noEditPoints="1"/>
            </p:cNvSpPr>
            <p:nvPr userDrawn="1"/>
          </p:nvSpPr>
          <p:spPr bwMode="auto">
            <a:xfrm>
              <a:off x="11064875" y="4799013"/>
              <a:ext cx="560388" cy="22225"/>
            </a:xfrm>
            <a:custGeom>
              <a:avLst/>
              <a:gdLst>
                <a:gd name="T0" fmla="*/ 80 w 81"/>
                <a:gd name="T1" fmla="*/ 0 h 3"/>
                <a:gd name="T2" fmla="*/ 1 w 81"/>
                <a:gd name="T3" fmla="*/ 0 h 3"/>
                <a:gd name="T4" fmla="*/ 0 w 81"/>
                <a:gd name="T5" fmla="*/ 0 h 3"/>
                <a:gd name="T6" fmla="*/ 0 w 81"/>
                <a:gd name="T7" fmla="*/ 3 h 3"/>
                <a:gd name="T8" fmla="*/ 1 w 81"/>
                <a:gd name="T9" fmla="*/ 3 h 3"/>
                <a:gd name="T10" fmla="*/ 80 w 81"/>
                <a:gd name="T11" fmla="*/ 3 h 3"/>
                <a:gd name="T12" fmla="*/ 81 w 81"/>
                <a:gd name="T13" fmla="*/ 3 h 3"/>
                <a:gd name="T14" fmla="*/ 81 w 81"/>
                <a:gd name="T15" fmla="*/ 0 h 3"/>
                <a:gd name="T16" fmla="*/ 80 w 81"/>
                <a:gd name="T17" fmla="*/ 0 h 3"/>
                <a:gd name="T18" fmla="*/ 80 w 81"/>
                <a:gd name="T19" fmla="*/ 2 h 3"/>
                <a:gd name="T20" fmla="*/ 1 w 81"/>
                <a:gd name="T21" fmla="*/ 2 h 3"/>
                <a:gd name="T22" fmla="*/ 1 w 81"/>
                <a:gd name="T23" fmla="*/ 1 h 3"/>
                <a:gd name="T24" fmla="*/ 80 w 81"/>
                <a:gd name="T25" fmla="*/ 1 h 3"/>
                <a:gd name="T26" fmla="*/ 80 w 81"/>
                <a:gd name="T2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3">
                  <a:moveTo>
                    <a:pt x="80" y="0"/>
                  </a:moveTo>
                  <a:cubicBezTo>
                    <a:pt x="1" y="0"/>
                    <a:pt x="1" y="0"/>
                    <a:pt x="1" y="0"/>
                  </a:cubicBezTo>
                  <a:cubicBezTo>
                    <a:pt x="0" y="0"/>
                    <a:pt x="0" y="0"/>
                    <a:pt x="0" y="0"/>
                  </a:cubicBezTo>
                  <a:cubicBezTo>
                    <a:pt x="0" y="3"/>
                    <a:pt x="0" y="3"/>
                    <a:pt x="0" y="3"/>
                  </a:cubicBezTo>
                  <a:cubicBezTo>
                    <a:pt x="0" y="3"/>
                    <a:pt x="0" y="3"/>
                    <a:pt x="1" y="3"/>
                  </a:cubicBezTo>
                  <a:cubicBezTo>
                    <a:pt x="80" y="3"/>
                    <a:pt x="80" y="3"/>
                    <a:pt x="80" y="3"/>
                  </a:cubicBezTo>
                  <a:cubicBezTo>
                    <a:pt x="81" y="3"/>
                    <a:pt x="81" y="3"/>
                    <a:pt x="81" y="3"/>
                  </a:cubicBezTo>
                  <a:cubicBezTo>
                    <a:pt x="81" y="0"/>
                    <a:pt x="81" y="0"/>
                    <a:pt x="81" y="0"/>
                  </a:cubicBezTo>
                  <a:cubicBezTo>
                    <a:pt x="81" y="0"/>
                    <a:pt x="81" y="0"/>
                    <a:pt x="80" y="0"/>
                  </a:cubicBezTo>
                  <a:close/>
                  <a:moveTo>
                    <a:pt x="80" y="2"/>
                  </a:moveTo>
                  <a:cubicBezTo>
                    <a:pt x="1" y="2"/>
                    <a:pt x="1" y="2"/>
                    <a:pt x="1" y="2"/>
                  </a:cubicBezTo>
                  <a:cubicBezTo>
                    <a:pt x="1" y="1"/>
                    <a:pt x="1" y="1"/>
                    <a:pt x="1" y="1"/>
                  </a:cubicBezTo>
                  <a:cubicBezTo>
                    <a:pt x="80" y="1"/>
                    <a:pt x="80" y="1"/>
                    <a:pt x="80" y="1"/>
                  </a:cubicBezTo>
                  <a:lnTo>
                    <a:pt x="8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297">
              <a:extLst>
                <a:ext uri="{FF2B5EF4-FFF2-40B4-BE49-F238E27FC236}">
                  <a16:creationId xmlns:a16="http://schemas.microsoft.com/office/drawing/2014/main" id="{14CBD755-3FDB-88FF-E6EF-2C6852E8BFDD}"/>
                </a:ext>
              </a:extLst>
            </p:cNvPr>
            <p:cNvSpPr>
              <a:spLocks noEditPoints="1"/>
            </p:cNvSpPr>
            <p:nvPr userDrawn="1"/>
          </p:nvSpPr>
          <p:spPr bwMode="auto">
            <a:xfrm>
              <a:off x="11639550" y="4568825"/>
              <a:ext cx="12700" cy="133350"/>
            </a:xfrm>
            <a:custGeom>
              <a:avLst/>
              <a:gdLst>
                <a:gd name="T0" fmla="*/ 1 w 2"/>
                <a:gd name="T1" fmla="*/ 0 h 19"/>
                <a:gd name="T2" fmla="*/ 0 w 2"/>
                <a:gd name="T3" fmla="*/ 1 h 19"/>
                <a:gd name="T4" fmla="*/ 0 w 2"/>
                <a:gd name="T5" fmla="*/ 18 h 19"/>
                <a:gd name="T6" fmla="*/ 1 w 2"/>
                <a:gd name="T7" fmla="*/ 19 h 19"/>
                <a:gd name="T8" fmla="*/ 2 w 2"/>
                <a:gd name="T9" fmla="*/ 18 h 19"/>
                <a:gd name="T10" fmla="*/ 2 w 2"/>
                <a:gd name="T11" fmla="*/ 1 h 19"/>
                <a:gd name="T12" fmla="*/ 1 w 2"/>
                <a:gd name="T13" fmla="*/ 0 h 19"/>
                <a:gd name="T14" fmla="*/ 1 w 2"/>
                <a:gd name="T15" fmla="*/ 18 h 19"/>
                <a:gd name="T16" fmla="*/ 1 w 2"/>
                <a:gd name="T17" fmla="*/ 18 h 19"/>
                <a:gd name="T18" fmla="*/ 1 w 2"/>
                <a:gd name="T19" fmla="*/ 1 h 19"/>
                <a:gd name="T20" fmla="*/ 1 w 2"/>
                <a:gd name="T21" fmla="*/ 1 h 19"/>
                <a:gd name="T22" fmla="*/ 1 w 2"/>
                <a:gd name="T23" fmla="*/ 1 h 19"/>
                <a:gd name="T24" fmla="*/ 1 w 2"/>
                <a:gd name="T25"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0"/>
                  </a:moveTo>
                  <a:cubicBezTo>
                    <a:pt x="1" y="0"/>
                    <a:pt x="0" y="0"/>
                    <a:pt x="0" y="1"/>
                  </a:cubicBezTo>
                  <a:cubicBezTo>
                    <a:pt x="0" y="18"/>
                    <a:pt x="0" y="18"/>
                    <a:pt x="0" y="18"/>
                  </a:cubicBezTo>
                  <a:cubicBezTo>
                    <a:pt x="0" y="19"/>
                    <a:pt x="1" y="19"/>
                    <a:pt x="1" y="19"/>
                  </a:cubicBezTo>
                  <a:cubicBezTo>
                    <a:pt x="2" y="19"/>
                    <a:pt x="2" y="19"/>
                    <a:pt x="2" y="18"/>
                  </a:cubicBezTo>
                  <a:cubicBezTo>
                    <a:pt x="2" y="1"/>
                    <a:pt x="2" y="1"/>
                    <a:pt x="2" y="1"/>
                  </a:cubicBezTo>
                  <a:cubicBezTo>
                    <a:pt x="2" y="0"/>
                    <a:pt x="2" y="0"/>
                    <a:pt x="1" y="0"/>
                  </a:cubicBezTo>
                  <a:close/>
                  <a:moveTo>
                    <a:pt x="1" y="18"/>
                  </a:moveTo>
                  <a:cubicBezTo>
                    <a:pt x="1" y="18"/>
                    <a:pt x="1" y="18"/>
                    <a:pt x="1" y="18"/>
                  </a:cubicBezTo>
                  <a:cubicBezTo>
                    <a:pt x="1" y="1"/>
                    <a:pt x="1" y="1"/>
                    <a:pt x="1" y="1"/>
                  </a:cubicBezTo>
                  <a:cubicBezTo>
                    <a:pt x="1" y="1"/>
                    <a:pt x="1" y="1"/>
                    <a:pt x="1" y="1"/>
                  </a:cubicBezTo>
                  <a:cubicBezTo>
                    <a:pt x="1" y="1"/>
                    <a:pt x="1" y="1"/>
                    <a:pt x="1" y="1"/>
                  </a:cubicBezTo>
                  <a:lnTo>
                    <a:pt x="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98">
              <a:extLst>
                <a:ext uri="{FF2B5EF4-FFF2-40B4-BE49-F238E27FC236}">
                  <a16:creationId xmlns:a16="http://schemas.microsoft.com/office/drawing/2014/main" id="{A90D0CBF-BF8A-57E1-9CD4-EEF46AE2600F}"/>
                </a:ext>
              </a:extLst>
            </p:cNvPr>
            <p:cNvSpPr>
              <a:spLocks noEditPoints="1"/>
            </p:cNvSpPr>
            <p:nvPr userDrawn="1"/>
          </p:nvSpPr>
          <p:spPr bwMode="auto">
            <a:xfrm>
              <a:off x="11064875" y="4743450"/>
              <a:ext cx="484188" cy="28575"/>
            </a:xfrm>
            <a:custGeom>
              <a:avLst/>
              <a:gdLst>
                <a:gd name="T0" fmla="*/ 1 w 70"/>
                <a:gd name="T1" fmla="*/ 4 h 4"/>
                <a:gd name="T2" fmla="*/ 70 w 70"/>
                <a:gd name="T3" fmla="*/ 4 h 4"/>
                <a:gd name="T4" fmla="*/ 70 w 70"/>
                <a:gd name="T5" fmla="*/ 4 h 4"/>
                <a:gd name="T6" fmla="*/ 70 w 70"/>
                <a:gd name="T7" fmla="*/ 1 h 4"/>
                <a:gd name="T8" fmla="*/ 70 w 70"/>
                <a:gd name="T9" fmla="*/ 0 h 4"/>
                <a:gd name="T10" fmla="*/ 1 w 70"/>
                <a:gd name="T11" fmla="*/ 0 h 4"/>
                <a:gd name="T12" fmla="*/ 0 w 70"/>
                <a:gd name="T13" fmla="*/ 1 h 4"/>
                <a:gd name="T14" fmla="*/ 0 w 70"/>
                <a:gd name="T15" fmla="*/ 4 h 4"/>
                <a:gd name="T16" fmla="*/ 1 w 70"/>
                <a:gd name="T17" fmla="*/ 4 h 4"/>
                <a:gd name="T18" fmla="*/ 1 w 70"/>
                <a:gd name="T19" fmla="*/ 1 h 4"/>
                <a:gd name="T20" fmla="*/ 69 w 70"/>
                <a:gd name="T21" fmla="*/ 1 h 4"/>
                <a:gd name="T22" fmla="*/ 69 w 70"/>
                <a:gd name="T23" fmla="*/ 3 h 4"/>
                <a:gd name="T24" fmla="*/ 1 w 70"/>
                <a:gd name="T25" fmla="*/ 3 h 4"/>
                <a:gd name="T26" fmla="*/ 1 w 70"/>
                <a:gd name="T2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
                  <a:moveTo>
                    <a:pt x="1" y="4"/>
                  </a:moveTo>
                  <a:cubicBezTo>
                    <a:pt x="70" y="4"/>
                    <a:pt x="70" y="4"/>
                    <a:pt x="70" y="4"/>
                  </a:cubicBezTo>
                  <a:cubicBezTo>
                    <a:pt x="70" y="4"/>
                    <a:pt x="70" y="4"/>
                    <a:pt x="70" y="4"/>
                  </a:cubicBezTo>
                  <a:cubicBezTo>
                    <a:pt x="70" y="1"/>
                    <a:pt x="70" y="1"/>
                    <a:pt x="70" y="1"/>
                  </a:cubicBezTo>
                  <a:cubicBezTo>
                    <a:pt x="70" y="1"/>
                    <a:pt x="70" y="0"/>
                    <a:pt x="70" y="0"/>
                  </a:cubicBezTo>
                  <a:cubicBezTo>
                    <a:pt x="1" y="0"/>
                    <a:pt x="1" y="0"/>
                    <a:pt x="1" y="0"/>
                  </a:cubicBezTo>
                  <a:cubicBezTo>
                    <a:pt x="0" y="0"/>
                    <a:pt x="0" y="1"/>
                    <a:pt x="0" y="1"/>
                  </a:cubicBezTo>
                  <a:cubicBezTo>
                    <a:pt x="0" y="4"/>
                    <a:pt x="0" y="4"/>
                    <a:pt x="0" y="4"/>
                  </a:cubicBezTo>
                  <a:cubicBezTo>
                    <a:pt x="0" y="4"/>
                    <a:pt x="0" y="4"/>
                    <a:pt x="1" y="4"/>
                  </a:cubicBezTo>
                  <a:close/>
                  <a:moveTo>
                    <a:pt x="1" y="1"/>
                  </a:moveTo>
                  <a:cubicBezTo>
                    <a:pt x="69" y="1"/>
                    <a:pt x="69" y="1"/>
                    <a:pt x="69" y="1"/>
                  </a:cubicBezTo>
                  <a:cubicBezTo>
                    <a:pt x="69" y="3"/>
                    <a:pt x="69" y="3"/>
                    <a:pt x="69" y="3"/>
                  </a:cubicBezTo>
                  <a:cubicBezTo>
                    <a:pt x="1" y="3"/>
                    <a:pt x="1" y="3"/>
                    <a:pt x="1" y="3"/>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99">
              <a:extLst>
                <a:ext uri="{FF2B5EF4-FFF2-40B4-BE49-F238E27FC236}">
                  <a16:creationId xmlns:a16="http://schemas.microsoft.com/office/drawing/2014/main" id="{7C2B84E6-BF63-45AA-29E4-87E9555D2D0D}"/>
                </a:ext>
              </a:extLst>
            </p:cNvPr>
            <p:cNvSpPr>
              <a:spLocks noEditPoints="1"/>
            </p:cNvSpPr>
            <p:nvPr userDrawn="1"/>
          </p:nvSpPr>
          <p:spPr bwMode="auto">
            <a:xfrm>
              <a:off x="12026900" y="4275138"/>
              <a:ext cx="12700"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300">
              <a:extLst>
                <a:ext uri="{FF2B5EF4-FFF2-40B4-BE49-F238E27FC236}">
                  <a16:creationId xmlns:a16="http://schemas.microsoft.com/office/drawing/2014/main" id="{8B418D34-A8BE-9CEB-3070-F82015FBD8A4}"/>
                </a:ext>
              </a:extLst>
            </p:cNvPr>
            <p:cNvSpPr>
              <a:spLocks noEditPoints="1"/>
            </p:cNvSpPr>
            <p:nvPr userDrawn="1"/>
          </p:nvSpPr>
          <p:spPr bwMode="auto">
            <a:xfrm>
              <a:off x="11293475"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9" y="16"/>
                    <a:pt x="9" y="15"/>
                    <a:pt x="9" y="15"/>
                  </a:cubicBezTo>
                  <a:cubicBezTo>
                    <a:pt x="9" y="1"/>
                    <a:pt x="9" y="1"/>
                    <a:pt x="9" y="1"/>
                  </a:cubicBezTo>
                  <a:cubicBezTo>
                    <a:pt x="9" y="0"/>
                    <a:pt x="9" y="0"/>
                    <a:pt x="8" y="0"/>
                  </a:cubicBezTo>
                  <a:cubicBezTo>
                    <a:pt x="1" y="0"/>
                    <a:pt x="1" y="0"/>
                    <a:pt x="1" y="0"/>
                  </a:cubicBezTo>
                  <a:cubicBezTo>
                    <a:pt x="1" y="0"/>
                    <a:pt x="0" y="0"/>
                    <a:pt x="0" y="1"/>
                  </a:cubicBezTo>
                  <a:cubicBezTo>
                    <a:pt x="0" y="15"/>
                    <a:pt x="0" y="15"/>
                    <a:pt x="0" y="15"/>
                  </a:cubicBezTo>
                  <a:cubicBezTo>
                    <a:pt x="0" y="15"/>
                    <a:pt x="1"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301">
              <a:extLst>
                <a:ext uri="{FF2B5EF4-FFF2-40B4-BE49-F238E27FC236}">
                  <a16:creationId xmlns:a16="http://schemas.microsoft.com/office/drawing/2014/main" id="{A88B86AF-D4C8-C776-5F3F-27F281FEBF2D}"/>
                </a:ext>
              </a:extLst>
            </p:cNvPr>
            <p:cNvSpPr>
              <a:spLocks noEditPoints="1"/>
            </p:cNvSpPr>
            <p:nvPr userDrawn="1"/>
          </p:nvSpPr>
          <p:spPr bwMode="auto">
            <a:xfrm>
              <a:off x="11363325" y="4589463"/>
              <a:ext cx="53975" cy="112713"/>
            </a:xfrm>
            <a:custGeom>
              <a:avLst/>
              <a:gdLst>
                <a:gd name="T0" fmla="*/ 0 w 8"/>
                <a:gd name="T1" fmla="*/ 16 h 16"/>
                <a:gd name="T2" fmla="*/ 8 w 8"/>
                <a:gd name="T3" fmla="*/ 16 h 16"/>
                <a:gd name="T4" fmla="*/ 8 w 8"/>
                <a:gd name="T5" fmla="*/ 15 h 16"/>
                <a:gd name="T6" fmla="*/ 8 w 8"/>
                <a:gd name="T7" fmla="*/ 1 h 16"/>
                <a:gd name="T8" fmla="*/ 8 w 8"/>
                <a:gd name="T9" fmla="*/ 0 h 16"/>
                <a:gd name="T10" fmla="*/ 0 w 8"/>
                <a:gd name="T11" fmla="*/ 0 h 16"/>
                <a:gd name="T12" fmla="*/ 0 w 8"/>
                <a:gd name="T13" fmla="*/ 1 h 16"/>
                <a:gd name="T14" fmla="*/ 0 w 8"/>
                <a:gd name="T15" fmla="*/ 15 h 16"/>
                <a:gd name="T16" fmla="*/ 0 w 8"/>
                <a:gd name="T17" fmla="*/ 16 h 16"/>
                <a:gd name="T18" fmla="*/ 1 w 8"/>
                <a:gd name="T19" fmla="*/ 1 h 16"/>
                <a:gd name="T20" fmla="*/ 7 w 8"/>
                <a:gd name="T21" fmla="*/ 1 h 16"/>
                <a:gd name="T22" fmla="*/ 7 w 8"/>
                <a:gd name="T23" fmla="*/ 15 h 16"/>
                <a:gd name="T24" fmla="*/ 1 w 8"/>
                <a:gd name="T25" fmla="*/ 15 h 16"/>
                <a:gd name="T26" fmla="*/ 1 w 8"/>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6">
                  <a:moveTo>
                    <a:pt x="0" y="16"/>
                  </a:moveTo>
                  <a:cubicBezTo>
                    <a:pt x="8" y="16"/>
                    <a:pt x="8" y="16"/>
                    <a:pt x="8" y="16"/>
                  </a:cubicBezTo>
                  <a:cubicBezTo>
                    <a:pt x="8" y="16"/>
                    <a:pt x="8" y="15"/>
                    <a:pt x="8" y="15"/>
                  </a:cubicBezTo>
                  <a:cubicBezTo>
                    <a:pt x="8" y="1"/>
                    <a:pt x="8" y="1"/>
                    <a:pt x="8" y="1"/>
                  </a:cubicBezTo>
                  <a:cubicBezTo>
                    <a:pt x="8" y="0"/>
                    <a:pt x="8" y="0"/>
                    <a:pt x="8" y="0"/>
                  </a:cubicBezTo>
                  <a:cubicBezTo>
                    <a:pt x="0" y="0"/>
                    <a:pt x="0" y="0"/>
                    <a:pt x="0" y="0"/>
                  </a:cubicBezTo>
                  <a:cubicBezTo>
                    <a:pt x="0" y="0"/>
                    <a:pt x="0" y="0"/>
                    <a:pt x="0" y="1"/>
                  </a:cubicBezTo>
                  <a:cubicBezTo>
                    <a:pt x="0" y="15"/>
                    <a:pt x="0" y="15"/>
                    <a:pt x="0" y="15"/>
                  </a:cubicBezTo>
                  <a:cubicBezTo>
                    <a:pt x="0" y="15"/>
                    <a:pt x="0" y="16"/>
                    <a:pt x="0" y="16"/>
                  </a:cubicBezTo>
                  <a:close/>
                  <a:moveTo>
                    <a:pt x="1" y="1"/>
                  </a:moveTo>
                  <a:cubicBezTo>
                    <a:pt x="7" y="1"/>
                    <a:pt x="7" y="1"/>
                    <a:pt x="7" y="1"/>
                  </a:cubicBezTo>
                  <a:cubicBezTo>
                    <a:pt x="7" y="15"/>
                    <a:pt x="7" y="15"/>
                    <a:pt x="7"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302">
              <a:extLst>
                <a:ext uri="{FF2B5EF4-FFF2-40B4-BE49-F238E27FC236}">
                  <a16:creationId xmlns:a16="http://schemas.microsoft.com/office/drawing/2014/main" id="{C52EA082-15B6-EFB1-922D-6D76D3868D89}"/>
                </a:ext>
              </a:extLst>
            </p:cNvPr>
            <p:cNvSpPr>
              <a:spLocks noEditPoints="1"/>
            </p:cNvSpPr>
            <p:nvPr userDrawn="1"/>
          </p:nvSpPr>
          <p:spPr bwMode="auto">
            <a:xfrm>
              <a:off x="11120438"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1 w 2"/>
                <a:gd name="T15" fmla="*/ 1 h 19"/>
                <a:gd name="T16" fmla="*/ 1 w 2"/>
                <a:gd name="T17" fmla="*/ 1 h 19"/>
                <a:gd name="T18" fmla="*/ 1 w 2"/>
                <a:gd name="T19" fmla="*/ 1 h 19"/>
                <a:gd name="T20" fmla="*/ 1 w 2"/>
                <a:gd name="T21" fmla="*/ 18 h 19"/>
                <a:gd name="T22" fmla="*/ 1 w 2"/>
                <a:gd name="T23" fmla="*/ 18 h 19"/>
                <a:gd name="T24" fmla="*/ 1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1" y="1"/>
                  </a:moveTo>
                  <a:cubicBezTo>
                    <a:pt x="1" y="1"/>
                    <a:pt x="1" y="1"/>
                    <a:pt x="1" y="1"/>
                  </a:cubicBezTo>
                  <a:cubicBezTo>
                    <a:pt x="1" y="1"/>
                    <a:pt x="1" y="1"/>
                    <a:pt x="1" y="1"/>
                  </a:cubicBezTo>
                  <a:cubicBezTo>
                    <a:pt x="1" y="18"/>
                    <a:pt x="1" y="18"/>
                    <a:pt x="1" y="18"/>
                  </a:cubicBezTo>
                  <a:cubicBezTo>
                    <a:pt x="1"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303">
              <a:extLst>
                <a:ext uri="{FF2B5EF4-FFF2-40B4-BE49-F238E27FC236}">
                  <a16:creationId xmlns:a16="http://schemas.microsoft.com/office/drawing/2014/main" id="{4AD9961E-8228-5C00-AE1E-009CEE0E51EE}"/>
                </a:ext>
              </a:extLst>
            </p:cNvPr>
            <p:cNvSpPr>
              <a:spLocks noEditPoints="1"/>
            </p:cNvSpPr>
            <p:nvPr userDrawn="1"/>
          </p:nvSpPr>
          <p:spPr bwMode="auto">
            <a:xfrm>
              <a:off x="11217275"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0 w 2"/>
                <a:gd name="T15" fmla="*/ 1 h 19"/>
                <a:gd name="T16" fmla="*/ 1 w 2"/>
                <a:gd name="T17" fmla="*/ 1 h 19"/>
                <a:gd name="T18" fmla="*/ 1 w 2"/>
                <a:gd name="T19" fmla="*/ 1 h 19"/>
                <a:gd name="T20" fmla="*/ 1 w 2"/>
                <a:gd name="T21" fmla="*/ 18 h 19"/>
                <a:gd name="T22" fmla="*/ 0 w 2"/>
                <a:gd name="T23" fmla="*/ 18 h 19"/>
                <a:gd name="T24" fmla="*/ 0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0" y="1"/>
                  </a:moveTo>
                  <a:cubicBezTo>
                    <a:pt x="0" y="1"/>
                    <a:pt x="1" y="1"/>
                    <a:pt x="1" y="1"/>
                  </a:cubicBezTo>
                  <a:cubicBezTo>
                    <a:pt x="1" y="1"/>
                    <a:pt x="1" y="1"/>
                    <a:pt x="1" y="1"/>
                  </a:cubicBezTo>
                  <a:cubicBezTo>
                    <a:pt x="1" y="18"/>
                    <a:pt x="1" y="18"/>
                    <a:pt x="1" y="18"/>
                  </a:cubicBezTo>
                  <a:cubicBezTo>
                    <a:pt x="1" y="18"/>
                    <a:pt x="0" y="18"/>
                    <a:pt x="0" y="18"/>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304">
              <a:extLst>
                <a:ext uri="{FF2B5EF4-FFF2-40B4-BE49-F238E27FC236}">
                  <a16:creationId xmlns:a16="http://schemas.microsoft.com/office/drawing/2014/main" id="{AAF162AC-3305-A1D0-F142-E43DCC0F43F5}"/>
                </a:ext>
              </a:extLst>
            </p:cNvPr>
            <p:cNvSpPr>
              <a:spLocks noEditPoints="1"/>
            </p:cNvSpPr>
            <p:nvPr userDrawn="1"/>
          </p:nvSpPr>
          <p:spPr bwMode="auto">
            <a:xfrm>
              <a:off x="12012613" y="4729163"/>
              <a:ext cx="26988" cy="34925"/>
            </a:xfrm>
            <a:custGeom>
              <a:avLst/>
              <a:gdLst>
                <a:gd name="T0" fmla="*/ 2 w 4"/>
                <a:gd name="T1" fmla="*/ 5 h 5"/>
                <a:gd name="T2" fmla="*/ 3 w 4"/>
                <a:gd name="T3" fmla="*/ 4 h 5"/>
                <a:gd name="T4" fmla="*/ 3 w 4"/>
                <a:gd name="T5" fmla="*/ 0 h 5"/>
                <a:gd name="T6" fmla="*/ 1 w 4"/>
                <a:gd name="T7" fmla="*/ 0 h 5"/>
                <a:gd name="T8" fmla="*/ 0 w 4"/>
                <a:gd name="T9" fmla="*/ 3 h 5"/>
                <a:gd name="T10" fmla="*/ 2 w 4"/>
                <a:gd name="T11" fmla="*/ 5 h 5"/>
                <a:gd name="T12" fmla="*/ 2 w 4"/>
                <a:gd name="T13" fmla="*/ 5 h 5"/>
                <a:gd name="T14" fmla="*/ 1 w 4"/>
                <a:gd name="T15" fmla="*/ 2 h 5"/>
                <a:gd name="T16" fmla="*/ 2 w 4"/>
                <a:gd name="T17" fmla="*/ 1 h 5"/>
                <a:gd name="T18" fmla="*/ 2 w 4"/>
                <a:gd name="T19" fmla="*/ 1 h 5"/>
                <a:gd name="T20" fmla="*/ 2 w 4"/>
                <a:gd name="T21" fmla="*/ 3 h 5"/>
                <a:gd name="T22" fmla="*/ 2 w 4"/>
                <a:gd name="T23" fmla="*/ 4 h 5"/>
                <a:gd name="T24" fmla="*/ 1 w 4"/>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5"/>
                  </a:moveTo>
                  <a:cubicBezTo>
                    <a:pt x="2" y="5"/>
                    <a:pt x="3" y="4"/>
                    <a:pt x="3" y="4"/>
                  </a:cubicBezTo>
                  <a:cubicBezTo>
                    <a:pt x="4" y="3"/>
                    <a:pt x="4" y="1"/>
                    <a:pt x="3" y="0"/>
                  </a:cubicBezTo>
                  <a:cubicBezTo>
                    <a:pt x="3" y="0"/>
                    <a:pt x="2" y="0"/>
                    <a:pt x="1" y="0"/>
                  </a:cubicBezTo>
                  <a:cubicBezTo>
                    <a:pt x="0" y="0"/>
                    <a:pt x="0" y="1"/>
                    <a:pt x="0" y="3"/>
                  </a:cubicBezTo>
                  <a:cubicBezTo>
                    <a:pt x="0" y="4"/>
                    <a:pt x="1" y="5"/>
                    <a:pt x="2" y="5"/>
                  </a:cubicBezTo>
                  <a:cubicBezTo>
                    <a:pt x="2" y="5"/>
                    <a:pt x="2" y="5"/>
                    <a:pt x="2" y="5"/>
                  </a:cubicBezTo>
                  <a:close/>
                  <a:moveTo>
                    <a:pt x="1" y="2"/>
                  </a:moveTo>
                  <a:cubicBezTo>
                    <a:pt x="1" y="2"/>
                    <a:pt x="1" y="1"/>
                    <a:pt x="2" y="1"/>
                  </a:cubicBezTo>
                  <a:cubicBezTo>
                    <a:pt x="2" y="1"/>
                    <a:pt x="2" y="1"/>
                    <a:pt x="2" y="1"/>
                  </a:cubicBezTo>
                  <a:cubicBezTo>
                    <a:pt x="3" y="2"/>
                    <a:pt x="3" y="3"/>
                    <a:pt x="2" y="3"/>
                  </a:cubicBezTo>
                  <a:cubicBezTo>
                    <a:pt x="2" y="4"/>
                    <a:pt x="2" y="4"/>
                    <a:pt x="2" y="4"/>
                  </a:cubicBezTo>
                  <a:cubicBezTo>
                    <a:pt x="1" y="4"/>
                    <a:pt x="1" y="3"/>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305">
              <a:extLst>
                <a:ext uri="{FF2B5EF4-FFF2-40B4-BE49-F238E27FC236}">
                  <a16:creationId xmlns:a16="http://schemas.microsoft.com/office/drawing/2014/main" id="{15E1B69C-F970-FEEF-A20D-C4E3936CA043}"/>
                </a:ext>
              </a:extLst>
            </p:cNvPr>
            <p:cNvSpPr>
              <a:spLocks noEditPoints="1"/>
            </p:cNvSpPr>
            <p:nvPr userDrawn="1"/>
          </p:nvSpPr>
          <p:spPr bwMode="auto">
            <a:xfrm>
              <a:off x="11936413" y="4743450"/>
              <a:ext cx="20638" cy="34925"/>
            </a:xfrm>
            <a:custGeom>
              <a:avLst/>
              <a:gdLst>
                <a:gd name="T0" fmla="*/ 2 w 3"/>
                <a:gd name="T1" fmla="*/ 5 h 5"/>
                <a:gd name="T2" fmla="*/ 3 w 3"/>
                <a:gd name="T3" fmla="*/ 4 h 5"/>
                <a:gd name="T4" fmla="*/ 3 w 3"/>
                <a:gd name="T5" fmla="*/ 4 h 5"/>
                <a:gd name="T6" fmla="*/ 3 w 3"/>
                <a:gd name="T7" fmla="*/ 3 h 5"/>
                <a:gd name="T8" fmla="*/ 3 w 3"/>
                <a:gd name="T9" fmla="*/ 1 h 5"/>
                <a:gd name="T10" fmla="*/ 2 w 3"/>
                <a:gd name="T11" fmla="*/ 0 h 5"/>
                <a:gd name="T12" fmla="*/ 2 w 3"/>
                <a:gd name="T13" fmla="*/ 0 h 5"/>
                <a:gd name="T14" fmla="*/ 0 w 3"/>
                <a:gd name="T15" fmla="*/ 1 h 5"/>
                <a:gd name="T16" fmla="*/ 0 w 3"/>
                <a:gd name="T17" fmla="*/ 4 h 5"/>
                <a:gd name="T18" fmla="*/ 2 w 3"/>
                <a:gd name="T19" fmla="*/ 5 h 5"/>
                <a:gd name="T20" fmla="*/ 2 w 3"/>
                <a:gd name="T21" fmla="*/ 5 h 5"/>
                <a:gd name="T22" fmla="*/ 1 w 3"/>
                <a:gd name="T23" fmla="*/ 1 h 5"/>
                <a:gd name="T24" fmla="*/ 2 w 3"/>
                <a:gd name="T25" fmla="*/ 1 h 5"/>
                <a:gd name="T26" fmla="*/ 2 w 3"/>
                <a:gd name="T27" fmla="*/ 1 h 5"/>
                <a:gd name="T28" fmla="*/ 2 w 3"/>
                <a:gd name="T29" fmla="*/ 1 h 5"/>
                <a:gd name="T30" fmla="*/ 2 w 3"/>
                <a:gd name="T31" fmla="*/ 2 h 5"/>
                <a:gd name="T32" fmla="*/ 2 w 3"/>
                <a:gd name="T33" fmla="*/ 4 h 5"/>
                <a:gd name="T34" fmla="*/ 2 w 3"/>
                <a:gd name="T35" fmla="*/ 4 h 5"/>
                <a:gd name="T36" fmla="*/ 1 w 3"/>
                <a:gd name="T37" fmla="*/ 4 h 5"/>
                <a:gd name="T38" fmla="*/ 1 w 3"/>
                <a:gd name="T3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5">
                  <a:moveTo>
                    <a:pt x="2" y="5"/>
                  </a:moveTo>
                  <a:cubicBezTo>
                    <a:pt x="2" y="5"/>
                    <a:pt x="3" y="4"/>
                    <a:pt x="3" y="4"/>
                  </a:cubicBezTo>
                  <a:cubicBezTo>
                    <a:pt x="3" y="4"/>
                    <a:pt x="3" y="4"/>
                    <a:pt x="3" y="4"/>
                  </a:cubicBezTo>
                  <a:cubicBezTo>
                    <a:pt x="3" y="3"/>
                    <a:pt x="3" y="3"/>
                    <a:pt x="3" y="3"/>
                  </a:cubicBezTo>
                  <a:cubicBezTo>
                    <a:pt x="3" y="2"/>
                    <a:pt x="3" y="2"/>
                    <a:pt x="3" y="1"/>
                  </a:cubicBezTo>
                  <a:cubicBezTo>
                    <a:pt x="3" y="0"/>
                    <a:pt x="2" y="0"/>
                    <a:pt x="2" y="0"/>
                  </a:cubicBezTo>
                  <a:cubicBezTo>
                    <a:pt x="2" y="0"/>
                    <a:pt x="2" y="0"/>
                    <a:pt x="2" y="0"/>
                  </a:cubicBezTo>
                  <a:cubicBezTo>
                    <a:pt x="1" y="0"/>
                    <a:pt x="0" y="1"/>
                    <a:pt x="0" y="1"/>
                  </a:cubicBezTo>
                  <a:cubicBezTo>
                    <a:pt x="0" y="2"/>
                    <a:pt x="0" y="4"/>
                    <a:pt x="0" y="4"/>
                  </a:cubicBezTo>
                  <a:cubicBezTo>
                    <a:pt x="1" y="5"/>
                    <a:pt x="1" y="5"/>
                    <a:pt x="2" y="5"/>
                  </a:cubicBezTo>
                  <a:cubicBezTo>
                    <a:pt x="2" y="5"/>
                    <a:pt x="2" y="5"/>
                    <a:pt x="2" y="5"/>
                  </a:cubicBezTo>
                  <a:close/>
                  <a:moveTo>
                    <a:pt x="1" y="1"/>
                  </a:moveTo>
                  <a:cubicBezTo>
                    <a:pt x="1" y="1"/>
                    <a:pt x="1" y="1"/>
                    <a:pt x="2" y="1"/>
                  </a:cubicBezTo>
                  <a:cubicBezTo>
                    <a:pt x="2" y="1"/>
                    <a:pt x="2" y="1"/>
                    <a:pt x="2" y="1"/>
                  </a:cubicBezTo>
                  <a:cubicBezTo>
                    <a:pt x="2" y="1"/>
                    <a:pt x="2" y="1"/>
                    <a:pt x="2" y="1"/>
                  </a:cubicBezTo>
                  <a:cubicBezTo>
                    <a:pt x="2" y="2"/>
                    <a:pt x="2" y="2"/>
                    <a:pt x="2" y="2"/>
                  </a:cubicBezTo>
                  <a:cubicBezTo>
                    <a:pt x="2" y="3"/>
                    <a:pt x="2" y="3"/>
                    <a:pt x="2" y="4"/>
                  </a:cubicBezTo>
                  <a:cubicBezTo>
                    <a:pt x="2" y="4"/>
                    <a:pt x="2" y="4"/>
                    <a:pt x="2" y="4"/>
                  </a:cubicBezTo>
                  <a:cubicBezTo>
                    <a:pt x="1" y="4"/>
                    <a:pt x="1" y="4"/>
                    <a:pt x="1" y="4"/>
                  </a:cubicBezTo>
                  <a:cubicBezTo>
                    <a:pt x="1" y="4"/>
                    <a:pt x="1"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220">
              <a:extLst>
                <a:ext uri="{FF2B5EF4-FFF2-40B4-BE49-F238E27FC236}">
                  <a16:creationId xmlns:a16="http://schemas.microsoft.com/office/drawing/2014/main" id="{9F8A66EB-DB0D-296D-FD5B-A2858423E660}"/>
                </a:ext>
              </a:extLst>
            </p:cNvPr>
            <p:cNvSpPr>
              <a:spLocks noEditPoints="1"/>
            </p:cNvSpPr>
            <p:nvPr userDrawn="1"/>
          </p:nvSpPr>
          <p:spPr bwMode="auto">
            <a:xfrm>
              <a:off x="7843838" y="4400550"/>
              <a:ext cx="2268538" cy="447675"/>
            </a:xfrm>
            <a:custGeom>
              <a:avLst/>
              <a:gdLst>
                <a:gd name="T0" fmla="*/ 91 w 328"/>
                <a:gd name="T1" fmla="*/ 0 h 64"/>
                <a:gd name="T2" fmla="*/ 124 w 328"/>
                <a:gd name="T3" fmla="*/ 59 h 64"/>
                <a:gd name="T4" fmla="*/ 328 w 328"/>
                <a:gd name="T5" fmla="*/ 63 h 64"/>
                <a:gd name="T6" fmla="*/ 327 w 328"/>
                <a:gd name="T7" fmla="*/ 2 h 64"/>
                <a:gd name="T8" fmla="*/ 193 w 328"/>
                <a:gd name="T9" fmla="*/ 21 h 64"/>
                <a:gd name="T10" fmla="*/ 123 w 328"/>
                <a:gd name="T11" fmla="*/ 57 h 64"/>
                <a:gd name="T12" fmla="*/ 113 w 328"/>
                <a:gd name="T13" fmla="*/ 5 h 64"/>
                <a:gd name="T14" fmla="*/ 150 w 328"/>
                <a:gd name="T15" fmla="*/ 19 h 64"/>
                <a:gd name="T16" fmla="*/ 140 w 328"/>
                <a:gd name="T17" fmla="*/ 20 h 64"/>
                <a:gd name="T18" fmla="*/ 132 w 328"/>
                <a:gd name="T19" fmla="*/ 10 h 64"/>
                <a:gd name="T20" fmla="*/ 188 w 328"/>
                <a:gd name="T21" fmla="*/ 15 h 64"/>
                <a:gd name="T22" fmla="*/ 191 w 328"/>
                <a:gd name="T23" fmla="*/ 49 h 64"/>
                <a:gd name="T24" fmla="*/ 134 w 328"/>
                <a:gd name="T25" fmla="*/ 38 h 64"/>
                <a:gd name="T26" fmla="*/ 139 w 328"/>
                <a:gd name="T27" fmla="*/ 40 h 64"/>
                <a:gd name="T28" fmla="*/ 155 w 328"/>
                <a:gd name="T29" fmla="*/ 38 h 64"/>
                <a:gd name="T30" fmla="*/ 156 w 328"/>
                <a:gd name="T31" fmla="*/ 38 h 64"/>
                <a:gd name="T32" fmla="*/ 172 w 328"/>
                <a:gd name="T33" fmla="*/ 40 h 64"/>
                <a:gd name="T34" fmla="*/ 179 w 328"/>
                <a:gd name="T35" fmla="*/ 38 h 64"/>
                <a:gd name="T36" fmla="*/ 185 w 328"/>
                <a:gd name="T37" fmla="*/ 40 h 64"/>
                <a:gd name="T38" fmla="*/ 180 w 328"/>
                <a:gd name="T39" fmla="*/ 36 h 64"/>
                <a:gd name="T40" fmla="*/ 178 w 328"/>
                <a:gd name="T41" fmla="*/ 36 h 64"/>
                <a:gd name="T42" fmla="*/ 162 w 328"/>
                <a:gd name="T43" fmla="*/ 33 h 64"/>
                <a:gd name="T44" fmla="*/ 155 w 328"/>
                <a:gd name="T45" fmla="*/ 36 h 64"/>
                <a:gd name="T46" fmla="*/ 149 w 328"/>
                <a:gd name="T47" fmla="*/ 33 h 64"/>
                <a:gd name="T48" fmla="*/ 134 w 328"/>
                <a:gd name="T49" fmla="*/ 36 h 64"/>
                <a:gd name="T50" fmla="*/ 138 w 328"/>
                <a:gd name="T51" fmla="*/ 42 h 64"/>
                <a:gd name="T52" fmla="*/ 149 w 328"/>
                <a:gd name="T53" fmla="*/ 42 h 64"/>
                <a:gd name="T54" fmla="*/ 157 w 328"/>
                <a:gd name="T55" fmla="*/ 45 h 64"/>
                <a:gd name="T56" fmla="*/ 162 w 328"/>
                <a:gd name="T57" fmla="*/ 45 h 64"/>
                <a:gd name="T58" fmla="*/ 177 w 328"/>
                <a:gd name="T59" fmla="*/ 42 h 64"/>
                <a:gd name="T60" fmla="*/ 179 w 328"/>
                <a:gd name="T61" fmla="*/ 42 h 64"/>
                <a:gd name="T62" fmla="*/ 180 w 328"/>
                <a:gd name="T63" fmla="*/ 29 h 64"/>
                <a:gd name="T64" fmla="*/ 172 w 328"/>
                <a:gd name="T65" fmla="*/ 31 h 64"/>
                <a:gd name="T66" fmla="*/ 166 w 328"/>
                <a:gd name="T67" fmla="*/ 29 h 64"/>
                <a:gd name="T68" fmla="*/ 154 w 328"/>
                <a:gd name="T69" fmla="*/ 31 h 64"/>
                <a:gd name="T70" fmla="*/ 148 w 328"/>
                <a:gd name="T71" fmla="*/ 29 h 64"/>
                <a:gd name="T72" fmla="*/ 133 w 328"/>
                <a:gd name="T73" fmla="*/ 31 h 64"/>
                <a:gd name="T74" fmla="*/ 123 w 328"/>
                <a:gd name="T75" fmla="*/ 7 h 64"/>
                <a:gd name="T76" fmla="*/ 135 w 328"/>
                <a:gd name="T77" fmla="*/ 50 h 64"/>
                <a:gd name="T78" fmla="*/ 198 w 328"/>
                <a:gd name="T79" fmla="*/ 56 h 64"/>
                <a:gd name="T80" fmla="*/ 203 w 328"/>
                <a:gd name="T81" fmla="*/ 62 h 64"/>
                <a:gd name="T82" fmla="*/ 215 w 328"/>
                <a:gd name="T83" fmla="*/ 6 h 64"/>
                <a:gd name="T84" fmla="*/ 217 w 328"/>
                <a:gd name="T85" fmla="*/ 5 h 64"/>
                <a:gd name="T86" fmla="*/ 230 w 328"/>
                <a:gd name="T87" fmla="*/ 62 h 64"/>
                <a:gd name="T88" fmla="*/ 236 w 328"/>
                <a:gd name="T89" fmla="*/ 2 h 64"/>
                <a:gd name="T90" fmla="*/ 241 w 328"/>
                <a:gd name="T91" fmla="*/ 62 h 64"/>
                <a:gd name="T92" fmla="*/ 254 w 328"/>
                <a:gd name="T93" fmla="*/ 2 h 64"/>
                <a:gd name="T94" fmla="*/ 256 w 328"/>
                <a:gd name="T95" fmla="*/ 2 h 64"/>
                <a:gd name="T96" fmla="*/ 268 w 328"/>
                <a:gd name="T97" fmla="*/ 62 h 64"/>
                <a:gd name="T98" fmla="*/ 275 w 328"/>
                <a:gd name="T99" fmla="*/ 2 h 64"/>
                <a:gd name="T100" fmla="*/ 280 w 328"/>
                <a:gd name="T101" fmla="*/ 62 h 64"/>
                <a:gd name="T102" fmla="*/ 292 w 328"/>
                <a:gd name="T103" fmla="*/ 2 h 64"/>
                <a:gd name="T104" fmla="*/ 294 w 328"/>
                <a:gd name="T105" fmla="*/ 2 h 64"/>
                <a:gd name="T106" fmla="*/ 307 w 328"/>
                <a:gd name="T107" fmla="*/ 62 h 64"/>
                <a:gd name="T108" fmla="*/ 313 w 328"/>
                <a:gd name="T109" fmla="*/ 2 h 64"/>
                <a:gd name="T110" fmla="*/ 318 w 328"/>
                <a:gd name="T111" fmla="*/ 62 h 64"/>
                <a:gd name="T112" fmla="*/ 132 w 328"/>
                <a:gd name="T113" fmla="*/ 27 h 64"/>
                <a:gd name="T114" fmla="*/ 113 w 328"/>
                <a:gd name="T115" fmla="*/ 62 h 64"/>
                <a:gd name="T116" fmla="*/ 2 w 328"/>
                <a:gd name="T117" fmla="*/ 2 h 64"/>
                <a:gd name="T118" fmla="*/ 129 w 328"/>
                <a:gd name="T119" fmla="*/ 5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8" h="64">
                  <a:moveTo>
                    <a:pt x="328" y="0"/>
                  </a:moveTo>
                  <a:cubicBezTo>
                    <a:pt x="240" y="0"/>
                    <a:pt x="240" y="0"/>
                    <a:pt x="240" y="0"/>
                  </a:cubicBezTo>
                  <a:cubicBezTo>
                    <a:pt x="239" y="0"/>
                    <a:pt x="201" y="3"/>
                    <a:pt x="177" y="19"/>
                  </a:cubicBezTo>
                  <a:cubicBezTo>
                    <a:pt x="177" y="19"/>
                    <a:pt x="177" y="19"/>
                    <a:pt x="177" y="19"/>
                  </a:cubicBezTo>
                  <a:cubicBezTo>
                    <a:pt x="169" y="19"/>
                    <a:pt x="162" y="19"/>
                    <a:pt x="155" y="19"/>
                  </a:cubicBezTo>
                  <a:cubicBezTo>
                    <a:pt x="150" y="15"/>
                    <a:pt x="145" y="13"/>
                    <a:pt x="139" y="10"/>
                  </a:cubicBezTo>
                  <a:cubicBezTo>
                    <a:pt x="139" y="10"/>
                    <a:pt x="139" y="10"/>
                    <a:pt x="139" y="10"/>
                  </a:cubicBezTo>
                  <a:cubicBezTo>
                    <a:pt x="116" y="2"/>
                    <a:pt x="91" y="0"/>
                    <a:pt x="91" y="0"/>
                  </a:cubicBezTo>
                  <a:cubicBezTo>
                    <a:pt x="1" y="0"/>
                    <a:pt x="1" y="0"/>
                    <a:pt x="1" y="0"/>
                  </a:cubicBezTo>
                  <a:cubicBezTo>
                    <a:pt x="0" y="0"/>
                    <a:pt x="0" y="0"/>
                    <a:pt x="0" y="1"/>
                  </a:cubicBezTo>
                  <a:cubicBezTo>
                    <a:pt x="0" y="63"/>
                    <a:pt x="0" y="63"/>
                    <a:pt x="0" y="63"/>
                  </a:cubicBezTo>
                  <a:cubicBezTo>
                    <a:pt x="0" y="63"/>
                    <a:pt x="0" y="64"/>
                    <a:pt x="1" y="64"/>
                  </a:cubicBezTo>
                  <a:cubicBezTo>
                    <a:pt x="118" y="64"/>
                    <a:pt x="118" y="64"/>
                    <a:pt x="118" y="64"/>
                  </a:cubicBezTo>
                  <a:cubicBezTo>
                    <a:pt x="118" y="64"/>
                    <a:pt x="118" y="64"/>
                    <a:pt x="119" y="64"/>
                  </a:cubicBezTo>
                  <a:cubicBezTo>
                    <a:pt x="124" y="59"/>
                    <a:pt x="124" y="59"/>
                    <a:pt x="124" y="59"/>
                  </a:cubicBezTo>
                  <a:cubicBezTo>
                    <a:pt x="124" y="59"/>
                    <a:pt x="124" y="59"/>
                    <a:pt x="124" y="59"/>
                  </a:cubicBezTo>
                  <a:cubicBezTo>
                    <a:pt x="197" y="59"/>
                    <a:pt x="197" y="59"/>
                    <a:pt x="197" y="59"/>
                  </a:cubicBezTo>
                  <a:cubicBezTo>
                    <a:pt x="198" y="59"/>
                    <a:pt x="198" y="59"/>
                    <a:pt x="198" y="59"/>
                  </a:cubicBezTo>
                  <a:cubicBezTo>
                    <a:pt x="201" y="63"/>
                    <a:pt x="201" y="63"/>
                    <a:pt x="201" y="63"/>
                  </a:cubicBezTo>
                  <a:cubicBezTo>
                    <a:pt x="202" y="63"/>
                    <a:pt x="202" y="64"/>
                    <a:pt x="202" y="64"/>
                  </a:cubicBezTo>
                  <a:cubicBezTo>
                    <a:pt x="328" y="64"/>
                    <a:pt x="328" y="64"/>
                    <a:pt x="328" y="64"/>
                  </a:cubicBezTo>
                  <a:cubicBezTo>
                    <a:pt x="328" y="64"/>
                    <a:pt x="328" y="64"/>
                    <a:pt x="328" y="64"/>
                  </a:cubicBezTo>
                  <a:cubicBezTo>
                    <a:pt x="328" y="64"/>
                    <a:pt x="328" y="64"/>
                    <a:pt x="328" y="63"/>
                  </a:cubicBezTo>
                  <a:cubicBezTo>
                    <a:pt x="328" y="63"/>
                    <a:pt x="328" y="63"/>
                    <a:pt x="328" y="63"/>
                  </a:cubicBezTo>
                  <a:cubicBezTo>
                    <a:pt x="328" y="63"/>
                    <a:pt x="328" y="63"/>
                    <a:pt x="328" y="63"/>
                  </a:cubicBezTo>
                  <a:cubicBezTo>
                    <a:pt x="328" y="63"/>
                    <a:pt x="328" y="63"/>
                    <a:pt x="328" y="63"/>
                  </a:cubicBezTo>
                  <a:cubicBezTo>
                    <a:pt x="328" y="1"/>
                    <a:pt x="328" y="1"/>
                    <a:pt x="328" y="1"/>
                  </a:cubicBezTo>
                  <a:cubicBezTo>
                    <a:pt x="328" y="0"/>
                    <a:pt x="328" y="0"/>
                    <a:pt x="328" y="0"/>
                  </a:cubicBezTo>
                  <a:close/>
                  <a:moveTo>
                    <a:pt x="327" y="62"/>
                  </a:moveTo>
                  <a:cubicBezTo>
                    <a:pt x="323" y="62"/>
                    <a:pt x="323" y="62"/>
                    <a:pt x="323" y="62"/>
                  </a:cubicBezTo>
                  <a:cubicBezTo>
                    <a:pt x="323" y="2"/>
                    <a:pt x="323" y="2"/>
                    <a:pt x="323" y="2"/>
                  </a:cubicBezTo>
                  <a:cubicBezTo>
                    <a:pt x="327" y="2"/>
                    <a:pt x="327" y="2"/>
                    <a:pt x="327" y="2"/>
                  </a:cubicBezTo>
                  <a:lnTo>
                    <a:pt x="327" y="62"/>
                  </a:lnTo>
                  <a:close/>
                  <a:moveTo>
                    <a:pt x="193" y="51"/>
                  </a:moveTo>
                  <a:cubicBezTo>
                    <a:pt x="193" y="51"/>
                    <a:pt x="193" y="51"/>
                    <a:pt x="193" y="51"/>
                  </a:cubicBezTo>
                  <a:cubicBezTo>
                    <a:pt x="193" y="25"/>
                    <a:pt x="193" y="25"/>
                    <a:pt x="193" y="25"/>
                  </a:cubicBezTo>
                  <a:cubicBezTo>
                    <a:pt x="193" y="25"/>
                    <a:pt x="193" y="25"/>
                    <a:pt x="193" y="25"/>
                  </a:cubicBezTo>
                  <a:cubicBezTo>
                    <a:pt x="194" y="22"/>
                    <a:pt x="194" y="22"/>
                    <a:pt x="194" y="22"/>
                  </a:cubicBezTo>
                  <a:cubicBezTo>
                    <a:pt x="194" y="22"/>
                    <a:pt x="194" y="21"/>
                    <a:pt x="193" y="21"/>
                  </a:cubicBezTo>
                  <a:cubicBezTo>
                    <a:pt x="193" y="21"/>
                    <a:pt x="193" y="21"/>
                    <a:pt x="193" y="21"/>
                  </a:cubicBezTo>
                  <a:cubicBezTo>
                    <a:pt x="193" y="12"/>
                    <a:pt x="193" y="12"/>
                    <a:pt x="193" y="12"/>
                  </a:cubicBezTo>
                  <a:cubicBezTo>
                    <a:pt x="194" y="12"/>
                    <a:pt x="195" y="12"/>
                    <a:pt x="196" y="11"/>
                  </a:cubicBezTo>
                  <a:cubicBezTo>
                    <a:pt x="196" y="54"/>
                    <a:pt x="196" y="54"/>
                    <a:pt x="196" y="54"/>
                  </a:cubicBezTo>
                  <a:lnTo>
                    <a:pt x="193" y="51"/>
                  </a:lnTo>
                  <a:close/>
                  <a:moveTo>
                    <a:pt x="107" y="4"/>
                  </a:moveTo>
                  <a:cubicBezTo>
                    <a:pt x="108" y="4"/>
                    <a:pt x="110" y="4"/>
                    <a:pt x="111" y="4"/>
                  </a:cubicBezTo>
                  <a:cubicBezTo>
                    <a:pt x="126" y="55"/>
                    <a:pt x="126" y="55"/>
                    <a:pt x="126" y="55"/>
                  </a:cubicBezTo>
                  <a:cubicBezTo>
                    <a:pt x="123" y="57"/>
                    <a:pt x="123" y="57"/>
                    <a:pt x="123" y="57"/>
                  </a:cubicBezTo>
                  <a:lnTo>
                    <a:pt x="107" y="4"/>
                  </a:lnTo>
                  <a:close/>
                  <a:moveTo>
                    <a:pt x="122" y="59"/>
                  </a:moveTo>
                  <a:cubicBezTo>
                    <a:pt x="119" y="61"/>
                    <a:pt x="119" y="61"/>
                    <a:pt x="119" y="61"/>
                  </a:cubicBezTo>
                  <a:cubicBezTo>
                    <a:pt x="102" y="3"/>
                    <a:pt x="102" y="3"/>
                    <a:pt x="102" y="3"/>
                  </a:cubicBezTo>
                  <a:cubicBezTo>
                    <a:pt x="103" y="3"/>
                    <a:pt x="104" y="3"/>
                    <a:pt x="105" y="3"/>
                  </a:cubicBezTo>
                  <a:lnTo>
                    <a:pt x="122" y="59"/>
                  </a:lnTo>
                  <a:close/>
                  <a:moveTo>
                    <a:pt x="127" y="54"/>
                  </a:moveTo>
                  <a:cubicBezTo>
                    <a:pt x="113" y="5"/>
                    <a:pt x="113" y="5"/>
                    <a:pt x="113" y="5"/>
                  </a:cubicBezTo>
                  <a:cubicBezTo>
                    <a:pt x="114" y="5"/>
                    <a:pt x="115" y="5"/>
                    <a:pt x="116" y="5"/>
                  </a:cubicBezTo>
                  <a:cubicBezTo>
                    <a:pt x="130" y="52"/>
                    <a:pt x="130" y="52"/>
                    <a:pt x="130" y="52"/>
                  </a:cubicBezTo>
                  <a:lnTo>
                    <a:pt x="127" y="54"/>
                  </a:lnTo>
                  <a:close/>
                  <a:moveTo>
                    <a:pt x="147" y="19"/>
                  </a:moveTo>
                  <a:cubicBezTo>
                    <a:pt x="145" y="15"/>
                    <a:pt x="145" y="15"/>
                    <a:pt x="145" y="15"/>
                  </a:cubicBezTo>
                  <a:cubicBezTo>
                    <a:pt x="147" y="16"/>
                    <a:pt x="148" y="16"/>
                    <a:pt x="149" y="17"/>
                  </a:cubicBezTo>
                  <a:cubicBezTo>
                    <a:pt x="149" y="17"/>
                    <a:pt x="149" y="17"/>
                    <a:pt x="149" y="17"/>
                  </a:cubicBezTo>
                  <a:cubicBezTo>
                    <a:pt x="150" y="19"/>
                    <a:pt x="150" y="19"/>
                    <a:pt x="150" y="19"/>
                  </a:cubicBezTo>
                  <a:cubicBezTo>
                    <a:pt x="149" y="19"/>
                    <a:pt x="148" y="19"/>
                    <a:pt x="147" y="19"/>
                  </a:cubicBezTo>
                  <a:close/>
                  <a:moveTo>
                    <a:pt x="145" y="19"/>
                  </a:moveTo>
                  <a:cubicBezTo>
                    <a:pt x="144" y="19"/>
                    <a:pt x="143" y="20"/>
                    <a:pt x="142" y="20"/>
                  </a:cubicBezTo>
                  <a:cubicBezTo>
                    <a:pt x="140" y="13"/>
                    <a:pt x="140" y="13"/>
                    <a:pt x="140" y="13"/>
                  </a:cubicBezTo>
                  <a:cubicBezTo>
                    <a:pt x="141" y="13"/>
                    <a:pt x="142" y="14"/>
                    <a:pt x="143" y="14"/>
                  </a:cubicBezTo>
                  <a:cubicBezTo>
                    <a:pt x="143" y="14"/>
                    <a:pt x="143" y="15"/>
                    <a:pt x="143" y="15"/>
                  </a:cubicBezTo>
                  <a:lnTo>
                    <a:pt x="145" y="19"/>
                  </a:lnTo>
                  <a:close/>
                  <a:moveTo>
                    <a:pt x="140" y="20"/>
                  </a:moveTo>
                  <a:cubicBezTo>
                    <a:pt x="139" y="20"/>
                    <a:pt x="138" y="20"/>
                    <a:pt x="137" y="20"/>
                  </a:cubicBezTo>
                  <a:cubicBezTo>
                    <a:pt x="134" y="11"/>
                    <a:pt x="134" y="11"/>
                    <a:pt x="134" y="11"/>
                  </a:cubicBezTo>
                  <a:cubicBezTo>
                    <a:pt x="135" y="11"/>
                    <a:pt x="136" y="11"/>
                    <a:pt x="138" y="12"/>
                  </a:cubicBezTo>
                  <a:lnTo>
                    <a:pt x="140" y="20"/>
                  </a:lnTo>
                  <a:close/>
                  <a:moveTo>
                    <a:pt x="135" y="20"/>
                  </a:moveTo>
                  <a:cubicBezTo>
                    <a:pt x="134" y="20"/>
                    <a:pt x="133" y="20"/>
                    <a:pt x="132" y="21"/>
                  </a:cubicBezTo>
                  <a:cubicBezTo>
                    <a:pt x="129" y="9"/>
                    <a:pt x="129" y="9"/>
                    <a:pt x="129" y="9"/>
                  </a:cubicBezTo>
                  <a:cubicBezTo>
                    <a:pt x="130" y="9"/>
                    <a:pt x="131" y="10"/>
                    <a:pt x="132" y="10"/>
                  </a:cubicBezTo>
                  <a:lnTo>
                    <a:pt x="135" y="20"/>
                  </a:lnTo>
                  <a:close/>
                  <a:moveTo>
                    <a:pt x="183" y="20"/>
                  </a:moveTo>
                  <a:cubicBezTo>
                    <a:pt x="183" y="17"/>
                    <a:pt x="183" y="17"/>
                    <a:pt x="183" y="17"/>
                  </a:cubicBezTo>
                  <a:cubicBezTo>
                    <a:pt x="183" y="17"/>
                    <a:pt x="183" y="17"/>
                    <a:pt x="183" y="17"/>
                  </a:cubicBezTo>
                  <a:cubicBezTo>
                    <a:pt x="184" y="16"/>
                    <a:pt x="185" y="16"/>
                    <a:pt x="186" y="15"/>
                  </a:cubicBezTo>
                  <a:cubicBezTo>
                    <a:pt x="186" y="20"/>
                    <a:pt x="186" y="20"/>
                    <a:pt x="186" y="20"/>
                  </a:cubicBezTo>
                  <a:cubicBezTo>
                    <a:pt x="185" y="20"/>
                    <a:pt x="184" y="20"/>
                    <a:pt x="183" y="20"/>
                  </a:cubicBezTo>
                  <a:close/>
                  <a:moveTo>
                    <a:pt x="188" y="15"/>
                  </a:moveTo>
                  <a:cubicBezTo>
                    <a:pt x="189" y="14"/>
                    <a:pt x="190" y="14"/>
                    <a:pt x="191" y="13"/>
                  </a:cubicBezTo>
                  <a:cubicBezTo>
                    <a:pt x="191" y="21"/>
                    <a:pt x="191" y="21"/>
                    <a:pt x="191" y="21"/>
                  </a:cubicBezTo>
                  <a:cubicBezTo>
                    <a:pt x="190" y="20"/>
                    <a:pt x="189" y="20"/>
                    <a:pt x="188" y="20"/>
                  </a:cubicBezTo>
                  <a:lnTo>
                    <a:pt x="188" y="15"/>
                  </a:lnTo>
                  <a:close/>
                  <a:moveTo>
                    <a:pt x="189" y="46"/>
                  </a:moveTo>
                  <a:cubicBezTo>
                    <a:pt x="189" y="46"/>
                    <a:pt x="189" y="46"/>
                    <a:pt x="189" y="46"/>
                  </a:cubicBezTo>
                  <a:cubicBezTo>
                    <a:pt x="191" y="34"/>
                    <a:pt x="191" y="34"/>
                    <a:pt x="191" y="34"/>
                  </a:cubicBezTo>
                  <a:cubicBezTo>
                    <a:pt x="191" y="49"/>
                    <a:pt x="191" y="49"/>
                    <a:pt x="191" y="49"/>
                  </a:cubicBezTo>
                  <a:lnTo>
                    <a:pt x="189" y="46"/>
                  </a:lnTo>
                  <a:close/>
                  <a:moveTo>
                    <a:pt x="184" y="45"/>
                  </a:moveTo>
                  <a:cubicBezTo>
                    <a:pt x="185" y="42"/>
                    <a:pt x="185" y="42"/>
                    <a:pt x="185" y="42"/>
                  </a:cubicBezTo>
                  <a:cubicBezTo>
                    <a:pt x="188" y="42"/>
                    <a:pt x="188" y="42"/>
                    <a:pt x="188" y="42"/>
                  </a:cubicBezTo>
                  <a:cubicBezTo>
                    <a:pt x="187" y="45"/>
                    <a:pt x="187" y="45"/>
                    <a:pt x="187" y="45"/>
                  </a:cubicBezTo>
                  <a:cubicBezTo>
                    <a:pt x="187" y="45"/>
                    <a:pt x="187" y="45"/>
                    <a:pt x="187" y="45"/>
                  </a:cubicBezTo>
                  <a:lnTo>
                    <a:pt x="184" y="45"/>
                  </a:lnTo>
                  <a:close/>
                  <a:moveTo>
                    <a:pt x="134" y="38"/>
                  </a:moveTo>
                  <a:cubicBezTo>
                    <a:pt x="137" y="38"/>
                    <a:pt x="137" y="38"/>
                    <a:pt x="137" y="38"/>
                  </a:cubicBezTo>
                  <a:cubicBezTo>
                    <a:pt x="138" y="40"/>
                    <a:pt x="138" y="40"/>
                    <a:pt x="138" y="40"/>
                  </a:cubicBezTo>
                  <a:cubicBezTo>
                    <a:pt x="135" y="40"/>
                    <a:pt x="135" y="40"/>
                    <a:pt x="135" y="40"/>
                  </a:cubicBezTo>
                  <a:lnTo>
                    <a:pt x="134" y="38"/>
                  </a:lnTo>
                  <a:close/>
                  <a:moveTo>
                    <a:pt x="139" y="38"/>
                  </a:moveTo>
                  <a:cubicBezTo>
                    <a:pt x="143" y="38"/>
                    <a:pt x="143" y="38"/>
                    <a:pt x="143" y="38"/>
                  </a:cubicBezTo>
                  <a:cubicBezTo>
                    <a:pt x="143" y="40"/>
                    <a:pt x="143" y="40"/>
                    <a:pt x="143" y="40"/>
                  </a:cubicBezTo>
                  <a:cubicBezTo>
                    <a:pt x="139" y="40"/>
                    <a:pt x="139" y="40"/>
                    <a:pt x="139" y="40"/>
                  </a:cubicBezTo>
                  <a:lnTo>
                    <a:pt x="139" y="38"/>
                  </a:lnTo>
                  <a:close/>
                  <a:moveTo>
                    <a:pt x="145" y="38"/>
                  </a:moveTo>
                  <a:cubicBezTo>
                    <a:pt x="149" y="38"/>
                    <a:pt x="149" y="38"/>
                    <a:pt x="149" y="38"/>
                  </a:cubicBezTo>
                  <a:cubicBezTo>
                    <a:pt x="149" y="40"/>
                    <a:pt x="149" y="40"/>
                    <a:pt x="149" y="40"/>
                  </a:cubicBezTo>
                  <a:cubicBezTo>
                    <a:pt x="145" y="40"/>
                    <a:pt x="145" y="40"/>
                    <a:pt x="145" y="40"/>
                  </a:cubicBezTo>
                  <a:lnTo>
                    <a:pt x="145" y="38"/>
                  </a:lnTo>
                  <a:close/>
                  <a:moveTo>
                    <a:pt x="151" y="38"/>
                  </a:moveTo>
                  <a:cubicBezTo>
                    <a:pt x="155" y="38"/>
                    <a:pt x="155" y="38"/>
                    <a:pt x="155" y="38"/>
                  </a:cubicBezTo>
                  <a:cubicBezTo>
                    <a:pt x="155" y="40"/>
                    <a:pt x="155" y="40"/>
                    <a:pt x="155" y="40"/>
                  </a:cubicBezTo>
                  <a:cubicBezTo>
                    <a:pt x="151" y="40"/>
                    <a:pt x="151" y="40"/>
                    <a:pt x="151" y="40"/>
                  </a:cubicBezTo>
                  <a:lnTo>
                    <a:pt x="151" y="38"/>
                  </a:lnTo>
                  <a:close/>
                  <a:moveTo>
                    <a:pt x="156" y="38"/>
                  </a:moveTo>
                  <a:cubicBezTo>
                    <a:pt x="160" y="38"/>
                    <a:pt x="160" y="38"/>
                    <a:pt x="160" y="38"/>
                  </a:cubicBezTo>
                  <a:cubicBezTo>
                    <a:pt x="160" y="40"/>
                    <a:pt x="160" y="40"/>
                    <a:pt x="160" y="40"/>
                  </a:cubicBezTo>
                  <a:cubicBezTo>
                    <a:pt x="156" y="40"/>
                    <a:pt x="156" y="40"/>
                    <a:pt x="156" y="40"/>
                  </a:cubicBezTo>
                  <a:lnTo>
                    <a:pt x="156" y="38"/>
                  </a:lnTo>
                  <a:close/>
                  <a:moveTo>
                    <a:pt x="162" y="38"/>
                  </a:moveTo>
                  <a:cubicBezTo>
                    <a:pt x="166" y="38"/>
                    <a:pt x="166" y="38"/>
                    <a:pt x="166" y="38"/>
                  </a:cubicBezTo>
                  <a:cubicBezTo>
                    <a:pt x="166" y="40"/>
                    <a:pt x="166" y="40"/>
                    <a:pt x="166" y="40"/>
                  </a:cubicBezTo>
                  <a:cubicBezTo>
                    <a:pt x="162" y="40"/>
                    <a:pt x="162" y="40"/>
                    <a:pt x="162" y="40"/>
                  </a:cubicBezTo>
                  <a:lnTo>
                    <a:pt x="162" y="38"/>
                  </a:lnTo>
                  <a:close/>
                  <a:moveTo>
                    <a:pt x="168" y="38"/>
                  </a:moveTo>
                  <a:cubicBezTo>
                    <a:pt x="172" y="38"/>
                    <a:pt x="172" y="38"/>
                    <a:pt x="172" y="38"/>
                  </a:cubicBezTo>
                  <a:cubicBezTo>
                    <a:pt x="172" y="40"/>
                    <a:pt x="172" y="40"/>
                    <a:pt x="172" y="40"/>
                  </a:cubicBezTo>
                  <a:cubicBezTo>
                    <a:pt x="168" y="40"/>
                    <a:pt x="168" y="40"/>
                    <a:pt x="168" y="40"/>
                  </a:cubicBezTo>
                  <a:lnTo>
                    <a:pt x="168" y="38"/>
                  </a:lnTo>
                  <a:close/>
                  <a:moveTo>
                    <a:pt x="174" y="38"/>
                  </a:moveTo>
                  <a:cubicBezTo>
                    <a:pt x="178" y="38"/>
                    <a:pt x="178" y="38"/>
                    <a:pt x="178" y="38"/>
                  </a:cubicBezTo>
                  <a:cubicBezTo>
                    <a:pt x="177" y="40"/>
                    <a:pt x="177" y="40"/>
                    <a:pt x="177" y="40"/>
                  </a:cubicBezTo>
                  <a:cubicBezTo>
                    <a:pt x="174" y="40"/>
                    <a:pt x="174" y="40"/>
                    <a:pt x="174" y="40"/>
                  </a:cubicBezTo>
                  <a:lnTo>
                    <a:pt x="174" y="38"/>
                  </a:lnTo>
                  <a:close/>
                  <a:moveTo>
                    <a:pt x="179" y="38"/>
                  </a:moveTo>
                  <a:cubicBezTo>
                    <a:pt x="183" y="38"/>
                    <a:pt x="183" y="38"/>
                    <a:pt x="183" y="38"/>
                  </a:cubicBezTo>
                  <a:cubicBezTo>
                    <a:pt x="183" y="40"/>
                    <a:pt x="183" y="40"/>
                    <a:pt x="183" y="40"/>
                  </a:cubicBezTo>
                  <a:cubicBezTo>
                    <a:pt x="179" y="40"/>
                    <a:pt x="179" y="40"/>
                    <a:pt x="179" y="40"/>
                  </a:cubicBezTo>
                  <a:lnTo>
                    <a:pt x="179" y="38"/>
                  </a:lnTo>
                  <a:close/>
                  <a:moveTo>
                    <a:pt x="185" y="38"/>
                  </a:moveTo>
                  <a:cubicBezTo>
                    <a:pt x="189" y="38"/>
                    <a:pt x="189" y="38"/>
                    <a:pt x="189" y="38"/>
                  </a:cubicBezTo>
                  <a:cubicBezTo>
                    <a:pt x="188" y="40"/>
                    <a:pt x="188" y="40"/>
                    <a:pt x="188" y="40"/>
                  </a:cubicBezTo>
                  <a:cubicBezTo>
                    <a:pt x="185" y="40"/>
                    <a:pt x="185" y="40"/>
                    <a:pt x="185" y="40"/>
                  </a:cubicBezTo>
                  <a:lnTo>
                    <a:pt x="185" y="38"/>
                  </a:lnTo>
                  <a:close/>
                  <a:moveTo>
                    <a:pt x="189" y="36"/>
                  </a:moveTo>
                  <a:cubicBezTo>
                    <a:pt x="185" y="36"/>
                    <a:pt x="185" y="36"/>
                    <a:pt x="185" y="36"/>
                  </a:cubicBezTo>
                  <a:cubicBezTo>
                    <a:pt x="186" y="33"/>
                    <a:pt x="186" y="33"/>
                    <a:pt x="186" y="33"/>
                  </a:cubicBezTo>
                  <a:cubicBezTo>
                    <a:pt x="189" y="33"/>
                    <a:pt x="189" y="33"/>
                    <a:pt x="189" y="33"/>
                  </a:cubicBezTo>
                  <a:lnTo>
                    <a:pt x="189" y="36"/>
                  </a:lnTo>
                  <a:close/>
                  <a:moveTo>
                    <a:pt x="184" y="36"/>
                  </a:moveTo>
                  <a:cubicBezTo>
                    <a:pt x="180" y="36"/>
                    <a:pt x="180" y="36"/>
                    <a:pt x="180" y="36"/>
                  </a:cubicBezTo>
                  <a:cubicBezTo>
                    <a:pt x="180" y="33"/>
                    <a:pt x="180" y="33"/>
                    <a:pt x="180" y="33"/>
                  </a:cubicBezTo>
                  <a:cubicBezTo>
                    <a:pt x="184" y="33"/>
                    <a:pt x="184" y="33"/>
                    <a:pt x="184" y="33"/>
                  </a:cubicBezTo>
                  <a:lnTo>
                    <a:pt x="184" y="36"/>
                  </a:lnTo>
                  <a:close/>
                  <a:moveTo>
                    <a:pt x="178" y="36"/>
                  </a:moveTo>
                  <a:cubicBezTo>
                    <a:pt x="174" y="36"/>
                    <a:pt x="174" y="36"/>
                    <a:pt x="174" y="36"/>
                  </a:cubicBezTo>
                  <a:cubicBezTo>
                    <a:pt x="174" y="33"/>
                    <a:pt x="174" y="33"/>
                    <a:pt x="174" y="33"/>
                  </a:cubicBezTo>
                  <a:cubicBezTo>
                    <a:pt x="178" y="33"/>
                    <a:pt x="178" y="33"/>
                    <a:pt x="178" y="33"/>
                  </a:cubicBezTo>
                  <a:lnTo>
                    <a:pt x="178" y="36"/>
                  </a:lnTo>
                  <a:close/>
                  <a:moveTo>
                    <a:pt x="172" y="36"/>
                  </a:moveTo>
                  <a:cubicBezTo>
                    <a:pt x="168" y="36"/>
                    <a:pt x="168" y="36"/>
                    <a:pt x="168" y="36"/>
                  </a:cubicBezTo>
                  <a:cubicBezTo>
                    <a:pt x="168" y="33"/>
                    <a:pt x="168" y="33"/>
                    <a:pt x="168" y="33"/>
                  </a:cubicBezTo>
                  <a:cubicBezTo>
                    <a:pt x="172" y="33"/>
                    <a:pt x="172" y="33"/>
                    <a:pt x="172" y="33"/>
                  </a:cubicBezTo>
                  <a:lnTo>
                    <a:pt x="172" y="36"/>
                  </a:lnTo>
                  <a:close/>
                  <a:moveTo>
                    <a:pt x="166" y="36"/>
                  </a:moveTo>
                  <a:cubicBezTo>
                    <a:pt x="162" y="36"/>
                    <a:pt x="162" y="36"/>
                    <a:pt x="162" y="36"/>
                  </a:cubicBezTo>
                  <a:cubicBezTo>
                    <a:pt x="162" y="33"/>
                    <a:pt x="162" y="33"/>
                    <a:pt x="162" y="33"/>
                  </a:cubicBezTo>
                  <a:cubicBezTo>
                    <a:pt x="166" y="33"/>
                    <a:pt x="166" y="33"/>
                    <a:pt x="166" y="33"/>
                  </a:cubicBezTo>
                  <a:lnTo>
                    <a:pt x="166" y="36"/>
                  </a:lnTo>
                  <a:close/>
                  <a:moveTo>
                    <a:pt x="160" y="36"/>
                  </a:moveTo>
                  <a:cubicBezTo>
                    <a:pt x="156" y="36"/>
                    <a:pt x="156" y="36"/>
                    <a:pt x="156" y="36"/>
                  </a:cubicBezTo>
                  <a:cubicBezTo>
                    <a:pt x="156" y="33"/>
                    <a:pt x="156" y="33"/>
                    <a:pt x="156" y="33"/>
                  </a:cubicBezTo>
                  <a:cubicBezTo>
                    <a:pt x="160" y="33"/>
                    <a:pt x="160" y="33"/>
                    <a:pt x="160" y="33"/>
                  </a:cubicBezTo>
                  <a:lnTo>
                    <a:pt x="160" y="36"/>
                  </a:lnTo>
                  <a:close/>
                  <a:moveTo>
                    <a:pt x="155" y="36"/>
                  </a:moveTo>
                  <a:cubicBezTo>
                    <a:pt x="151" y="36"/>
                    <a:pt x="151" y="36"/>
                    <a:pt x="151" y="36"/>
                  </a:cubicBezTo>
                  <a:cubicBezTo>
                    <a:pt x="150" y="33"/>
                    <a:pt x="150" y="33"/>
                    <a:pt x="150" y="33"/>
                  </a:cubicBezTo>
                  <a:cubicBezTo>
                    <a:pt x="154" y="33"/>
                    <a:pt x="154" y="33"/>
                    <a:pt x="154" y="33"/>
                  </a:cubicBezTo>
                  <a:lnTo>
                    <a:pt x="155" y="36"/>
                  </a:lnTo>
                  <a:close/>
                  <a:moveTo>
                    <a:pt x="149" y="36"/>
                  </a:moveTo>
                  <a:cubicBezTo>
                    <a:pt x="145" y="36"/>
                    <a:pt x="145" y="36"/>
                    <a:pt x="145" y="36"/>
                  </a:cubicBezTo>
                  <a:cubicBezTo>
                    <a:pt x="145" y="33"/>
                    <a:pt x="145" y="33"/>
                    <a:pt x="145" y="33"/>
                  </a:cubicBezTo>
                  <a:cubicBezTo>
                    <a:pt x="149" y="33"/>
                    <a:pt x="149" y="33"/>
                    <a:pt x="149" y="33"/>
                  </a:cubicBezTo>
                  <a:lnTo>
                    <a:pt x="149" y="36"/>
                  </a:lnTo>
                  <a:close/>
                  <a:moveTo>
                    <a:pt x="143" y="36"/>
                  </a:moveTo>
                  <a:cubicBezTo>
                    <a:pt x="139" y="36"/>
                    <a:pt x="139" y="36"/>
                    <a:pt x="139" y="36"/>
                  </a:cubicBezTo>
                  <a:cubicBezTo>
                    <a:pt x="139" y="33"/>
                    <a:pt x="139" y="33"/>
                    <a:pt x="139" y="33"/>
                  </a:cubicBezTo>
                  <a:cubicBezTo>
                    <a:pt x="143" y="33"/>
                    <a:pt x="143" y="33"/>
                    <a:pt x="143" y="33"/>
                  </a:cubicBezTo>
                  <a:lnTo>
                    <a:pt x="143" y="36"/>
                  </a:lnTo>
                  <a:close/>
                  <a:moveTo>
                    <a:pt x="137" y="36"/>
                  </a:moveTo>
                  <a:cubicBezTo>
                    <a:pt x="134" y="36"/>
                    <a:pt x="134" y="36"/>
                    <a:pt x="134" y="36"/>
                  </a:cubicBezTo>
                  <a:cubicBezTo>
                    <a:pt x="133" y="33"/>
                    <a:pt x="133" y="33"/>
                    <a:pt x="133" y="33"/>
                  </a:cubicBezTo>
                  <a:cubicBezTo>
                    <a:pt x="137" y="33"/>
                    <a:pt x="137" y="33"/>
                    <a:pt x="137" y="33"/>
                  </a:cubicBezTo>
                  <a:lnTo>
                    <a:pt x="137" y="36"/>
                  </a:lnTo>
                  <a:close/>
                  <a:moveTo>
                    <a:pt x="138" y="42"/>
                  </a:moveTo>
                  <a:cubicBezTo>
                    <a:pt x="138" y="45"/>
                    <a:pt x="138" y="45"/>
                    <a:pt x="138" y="45"/>
                  </a:cubicBezTo>
                  <a:cubicBezTo>
                    <a:pt x="136" y="45"/>
                    <a:pt x="136" y="45"/>
                    <a:pt x="136" y="45"/>
                  </a:cubicBezTo>
                  <a:cubicBezTo>
                    <a:pt x="135" y="42"/>
                    <a:pt x="135" y="42"/>
                    <a:pt x="135" y="42"/>
                  </a:cubicBezTo>
                  <a:lnTo>
                    <a:pt x="138" y="42"/>
                  </a:lnTo>
                  <a:close/>
                  <a:moveTo>
                    <a:pt x="140" y="45"/>
                  </a:moveTo>
                  <a:cubicBezTo>
                    <a:pt x="140" y="42"/>
                    <a:pt x="140" y="42"/>
                    <a:pt x="140" y="42"/>
                  </a:cubicBezTo>
                  <a:cubicBezTo>
                    <a:pt x="143" y="42"/>
                    <a:pt x="143" y="42"/>
                    <a:pt x="143" y="42"/>
                  </a:cubicBezTo>
                  <a:cubicBezTo>
                    <a:pt x="144" y="45"/>
                    <a:pt x="144" y="45"/>
                    <a:pt x="144" y="45"/>
                  </a:cubicBezTo>
                  <a:lnTo>
                    <a:pt x="140" y="45"/>
                  </a:lnTo>
                  <a:close/>
                  <a:moveTo>
                    <a:pt x="146" y="45"/>
                  </a:moveTo>
                  <a:cubicBezTo>
                    <a:pt x="145" y="42"/>
                    <a:pt x="145" y="42"/>
                    <a:pt x="145" y="42"/>
                  </a:cubicBezTo>
                  <a:cubicBezTo>
                    <a:pt x="149" y="42"/>
                    <a:pt x="149" y="42"/>
                    <a:pt x="149" y="42"/>
                  </a:cubicBezTo>
                  <a:cubicBezTo>
                    <a:pt x="149" y="45"/>
                    <a:pt x="149" y="45"/>
                    <a:pt x="149" y="45"/>
                  </a:cubicBezTo>
                  <a:lnTo>
                    <a:pt x="146" y="45"/>
                  </a:lnTo>
                  <a:close/>
                  <a:moveTo>
                    <a:pt x="151" y="45"/>
                  </a:moveTo>
                  <a:cubicBezTo>
                    <a:pt x="151" y="42"/>
                    <a:pt x="151" y="42"/>
                    <a:pt x="151" y="42"/>
                  </a:cubicBezTo>
                  <a:cubicBezTo>
                    <a:pt x="155" y="42"/>
                    <a:pt x="155" y="42"/>
                    <a:pt x="155" y="42"/>
                  </a:cubicBezTo>
                  <a:cubicBezTo>
                    <a:pt x="155" y="45"/>
                    <a:pt x="155" y="45"/>
                    <a:pt x="155" y="45"/>
                  </a:cubicBezTo>
                  <a:lnTo>
                    <a:pt x="151" y="45"/>
                  </a:lnTo>
                  <a:close/>
                  <a:moveTo>
                    <a:pt x="157" y="45"/>
                  </a:moveTo>
                  <a:cubicBezTo>
                    <a:pt x="157" y="42"/>
                    <a:pt x="157" y="42"/>
                    <a:pt x="157" y="42"/>
                  </a:cubicBezTo>
                  <a:cubicBezTo>
                    <a:pt x="160" y="42"/>
                    <a:pt x="160" y="42"/>
                    <a:pt x="160" y="42"/>
                  </a:cubicBezTo>
                  <a:cubicBezTo>
                    <a:pt x="160" y="45"/>
                    <a:pt x="160" y="45"/>
                    <a:pt x="160" y="45"/>
                  </a:cubicBezTo>
                  <a:lnTo>
                    <a:pt x="157" y="45"/>
                  </a:lnTo>
                  <a:close/>
                  <a:moveTo>
                    <a:pt x="162" y="42"/>
                  </a:moveTo>
                  <a:cubicBezTo>
                    <a:pt x="166" y="42"/>
                    <a:pt x="166" y="42"/>
                    <a:pt x="166" y="42"/>
                  </a:cubicBezTo>
                  <a:cubicBezTo>
                    <a:pt x="166" y="45"/>
                    <a:pt x="166" y="45"/>
                    <a:pt x="166" y="45"/>
                  </a:cubicBezTo>
                  <a:cubicBezTo>
                    <a:pt x="162" y="45"/>
                    <a:pt x="162" y="45"/>
                    <a:pt x="162" y="45"/>
                  </a:cubicBezTo>
                  <a:lnTo>
                    <a:pt x="162" y="42"/>
                  </a:lnTo>
                  <a:close/>
                  <a:moveTo>
                    <a:pt x="168" y="42"/>
                  </a:moveTo>
                  <a:cubicBezTo>
                    <a:pt x="172" y="42"/>
                    <a:pt x="172" y="42"/>
                    <a:pt x="172" y="42"/>
                  </a:cubicBezTo>
                  <a:cubicBezTo>
                    <a:pt x="171" y="45"/>
                    <a:pt x="171" y="45"/>
                    <a:pt x="171" y="45"/>
                  </a:cubicBezTo>
                  <a:cubicBezTo>
                    <a:pt x="168" y="45"/>
                    <a:pt x="168" y="45"/>
                    <a:pt x="168" y="45"/>
                  </a:cubicBezTo>
                  <a:lnTo>
                    <a:pt x="168" y="42"/>
                  </a:lnTo>
                  <a:close/>
                  <a:moveTo>
                    <a:pt x="173" y="42"/>
                  </a:moveTo>
                  <a:cubicBezTo>
                    <a:pt x="177" y="42"/>
                    <a:pt x="177" y="42"/>
                    <a:pt x="177" y="42"/>
                  </a:cubicBezTo>
                  <a:cubicBezTo>
                    <a:pt x="177" y="45"/>
                    <a:pt x="177" y="45"/>
                    <a:pt x="177" y="45"/>
                  </a:cubicBezTo>
                  <a:cubicBezTo>
                    <a:pt x="173" y="45"/>
                    <a:pt x="173" y="45"/>
                    <a:pt x="173" y="45"/>
                  </a:cubicBezTo>
                  <a:lnTo>
                    <a:pt x="173" y="42"/>
                  </a:lnTo>
                  <a:close/>
                  <a:moveTo>
                    <a:pt x="179" y="42"/>
                  </a:moveTo>
                  <a:cubicBezTo>
                    <a:pt x="183" y="42"/>
                    <a:pt x="183" y="42"/>
                    <a:pt x="183" y="42"/>
                  </a:cubicBezTo>
                  <a:cubicBezTo>
                    <a:pt x="183" y="45"/>
                    <a:pt x="183" y="45"/>
                    <a:pt x="183" y="45"/>
                  </a:cubicBezTo>
                  <a:cubicBezTo>
                    <a:pt x="179" y="45"/>
                    <a:pt x="179" y="45"/>
                    <a:pt x="179" y="45"/>
                  </a:cubicBezTo>
                  <a:lnTo>
                    <a:pt x="179" y="42"/>
                  </a:lnTo>
                  <a:close/>
                  <a:moveTo>
                    <a:pt x="190" y="31"/>
                  </a:moveTo>
                  <a:cubicBezTo>
                    <a:pt x="186" y="31"/>
                    <a:pt x="186" y="31"/>
                    <a:pt x="186" y="31"/>
                  </a:cubicBezTo>
                  <a:cubicBezTo>
                    <a:pt x="186" y="29"/>
                    <a:pt x="186" y="29"/>
                    <a:pt x="186" y="29"/>
                  </a:cubicBezTo>
                  <a:cubicBezTo>
                    <a:pt x="190" y="29"/>
                    <a:pt x="190" y="29"/>
                    <a:pt x="190" y="29"/>
                  </a:cubicBezTo>
                  <a:lnTo>
                    <a:pt x="190" y="31"/>
                  </a:lnTo>
                  <a:close/>
                  <a:moveTo>
                    <a:pt x="184" y="31"/>
                  </a:moveTo>
                  <a:cubicBezTo>
                    <a:pt x="180" y="31"/>
                    <a:pt x="180" y="31"/>
                    <a:pt x="180" y="31"/>
                  </a:cubicBezTo>
                  <a:cubicBezTo>
                    <a:pt x="180" y="29"/>
                    <a:pt x="180" y="29"/>
                    <a:pt x="180" y="29"/>
                  </a:cubicBezTo>
                  <a:cubicBezTo>
                    <a:pt x="184" y="29"/>
                    <a:pt x="184" y="29"/>
                    <a:pt x="184" y="29"/>
                  </a:cubicBezTo>
                  <a:lnTo>
                    <a:pt x="184" y="31"/>
                  </a:lnTo>
                  <a:close/>
                  <a:moveTo>
                    <a:pt x="178" y="31"/>
                  </a:moveTo>
                  <a:cubicBezTo>
                    <a:pt x="174" y="31"/>
                    <a:pt x="174" y="31"/>
                    <a:pt x="174" y="31"/>
                  </a:cubicBezTo>
                  <a:cubicBezTo>
                    <a:pt x="174" y="29"/>
                    <a:pt x="174" y="29"/>
                    <a:pt x="174" y="29"/>
                  </a:cubicBezTo>
                  <a:cubicBezTo>
                    <a:pt x="178" y="29"/>
                    <a:pt x="178" y="29"/>
                    <a:pt x="178" y="29"/>
                  </a:cubicBezTo>
                  <a:lnTo>
                    <a:pt x="178" y="31"/>
                  </a:lnTo>
                  <a:close/>
                  <a:moveTo>
                    <a:pt x="172" y="31"/>
                  </a:moveTo>
                  <a:cubicBezTo>
                    <a:pt x="168" y="31"/>
                    <a:pt x="168" y="31"/>
                    <a:pt x="168" y="31"/>
                  </a:cubicBezTo>
                  <a:cubicBezTo>
                    <a:pt x="168" y="29"/>
                    <a:pt x="168" y="29"/>
                    <a:pt x="168" y="29"/>
                  </a:cubicBezTo>
                  <a:cubicBezTo>
                    <a:pt x="172" y="29"/>
                    <a:pt x="172" y="29"/>
                    <a:pt x="172" y="29"/>
                  </a:cubicBezTo>
                  <a:lnTo>
                    <a:pt x="172" y="31"/>
                  </a:lnTo>
                  <a:close/>
                  <a:moveTo>
                    <a:pt x="166" y="31"/>
                  </a:moveTo>
                  <a:cubicBezTo>
                    <a:pt x="162" y="31"/>
                    <a:pt x="162" y="31"/>
                    <a:pt x="162" y="31"/>
                  </a:cubicBezTo>
                  <a:cubicBezTo>
                    <a:pt x="162" y="29"/>
                    <a:pt x="162" y="29"/>
                    <a:pt x="162" y="29"/>
                  </a:cubicBezTo>
                  <a:cubicBezTo>
                    <a:pt x="166" y="29"/>
                    <a:pt x="166" y="29"/>
                    <a:pt x="166" y="29"/>
                  </a:cubicBezTo>
                  <a:lnTo>
                    <a:pt x="166" y="31"/>
                  </a:lnTo>
                  <a:close/>
                  <a:moveTo>
                    <a:pt x="160" y="31"/>
                  </a:moveTo>
                  <a:cubicBezTo>
                    <a:pt x="156" y="31"/>
                    <a:pt x="156" y="31"/>
                    <a:pt x="156" y="31"/>
                  </a:cubicBezTo>
                  <a:cubicBezTo>
                    <a:pt x="156" y="29"/>
                    <a:pt x="156" y="29"/>
                    <a:pt x="156" y="29"/>
                  </a:cubicBezTo>
                  <a:cubicBezTo>
                    <a:pt x="160" y="29"/>
                    <a:pt x="160" y="29"/>
                    <a:pt x="160" y="29"/>
                  </a:cubicBezTo>
                  <a:lnTo>
                    <a:pt x="160" y="31"/>
                  </a:lnTo>
                  <a:close/>
                  <a:moveTo>
                    <a:pt x="154" y="29"/>
                  </a:moveTo>
                  <a:cubicBezTo>
                    <a:pt x="154" y="31"/>
                    <a:pt x="154" y="31"/>
                    <a:pt x="154" y="31"/>
                  </a:cubicBezTo>
                  <a:cubicBezTo>
                    <a:pt x="150" y="31"/>
                    <a:pt x="150" y="31"/>
                    <a:pt x="150" y="31"/>
                  </a:cubicBezTo>
                  <a:cubicBezTo>
                    <a:pt x="150" y="29"/>
                    <a:pt x="150" y="29"/>
                    <a:pt x="150" y="29"/>
                  </a:cubicBezTo>
                  <a:lnTo>
                    <a:pt x="154" y="29"/>
                  </a:lnTo>
                  <a:close/>
                  <a:moveTo>
                    <a:pt x="148" y="29"/>
                  </a:moveTo>
                  <a:cubicBezTo>
                    <a:pt x="148" y="31"/>
                    <a:pt x="148" y="31"/>
                    <a:pt x="148" y="31"/>
                  </a:cubicBezTo>
                  <a:cubicBezTo>
                    <a:pt x="144" y="31"/>
                    <a:pt x="144" y="31"/>
                    <a:pt x="144" y="31"/>
                  </a:cubicBezTo>
                  <a:cubicBezTo>
                    <a:pt x="144" y="29"/>
                    <a:pt x="144" y="29"/>
                    <a:pt x="144" y="29"/>
                  </a:cubicBezTo>
                  <a:lnTo>
                    <a:pt x="148" y="29"/>
                  </a:lnTo>
                  <a:close/>
                  <a:moveTo>
                    <a:pt x="142" y="29"/>
                  </a:moveTo>
                  <a:cubicBezTo>
                    <a:pt x="143" y="31"/>
                    <a:pt x="143" y="31"/>
                    <a:pt x="143" y="31"/>
                  </a:cubicBezTo>
                  <a:cubicBezTo>
                    <a:pt x="138" y="31"/>
                    <a:pt x="138" y="31"/>
                    <a:pt x="138" y="31"/>
                  </a:cubicBezTo>
                  <a:cubicBezTo>
                    <a:pt x="138" y="29"/>
                    <a:pt x="138" y="29"/>
                    <a:pt x="138" y="29"/>
                  </a:cubicBezTo>
                  <a:lnTo>
                    <a:pt x="142" y="29"/>
                  </a:lnTo>
                  <a:close/>
                  <a:moveTo>
                    <a:pt x="136" y="29"/>
                  </a:moveTo>
                  <a:cubicBezTo>
                    <a:pt x="137" y="31"/>
                    <a:pt x="137" y="31"/>
                    <a:pt x="137" y="31"/>
                  </a:cubicBezTo>
                  <a:cubicBezTo>
                    <a:pt x="133" y="31"/>
                    <a:pt x="133" y="31"/>
                    <a:pt x="133" y="31"/>
                  </a:cubicBezTo>
                  <a:cubicBezTo>
                    <a:pt x="132" y="29"/>
                    <a:pt x="132" y="29"/>
                    <a:pt x="132" y="29"/>
                  </a:cubicBezTo>
                  <a:lnTo>
                    <a:pt x="136" y="29"/>
                  </a:lnTo>
                  <a:close/>
                  <a:moveTo>
                    <a:pt x="130" y="21"/>
                  </a:moveTo>
                  <a:cubicBezTo>
                    <a:pt x="130" y="21"/>
                    <a:pt x="130" y="21"/>
                    <a:pt x="130" y="21"/>
                  </a:cubicBezTo>
                  <a:cubicBezTo>
                    <a:pt x="130" y="21"/>
                    <a:pt x="129" y="21"/>
                    <a:pt x="129" y="21"/>
                  </a:cubicBezTo>
                  <a:cubicBezTo>
                    <a:pt x="129" y="21"/>
                    <a:pt x="129" y="22"/>
                    <a:pt x="129" y="22"/>
                  </a:cubicBezTo>
                  <a:cubicBezTo>
                    <a:pt x="132" y="38"/>
                    <a:pt x="132" y="38"/>
                    <a:pt x="132" y="38"/>
                  </a:cubicBezTo>
                  <a:cubicBezTo>
                    <a:pt x="123" y="7"/>
                    <a:pt x="123" y="7"/>
                    <a:pt x="123" y="7"/>
                  </a:cubicBezTo>
                  <a:cubicBezTo>
                    <a:pt x="124" y="8"/>
                    <a:pt x="125" y="8"/>
                    <a:pt x="127" y="8"/>
                  </a:cubicBezTo>
                  <a:lnTo>
                    <a:pt x="130" y="21"/>
                  </a:lnTo>
                  <a:close/>
                  <a:moveTo>
                    <a:pt x="134" y="49"/>
                  </a:moveTo>
                  <a:cubicBezTo>
                    <a:pt x="131" y="51"/>
                    <a:pt x="131" y="51"/>
                    <a:pt x="131" y="51"/>
                  </a:cubicBezTo>
                  <a:cubicBezTo>
                    <a:pt x="118" y="6"/>
                    <a:pt x="118" y="6"/>
                    <a:pt x="118" y="6"/>
                  </a:cubicBezTo>
                  <a:cubicBezTo>
                    <a:pt x="119" y="6"/>
                    <a:pt x="120" y="6"/>
                    <a:pt x="121" y="7"/>
                  </a:cubicBezTo>
                  <a:lnTo>
                    <a:pt x="134" y="49"/>
                  </a:lnTo>
                  <a:close/>
                  <a:moveTo>
                    <a:pt x="135" y="50"/>
                  </a:moveTo>
                  <a:cubicBezTo>
                    <a:pt x="135" y="50"/>
                    <a:pt x="135" y="50"/>
                    <a:pt x="135" y="50"/>
                  </a:cubicBezTo>
                  <a:cubicBezTo>
                    <a:pt x="136" y="50"/>
                    <a:pt x="136" y="50"/>
                    <a:pt x="136" y="49"/>
                  </a:cubicBezTo>
                  <a:cubicBezTo>
                    <a:pt x="135" y="47"/>
                    <a:pt x="135" y="47"/>
                    <a:pt x="135" y="47"/>
                  </a:cubicBezTo>
                  <a:cubicBezTo>
                    <a:pt x="187" y="47"/>
                    <a:pt x="187" y="47"/>
                    <a:pt x="187" y="47"/>
                  </a:cubicBezTo>
                  <a:cubicBezTo>
                    <a:pt x="192" y="53"/>
                    <a:pt x="192" y="53"/>
                    <a:pt x="192" y="53"/>
                  </a:cubicBezTo>
                  <a:cubicBezTo>
                    <a:pt x="131" y="53"/>
                    <a:pt x="131" y="53"/>
                    <a:pt x="131" y="53"/>
                  </a:cubicBezTo>
                  <a:lnTo>
                    <a:pt x="135" y="50"/>
                  </a:lnTo>
                  <a:close/>
                  <a:moveTo>
                    <a:pt x="198" y="56"/>
                  </a:moveTo>
                  <a:cubicBezTo>
                    <a:pt x="198" y="11"/>
                    <a:pt x="198" y="11"/>
                    <a:pt x="198" y="11"/>
                  </a:cubicBezTo>
                  <a:cubicBezTo>
                    <a:pt x="199" y="10"/>
                    <a:pt x="200" y="10"/>
                    <a:pt x="201" y="10"/>
                  </a:cubicBezTo>
                  <a:cubicBezTo>
                    <a:pt x="201" y="60"/>
                    <a:pt x="201" y="60"/>
                    <a:pt x="201" y="60"/>
                  </a:cubicBezTo>
                  <a:lnTo>
                    <a:pt x="198" y="56"/>
                  </a:lnTo>
                  <a:close/>
                  <a:moveTo>
                    <a:pt x="203" y="9"/>
                  </a:moveTo>
                  <a:cubicBezTo>
                    <a:pt x="204" y="9"/>
                    <a:pt x="205" y="8"/>
                    <a:pt x="206" y="8"/>
                  </a:cubicBezTo>
                  <a:cubicBezTo>
                    <a:pt x="206" y="62"/>
                    <a:pt x="206" y="62"/>
                    <a:pt x="206" y="62"/>
                  </a:cubicBezTo>
                  <a:cubicBezTo>
                    <a:pt x="203" y="62"/>
                    <a:pt x="203" y="62"/>
                    <a:pt x="203" y="62"/>
                  </a:cubicBezTo>
                  <a:lnTo>
                    <a:pt x="203" y="9"/>
                  </a:lnTo>
                  <a:close/>
                  <a:moveTo>
                    <a:pt x="207" y="7"/>
                  </a:moveTo>
                  <a:cubicBezTo>
                    <a:pt x="208" y="7"/>
                    <a:pt x="209" y="7"/>
                    <a:pt x="210" y="7"/>
                  </a:cubicBezTo>
                  <a:cubicBezTo>
                    <a:pt x="210" y="62"/>
                    <a:pt x="210" y="62"/>
                    <a:pt x="210" y="62"/>
                  </a:cubicBezTo>
                  <a:cubicBezTo>
                    <a:pt x="207" y="62"/>
                    <a:pt x="207" y="62"/>
                    <a:pt x="207" y="62"/>
                  </a:cubicBezTo>
                  <a:lnTo>
                    <a:pt x="207" y="7"/>
                  </a:lnTo>
                  <a:close/>
                  <a:moveTo>
                    <a:pt x="212" y="6"/>
                  </a:moveTo>
                  <a:cubicBezTo>
                    <a:pt x="213" y="6"/>
                    <a:pt x="214" y="6"/>
                    <a:pt x="215" y="6"/>
                  </a:cubicBezTo>
                  <a:cubicBezTo>
                    <a:pt x="215" y="62"/>
                    <a:pt x="215" y="62"/>
                    <a:pt x="215" y="62"/>
                  </a:cubicBezTo>
                  <a:cubicBezTo>
                    <a:pt x="212" y="62"/>
                    <a:pt x="212" y="62"/>
                    <a:pt x="212" y="62"/>
                  </a:cubicBezTo>
                  <a:lnTo>
                    <a:pt x="212" y="6"/>
                  </a:lnTo>
                  <a:close/>
                  <a:moveTo>
                    <a:pt x="217" y="5"/>
                  </a:moveTo>
                  <a:cubicBezTo>
                    <a:pt x="218" y="5"/>
                    <a:pt x="219" y="5"/>
                    <a:pt x="220" y="4"/>
                  </a:cubicBezTo>
                  <a:cubicBezTo>
                    <a:pt x="220" y="62"/>
                    <a:pt x="220" y="62"/>
                    <a:pt x="220" y="62"/>
                  </a:cubicBezTo>
                  <a:cubicBezTo>
                    <a:pt x="217" y="62"/>
                    <a:pt x="217" y="62"/>
                    <a:pt x="217" y="62"/>
                  </a:cubicBezTo>
                  <a:lnTo>
                    <a:pt x="217" y="5"/>
                  </a:lnTo>
                  <a:close/>
                  <a:moveTo>
                    <a:pt x="222" y="4"/>
                  </a:moveTo>
                  <a:cubicBezTo>
                    <a:pt x="223" y="4"/>
                    <a:pt x="224" y="4"/>
                    <a:pt x="225" y="4"/>
                  </a:cubicBezTo>
                  <a:cubicBezTo>
                    <a:pt x="225" y="62"/>
                    <a:pt x="225" y="62"/>
                    <a:pt x="225" y="62"/>
                  </a:cubicBezTo>
                  <a:cubicBezTo>
                    <a:pt x="222" y="62"/>
                    <a:pt x="222" y="62"/>
                    <a:pt x="222" y="62"/>
                  </a:cubicBezTo>
                  <a:lnTo>
                    <a:pt x="222" y="4"/>
                  </a:lnTo>
                  <a:close/>
                  <a:moveTo>
                    <a:pt x="227" y="3"/>
                  </a:moveTo>
                  <a:cubicBezTo>
                    <a:pt x="228" y="3"/>
                    <a:pt x="229" y="3"/>
                    <a:pt x="230" y="3"/>
                  </a:cubicBezTo>
                  <a:cubicBezTo>
                    <a:pt x="230" y="62"/>
                    <a:pt x="230" y="62"/>
                    <a:pt x="230" y="62"/>
                  </a:cubicBezTo>
                  <a:cubicBezTo>
                    <a:pt x="227" y="62"/>
                    <a:pt x="227" y="62"/>
                    <a:pt x="227" y="62"/>
                  </a:cubicBezTo>
                  <a:lnTo>
                    <a:pt x="227" y="3"/>
                  </a:lnTo>
                  <a:close/>
                  <a:moveTo>
                    <a:pt x="232" y="3"/>
                  </a:moveTo>
                  <a:cubicBezTo>
                    <a:pt x="233" y="2"/>
                    <a:pt x="234" y="2"/>
                    <a:pt x="235" y="2"/>
                  </a:cubicBezTo>
                  <a:cubicBezTo>
                    <a:pt x="235" y="62"/>
                    <a:pt x="235" y="62"/>
                    <a:pt x="235" y="62"/>
                  </a:cubicBezTo>
                  <a:cubicBezTo>
                    <a:pt x="232" y="62"/>
                    <a:pt x="232" y="62"/>
                    <a:pt x="232" y="62"/>
                  </a:cubicBezTo>
                  <a:lnTo>
                    <a:pt x="232" y="3"/>
                  </a:lnTo>
                  <a:close/>
                  <a:moveTo>
                    <a:pt x="236" y="2"/>
                  </a:moveTo>
                  <a:cubicBezTo>
                    <a:pt x="238" y="2"/>
                    <a:pt x="239" y="2"/>
                    <a:pt x="239" y="2"/>
                  </a:cubicBezTo>
                  <a:cubicBezTo>
                    <a:pt x="239" y="62"/>
                    <a:pt x="239" y="62"/>
                    <a:pt x="239" y="62"/>
                  </a:cubicBezTo>
                  <a:cubicBezTo>
                    <a:pt x="236" y="62"/>
                    <a:pt x="236" y="62"/>
                    <a:pt x="236" y="62"/>
                  </a:cubicBezTo>
                  <a:lnTo>
                    <a:pt x="236" y="2"/>
                  </a:lnTo>
                  <a:close/>
                  <a:moveTo>
                    <a:pt x="241" y="2"/>
                  </a:moveTo>
                  <a:cubicBezTo>
                    <a:pt x="244" y="2"/>
                    <a:pt x="244" y="2"/>
                    <a:pt x="244" y="2"/>
                  </a:cubicBezTo>
                  <a:cubicBezTo>
                    <a:pt x="244" y="62"/>
                    <a:pt x="244" y="62"/>
                    <a:pt x="244" y="62"/>
                  </a:cubicBezTo>
                  <a:cubicBezTo>
                    <a:pt x="241" y="62"/>
                    <a:pt x="241" y="62"/>
                    <a:pt x="241" y="62"/>
                  </a:cubicBezTo>
                  <a:lnTo>
                    <a:pt x="241" y="2"/>
                  </a:lnTo>
                  <a:close/>
                  <a:moveTo>
                    <a:pt x="246" y="2"/>
                  </a:moveTo>
                  <a:cubicBezTo>
                    <a:pt x="249" y="2"/>
                    <a:pt x="249" y="2"/>
                    <a:pt x="249" y="2"/>
                  </a:cubicBezTo>
                  <a:cubicBezTo>
                    <a:pt x="249" y="62"/>
                    <a:pt x="249" y="62"/>
                    <a:pt x="249" y="62"/>
                  </a:cubicBezTo>
                  <a:cubicBezTo>
                    <a:pt x="246" y="62"/>
                    <a:pt x="246" y="62"/>
                    <a:pt x="246" y="62"/>
                  </a:cubicBezTo>
                  <a:lnTo>
                    <a:pt x="246" y="2"/>
                  </a:lnTo>
                  <a:close/>
                  <a:moveTo>
                    <a:pt x="251" y="2"/>
                  </a:moveTo>
                  <a:cubicBezTo>
                    <a:pt x="254" y="2"/>
                    <a:pt x="254" y="2"/>
                    <a:pt x="254" y="2"/>
                  </a:cubicBezTo>
                  <a:cubicBezTo>
                    <a:pt x="254" y="62"/>
                    <a:pt x="254" y="62"/>
                    <a:pt x="254" y="62"/>
                  </a:cubicBezTo>
                  <a:cubicBezTo>
                    <a:pt x="251" y="62"/>
                    <a:pt x="251" y="62"/>
                    <a:pt x="251" y="62"/>
                  </a:cubicBezTo>
                  <a:lnTo>
                    <a:pt x="251" y="2"/>
                  </a:lnTo>
                  <a:close/>
                  <a:moveTo>
                    <a:pt x="256" y="2"/>
                  </a:moveTo>
                  <a:cubicBezTo>
                    <a:pt x="259" y="2"/>
                    <a:pt x="259" y="2"/>
                    <a:pt x="259" y="2"/>
                  </a:cubicBezTo>
                  <a:cubicBezTo>
                    <a:pt x="259" y="62"/>
                    <a:pt x="259" y="62"/>
                    <a:pt x="259" y="62"/>
                  </a:cubicBezTo>
                  <a:cubicBezTo>
                    <a:pt x="256" y="62"/>
                    <a:pt x="256" y="62"/>
                    <a:pt x="256" y="62"/>
                  </a:cubicBezTo>
                  <a:lnTo>
                    <a:pt x="256" y="2"/>
                  </a:lnTo>
                  <a:close/>
                  <a:moveTo>
                    <a:pt x="260" y="2"/>
                  </a:moveTo>
                  <a:cubicBezTo>
                    <a:pt x="263" y="2"/>
                    <a:pt x="263" y="2"/>
                    <a:pt x="263" y="2"/>
                  </a:cubicBezTo>
                  <a:cubicBezTo>
                    <a:pt x="263" y="62"/>
                    <a:pt x="263" y="62"/>
                    <a:pt x="263" y="62"/>
                  </a:cubicBezTo>
                  <a:cubicBezTo>
                    <a:pt x="260" y="62"/>
                    <a:pt x="260" y="62"/>
                    <a:pt x="260" y="62"/>
                  </a:cubicBezTo>
                  <a:lnTo>
                    <a:pt x="260" y="2"/>
                  </a:lnTo>
                  <a:close/>
                  <a:moveTo>
                    <a:pt x="265" y="2"/>
                  </a:moveTo>
                  <a:cubicBezTo>
                    <a:pt x="268" y="2"/>
                    <a:pt x="268" y="2"/>
                    <a:pt x="268" y="2"/>
                  </a:cubicBezTo>
                  <a:cubicBezTo>
                    <a:pt x="268" y="62"/>
                    <a:pt x="268" y="62"/>
                    <a:pt x="268" y="62"/>
                  </a:cubicBezTo>
                  <a:cubicBezTo>
                    <a:pt x="265" y="62"/>
                    <a:pt x="265" y="62"/>
                    <a:pt x="265" y="62"/>
                  </a:cubicBezTo>
                  <a:lnTo>
                    <a:pt x="265" y="2"/>
                  </a:lnTo>
                  <a:close/>
                  <a:moveTo>
                    <a:pt x="270" y="2"/>
                  </a:moveTo>
                  <a:cubicBezTo>
                    <a:pt x="273" y="2"/>
                    <a:pt x="273" y="2"/>
                    <a:pt x="273" y="2"/>
                  </a:cubicBezTo>
                  <a:cubicBezTo>
                    <a:pt x="273" y="62"/>
                    <a:pt x="273" y="62"/>
                    <a:pt x="273" y="62"/>
                  </a:cubicBezTo>
                  <a:cubicBezTo>
                    <a:pt x="270" y="62"/>
                    <a:pt x="270" y="62"/>
                    <a:pt x="270" y="62"/>
                  </a:cubicBezTo>
                  <a:lnTo>
                    <a:pt x="270" y="2"/>
                  </a:lnTo>
                  <a:close/>
                  <a:moveTo>
                    <a:pt x="275" y="2"/>
                  </a:moveTo>
                  <a:cubicBezTo>
                    <a:pt x="278" y="2"/>
                    <a:pt x="278" y="2"/>
                    <a:pt x="278" y="2"/>
                  </a:cubicBezTo>
                  <a:cubicBezTo>
                    <a:pt x="278" y="62"/>
                    <a:pt x="278" y="62"/>
                    <a:pt x="278" y="62"/>
                  </a:cubicBezTo>
                  <a:cubicBezTo>
                    <a:pt x="275" y="62"/>
                    <a:pt x="275" y="62"/>
                    <a:pt x="275" y="62"/>
                  </a:cubicBezTo>
                  <a:lnTo>
                    <a:pt x="275" y="2"/>
                  </a:lnTo>
                  <a:close/>
                  <a:moveTo>
                    <a:pt x="280" y="2"/>
                  </a:moveTo>
                  <a:cubicBezTo>
                    <a:pt x="283" y="2"/>
                    <a:pt x="283" y="2"/>
                    <a:pt x="283" y="2"/>
                  </a:cubicBezTo>
                  <a:cubicBezTo>
                    <a:pt x="283" y="62"/>
                    <a:pt x="283" y="62"/>
                    <a:pt x="283" y="62"/>
                  </a:cubicBezTo>
                  <a:cubicBezTo>
                    <a:pt x="280" y="62"/>
                    <a:pt x="280" y="62"/>
                    <a:pt x="280" y="62"/>
                  </a:cubicBezTo>
                  <a:lnTo>
                    <a:pt x="280" y="2"/>
                  </a:lnTo>
                  <a:close/>
                  <a:moveTo>
                    <a:pt x="285" y="2"/>
                  </a:moveTo>
                  <a:cubicBezTo>
                    <a:pt x="288" y="2"/>
                    <a:pt x="288" y="2"/>
                    <a:pt x="288" y="2"/>
                  </a:cubicBezTo>
                  <a:cubicBezTo>
                    <a:pt x="288" y="62"/>
                    <a:pt x="288" y="62"/>
                    <a:pt x="288" y="62"/>
                  </a:cubicBezTo>
                  <a:cubicBezTo>
                    <a:pt x="285" y="62"/>
                    <a:pt x="285" y="62"/>
                    <a:pt x="285" y="62"/>
                  </a:cubicBezTo>
                  <a:lnTo>
                    <a:pt x="285" y="2"/>
                  </a:lnTo>
                  <a:close/>
                  <a:moveTo>
                    <a:pt x="289" y="2"/>
                  </a:moveTo>
                  <a:cubicBezTo>
                    <a:pt x="292" y="2"/>
                    <a:pt x="292" y="2"/>
                    <a:pt x="292" y="2"/>
                  </a:cubicBezTo>
                  <a:cubicBezTo>
                    <a:pt x="292" y="62"/>
                    <a:pt x="292" y="62"/>
                    <a:pt x="292" y="62"/>
                  </a:cubicBezTo>
                  <a:cubicBezTo>
                    <a:pt x="289" y="62"/>
                    <a:pt x="289" y="62"/>
                    <a:pt x="289" y="62"/>
                  </a:cubicBezTo>
                  <a:lnTo>
                    <a:pt x="289" y="2"/>
                  </a:lnTo>
                  <a:close/>
                  <a:moveTo>
                    <a:pt x="294" y="2"/>
                  </a:moveTo>
                  <a:cubicBezTo>
                    <a:pt x="297" y="2"/>
                    <a:pt x="297" y="2"/>
                    <a:pt x="297" y="2"/>
                  </a:cubicBezTo>
                  <a:cubicBezTo>
                    <a:pt x="297" y="62"/>
                    <a:pt x="297" y="62"/>
                    <a:pt x="297" y="62"/>
                  </a:cubicBezTo>
                  <a:cubicBezTo>
                    <a:pt x="294" y="62"/>
                    <a:pt x="294" y="62"/>
                    <a:pt x="294" y="62"/>
                  </a:cubicBezTo>
                  <a:lnTo>
                    <a:pt x="294" y="2"/>
                  </a:lnTo>
                  <a:close/>
                  <a:moveTo>
                    <a:pt x="299" y="2"/>
                  </a:moveTo>
                  <a:cubicBezTo>
                    <a:pt x="302" y="2"/>
                    <a:pt x="302" y="2"/>
                    <a:pt x="302" y="2"/>
                  </a:cubicBezTo>
                  <a:cubicBezTo>
                    <a:pt x="302" y="62"/>
                    <a:pt x="302" y="62"/>
                    <a:pt x="302" y="62"/>
                  </a:cubicBezTo>
                  <a:cubicBezTo>
                    <a:pt x="299" y="62"/>
                    <a:pt x="299" y="62"/>
                    <a:pt x="299" y="62"/>
                  </a:cubicBezTo>
                  <a:lnTo>
                    <a:pt x="299" y="2"/>
                  </a:lnTo>
                  <a:close/>
                  <a:moveTo>
                    <a:pt x="304" y="2"/>
                  </a:moveTo>
                  <a:cubicBezTo>
                    <a:pt x="307" y="2"/>
                    <a:pt x="307" y="2"/>
                    <a:pt x="307" y="2"/>
                  </a:cubicBezTo>
                  <a:cubicBezTo>
                    <a:pt x="307" y="62"/>
                    <a:pt x="307" y="62"/>
                    <a:pt x="307" y="62"/>
                  </a:cubicBezTo>
                  <a:cubicBezTo>
                    <a:pt x="304" y="62"/>
                    <a:pt x="304" y="62"/>
                    <a:pt x="304" y="62"/>
                  </a:cubicBezTo>
                  <a:lnTo>
                    <a:pt x="304" y="2"/>
                  </a:lnTo>
                  <a:close/>
                  <a:moveTo>
                    <a:pt x="309" y="2"/>
                  </a:moveTo>
                  <a:cubicBezTo>
                    <a:pt x="312" y="2"/>
                    <a:pt x="312" y="2"/>
                    <a:pt x="312" y="2"/>
                  </a:cubicBezTo>
                  <a:cubicBezTo>
                    <a:pt x="312" y="62"/>
                    <a:pt x="312" y="62"/>
                    <a:pt x="312" y="62"/>
                  </a:cubicBezTo>
                  <a:cubicBezTo>
                    <a:pt x="309" y="62"/>
                    <a:pt x="309" y="62"/>
                    <a:pt x="309" y="62"/>
                  </a:cubicBezTo>
                  <a:lnTo>
                    <a:pt x="309" y="2"/>
                  </a:lnTo>
                  <a:close/>
                  <a:moveTo>
                    <a:pt x="313" y="2"/>
                  </a:moveTo>
                  <a:cubicBezTo>
                    <a:pt x="316" y="2"/>
                    <a:pt x="316" y="2"/>
                    <a:pt x="316" y="2"/>
                  </a:cubicBezTo>
                  <a:cubicBezTo>
                    <a:pt x="316" y="62"/>
                    <a:pt x="316" y="62"/>
                    <a:pt x="316" y="62"/>
                  </a:cubicBezTo>
                  <a:cubicBezTo>
                    <a:pt x="313" y="62"/>
                    <a:pt x="313" y="62"/>
                    <a:pt x="313" y="62"/>
                  </a:cubicBezTo>
                  <a:lnTo>
                    <a:pt x="313" y="2"/>
                  </a:lnTo>
                  <a:close/>
                  <a:moveTo>
                    <a:pt x="318" y="2"/>
                  </a:moveTo>
                  <a:cubicBezTo>
                    <a:pt x="321" y="2"/>
                    <a:pt x="321" y="2"/>
                    <a:pt x="321" y="2"/>
                  </a:cubicBezTo>
                  <a:cubicBezTo>
                    <a:pt x="321" y="62"/>
                    <a:pt x="321" y="62"/>
                    <a:pt x="321" y="62"/>
                  </a:cubicBezTo>
                  <a:cubicBezTo>
                    <a:pt x="318" y="62"/>
                    <a:pt x="318" y="62"/>
                    <a:pt x="318" y="62"/>
                  </a:cubicBezTo>
                  <a:lnTo>
                    <a:pt x="318" y="2"/>
                  </a:lnTo>
                  <a:close/>
                  <a:moveTo>
                    <a:pt x="182" y="18"/>
                  </a:moveTo>
                  <a:cubicBezTo>
                    <a:pt x="182" y="19"/>
                    <a:pt x="182" y="19"/>
                    <a:pt x="182" y="19"/>
                  </a:cubicBezTo>
                  <a:cubicBezTo>
                    <a:pt x="181" y="19"/>
                    <a:pt x="180" y="19"/>
                    <a:pt x="179" y="19"/>
                  </a:cubicBezTo>
                  <a:cubicBezTo>
                    <a:pt x="180" y="19"/>
                    <a:pt x="181" y="18"/>
                    <a:pt x="182" y="18"/>
                  </a:cubicBezTo>
                  <a:close/>
                  <a:moveTo>
                    <a:pt x="192" y="22"/>
                  </a:moveTo>
                  <a:cubicBezTo>
                    <a:pt x="191" y="27"/>
                    <a:pt x="191" y="27"/>
                    <a:pt x="191" y="27"/>
                  </a:cubicBezTo>
                  <a:cubicBezTo>
                    <a:pt x="132" y="27"/>
                    <a:pt x="132" y="27"/>
                    <a:pt x="132" y="27"/>
                  </a:cubicBezTo>
                  <a:cubicBezTo>
                    <a:pt x="131" y="23"/>
                    <a:pt x="131" y="23"/>
                    <a:pt x="131" y="23"/>
                  </a:cubicBezTo>
                  <a:cubicBezTo>
                    <a:pt x="137" y="22"/>
                    <a:pt x="166" y="18"/>
                    <a:pt x="192" y="22"/>
                  </a:cubicBezTo>
                  <a:close/>
                  <a:moveTo>
                    <a:pt x="151" y="19"/>
                  </a:moveTo>
                  <a:cubicBezTo>
                    <a:pt x="151" y="18"/>
                    <a:pt x="151" y="18"/>
                    <a:pt x="151" y="18"/>
                  </a:cubicBezTo>
                  <a:cubicBezTo>
                    <a:pt x="152" y="19"/>
                    <a:pt x="152" y="19"/>
                    <a:pt x="152" y="19"/>
                  </a:cubicBezTo>
                  <a:cubicBezTo>
                    <a:pt x="152" y="19"/>
                    <a:pt x="152" y="19"/>
                    <a:pt x="151" y="19"/>
                  </a:cubicBezTo>
                  <a:close/>
                  <a:moveTo>
                    <a:pt x="95" y="2"/>
                  </a:moveTo>
                  <a:cubicBezTo>
                    <a:pt x="113" y="62"/>
                    <a:pt x="113" y="62"/>
                    <a:pt x="113" y="62"/>
                  </a:cubicBezTo>
                  <a:cubicBezTo>
                    <a:pt x="110" y="62"/>
                    <a:pt x="110" y="62"/>
                    <a:pt x="110" y="62"/>
                  </a:cubicBezTo>
                  <a:cubicBezTo>
                    <a:pt x="92" y="2"/>
                    <a:pt x="92" y="2"/>
                    <a:pt x="92" y="2"/>
                  </a:cubicBezTo>
                  <a:cubicBezTo>
                    <a:pt x="93" y="2"/>
                    <a:pt x="94" y="2"/>
                    <a:pt x="95" y="2"/>
                  </a:cubicBezTo>
                  <a:close/>
                  <a:moveTo>
                    <a:pt x="2" y="2"/>
                  </a:moveTo>
                  <a:cubicBezTo>
                    <a:pt x="90" y="2"/>
                    <a:pt x="90" y="2"/>
                    <a:pt x="90" y="2"/>
                  </a:cubicBezTo>
                  <a:cubicBezTo>
                    <a:pt x="108" y="62"/>
                    <a:pt x="108" y="62"/>
                    <a:pt x="108" y="62"/>
                  </a:cubicBezTo>
                  <a:cubicBezTo>
                    <a:pt x="2" y="62"/>
                    <a:pt x="2" y="62"/>
                    <a:pt x="2" y="62"/>
                  </a:cubicBezTo>
                  <a:lnTo>
                    <a:pt x="2" y="2"/>
                  </a:lnTo>
                  <a:close/>
                  <a:moveTo>
                    <a:pt x="115" y="62"/>
                  </a:moveTo>
                  <a:cubicBezTo>
                    <a:pt x="97" y="2"/>
                    <a:pt x="97" y="2"/>
                    <a:pt x="97" y="2"/>
                  </a:cubicBezTo>
                  <a:cubicBezTo>
                    <a:pt x="98" y="2"/>
                    <a:pt x="99" y="3"/>
                    <a:pt x="100" y="3"/>
                  </a:cubicBezTo>
                  <a:cubicBezTo>
                    <a:pt x="100" y="3"/>
                    <a:pt x="100" y="3"/>
                    <a:pt x="100" y="3"/>
                  </a:cubicBezTo>
                  <a:cubicBezTo>
                    <a:pt x="118" y="62"/>
                    <a:pt x="118" y="62"/>
                    <a:pt x="118" y="62"/>
                  </a:cubicBezTo>
                  <a:cubicBezTo>
                    <a:pt x="118" y="62"/>
                    <a:pt x="118" y="62"/>
                    <a:pt x="118" y="62"/>
                  </a:cubicBezTo>
                  <a:lnTo>
                    <a:pt x="115" y="62"/>
                  </a:lnTo>
                  <a:close/>
                  <a:moveTo>
                    <a:pt x="129" y="55"/>
                  </a:moveTo>
                  <a:cubicBezTo>
                    <a:pt x="129" y="55"/>
                    <a:pt x="129" y="55"/>
                    <a:pt x="129" y="55"/>
                  </a:cubicBezTo>
                  <a:cubicBezTo>
                    <a:pt x="193" y="55"/>
                    <a:pt x="193" y="55"/>
                    <a:pt x="193" y="55"/>
                  </a:cubicBezTo>
                  <a:cubicBezTo>
                    <a:pt x="194" y="55"/>
                    <a:pt x="194" y="55"/>
                    <a:pt x="194" y="55"/>
                  </a:cubicBezTo>
                  <a:cubicBezTo>
                    <a:pt x="196" y="57"/>
                    <a:pt x="196" y="57"/>
                    <a:pt x="196" y="57"/>
                  </a:cubicBezTo>
                  <a:cubicBezTo>
                    <a:pt x="196" y="57"/>
                    <a:pt x="196" y="58"/>
                    <a:pt x="196" y="58"/>
                  </a:cubicBezTo>
                  <a:cubicBezTo>
                    <a:pt x="126" y="58"/>
                    <a:pt x="126" y="58"/>
                    <a:pt x="126" y="58"/>
                  </a:cubicBezTo>
                  <a:lnTo>
                    <a:pt x="129"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313" name="Picture 2">
            <a:extLst>
              <a:ext uri="{FF2B5EF4-FFF2-40B4-BE49-F238E27FC236}">
                <a16:creationId xmlns:a16="http://schemas.microsoft.com/office/drawing/2014/main" id="{3907AFE9-DD3E-0FE5-418D-0CBF817658CB}"/>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74907" b="-8876"/>
          <a:stretch/>
        </p:blipFill>
        <p:spPr bwMode="auto">
          <a:xfrm>
            <a:off x="85838" y="58823"/>
            <a:ext cx="504700" cy="506943"/>
          </a:xfrm>
          <a:prstGeom prst="rect">
            <a:avLst/>
          </a:prstGeom>
          <a:noFill/>
          <a:extLst>
            <a:ext uri="{909E8E84-426E-40DD-AFC4-6F175D3DCCD1}">
              <a14:hiddenFill xmlns:a14="http://schemas.microsoft.com/office/drawing/2010/main">
                <a:solidFill>
                  <a:srgbClr val="FFFFFF"/>
                </a:solidFill>
              </a14:hiddenFill>
            </a:ext>
          </a:extLst>
        </p:spPr>
      </p:pic>
      <p:sp>
        <p:nvSpPr>
          <p:cNvPr id="314" name="文本框 313">
            <a:extLst>
              <a:ext uri="{FF2B5EF4-FFF2-40B4-BE49-F238E27FC236}">
                <a16:creationId xmlns:a16="http://schemas.microsoft.com/office/drawing/2014/main" id="{AD50B9D4-77F3-98F0-CC5A-75FA48C7CBA0}"/>
              </a:ext>
            </a:extLst>
          </p:cNvPr>
          <p:cNvSpPr txBox="1"/>
          <p:nvPr/>
        </p:nvSpPr>
        <p:spPr>
          <a:xfrm>
            <a:off x="629175" y="112340"/>
            <a:ext cx="1780196" cy="369332"/>
          </a:xfrm>
          <a:prstGeom prst="rect">
            <a:avLst/>
          </a:prstGeom>
          <a:noFill/>
        </p:spPr>
        <p:txBody>
          <a:bodyPr wrap="square">
            <a:spAutoFit/>
          </a:bodyPr>
          <a:lstStyle/>
          <a:p>
            <a:pPr algn="l"/>
            <a:r>
              <a:rPr lang="en-US" altLang="zh-CN" b="1" i="0" dirty="0">
                <a:solidFill>
                  <a:srgbClr val="333333"/>
                </a:solidFill>
                <a:effectLst/>
                <a:latin typeface="Arial" panose="020B0604020202020204" pitchFamily="34" charset="0"/>
              </a:rPr>
              <a:t>ASPLOS</a:t>
            </a:r>
            <a:r>
              <a:rPr lang="zh-CN" altLang="en-US" b="1" i="0" dirty="0">
                <a:solidFill>
                  <a:srgbClr val="333333"/>
                </a:solidFill>
                <a:effectLst/>
                <a:latin typeface="Arial" panose="020B0604020202020204" pitchFamily="34" charset="0"/>
              </a:rPr>
              <a:t> </a:t>
            </a:r>
            <a:r>
              <a:rPr lang="en-US" altLang="zh-CN" b="1" i="0" dirty="0">
                <a:solidFill>
                  <a:srgbClr val="333333"/>
                </a:solidFill>
                <a:effectLst/>
                <a:latin typeface="Arial" panose="020B0604020202020204" pitchFamily="34" charset="0"/>
              </a:rPr>
              <a:t>2025</a:t>
            </a:r>
            <a:r>
              <a:rPr lang="zh-CN" altLang="en-US" b="1" i="0" dirty="0">
                <a:solidFill>
                  <a:srgbClr val="333333"/>
                </a:solidFill>
                <a:effectLst/>
                <a:latin typeface="Arial" panose="020B0604020202020204" pitchFamily="34" charset="0"/>
              </a:rPr>
              <a:t>       </a:t>
            </a:r>
            <a:endParaRPr lang="en" altLang="zh-CN" b="1" i="0" dirty="0">
              <a:solidFill>
                <a:srgbClr val="333333"/>
              </a:solidFill>
              <a:effectLst/>
              <a:latin typeface="Arial" panose="020B0604020202020204" pitchFamily="34" charset="0"/>
            </a:endParaRPr>
          </a:p>
        </p:txBody>
      </p:sp>
      <p:sp>
        <p:nvSpPr>
          <p:cNvPr id="9" name="文本框 8">
            <a:extLst>
              <a:ext uri="{FF2B5EF4-FFF2-40B4-BE49-F238E27FC236}">
                <a16:creationId xmlns:a16="http://schemas.microsoft.com/office/drawing/2014/main" id="{0C66F604-021D-914F-C632-03646194402B}"/>
              </a:ext>
            </a:extLst>
          </p:cNvPr>
          <p:cNvSpPr txBox="1"/>
          <p:nvPr/>
        </p:nvSpPr>
        <p:spPr>
          <a:xfrm>
            <a:off x="329261" y="3603570"/>
            <a:ext cx="11533478" cy="1856919"/>
          </a:xfrm>
          <a:prstGeom prst="rect">
            <a:avLst/>
          </a:prstGeom>
          <a:noFill/>
        </p:spPr>
        <p:txBody>
          <a:bodyPr wrap="none" rtlCol="0">
            <a:spAutoFit/>
          </a:bodyPr>
          <a:lstStyle/>
          <a:p>
            <a:pPr algn="ctr"/>
            <a:r>
              <a:rPr kumimoji="1" lang="en-US" altLang="zh-CN" sz="2000" b="1" u="sng" dirty="0">
                <a:solidFill>
                  <a:schemeClr val="bg1"/>
                </a:solidFill>
                <a:cs typeface="Times New Roman" panose="02020603050405020304" pitchFamily="18" charset="0"/>
              </a:rPr>
              <a:t>Zibo Wang</a:t>
            </a:r>
            <a:r>
              <a:rPr kumimoji="1" lang="en-US" altLang="zh-CN" sz="2000" b="1" u="sng" baseline="30000" dirty="0">
                <a:solidFill>
                  <a:schemeClr val="bg1"/>
                </a:solidFill>
                <a:cs typeface="Times New Roman" panose="02020603050405020304" pitchFamily="18" charset="0"/>
              </a:rPr>
              <a:t>1</a:t>
            </a:r>
            <a:r>
              <a:rPr kumimoji="1" lang="en-US" altLang="zh-CN" sz="2000" dirty="0">
                <a:solidFill>
                  <a:schemeClr val="bg1"/>
                </a:solidFill>
                <a:cs typeface="Times New Roman" panose="02020603050405020304" pitchFamily="18" charset="0"/>
              </a:rPr>
              <a:t>,</a:t>
            </a:r>
            <a:r>
              <a:rPr kumimoji="1" lang="zh-CN" altLang="en-US" sz="2000" dirty="0">
                <a:solidFill>
                  <a:schemeClr val="bg1"/>
                </a:solidFill>
                <a:cs typeface="Times New Roman" panose="02020603050405020304" pitchFamily="18" charset="0"/>
              </a:rPr>
              <a:t> </a:t>
            </a:r>
            <a:r>
              <a:rPr kumimoji="1" lang="en-US" altLang="zh-CN" sz="2000" dirty="0" err="1">
                <a:solidFill>
                  <a:schemeClr val="bg1"/>
                </a:solidFill>
                <a:cs typeface="Times New Roman" panose="02020603050405020304" pitchFamily="18" charset="0"/>
              </a:rPr>
              <a:t>Yijia</a:t>
            </a:r>
            <a:r>
              <a:rPr kumimoji="1" lang="en-US" altLang="zh-CN" sz="2000" dirty="0">
                <a:solidFill>
                  <a:schemeClr val="bg1"/>
                </a:solidFill>
                <a:cs typeface="Times New Roman" panose="02020603050405020304" pitchFamily="18" charset="0"/>
              </a:rPr>
              <a:t> Zhang</a:t>
            </a:r>
            <a:r>
              <a:rPr kumimoji="1" lang="en-US" altLang="zh-CN" sz="2000" baseline="30000" dirty="0">
                <a:solidFill>
                  <a:schemeClr val="bg1"/>
                </a:solidFill>
                <a:cs typeface="Times New Roman" panose="02020603050405020304" pitchFamily="18" charset="0"/>
              </a:rPr>
              <a:t>2</a:t>
            </a:r>
            <a:r>
              <a:rPr kumimoji="1" lang="en-US" altLang="zh-CN" sz="2000" dirty="0">
                <a:solidFill>
                  <a:schemeClr val="bg1"/>
                </a:solidFill>
                <a:cs typeface="Times New Roman" panose="02020603050405020304" pitchFamily="18" charset="0"/>
              </a:rPr>
              <a:t>,</a:t>
            </a:r>
            <a:r>
              <a:rPr kumimoji="1" lang="zh-CN" altLang="en-US" sz="2000" dirty="0">
                <a:solidFill>
                  <a:schemeClr val="bg1"/>
                </a:solidFill>
                <a:cs typeface="Times New Roman" panose="02020603050405020304" pitchFamily="18" charset="0"/>
              </a:rPr>
              <a:t> </a:t>
            </a:r>
            <a:r>
              <a:rPr kumimoji="1" lang="en-US" altLang="zh-CN" sz="2000" dirty="0" err="1">
                <a:solidFill>
                  <a:schemeClr val="bg1"/>
                </a:solidFill>
                <a:cs typeface="Times New Roman" panose="02020603050405020304" pitchFamily="18" charset="0"/>
              </a:rPr>
              <a:t>Fuchun</a:t>
            </a:r>
            <a:r>
              <a:rPr kumimoji="1" lang="en-US" altLang="zh-CN" sz="2000" dirty="0">
                <a:solidFill>
                  <a:schemeClr val="bg1"/>
                </a:solidFill>
                <a:cs typeface="Times New Roman" panose="02020603050405020304" pitchFamily="18" charset="0"/>
              </a:rPr>
              <a:t> Wei</a:t>
            </a:r>
            <a:r>
              <a:rPr kumimoji="1" lang="en-US" altLang="zh-CN" sz="2000" baseline="30000" dirty="0">
                <a:solidFill>
                  <a:schemeClr val="bg1"/>
                </a:solidFill>
                <a:cs typeface="Times New Roman" panose="02020603050405020304" pitchFamily="18" charset="0"/>
              </a:rPr>
              <a:t>3</a:t>
            </a:r>
            <a:r>
              <a:rPr kumimoji="1" lang="en-US" altLang="zh-CN" sz="2000" dirty="0">
                <a:solidFill>
                  <a:schemeClr val="bg1"/>
                </a:solidFill>
                <a:cs typeface="Times New Roman" panose="02020603050405020304" pitchFamily="18" charset="0"/>
              </a:rPr>
              <a:t>,</a:t>
            </a:r>
            <a:r>
              <a:rPr kumimoji="1" lang="zh-CN" altLang="en-US" sz="2000" dirty="0">
                <a:solidFill>
                  <a:schemeClr val="bg1"/>
                </a:solidFill>
                <a:cs typeface="Times New Roman" panose="02020603050405020304" pitchFamily="18" charset="0"/>
              </a:rPr>
              <a:t> </a:t>
            </a:r>
            <a:r>
              <a:rPr kumimoji="1" lang="en-US" altLang="zh-CN" sz="2000" dirty="0" err="1">
                <a:solidFill>
                  <a:schemeClr val="bg1"/>
                </a:solidFill>
                <a:cs typeface="Times New Roman" panose="02020603050405020304" pitchFamily="18" charset="0"/>
              </a:rPr>
              <a:t>Bingqiang</a:t>
            </a:r>
            <a:r>
              <a:rPr kumimoji="1" lang="en-US" altLang="zh-CN" sz="2000" dirty="0">
                <a:solidFill>
                  <a:schemeClr val="bg1"/>
                </a:solidFill>
                <a:cs typeface="Times New Roman" panose="02020603050405020304" pitchFamily="18" charset="0"/>
              </a:rPr>
              <a:t> Wang</a:t>
            </a:r>
            <a:r>
              <a:rPr kumimoji="1" lang="en-US" altLang="zh-CN" sz="2000" baseline="30000" dirty="0">
                <a:solidFill>
                  <a:schemeClr val="bg1"/>
                </a:solidFill>
                <a:cs typeface="Times New Roman" panose="02020603050405020304" pitchFamily="18" charset="0"/>
              </a:rPr>
              <a:t>2</a:t>
            </a:r>
            <a:r>
              <a:rPr kumimoji="1" lang="en-US" altLang="zh-CN" sz="2000" dirty="0">
                <a:solidFill>
                  <a:schemeClr val="bg1"/>
                </a:solidFill>
                <a:cs typeface="Times New Roman" panose="02020603050405020304" pitchFamily="18" charset="0"/>
              </a:rPr>
              <a:t>,</a:t>
            </a:r>
            <a:r>
              <a:rPr kumimoji="1" lang="zh-CN" altLang="en-US" sz="2000" dirty="0">
                <a:solidFill>
                  <a:schemeClr val="bg1"/>
                </a:solidFill>
                <a:cs typeface="Times New Roman" panose="02020603050405020304" pitchFamily="18" charset="0"/>
              </a:rPr>
              <a:t> </a:t>
            </a:r>
            <a:r>
              <a:rPr kumimoji="1" lang="en-US" altLang="zh-CN" sz="2000" dirty="0" err="1">
                <a:solidFill>
                  <a:schemeClr val="bg1"/>
                </a:solidFill>
                <a:cs typeface="Times New Roman" panose="02020603050405020304" pitchFamily="18" charset="0"/>
              </a:rPr>
              <a:t>Yanlin</a:t>
            </a:r>
            <a:r>
              <a:rPr kumimoji="1" lang="en-US" altLang="zh-CN" sz="2000" dirty="0">
                <a:solidFill>
                  <a:schemeClr val="bg1"/>
                </a:solidFill>
                <a:cs typeface="Times New Roman" panose="02020603050405020304" pitchFamily="18" charset="0"/>
              </a:rPr>
              <a:t> Liu</a:t>
            </a:r>
            <a:r>
              <a:rPr kumimoji="1" lang="en-US" altLang="zh-CN" sz="2000" baseline="30000" dirty="0">
                <a:solidFill>
                  <a:schemeClr val="bg1"/>
                </a:solidFill>
                <a:cs typeface="Times New Roman" panose="02020603050405020304" pitchFamily="18" charset="0"/>
              </a:rPr>
              <a:t>3</a:t>
            </a:r>
            <a:r>
              <a:rPr kumimoji="1" lang="en-US" altLang="zh-CN" sz="2000" dirty="0">
                <a:solidFill>
                  <a:schemeClr val="bg1"/>
                </a:solidFill>
                <a:cs typeface="Times New Roman" panose="02020603050405020304" pitchFamily="18" charset="0"/>
              </a:rPr>
              <a:t>,</a:t>
            </a:r>
            <a:r>
              <a:rPr kumimoji="1" lang="zh-CN" altLang="en-US" sz="2000" dirty="0">
                <a:solidFill>
                  <a:schemeClr val="bg1"/>
                </a:solidFill>
                <a:cs typeface="Times New Roman" panose="02020603050405020304" pitchFamily="18" charset="0"/>
              </a:rPr>
              <a:t> </a:t>
            </a:r>
            <a:r>
              <a:rPr kumimoji="1" lang="en-US" altLang="zh-CN" sz="2000" dirty="0" err="1">
                <a:solidFill>
                  <a:schemeClr val="bg1"/>
                </a:solidFill>
                <a:cs typeface="Times New Roman" panose="02020603050405020304" pitchFamily="18" charset="0"/>
              </a:rPr>
              <a:t>Zhiheng</a:t>
            </a:r>
            <a:r>
              <a:rPr kumimoji="1" lang="en-US" altLang="zh-CN" sz="2000" dirty="0">
                <a:solidFill>
                  <a:schemeClr val="bg1"/>
                </a:solidFill>
                <a:cs typeface="Times New Roman" panose="02020603050405020304" pitchFamily="18" charset="0"/>
              </a:rPr>
              <a:t> Hu</a:t>
            </a:r>
            <a:r>
              <a:rPr kumimoji="1" lang="en-US" altLang="zh-CN" sz="2000" baseline="30000" dirty="0">
                <a:solidFill>
                  <a:schemeClr val="bg1"/>
                </a:solidFill>
                <a:cs typeface="Times New Roman" panose="02020603050405020304" pitchFamily="18" charset="0"/>
              </a:rPr>
              <a:t>3</a:t>
            </a:r>
            <a:r>
              <a:rPr kumimoji="1" lang="en-US" altLang="zh-CN" sz="2000" dirty="0">
                <a:solidFill>
                  <a:schemeClr val="bg1"/>
                </a:solidFill>
                <a:cs typeface="Times New Roman" panose="02020603050405020304" pitchFamily="18" charset="0"/>
              </a:rPr>
              <a:t>,</a:t>
            </a:r>
            <a:r>
              <a:rPr kumimoji="1" lang="zh-CN" altLang="en-US" sz="2000" dirty="0">
                <a:solidFill>
                  <a:schemeClr val="bg1"/>
                </a:solidFill>
                <a:cs typeface="Times New Roman" panose="02020603050405020304" pitchFamily="18" charset="0"/>
              </a:rPr>
              <a:t> </a:t>
            </a:r>
            <a:r>
              <a:rPr kumimoji="1" lang="en-US" altLang="zh-CN" sz="2000" dirty="0" err="1">
                <a:solidFill>
                  <a:schemeClr val="bg1"/>
                </a:solidFill>
                <a:cs typeface="Times New Roman" panose="02020603050405020304" pitchFamily="18" charset="0"/>
              </a:rPr>
              <a:t>Jingyi</a:t>
            </a:r>
            <a:r>
              <a:rPr kumimoji="1" lang="en-US" altLang="zh-CN" sz="2000" dirty="0">
                <a:solidFill>
                  <a:schemeClr val="bg1"/>
                </a:solidFill>
                <a:cs typeface="Times New Roman" panose="02020603050405020304" pitchFamily="18" charset="0"/>
              </a:rPr>
              <a:t> Zhang</a:t>
            </a:r>
            <a:r>
              <a:rPr kumimoji="1" lang="en-US" altLang="zh-CN" sz="2000" baseline="30000" dirty="0">
                <a:solidFill>
                  <a:schemeClr val="bg1"/>
                </a:solidFill>
                <a:cs typeface="Times New Roman" panose="02020603050405020304" pitchFamily="18" charset="0"/>
              </a:rPr>
              <a:t>3</a:t>
            </a:r>
            <a:r>
              <a:rPr kumimoji="1" lang="en-US" altLang="zh-CN" sz="2000" dirty="0">
                <a:solidFill>
                  <a:schemeClr val="bg1"/>
                </a:solidFill>
                <a:cs typeface="Times New Roman" panose="02020603050405020304" pitchFamily="18" charset="0"/>
              </a:rPr>
              <a:t>,</a:t>
            </a:r>
            <a:r>
              <a:rPr kumimoji="1" lang="zh-CN" altLang="en-US" sz="2000" dirty="0">
                <a:solidFill>
                  <a:schemeClr val="bg1"/>
                </a:solidFill>
                <a:cs typeface="Times New Roman" panose="02020603050405020304" pitchFamily="18" charset="0"/>
              </a:rPr>
              <a:t> </a:t>
            </a:r>
            <a:endParaRPr kumimoji="1" lang="en-US" altLang="zh-CN" sz="2000" dirty="0">
              <a:solidFill>
                <a:schemeClr val="bg1"/>
              </a:solidFill>
              <a:cs typeface="Times New Roman" panose="02020603050405020304" pitchFamily="18" charset="0"/>
            </a:endParaRPr>
          </a:p>
          <a:p>
            <a:pPr algn="ctr"/>
            <a:r>
              <a:rPr kumimoji="1" lang="en-US" altLang="zh-CN" sz="2000" dirty="0" err="1">
                <a:solidFill>
                  <a:schemeClr val="bg1"/>
                </a:solidFill>
                <a:cs typeface="Times New Roman" panose="02020603050405020304" pitchFamily="18" charset="0"/>
              </a:rPr>
              <a:t>Xiaoxin</a:t>
            </a:r>
            <a:r>
              <a:rPr kumimoji="1" lang="en-US" altLang="zh-CN" sz="2000" dirty="0">
                <a:solidFill>
                  <a:schemeClr val="bg1"/>
                </a:solidFill>
                <a:cs typeface="Times New Roman" panose="02020603050405020304" pitchFamily="18" charset="0"/>
              </a:rPr>
              <a:t> Xu</a:t>
            </a:r>
            <a:r>
              <a:rPr kumimoji="1" lang="en-US" altLang="zh-CN" sz="2000" baseline="30000" dirty="0">
                <a:solidFill>
                  <a:schemeClr val="bg1"/>
                </a:solidFill>
                <a:cs typeface="Times New Roman" panose="02020603050405020304" pitchFamily="18" charset="0"/>
              </a:rPr>
              <a:t>3</a:t>
            </a:r>
            <a:r>
              <a:rPr kumimoji="1" lang="en-US" altLang="zh-CN" sz="2000" dirty="0">
                <a:solidFill>
                  <a:schemeClr val="bg1"/>
                </a:solidFill>
                <a:cs typeface="Times New Roman" panose="02020603050405020304" pitchFamily="18" charset="0"/>
              </a:rPr>
              <a:t>,</a:t>
            </a:r>
            <a:r>
              <a:rPr kumimoji="1" lang="zh-CN" altLang="en-US" sz="2000" dirty="0">
                <a:solidFill>
                  <a:schemeClr val="bg1"/>
                </a:solidFill>
                <a:cs typeface="Times New Roman" panose="02020603050405020304" pitchFamily="18" charset="0"/>
              </a:rPr>
              <a:t> </a:t>
            </a:r>
            <a:r>
              <a:rPr kumimoji="1" lang="en-US" altLang="zh-CN" sz="2000" dirty="0">
                <a:solidFill>
                  <a:schemeClr val="bg1"/>
                </a:solidFill>
                <a:cs typeface="Times New Roman" panose="02020603050405020304" pitchFamily="18" charset="0"/>
              </a:rPr>
              <a:t>Jian He</a:t>
            </a:r>
            <a:r>
              <a:rPr kumimoji="1" lang="en-US" altLang="zh-CN" sz="2000" baseline="30000" dirty="0">
                <a:solidFill>
                  <a:schemeClr val="bg1"/>
                </a:solidFill>
                <a:cs typeface="Times New Roman" panose="02020603050405020304" pitchFamily="18" charset="0"/>
              </a:rPr>
              <a:t>3</a:t>
            </a:r>
            <a:r>
              <a:rPr kumimoji="1" lang="en-US" altLang="zh-CN" sz="2000" dirty="0">
                <a:solidFill>
                  <a:schemeClr val="bg1"/>
                </a:solidFill>
                <a:cs typeface="Times New Roman" panose="02020603050405020304" pitchFamily="18" charset="0"/>
              </a:rPr>
              <a:t>,</a:t>
            </a:r>
            <a:r>
              <a:rPr kumimoji="1" lang="zh-CN" altLang="en-US" sz="2000" dirty="0">
                <a:solidFill>
                  <a:schemeClr val="bg1"/>
                </a:solidFill>
                <a:cs typeface="Times New Roman" panose="02020603050405020304" pitchFamily="18" charset="0"/>
              </a:rPr>
              <a:t> </a:t>
            </a:r>
            <a:r>
              <a:rPr kumimoji="1" lang="en-US" altLang="zh-CN" sz="2000" dirty="0" err="1">
                <a:solidFill>
                  <a:schemeClr val="bg1"/>
                </a:solidFill>
                <a:cs typeface="Times New Roman" panose="02020603050405020304" pitchFamily="18" charset="0"/>
              </a:rPr>
              <a:t>Xiaoliang</a:t>
            </a:r>
            <a:r>
              <a:rPr kumimoji="1" lang="en-US" altLang="zh-CN" sz="2000" dirty="0">
                <a:solidFill>
                  <a:schemeClr val="bg1"/>
                </a:solidFill>
                <a:cs typeface="Times New Roman" panose="02020603050405020304" pitchFamily="18" charset="0"/>
              </a:rPr>
              <a:t> Wang</a:t>
            </a:r>
            <a:r>
              <a:rPr kumimoji="1" lang="en-US" altLang="zh-CN" sz="2000" baseline="30000" dirty="0">
                <a:solidFill>
                  <a:schemeClr val="bg1"/>
                </a:solidFill>
                <a:cs typeface="Times New Roman" panose="02020603050405020304" pitchFamily="18" charset="0"/>
              </a:rPr>
              <a:t>1</a:t>
            </a:r>
            <a:r>
              <a:rPr kumimoji="1" lang="en-US" altLang="zh-CN" sz="2000" dirty="0">
                <a:solidFill>
                  <a:schemeClr val="bg1"/>
                </a:solidFill>
                <a:cs typeface="Times New Roman" panose="02020603050405020304" pitchFamily="18" charset="0"/>
              </a:rPr>
              <a:t>,</a:t>
            </a:r>
            <a:r>
              <a:rPr kumimoji="1" lang="zh-CN" altLang="en-US" sz="2000" dirty="0">
                <a:solidFill>
                  <a:schemeClr val="bg1"/>
                </a:solidFill>
                <a:cs typeface="Times New Roman" panose="02020603050405020304" pitchFamily="18" charset="0"/>
              </a:rPr>
              <a:t> </a:t>
            </a:r>
            <a:r>
              <a:rPr kumimoji="1" lang="en-US" altLang="zh-CN" sz="2000" dirty="0" err="1">
                <a:solidFill>
                  <a:schemeClr val="bg1"/>
                </a:solidFill>
                <a:cs typeface="Times New Roman" panose="02020603050405020304" pitchFamily="18" charset="0"/>
              </a:rPr>
              <a:t>Wanchun</a:t>
            </a:r>
            <a:r>
              <a:rPr kumimoji="1" lang="en-US" altLang="zh-CN" sz="2000" dirty="0">
                <a:solidFill>
                  <a:schemeClr val="bg1"/>
                </a:solidFill>
                <a:cs typeface="Times New Roman" panose="02020603050405020304" pitchFamily="18" charset="0"/>
              </a:rPr>
              <a:t> Dou</a:t>
            </a:r>
            <a:r>
              <a:rPr kumimoji="1" lang="en-US" altLang="zh-CN" sz="2000" baseline="30000" dirty="0">
                <a:solidFill>
                  <a:schemeClr val="bg1"/>
                </a:solidFill>
                <a:cs typeface="Times New Roman" panose="02020603050405020304" pitchFamily="18" charset="0"/>
              </a:rPr>
              <a:t>1</a:t>
            </a:r>
            <a:r>
              <a:rPr kumimoji="1" lang="en-US" altLang="zh-CN" sz="2000" dirty="0">
                <a:solidFill>
                  <a:schemeClr val="bg1"/>
                </a:solidFill>
                <a:cs typeface="Times New Roman" panose="02020603050405020304" pitchFamily="18" charset="0"/>
              </a:rPr>
              <a:t>,</a:t>
            </a:r>
            <a:r>
              <a:rPr kumimoji="1" lang="zh-CN" altLang="en-US" sz="2000" dirty="0">
                <a:solidFill>
                  <a:schemeClr val="bg1"/>
                </a:solidFill>
                <a:cs typeface="Times New Roman" panose="02020603050405020304" pitchFamily="18" charset="0"/>
              </a:rPr>
              <a:t> </a:t>
            </a:r>
            <a:r>
              <a:rPr kumimoji="1" lang="en-US" altLang="zh-CN" sz="2000" dirty="0" err="1">
                <a:solidFill>
                  <a:schemeClr val="bg1"/>
                </a:solidFill>
                <a:cs typeface="Times New Roman" panose="02020603050405020304" pitchFamily="18" charset="0"/>
              </a:rPr>
              <a:t>Guihai</a:t>
            </a:r>
            <a:r>
              <a:rPr kumimoji="1" lang="en-US" altLang="zh-CN" sz="2000" dirty="0">
                <a:solidFill>
                  <a:schemeClr val="bg1"/>
                </a:solidFill>
                <a:cs typeface="Times New Roman" panose="02020603050405020304" pitchFamily="18" charset="0"/>
              </a:rPr>
              <a:t> Chen</a:t>
            </a:r>
            <a:r>
              <a:rPr kumimoji="1" lang="en-US" altLang="zh-CN" sz="2000" baseline="30000" dirty="0">
                <a:solidFill>
                  <a:schemeClr val="bg1"/>
                </a:solidFill>
                <a:cs typeface="Times New Roman" panose="02020603050405020304" pitchFamily="18" charset="0"/>
              </a:rPr>
              <a:t>1</a:t>
            </a:r>
            <a:r>
              <a:rPr kumimoji="1" lang="en-US" altLang="zh-CN" sz="2000" dirty="0">
                <a:solidFill>
                  <a:schemeClr val="bg1"/>
                </a:solidFill>
                <a:cs typeface="Times New Roman" panose="02020603050405020304" pitchFamily="18" charset="0"/>
              </a:rPr>
              <a:t>,</a:t>
            </a:r>
            <a:r>
              <a:rPr kumimoji="1" lang="zh-CN" altLang="en-US" sz="2000" dirty="0">
                <a:solidFill>
                  <a:schemeClr val="bg1"/>
                </a:solidFill>
                <a:cs typeface="Times New Roman" panose="02020603050405020304" pitchFamily="18" charset="0"/>
              </a:rPr>
              <a:t> </a:t>
            </a:r>
            <a:r>
              <a:rPr kumimoji="1" lang="en-US" altLang="zh-CN" sz="2000" dirty="0">
                <a:solidFill>
                  <a:schemeClr val="bg1"/>
                </a:solidFill>
                <a:cs typeface="Times New Roman" panose="02020603050405020304" pitchFamily="18" charset="0"/>
              </a:rPr>
              <a:t>Chen Tian</a:t>
            </a:r>
            <a:r>
              <a:rPr kumimoji="1" lang="en-US" altLang="zh-CN" sz="2000" baseline="30000" dirty="0">
                <a:solidFill>
                  <a:schemeClr val="bg1"/>
                </a:solidFill>
                <a:cs typeface="Times New Roman" panose="02020603050405020304" pitchFamily="18" charset="0"/>
              </a:rPr>
              <a:t>1</a:t>
            </a:r>
          </a:p>
          <a:p>
            <a:pPr algn="ctr"/>
            <a:endParaRPr kumimoji="1" lang="en-US" altLang="zh-CN" sz="2400" dirty="0">
              <a:solidFill>
                <a:schemeClr val="bg1"/>
              </a:solidFill>
              <a:cs typeface="Times New Roman" panose="02020603050405020304" pitchFamily="18" charset="0"/>
            </a:endParaRPr>
          </a:p>
          <a:p>
            <a:pPr algn="ctr"/>
            <a:r>
              <a:rPr kumimoji="1" lang="en-US" altLang="zh-CN" sz="2400" baseline="30000" dirty="0">
                <a:solidFill>
                  <a:schemeClr val="bg1"/>
                </a:solidFill>
                <a:cs typeface="Times New Roman" panose="02020603050405020304" pitchFamily="18" charset="0"/>
              </a:rPr>
              <a:t>1</a:t>
            </a:r>
            <a:r>
              <a:rPr kumimoji="1" lang="en-US" altLang="zh-CN" sz="2400" dirty="0">
                <a:solidFill>
                  <a:schemeClr val="bg1"/>
                </a:solidFill>
                <a:cs typeface="Times New Roman" panose="02020603050405020304" pitchFamily="18" charset="0"/>
              </a:rPr>
              <a:t>Nanjing</a:t>
            </a:r>
            <a:r>
              <a:rPr kumimoji="1" lang="zh-CN" altLang="en-US" sz="2400" dirty="0">
                <a:solidFill>
                  <a:schemeClr val="bg1"/>
                </a:solidFill>
                <a:cs typeface="Times New Roman" panose="02020603050405020304" pitchFamily="18" charset="0"/>
              </a:rPr>
              <a:t> </a:t>
            </a:r>
            <a:r>
              <a:rPr kumimoji="1" lang="en-US" altLang="zh-CN" sz="2400" dirty="0">
                <a:solidFill>
                  <a:schemeClr val="bg1"/>
                </a:solidFill>
                <a:cs typeface="Times New Roman" panose="02020603050405020304" pitchFamily="18" charset="0"/>
              </a:rPr>
              <a:t>University</a:t>
            </a:r>
            <a:r>
              <a:rPr kumimoji="1" lang="zh-CN" altLang="en-US" sz="2400" dirty="0">
                <a:solidFill>
                  <a:schemeClr val="bg1"/>
                </a:solidFill>
                <a:cs typeface="Times New Roman" panose="02020603050405020304" pitchFamily="18" charset="0"/>
              </a:rPr>
              <a:t>     </a:t>
            </a:r>
            <a:r>
              <a:rPr kumimoji="1" lang="en-US" altLang="zh-CN" sz="2400" baseline="30000" dirty="0">
                <a:solidFill>
                  <a:schemeClr val="bg1"/>
                </a:solidFill>
                <a:cs typeface="Times New Roman" panose="02020603050405020304" pitchFamily="18" charset="0"/>
              </a:rPr>
              <a:t>2</a:t>
            </a:r>
            <a:r>
              <a:rPr kumimoji="1" lang="en" altLang="zh-CN" sz="2400" dirty="0">
                <a:solidFill>
                  <a:schemeClr val="bg1"/>
                </a:solidFill>
                <a:cs typeface="Times New Roman" panose="02020603050405020304" pitchFamily="18" charset="0"/>
              </a:rPr>
              <a:t>Peng Cheng Laboratory</a:t>
            </a:r>
            <a:r>
              <a:rPr kumimoji="1" lang="zh-CN" altLang="en-US" sz="2400" dirty="0">
                <a:solidFill>
                  <a:schemeClr val="bg1"/>
                </a:solidFill>
                <a:cs typeface="Times New Roman" panose="02020603050405020304" pitchFamily="18" charset="0"/>
              </a:rPr>
              <a:t>     </a:t>
            </a:r>
            <a:r>
              <a:rPr kumimoji="1" lang="en-US" altLang="zh-CN" sz="2400" baseline="30000" dirty="0">
                <a:solidFill>
                  <a:schemeClr val="bg1"/>
                </a:solidFill>
                <a:cs typeface="Times New Roman" panose="02020603050405020304" pitchFamily="18" charset="0"/>
              </a:rPr>
              <a:t>3</a:t>
            </a:r>
            <a:r>
              <a:rPr kumimoji="1" lang="en-US" altLang="zh-CN" sz="2400" dirty="0">
                <a:solidFill>
                  <a:schemeClr val="bg1"/>
                </a:solidFill>
                <a:cs typeface="Times New Roman" panose="02020603050405020304" pitchFamily="18" charset="0"/>
              </a:rPr>
              <a:t>Huawei</a:t>
            </a:r>
          </a:p>
          <a:p>
            <a:pPr algn="ctr"/>
            <a:endParaRPr kumimoji="1" lang="en-US" altLang="zh-CN" sz="2000" b="1" baseline="30000" dirty="0">
              <a:solidFill>
                <a:schemeClr val="bg1"/>
              </a:solidFill>
              <a:cs typeface="Times New Roman" panose="02020603050405020304" pitchFamily="18" charset="0"/>
            </a:endParaRPr>
          </a:p>
          <a:p>
            <a:pPr algn="ctr"/>
            <a:endParaRPr kumimoji="1" lang="en-US" altLang="zh-CN" sz="2000" b="1" baseline="30000" dirty="0">
              <a:solidFill>
                <a:schemeClr val="bg1"/>
              </a:solidFill>
              <a:cs typeface="Times New Roman" panose="02020603050405020304" pitchFamily="18" charset="0"/>
            </a:endParaRPr>
          </a:p>
        </p:txBody>
      </p:sp>
      <p:sp>
        <p:nvSpPr>
          <p:cNvPr id="15" name="文本框 14">
            <a:extLst>
              <a:ext uri="{FF2B5EF4-FFF2-40B4-BE49-F238E27FC236}">
                <a16:creationId xmlns:a16="http://schemas.microsoft.com/office/drawing/2014/main" id="{E9F8D76B-4FEA-A79D-ECD1-D8C9E0538E23}"/>
              </a:ext>
            </a:extLst>
          </p:cNvPr>
          <p:cNvSpPr txBox="1"/>
          <p:nvPr/>
        </p:nvSpPr>
        <p:spPr>
          <a:xfrm>
            <a:off x="5205902" y="112340"/>
            <a:ext cx="1780196" cy="369332"/>
          </a:xfrm>
          <a:prstGeom prst="rect">
            <a:avLst/>
          </a:prstGeom>
          <a:noFill/>
        </p:spPr>
        <p:txBody>
          <a:bodyPr wrap="square">
            <a:spAutoFit/>
          </a:bodyPr>
          <a:lstStyle/>
          <a:p>
            <a:pPr algn="l"/>
            <a:fld id="{20A6780A-94F1-CF45-92BE-1F4A21F361F7}" type="datetime1">
              <a:rPr lang="zh-CN" altLang="en-US" b="1" i="0" smtClean="0">
                <a:solidFill>
                  <a:srgbClr val="333333"/>
                </a:solidFill>
                <a:effectLst/>
                <a:latin typeface="Arial" panose="020B0604020202020204" pitchFamily="34" charset="0"/>
              </a:rPr>
              <a:t>2025/7/14</a:t>
            </a:fld>
            <a:endParaRPr lang="en" altLang="zh-CN" b="1" i="0" dirty="0">
              <a:solidFill>
                <a:srgbClr val="333333"/>
              </a:solidFill>
              <a:effectLst/>
              <a:latin typeface="Arial" panose="020B0604020202020204" pitchFamily="34" charset="0"/>
            </a:endParaRPr>
          </a:p>
        </p:txBody>
      </p:sp>
      <p:sp>
        <p:nvSpPr>
          <p:cNvPr id="315" name="文本框 314">
            <a:extLst>
              <a:ext uri="{FF2B5EF4-FFF2-40B4-BE49-F238E27FC236}">
                <a16:creationId xmlns:a16="http://schemas.microsoft.com/office/drawing/2014/main" id="{D30D9738-7B37-60BD-1128-755AE9BAB588}"/>
              </a:ext>
            </a:extLst>
          </p:cNvPr>
          <p:cNvSpPr txBox="1"/>
          <p:nvPr/>
        </p:nvSpPr>
        <p:spPr>
          <a:xfrm>
            <a:off x="8827156" y="112340"/>
            <a:ext cx="3293520" cy="369332"/>
          </a:xfrm>
          <a:prstGeom prst="rect">
            <a:avLst/>
          </a:prstGeom>
          <a:noFill/>
        </p:spPr>
        <p:txBody>
          <a:bodyPr wrap="square">
            <a:spAutoFit/>
          </a:bodyPr>
          <a:lstStyle/>
          <a:p>
            <a:pPr algn="l"/>
            <a:r>
              <a:rPr lang="en" altLang="zh-CN" b="1" i="0" dirty="0">
                <a:solidFill>
                  <a:srgbClr val="333333"/>
                </a:solidFill>
                <a:effectLst/>
                <a:latin typeface="Arial" panose="020B0604020202020204" pitchFamily="34" charset="0"/>
              </a:rPr>
              <a:t>Rotterdam, The Netherlands</a:t>
            </a:r>
          </a:p>
        </p:txBody>
      </p:sp>
    </p:spTree>
    <p:extLst>
      <p:ext uri="{BB962C8B-B14F-4D97-AF65-F5344CB8AC3E}">
        <p14:creationId xmlns:p14="http://schemas.microsoft.com/office/powerpoint/2010/main" val="1761699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矩形 308">
            <a:extLst>
              <a:ext uri="{FF2B5EF4-FFF2-40B4-BE49-F238E27FC236}">
                <a16:creationId xmlns:a16="http://schemas.microsoft.com/office/drawing/2014/main" id="{EC540F89-4BC9-8543-2FD0-F8924CE3BB4E}"/>
              </a:ext>
            </a:extLst>
          </p:cNvPr>
          <p:cNvSpPr/>
          <p:nvPr/>
        </p:nvSpPr>
        <p:spPr>
          <a:xfrm>
            <a:off x="0" y="0"/>
            <a:ext cx="3650725" cy="6858000"/>
          </a:xfrm>
          <a:prstGeom prst="rect">
            <a:avLst/>
          </a:prstGeom>
          <a:gradFill>
            <a:gsLst>
              <a:gs pos="77000">
                <a:srgbClr val="653673">
                  <a:alpha val="100000"/>
                </a:srgbClr>
              </a:gs>
              <a:gs pos="100000">
                <a:srgbClr val="8C4BA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nvGrpSpPr>
          <p:cNvPr id="4" name="组合 3">
            <a:extLst>
              <a:ext uri="{FF2B5EF4-FFF2-40B4-BE49-F238E27FC236}">
                <a16:creationId xmlns:a16="http://schemas.microsoft.com/office/drawing/2014/main" id="{8A6C1D0B-B066-F65C-0B55-404414C77420}"/>
              </a:ext>
            </a:extLst>
          </p:cNvPr>
          <p:cNvGrpSpPr/>
          <p:nvPr/>
        </p:nvGrpSpPr>
        <p:grpSpPr>
          <a:xfrm>
            <a:off x="0" y="5576887"/>
            <a:ext cx="12192000" cy="1281113"/>
            <a:chOff x="-6350" y="3575050"/>
            <a:chExt cx="12192000" cy="1281113"/>
          </a:xfrm>
          <a:gradFill>
            <a:gsLst>
              <a:gs pos="0">
                <a:srgbClr val="A66BB9">
                  <a:alpha val="0"/>
                </a:srgbClr>
              </a:gs>
              <a:gs pos="100000">
                <a:srgbClr val="A66BB9">
                  <a:alpha val="50000"/>
                </a:srgbClr>
              </a:gs>
            </a:gsLst>
            <a:lin ang="5400000" scaled="0"/>
          </a:gradFill>
        </p:grpSpPr>
        <p:grpSp>
          <p:nvGrpSpPr>
            <p:cNvPr id="5" name="Group 205">
              <a:extLst>
                <a:ext uri="{FF2B5EF4-FFF2-40B4-BE49-F238E27FC236}">
                  <a16:creationId xmlns:a16="http://schemas.microsoft.com/office/drawing/2014/main" id="{48ABA80D-F245-4AD5-1871-51464A6FA5A0}"/>
                </a:ext>
              </a:extLst>
            </p:cNvPr>
            <p:cNvGrpSpPr>
              <a:grpSpLocks/>
            </p:cNvGrpSpPr>
            <p:nvPr userDrawn="1"/>
          </p:nvGrpSpPr>
          <p:grpSpPr bwMode="auto">
            <a:xfrm>
              <a:off x="4810125" y="4400550"/>
              <a:ext cx="4105275" cy="433388"/>
              <a:chOff x="3030" y="2772"/>
              <a:chExt cx="2586" cy="273"/>
            </a:xfrm>
            <a:grpFill/>
          </p:grpSpPr>
          <p:sp>
            <p:nvSpPr>
              <p:cNvPr id="106" name="Line 5">
                <a:extLst>
                  <a:ext uri="{FF2B5EF4-FFF2-40B4-BE49-F238E27FC236}">
                    <a16:creationId xmlns:a16="http://schemas.microsoft.com/office/drawing/2014/main" id="{EFA9A03A-69A9-7A5C-A541-02BF6B10AB2B}"/>
                  </a:ext>
                </a:extLst>
              </p:cNvPr>
              <p:cNvSpPr>
                <a:spLocks noChangeShapeType="1"/>
              </p:cNvSpPr>
              <p:nvPr userDrawn="1"/>
            </p:nvSpPr>
            <p:spPr bwMode="auto">
              <a:xfrm>
                <a:off x="5616" y="2860"/>
                <a:ext cx="0" cy="0"/>
              </a:xfrm>
              <a:prstGeom prst="line">
                <a:avLst/>
              </a:prstGeom>
              <a:grpFill/>
              <a:ln w="12700" cap="rnd">
                <a:solidFill>
                  <a:srgbClr val="BF9C5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7" name="Freeform 6">
                <a:extLst>
                  <a:ext uri="{FF2B5EF4-FFF2-40B4-BE49-F238E27FC236}">
                    <a16:creationId xmlns:a16="http://schemas.microsoft.com/office/drawing/2014/main" id="{CC6C7445-4695-1019-F051-ED047B528DCA}"/>
                  </a:ext>
                </a:extLst>
              </p:cNvPr>
              <p:cNvSpPr>
                <a:spLocks/>
              </p:cNvSpPr>
              <p:nvPr userDrawn="1"/>
            </p:nvSpPr>
            <p:spPr bwMode="auto">
              <a:xfrm>
                <a:off x="3657" y="2794"/>
                <a:ext cx="39" cy="9"/>
              </a:xfrm>
              <a:custGeom>
                <a:avLst/>
                <a:gdLst>
                  <a:gd name="T0" fmla="*/ 8 w 9"/>
                  <a:gd name="T1" fmla="*/ 2 h 2"/>
                  <a:gd name="T2" fmla="*/ 1 w 9"/>
                  <a:gd name="T3" fmla="*/ 2 h 2"/>
                  <a:gd name="T4" fmla="*/ 0 w 9"/>
                  <a:gd name="T5" fmla="*/ 1 h 2"/>
                  <a:gd name="T6" fmla="*/ 1 w 9"/>
                  <a:gd name="T7" fmla="*/ 0 h 2"/>
                  <a:gd name="T8" fmla="*/ 8 w 9"/>
                  <a:gd name="T9" fmla="*/ 0 h 2"/>
                  <a:gd name="T10" fmla="*/ 9 w 9"/>
                  <a:gd name="T11" fmla="*/ 1 h 2"/>
                  <a:gd name="T12" fmla="*/ 8 w 9"/>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2"/>
                    </a:moveTo>
                    <a:cubicBezTo>
                      <a:pt x="1" y="2"/>
                      <a:pt x="1" y="2"/>
                      <a:pt x="1" y="2"/>
                    </a:cubicBezTo>
                    <a:cubicBezTo>
                      <a:pt x="0" y="2"/>
                      <a:pt x="0" y="1"/>
                      <a:pt x="0" y="1"/>
                    </a:cubicBezTo>
                    <a:cubicBezTo>
                      <a:pt x="0" y="0"/>
                      <a:pt x="0" y="0"/>
                      <a:pt x="1" y="0"/>
                    </a:cubicBezTo>
                    <a:cubicBezTo>
                      <a:pt x="8" y="0"/>
                      <a:pt x="8" y="0"/>
                      <a:pt x="8" y="0"/>
                    </a:cubicBezTo>
                    <a:cubicBezTo>
                      <a:pt x="8" y="0"/>
                      <a:pt x="9" y="0"/>
                      <a:pt x="9" y="1"/>
                    </a:cubicBezTo>
                    <a:cubicBezTo>
                      <a:pt x="9" y="1"/>
                      <a:pt x="8" y="2"/>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7">
                <a:extLst>
                  <a:ext uri="{FF2B5EF4-FFF2-40B4-BE49-F238E27FC236}">
                    <a16:creationId xmlns:a16="http://schemas.microsoft.com/office/drawing/2014/main" id="{B67FCB85-6F20-2FFE-9161-2FA5DF5D23DD}"/>
                  </a:ext>
                </a:extLst>
              </p:cNvPr>
              <p:cNvSpPr>
                <a:spLocks/>
              </p:cNvSpPr>
              <p:nvPr userDrawn="1"/>
            </p:nvSpPr>
            <p:spPr bwMode="auto">
              <a:xfrm>
                <a:off x="303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8">
                <a:extLst>
                  <a:ext uri="{FF2B5EF4-FFF2-40B4-BE49-F238E27FC236}">
                    <a16:creationId xmlns:a16="http://schemas.microsoft.com/office/drawing/2014/main" id="{4755DAB5-6FCD-4CB9-F956-4B5ABFEE0922}"/>
                  </a:ext>
                </a:extLst>
              </p:cNvPr>
              <p:cNvSpPr>
                <a:spLocks/>
              </p:cNvSpPr>
              <p:nvPr userDrawn="1"/>
            </p:nvSpPr>
            <p:spPr bwMode="auto">
              <a:xfrm>
                <a:off x="30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9">
                <a:extLst>
                  <a:ext uri="{FF2B5EF4-FFF2-40B4-BE49-F238E27FC236}">
                    <a16:creationId xmlns:a16="http://schemas.microsoft.com/office/drawing/2014/main" id="{472FF4A9-ABB3-D96F-DF23-197A951154EA}"/>
                  </a:ext>
                </a:extLst>
              </p:cNvPr>
              <p:cNvSpPr>
                <a:spLocks/>
              </p:cNvSpPr>
              <p:nvPr userDrawn="1"/>
            </p:nvSpPr>
            <p:spPr bwMode="auto">
              <a:xfrm>
                <a:off x="30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10">
                <a:extLst>
                  <a:ext uri="{FF2B5EF4-FFF2-40B4-BE49-F238E27FC236}">
                    <a16:creationId xmlns:a16="http://schemas.microsoft.com/office/drawing/2014/main" id="{DF6C9F02-3211-FF7E-C83D-9F7C65B5C187}"/>
                  </a:ext>
                </a:extLst>
              </p:cNvPr>
              <p:cNvSpPr>
                <a:spLocks/>
              </p:cNvSpPr>
              <p:nvPr userDrawn="1"/>
            </p:nvSpPr>
            <p:spPr bwMode="auto">
              <a:xfrm>
                <a:off x="30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11">
                <a:extLst>
                  <a:ext uri="{FF2B5EF4-FFF2-40B4-BE49-F238E27FC236}">
                    <a16:creationId xmlns:a16="http://schemas.microsoft.com/office/drawing/2014/main" id="{38769AD7-221D-3880-80EF-4A6010B7F140}"/>
                  </a:ext>
                </a:extLst>
              </p:cNvPr>
              <p:cNvSpPr>
                <a:spLocks/>
              </p:cNvSpPr>
              <p:nvPr userDrawn="1"/>
            </p:nvSpPr>
            <p:spPr bwMode="auto">
              <a:xfrm>
                <a:off x="30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2">
                <a:extLst>
                  <a:ext uri="{FF2B5EF4-FFF2-40B4-BE49-F238E27FC236}">
                    <a16:creationId xmlns:a16="http://schemas.microsoft.com/office/drawing/2014/main" id="{6B75D709-EC7C-7808-8BDC-1E4E6041EA76}"/>
                  </a:ext>
                </a:extLst>
              </p:cNvPr>
              <p:cNvSpPr>
                <a:spLocks/>
              </p:cNvSpPr>
              <p:nvPr userDrawn="1"/>
            </p:nvSpPr>
            <p:spPr bwMode="auto">
              <a:xfrm>
                <a:off x="31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3">
                <a:extLst>
                  <a:ext uri="{FF2B5EF4-FFF2-40B4-BE49-F238E27FC236}">
                    <a16:creationId xmlns:a16="http://schemas.microsoft.com/office/drawing/2014/main" id="{8132790B-8FB3-CA61-4A57-4543E9D5EC1A}"/>
                  </a:ext>
                </a:extLst>
              </p:cNvPr>
              <p:cNvSpPr>
                <a:spLocks/>
              </p:cNvSpPr>
              <p:nvPr userDrawn="1"/>
            </p:nvSpPr>
            <p:spPr bwMode="auto">
              <a:xfrm>
                <a:off x="31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4">
                <a:extLst>
                  <a:ext uri="{FF2B5EF4-FFF2-40B4-BE49-F238E27FC236}">
                    <a16:creationId xmlns:a16="http://schemas.microsoft.com/office/drawing/2014/main" id="{877A5AE4-D740-B855-6E9F-0BE5F962E803}"/>
                  </a:ext>
                </a:extLst>
              </p:cNvPr>
              <p:cNvSpPr>
                <a:spLocks/>
              </p:cNvSpPr>
              <p:nvPr userDrawn="1"/>
            </p:nvSpPr>
            <p:spPr bwMode="auto">
              <a:xfrm>
                <a:off x="31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15">
                <a:extLst>
                  <a:ext uri="{FF2B5EF4-FFF2-40B4-BE49-F238E27FC236}">
                    <a16:creationId xmlns:a16="http://schemas.microsoft.com/office/drawing/2014/main" id="{43853C62-AA12-63AC-4210-C4B47059A531}"/>
                  </a:ext>
                </a:extLst>
              </p:cNvPr>
              <p:cNvSpPr>
                <a:spLocks/>
              </p:cNvSpPr>
              <p:nvPr userDrawn="1"/>
            </p:nvSpPr>
            <p:spPr bwMode="auto">
              <a:xfrm>
                <a:off x="314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16">
                <a:extLst>
                  <a:ext uri="{FF2B5EF4-FFF2-40B4-BE49-F238E27FC236}">
                    <a16:creationId xmlns:a16="http://schemas.microsoft.com/office/drawing/2014/main" id="{64EDC682-98B4-29F2-2273-57E566F3BF37}"/>
                  </a:ext>
                </a:extLst>
              </p:cNvPr>
              <p:cNvSpPr>
                <a:spLocks/>
              </p:cNvSpPr>
              <p:nvPr userDrawn="1"/>
            </p:nvSpPr>
            <p:spPr bwMode="auto">
              <a:xfrm>
                <a:off x="315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17">
                <a:extLst>
                  <a:ext uri="{FF2B5EF4-FFF2-40B4-BE49-F238E27FC236}">
                    <a16:creationId xmlns:a16="http://schemas.microsoft.com/office/drawing/2014/main" id="{25BF4964-C656-0D7B-AA87-8CF4D05D8136}"/>
                  </a:ext>
                </a:extLst>
              </p:cNvPr>
              <p:cNvSpPr>
                <a:spLocks/>
              </p:cNvSpPr>
              <p:nvPr userDrawn="1"/>
            </p:nvSpPr>
            <p:spPr bwMode="auto">
              <a:xfrm>
                <a:off x="31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18">
                <a:extLst>
                  <a:ext uri="{FF2B5EF4-FFF2-40B4-BE49-F238E27FC236}">
                    <a16:creationId xmlns:a16="http://schemas.microsoft.com/office/drawing/2014/main" id="{47109BFE-66D2-CFB9-33FA-02268699AEDE}"/>
                  </a:ext>
                </a:extLst>
              </p:cNvPr>
              <p:cNvSpPr>
                <a:spLocks/>
              </p:cNvSpPr>
              <p:nvPr userDrawn="1"/>
            </p:nvSpPr>
            <p:spPr bwMode="auto">
              <a:xfrm>
                <a:off x="31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19">
                <a:extLst>
                  <a:ext uri="{FF2B5EF4-FFF2-40B4-BE49-F238E27FC236}">
                    <a16:creationId xmlns:a16="http://schemas.microsoft.com/office/drawing/2014/main" id="{F95427A9-BA4C-2FB8-9142-D9323C824A2B}"/>
                  </a:ext>
                </a:extLst>
              </p:cNvPr>
              <p:cNvSpPr>
                <a:spLocks/>
              </p:cNvSpPr>
              <p:nvPr userDrawn="1"/>
            </p:nvSpPr>
            <p:spPr bwMode="auto">
              <a:xfrm>
                <a:off x="31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20">
                <a:extLst>
                  <a:ext uri="{FF2B5EF4-FFF2-40B4-BE49-F238E27FC236}">
                    <a16:creationId xmlns:a16="http://schemas.microsoft.com/office/drawing/2014/main" id="{7A379349-3685-3946-E913-991652F5BE56}"/>
                  </a:ext>
                </a:extLst>
              </p:cNvPr>
              <p:cNvSpPr>
                <a:spLocks/>
              </p:cNvSpPr>
              <p:nvPr userDrawn="1"/>
            </p:nvSpPr>
            <p:spPr bwMode="auto">
              <a:xfrm>
                <a:off x="32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21">
                <a:extLst>
                  <a:ext uri="{FF2B5EF4-FFF2-40B4-BE49-F238E27FC236}">
                    <a16:creationId xmlns:a16="http://schemas.microsoft.com/office/drawing/2014/main" id="{63EE2348-4305-691B-E62B-F0CE80B5D2B7}"/>
                  </a:ext>
                </a:extLst>
              </p:cNvPr>
              <p:cNvSpPr>
                <a:spLocks/>
              </p:cNvSpPr>
              <p:nvPr userDrawn="1"/>
            </p:nvSpPr>
            <p:spPr bwMode="auto">
              <a:xfrm>
                <a:off x="32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22">
                <a:extLst>
                  <a:ext uri="{FF2B5EF4-FFF2-40B4-BE49-F238E27FC236}">
                    <a16:creationId xmlns:a16="http://schemas.microsoft.com/office/drawing/2014/main" id="{6670BB72-F007-ED61-97A2-E0099F09DA18}"/>
                  </a:ext>
                </a:extLst>
              </p:cNvPr>
              <p:cNvSpPr>
                <a:spLocks/>
              </p:cNvSpPr>
              <p:nvPr userDrawn="1"/>
            </p:nvSpPr>
            <p:spPr bwMode="auto">
              <a:xfrm>
                <a:off x="32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23">
                <a:extLst>
                  <a:ext uri="{FF2B5EF4-FFF2-40B4-BE49-F238E27FC236}">
                    <a16:creationId xmlns:a16="http://schemas.microsoft.com/office/drawing/2014/main" id="{B796FEA7-EB90-E2D9-D939-C36D953EB354}"/>
                  </a:ext>
                </a:extLst>
              </p:cNvPr>
              <p:cNvSpPr>
                <a:spLocks/>
              </p:cNvSpPr>
              <p:nvPr userDrawn="1"/>
            </p:nvSpPr>
            <p:spPr bwMode="auto">
              <a:xfrm>
                <a:off x="325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24">
                <a:extLst>
                  <a:ext uri="{FF2B5EF4-FFF2-40B4-BE49-F238E27FC236}">
                    <a16:creationId xmlns:a16="http://schemas.microsoft.com/office/drawing/2014/main" id="{3E4CAC82-F0CF-4709-9106-4AD28BCA18B9}"/>
                  </a:ext>
                </a:extLst>
              </p:cNvPr>
              <p:cNvSpPr>
                <a:spLocks/>
              </p:cNvSpPr>
              <p:nvPr userDrawn="1"/>
            </p:nvSpPr>
            <p:spPr bwMode="auto">
              <a:xfrm>
                <a:off x="326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25">
                <a:extLst>
                  <a:ext uri="{FF2B5EF4-FFF2-40B4-BE49-F238E27FC236}">
                    <a16:creationId xmlns:a16="http://schemas.microsoft.com/office/drawing/2014/main" id="{EB61E338-45D9-0B1E-111A-1B407C62D8EA}"/>
                  </a:ext>
                </a:extLst>
              </p:cNvPr>
              <p:cNvSpPr>
                <a:spLocks/>
              </p:cNvSpPr>
              <p:nvPr userDrawn="1"/>
            </p:nvSpPr>
            <p:spPr bwMode="auto">
              <a:xfrm>
                <a:off x="327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26">
                <a:extLst>
                  <a:ext uri="{FF2B5EF4-FFF2-40B4-BE49-F238E27FC236}">
                    <a16:creationId xmlns:a16="http://schemas.microsoft.com/office/drawing/2014/main" id="{7A6A74C2-E4A8-B43F-0D2B-7FD09A86528E}"/>
                  </a:ext>
                </a:extLst>
              </p:cNvPr>
              <p:cNvSpPr>
                <a:spLocks/>
              </p:cNvSpPr>
              <p:nvPr userDrawn="1"/>
            </p:nvSpPr>
            <p:spPr bwMode="auto">
              <a:xfrm>
                <a:off x="329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27">
                <a:extLst>
                  <a:ext uri="{FF2B5EF4-FFF2-40B4-BE49-F238E27FC236}">
                    <a16:creationId xmlns:a16="http://schemas.microsoft.com/office/drawing/2014/main" id="{870D6224-F987-111B-C613-A48BFEF47CDA}"/>
                  </a:ext>
                </a:extLst>
              </p:cNvPr>
              <p:cNvSpPr>
                <a:spLocks/>
              </p:cNvSpPr>
              <p:nvPr userDrawn="1"/>
            </p:nvSpPr>
            <p:spPr bwMode="auto">
              <a:xfrm>
                <a:off x="330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28">
                <a:extLst>
                  <a:ext uri="{FF2B5EF4-FFF2-40B4-BE49-F238E27FC236}">
                    <a16:creationId xmlns:a16="http://schemas.microsoft.com/office/drawing/2014/main" id="{1AE32B4A-32C1-B8C5-718F-E9C323CC6E39}"/>
                  </a:ext>
                </a:extLst>
              </p:cNvPr>
              <p:cNvSpPr>
                <a:spLocks/>
              </p:cNvSpPr>
              <p:nvPr userDrawn="1"/>
            </p:nvSpPr>
            <p:spPr bwMode="auto">
              <a:xfrm>
                <a:off x="33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29">
                <a:extLst>
                  <a:ext uri="{FF2B5EF4-FFF2-40B4-BE49-F238E27FC236}">
                    <a16:creationId xmlns:a16="http://schemas.microsoft.com/office/drawing/2014/main" id="{2DCB1DD4-2B2B-DA6F-76DB-8788D48D6B40}"/>
                  </a:ext>
                </a:extLst>
              </p:cNvPr>
              <p:cNvSpPr>
                <a:spLocks/>
              </p:cNvSpPr>
              <p:nvPr userDrawn="1"/>
            </p:nvSpPr>
            <p:spPr bwMode="auto">
              <a:xfrm>
                <a:off x="33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30">
                <a:extLst>
                  <a:ext uri="{FF2B5EF4-FFF2-40B4-BE49-F238E27FC236}">
                    <a16:creationId xmlns:a16="http://schemas.microsoft.com/office/drawing/2014/main" id="{C5606BB6-0304-CDB5-E0A9-09E4B5127610}"/>
                  </a:ext>
                </a:extLst>
              </p:cNvPr>
              <p:cNvSpPr>
                <a:spLocks/>
              </p:cNvSpPr>
              <p:nvPr userDrawn="1"/>
            </p:nvSpPr>
            <p:spPr bwMode="auto">
              <a:xfrm>
                <a:off x="33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31">
                <a:extLst>
                  <a:ext uri="{FF2B5EF4-FFF2-40B4-BE49-F238E27FC236}">
                    <a16:creationId xmlns:a16="http://schemas.microsoft.com/office/drawing/2014/main" id="{32B6D5A2-A85B-56B6-A87A-256BD044038A}"/>
                  </a:ext>
                </a:extLst>
              </p:cNvPr>
              <p:cNvSpPr>
                <a:spLocks/>
              </p:cNvSpPr>
              <p:nvPr userDrawn="1"/>
            </p:nvSpPr>
            <p:spPr bwMode="auto">
              <a:xfrm>
                <a:off x="33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32">
                <a:extLst>
                  <a:ext uri="{FF2B5EF4-FFF2-40B4-BE49-F238E27FC236}">
                    <a16:creationId xmlns:a16="http://schemas.microsoft.com/office/drawing/2014/main" id="{B8B75BF9-FFDA-384B-A603-533134E5DD61}"/>
                  </a:ext>
                </a:extLst>
              </p:cNvPr>
              <p:cNvSpPr>
                <a:spLocks/>
              </p:cNvSpPr>
              <p:nvPr userDrawn="1"/>
            </p:nvSpPr>
            <p:spPr bwMode="auto">
              <a:xfrm>
                <a:off x="33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33">
                <a:extLst>
                  <a:ext uri="{FF2B5EF4-FFF2-40B4-BE49-F238E27FC236}">
                    <a16:creationId xmlns:a16="http://schemas.microsoft.com/office/drawing/2014/main" id="{9DCB839B-6720-EA3E-2FDA-9E39FDA6527D}"/>
                  </a:ext>
                </a:extLst>
              </p:cNvPr>
              <p:cNvSpPr>
                <a:spLocks/>
              </p:cNvSpPr>
              <p:nvPr userDrawn="1"/>
            </p:nvSpPr>
            <p:spPr bwMode="auto">
              <a:xfrm>
                <a:off x="33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34">
                <a:extLst>
                  <a:ext uri="{FF2B5EF4-FFF2-40B4-BE49-F238E27FC236}">
                    <a16:creationId xmlns:a16="http://schemas.microsoft.com/office/drawing/2014/main" id="{45F94BFD-73C5-33FB-3FB4-E6D232091B10}"/>
                  </a:ext>
                </a:extLst>
              </p:cNvPr>
              <p:cNvSpPr>
                <a:spLocks/>
              </p:cNvSpPr>
              <p:nvPr userDrawn="1"/>
            </p:nvSpPr>
            <p:spPr bwMode="auto">
              <a:xfrm>
                <a:off x="34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35">
                <a:extLst>
                  <a:ext uri="{FF2B5EF4-FFF2-40B4-BE49-F238E27FC236}">
                    <a16:creationId xmlns:a16="http://schemas.microsoft.com/office/drawing/2014/main" id="{6B5C8914-9336-00E7-89B9-827488BFD4A8}"/>
                  </a:ext>
                </a:extLst>
              </p:cNvPr>
              <p:cNvSpPr>
                <a:spLocks/>
              </p:cNvSpPr>
              <p:nvPr userDrawn="1"/>
            </p:nvSpPr>
            <p:spPr bwMode="auto">
              <a:xfrm>
                <a:off x="34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36">
                <a:extLst>
                  <a:ext uri="{FF2B5EF4-FFF2-40B4-BE49-F238E27FC236}">
                    <a16:creationId xmlns:a16="http://schemas.microsoft.com/office/drawing/2014/main" id="{9F35AE9F-6E0A-0F62-6CF0-C1AC185AFC30}"/>
                  </a:ext>
                </a:extLst>
              </p:cNvPr>
              <p:cNvSpPr>
                <a:spLocks/>
              </p:cNvSpPr>
              <p:nvPr userDrawn="1"/>
            </p:nvSpPr>
            <p:spPr bwMode="auto">
              <a:xfrm>
                <a:off x="34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37">
                <a:extLst>
                  <a:ext uri="{FF2B5EF4-FFF2-40B4-BE49-F238E27FC236}">
                    <a16:creationId xmlns:a16="http://schemas.microsoft.com/office/drawing/2014/main" id="{8AB644A3-7EC7-E4D7-5268-4F8C61F850C7}"/>
                  </a:ext>
                </a:extLst>
              </p:cNvPr>
              <p:cNvSpPr>
                <a:spLocks/>
              </p:cNvSpPr>
              <p:nvPr userDrawn="1"/>
            </p:nvSpPr>
            <p:spPr bwMode="auto">
              <a:xfrm>
                <a:off x="34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38">
                <a:extLst>
                  <a:ext uri="{FF2B5EF4-FFF2-40B4-BE49-F238E27FC236}">
                    <a16:creationId xmlns:a16="http://schemas.microsoft.com/office/drawing/2014/main" id="{05A74C33-CB16-378C-23BA-C1C59EBBA7BF}"/>
                  </a:ext>
                </a:extLst>
              </p:cNvPr>
              <p:cNvSpPr>
                <a:spLocks/>
              </p:cNvSpPr>
              <p:nvPr userDrawn="1"/>
            </p:nvSpPr>
            <p:spPr bwMode="auto">
              <a:xfrm>
                <a:off x="345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39">
                <a:extLst>
                  <a:ext uri="{FF2B5EF4-FFF2-40B4-BE49-F238E27FC236}">
                    <a16:creationId xmlns:a16="http://schemas.microsoft.com/office/drawing/2014/main" id="{B05CCE52-5185-C43E-B3D8-53CFFD0391B7}"/>
                  </a:ext>
                </a:extLst>
              </p:cNvPr>
              <p:cNvSpPr>
                <a:spLocks/>
              </p:cNvSpPr>
              <p:nvPr userDrawn="1"/>
            </p:nvSpPr>
            <p:spPr bwMode="auto">
              <a:xfrm>
                <a:off x="34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40">
                <a:extLst>
                  <a:ext uri="{FF2B5EF4-FFF2-40B4-BE49-F238E27FC236}">
                    <a16:creationId xmlns:a16="http://schemas.microsoft.com/office/drawing/2014/main" id="{EB54E868-F94D-534D-B202-FCC7FDED3753}"/>
                  </a:ext>
                </a:extLst>
              </p:cNvPr>
              <p:cNvSpPr>
                <a:spLocks/>
              </p:cNvSpPr>
              <p:nvPr userDrawn="1"/>
            </p:nvSpPr>
            <p:spPr bwMode="auto">
              <a:xfrm>
                <a:off x="34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41">
                <a:extLst>
                  <a:ext uri="{FF2B5EF4-FFF2-40B4-BE49-F238E27FC236}">
                    <a16:creationId xmlns:a16="http://schemas.microsoft.com/office/drawing/2014/main" id="{D2184A0B-2252-C158-3B14-53177751F529}"/>
                  </a:ext>
                </a:extLst>
              </p:cNvPr>
              <p:cNvSpPr>
                <a:spLocks/>
              </p:cNvSpPr>
              <p:nvPr userDrawn="1"/>
            </p:nvSpPr>
            <p:spPr bwMode="auto">
              <a:xfrm>
                <a:off x="34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42">
                <a:extLst>
                  <a:ext uri="{FF2B5EF4-FFF2-40B4-BE49-F238E27FC236}">
                    <a16:creationId xmlns:a16="http://schemas.microsoft.com/office/drawing/2014/main" id="{C45A37E3-30A8-585D-A85F-40355E6DAEE2}"/>
                  </a:ext>
                </a:extLst>
              </p:cNvPr>
              <p:cNvSpPr>
                <a:spLocks/>
              </p:cNvSpPr>
              <p:nvPr userDrawn="1"/>
            </p:nvSpPr>
            <p:spPr bwMode="auto">
              <a:xfrm>
                <a:off x="35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43">
                <a:extLst>
                  <a:ext uri="{FF2B5EF4-FFF2-40B4-BE49-F238E27FC236}">
                    <a16:creationId xmlns:a16="http://schemas.microsoft.com/office/drawing/2014/main" id="{3E2AA832-8743-C8DE-2ADC-F7EFE14A0577}"/>
                  </a:ext>
                </a:extLst>
              </p:cNvPr>
              <p:cNvSpPr>
                <a:spLocks/>
              </p:cNvSpPr>
              <p:nvPr userDrawn="1"/>
            </p:nvSpPr>
            <p:spPr bwMode="auto">
              <a:xfrm>
                <a:off x="35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44">
                <a:extLst>
                  <a:ext uri="{FF2B5EF4-FFF2-40B4-BE49-F238E27FC236}">
                    <a16:creationId xmlns:a16="http://schemas.microsoft.com/office/drawing/2014/main" id="{ED7D9A89-F840-B53A-FAE0-B05C91E32702}"/>
                  </a:ext>
                </a:extLst>
              </p:cNvPr>
              <p:cNvSpPr>
                <a:spLocks/>
              </p:cNvSpPr>
              <p:nvPr userDrawn="1"/>
            </p:nvSpPr>
            <p:spPr bwMode="auto">
              <a:xfrm>
                <a:off x="35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45">
                <a:extLst>
                  <a:ext uri="{FF2B5EF4-FFF2-40B4-BE49-F238E27FC236}">
                    <a16:creationId xmlns:a16="http://schemas.microsoft.com/office/drawing/2014/main" id="{9205DB4A-E1F7-917A-2A40-779C5235AECE}"/>
                  </a:ext>
                </a:extLst>
              </p:cNvPr>
              <p:cNvSpPr>
                <a:spLocks/>
              </p:cNvSpPr>
              <p:nvPr userDrawn="1"/>
            </p:nvSpPr>
            <p:spPr bwMode="auto">
              <a:xfrm>
                <a:off x="35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46">
                <a:extLst>
                  <a:ext uri="{FF2B5EF4-FFF2-40B4-BE49-F238E27FC236}">
                    <a16:creationId xmlns:a16="http://schemas.microsoft.com/office/drawing/2014/main" id="{620F6A30-05DD-B9E0-CA6C-19830EAB2B4D}"/>
                  </a:ext>
                </a:extLst>
              </p:cNvPr>
              <p:cNvSpPr>
                <a:spLocks/>
              </p:cNvSpPr>
              <p:nvPr userDrawn="1"/>
            </p:nvSpPr>
            <p:spPr bwMode="auto">
              <a:xfrm>
                <a:off x="35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47">
                <a:extLst>
                  <a:ext uri="{FF2B5EF4-FFF2-40B4-BE49-F238E27FC236}">
                    <a16:creationId xmlns:a16="http://schemas.microsoft.com/office/drawing/2014/main" id="{7A033D55-9832-A556-8000-9A1813C99A1D}"/>
                  </a:ext>
                </a:extLst>
              </p:cNvPr>
              <p:cNvSpPr>
                <a:spLocks/>
              </p:cNvSpPr>
              <p:nvPr userDrawn="1"/>
            </p:nvSpPr>
            <p:spPr bwMode="auto">
              <a:xfrm>
                <a:off x="35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48">
                <a:extLst>
                  <a:ext uri="{FF2B5EF4-FFF2-40B4-BE49-F238E27FC236}">
                    <a16:creationId xmlns:a16="http://schemas.microsoft.com/office/drawing/2014/main" id="{092FEB2B-DB87-DF57-CA10-8850EC225844}"/>
                  </a:ext>
                </a:extLst>
              </p:cNvPr>
              <p:cNvSpPr>
                <a:spLocks/>
              </p:cNvSpPr>
              <p:nvPr userDrawn="1"/>
            </p:nvSpPr>
            <p:spPr bwMode="auto">
              <a:xfrm>
                <a:off x="359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49">
                <a:extLst>
                  <a:ext uri="{FF2B5EF4-FFF2-40B4-BE49-F238E27FC236}">
                    <a16:creationId xmlns:a16="http://schemas.microsoft.com/office/drawing/2014/main" id="{AD421E95-AAA7-D36F-1699-9CCE6FC2B655}"/>
                  </a:ext>
                </a:extLst>
              </p:cNvPr>
              <p:cNvSpPr>
                <a:spLocks/>
              </p:cNvSpPr>
              <p:nvPr userDrawn="1"/>
            </p:nvSpPr>
            <p:spPr bwMode="auto">
              <a:xfrm>
                <a:off x="360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50">
                <a:extLst>
                  <a:ext uri="{FF2B5EF4-FFF2-40B4-BE49-F238E27FC236}">
                    <a16:creationId xmlns:a16="http://schemas.microsoft.com/office/drawing/2014/main" id="{18C2E53F-7C60-6CBA-00C1-9DFDD6126869}"/>
                  </a:ext>
                </a:extLst>
              </p:cNvPr>
              <p:cNvSpPr>
                <a:spLocks/>
              </p:cNvSpPr>
              <p:nvPr userDrawn="1"/>
            </p:nvSpPr>
            <p:spPr bwMode="auto">
              <a:xfrm>
                <a:off x="36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Freeform 51">
                <a:extLst>
                  <a:ext uri="{FF2B5EF4-FFF2-40B4-BE49-F238E27FC236}">
                    <a16:creationId xmlns:a16="http://schemas.microsoft.com/office/drawing/2014/main" id="{927778C9-C5D5-DE3A-0FA3-373B296CC9EF}"/>
                  </a:ext>
                </a:extLst>
              </p:cNvPr>
              <p:cNvSpPr>
                <a:spLocks/>
              </p:cNvSpPr>
              <p:nvPr userDrawn="1"/>
            </p:nvSpPr>
            <p:spPr bwMode="auto">
              <a:xfrm>
                <a:off x="36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Freeform 52">
                <a:extLst>
                  <a:ext uri="{FF2B5EF4-FFF2-40B4-BE49-F238E27FC236}">
                    <a16:creationId xmlns:a16="http://schemas.microsoft.com/office/drawing/2014/main" id="{DEA5A182-C83F-D5B9-CE82-99AD44A5E4E5}"/>
                  </a:ext>
                </a:extLst>
              </p:cNvPr>
              <p:cNvSpPr>
                <a:spLocks/>
              </p:cNvSpPr>
              <p:nvPr userDrawn="1"/>
            </p:nvSpPr>
            <p:spPr bwMode="auto">
              <a:xfrm>
                <a:off x="36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53">
                <a:extLst>
                  <a:ext uri="{FF2B5EF4-FFF2-40B4-BE49-F238E27FC236}">
                    <a16:creationId xmlns:a16="http://schemas.microsoft.com/office/drawing/2014/main" id="{CA9F73C2-D6F5-824F-A5C7-11916E698749}"/>
                  </a:ext>
                </a:extLst>
              </p:cNvPr>
              <p:cNvSpPr>
                <a:spLocks/>
              </p:cNvSpPr>
              <p:nvPr userDrawn="1"/>
            </p:nvSpPr>
            <p:spPr bwMode="auto">
              <a:xfrm>
                <a:off x="36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54">
                <a:extLst>
                  <a:ext uri="{FF2B5EF4-FFF2-40B4-BE49-F238E27FC236}">
                    <a16:creationId xmlns:a16="http://schemas.microsoft.com/office/drawing/2014/main" id="{B1578534-0142-F02A-8B91-5597BA5587F6}"/>
                  </a:ext>
                </a:extLst>
              </p:cNvPr>
              <p:cNvSpPr>
                <a:spLocks/>
              </p:cNvSpPr>
              <p:nvPr userDrawn="1"/>
            </p:nvSpPr>
            <p:spPr bwMode="auto">
              <a:xfrm>
                <a:off x="36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55">
                <a:extLst>
                  <a:ext uri="{FF2B5EF4-FFF2-40B4-BE49-F238E27FC236}">
                    <a16:creationId xmlns:a16="http://schemas.microsoft.com/office/drawing/2014/main" id="{4C95B651-C58B-9407-D1C1-0CA0AEA5F4B6}"/>
                  </a:ext>
                </a:extLst>
              </p:cNvPr>
              <p:cNvSpPr>
                <a:spLocks/>
              </p:cNvSpPr>
              <p:nvPr userDrawn="1"/>
            </p:nvSpPr>
            <p:spPr bwMode="auto">
              <a:xfrm>
                <a:off x="36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56">
                <a:extLst>
                  <a:ext uri="{FF2B5EF4-FFF2-40B4-BE49-F238E27FC236}">
                    <a16:creationId xmlns:a16="http://schemas.microsoft.com/office/drawing/2014/main" id="{6B9E82D7-3418-C8E9-53CA-E8440D50EECA}"/>
                  </a:ext>
                </a:extLst>
              </p:cNvPr>
              <p:cNvSpPr>
                <a:spLocks/>
              </p:cNvSpPr>
              <p:nvPr userDrawn="1"/>
            </p:nvSpPr>
            <p:spPr bwMode="auto">
              <a:xfrm>
                <a:off x="37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57">
                <a:extLst>
                  <a:ext uri="{FF2B5EF4-FFF2-40B4-BE49-F238E27FC236}">
                    <a16:creationId xmlns:a16="http://schemas.microsoft.com/office/drawing/2014/main" id="{6F805079-093D-D6BE-6829-2E89B0F74E68}"/>
                  </a:ext>
                </a:extLst>
              </p:cNvPr>
              <p:cNvSpPr>
                <a:spLocks/>
              </p:cNvSpPr>
              <p:nvPr userDrawn="1"/>
            </p:nvSpPr>
            <p:spPr bwMode="auto">
              <a:xfrm>
                <a:off x="37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58">
                <a:extLst>
                  <a:ext uri="{FF2B5EF4-FFF2-40B4-BE49-F238E27FC236}">
                    <a16:creationId xmlns:a16="http://schemas.microsoft.com/office/drawing/2014/main" id="{69C26D17-7146-7C31-6BB2-8B97924D512C}"/>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59">
                <a:extLst>
                  <a:ext uri="{FF2B5EF4-FFF2-40B4-BE49-F238E27FC236}">
                    <a16:creationId xmlns:a16="http://schemas.microsoft.com/office/drawing/2014/main" id="{46938DCA-6C4E-D999-897B-D1BA9033364C}"/>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60">
                <a:extLst>
                  <a:ext uri="{FF2B5EF4-FFF2-40B4-BE49-F238E27FC236}">
                    <a16:creationId xmlns:a16="http://schemas.microsoft.com/office/drawing/2014/main" id="{24EEC380-0145-7C05-FEDF-B6AF5316462F}"/>
                  </a:ext>
                </a:extLst>
              </p:cNvPr>
              <p:cNvSpPr>
                <a:spLocks/>
              </p:cNvSpPr>
              <p:nvPr userDrawn="1"/>
            </p:nvSpPr>
            <p:spPr bwMode="auto">
              <a:xfrm>
                <a:off x="39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Freeform 61">
                <a:extLst>
                  <a:ext uri="{FF2B5EF4-FFF2-40B4-BE49-F238E27FC236}">
                    <a16:creationId xmlns:a16="http://schemas.microsoft.com/office/drawing/2014/main" id="{F6137D90-3D75-9D9F-F5BB-A4E92FFFAC49}"/>
                  </a:ext>
                </a:extLst>
              </p:cNvPr>
              <p:cNvSpPr>
                <a:spLocks/>
              </p:cNvSpPr>
              <p:nvPr userDrawn="1"/>
            </p:nvSpPr>
            <p:spPr bwMode="auto">
              <a:xfrm>
                <a:off x="39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Freeform 62">
                <a:extLst>
                  <a:ext uri="{FF2B5EF4-FFF2-40B4-BE49-F238E27FC236}">
                    <a16:creationId xmlns:a16="http://schemas.microsoft.com/office/drawing/2014/main" id="{C44496A1-A589-4FEC-675E-865EAF8EBBE0}"/>
                  </a:ext>
                </a:extLst>
              </p:cNvPr>
              <p:cNvSpPr>
                <a:spLocks/>
              </p:cNvSpPr>
              <p:nvPr userDrawn="1"/>
            </p:nvSpPr>
            <p:spPr bwMode="auto">
              <a:xfrm>
                <a:off x="39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63">
                <a:extLst>
                  <a:ext uri="{FF2B5EF4-FFF2-40B4-BE49-F238E27FC236}">
                    <a16:creationId xmlns:a16="http://schemas.microsoft.com/office/drawing/2014/main" id="{07656392-5A1F-0CC3-CDB5-233274B1F15A}"/>
                  </a:ext>
                </a:extLst>
              </p:cNvPr>
              <p:cNvSpPr>
                <a:spLocks/>
              </p:cNvSpPr>
              <p:nvPr userDrawn="1"/>
            </p:nvSpPr>
            <p:spPr bwMode="auto">
              <a:xfrm>
                <a:off x="39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64">
                <a:extLst>
                  <a:ext uri="{FF2B5EF4-FFF2-40B4-BE49-F238E27FC236}">
                    <a16:creationId xmlns:a16="http://schemas.microsoft.com/office/drawing/2014/main" id="{6A04041A-1A8D-3658-E404-548EFC531A55}"/>
                  </a:ext>
                </a:extLst>
              </p:cNvPr>
              <p:cNvSpPr>
                <a:spLocks/>
              </p:cNvSpPr>
              <p:nvPr userDrawn="1"/>
            </p:nvSpPr>
            <p:spPr bwMode="auto">
              <a:xfrm>
                <a:off x="39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65">
                <a:extLst>
                  <a:ext uri="{FF2B5EF4-FFF2-40B4-BE49-F238E27FC236}">
                    <a16:creationId xmlns:a16="http://schemas.microsoft.com/office/drawing/2014/main" id="{BC0D9A9E-A786-70A7-189B-E023F93A7CC4}"/>
                  </a:ext>
                </a:extLst>
              </p:cNvPr>
              <p:cNvSpPr>
                <a:spLocks/>
              </p:cNvSpPr>
              <p:nvPr userDrawn="1"/>
            </p:nvSpPr>
            <p:spPr bwMode="auto">
              <a:xfrm>
                <a:off x="40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66">
                <a:extLst>
                  <a:ext uri="{FF2B5EF4-FFF2-40B4-BE49-F238E27FC236}">
                    <a16:creationId xmlns:a16="http://schemas.microsoft.com/office/drawing/2014/main" id="{300EFDDD-9452-1C60-CF3F-32D6FCCBBAB6}"/>
                  </a:ext>
                </a:extLst>
              </p:cNvPr>
              <p:cNvSpPr>
                <a:spLocks/>
              </p:cNvSpPr>
              <p:nvPr userDrawn="1"/>
            </p:nvSpPr>
            <p:spPr bwMode="auto">
              <a:xfrm>
                <a:off x="40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67">
                <a:extLst>
                  <a:ext uri="{FF2B5EF4-FFF2-40B4-BE49-F238E27FC236}">
                    <a16:creationId xmlns:a16="http://schemas.microsoft.com/office/drawing/2014/main" id="{8E9CA5E2-961C-D76F-0734-F010F71EF86A}"/>
                  </a:ext>
                </a:extLst>
              </p:cNvPr>
              <p:cNvSpPr>
                <a:spLocks/>
              </p:cNvSpPr>
              <p:nvPr userDrawn="1"/>
            </p:nvSpPr>
            <p:spPr bwMode="auto">
              <a:xfrm>
                <a:off x="40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68">
                <a:extLst>
                  <a:ext uri="{FF2B5EF4-FFF2-40B4-BE49-F238E27FC236}">
                    <a16:creationId xmlns:a16="http://schemas.microsoft.com/office/drawing/2014/main" id="{F4332794-9520-309D-E373-8A6322F8EC72}"/>
                  </a:ext>
                </a:extLst>
              </p:cNvPr>
              <p:cNvSpPr>
                <a:spLocks/>
              </p:cNvSpPr>
              <p:nvPr userDrawn="1"/>
            </p:nvSpPr>
            <p:spPr bwMode="auto">
              <a:xfrm>
                <a:off x="404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69">
                <a:extLst>
                  <a:ext uri="{FF2B5EF4-FFF2-40B4-BE49-F238E27FC236}">
                    <a16:creationId xmlns:a16="http://schemas.microsoft.com/office/drawing/2014/main" id="{4316CF7D-EC2E-0694-F277-F9878DDE1262}"/>
                  </a:ext>
                </a:extLst>
              </p:cNvPr>
              <p:cNvSpPr>
                <a:spLocks/>
              </p:cNvSpPr>
              <p:nvPr userDrawn="1"/>
            </p:nvSpPr>
            <p:spPr bwMode="auto">
              <a:xfrm>
                <a:off x="40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70">
                <a:extLst>
                  <a:ext uri="{FF2B5EF4-FFF2-40B4-BE49-F238E27FC236}">
                    <a16:creationId xmlns:a16="http://schemas.microsoft.com/office/drawing/2014/main" id="{8FC7ECFA-96DF-5C94-5224-DBEEB6C804A9}"/>
                  </a:ext>
                </a:extLst>
              </p:cNvPr>
              <p:cNvSpPr>
                <a:spLocks/>
              </p:cNvSpPr>
              <p:nvPr userDrawn="1"/>
            </p:nvSpPr>
            <p:spPr bwMode="auto">
              <a:xfrm>
                <a:off x="40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71">
                <a:extLst>
                  <a:ext uri="{FF2B5EF4-FFF2-40B4-BE49-F238E27FC236}">
                    <a16:creationId xmlns:a16="http://schemas.microsoft.com/office/drawing/2014/main" id="{7327B0A6-9E99-A359-A775-2F3D993F1B80}"/>
                  </a:ext>
                </a:extLst>
              </p:cNvPr>
              <p:cNvSpPr>
                <a:spLocks/>
              </p:cNvSpPr>
              <p:nvPr userDrawn="1"/>
            </p:nvSpPr>
            <p:spPr bwMode="auto">
              <a:xfrm>
                <a:off x="40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Freeform 72">
                <a:extLst>
                  <a:ext uri="{FF2B5EF4-FFF2-40B4-BE49-F238E27FC236}">
                    <a16:creationId xmlns:a16="http://schemas.microsoft.com/office/drawing/2014/main" id="{8CC63BC6-2611-9BA4-4F40-BF53EEAA510E}"/>
                  </a:ext>
                </a:extLst>
              </p:cNvPr>
              <p:cNvSpPr>
                <a:spLocks/>
              </p:cNvSpPr>
              <p:nvPr userDrawn="1"/>
            </p:nvSpPr>
            <p:spPr bwMode="auto">
              <a:xfrm>
                <a:off x="40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73">
                <a:extLst>
                  <a:ext uri="{FF2B5EF4-FFF2-40B4-BE49-F238E27FC236}">
                    <a16:creationId xmlns:a16="http://schemas.microsoft.com/office/drawing/2014/main" id="{12E6F51B-F6EE-DFBA-2D06-C9AB6B11F9C3}"/>
                  </a:ext>
                </a:extLst>
              </p:cNvPr>
              <p:cNvSpPr>
                <a:spLocks/>
              </p:cNvSpPr>
              <p:nvPr userDrawn="1"/>
            </p:nvSpPr>
            <p:spPr bwMode="auto">
              <a:xfrm>
                <a:off x="41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74">
                <a:extLst>
                  <a:ext uri="{FF2B5EF4-FFF2-40B4-BE49-F238E27FC236}">
                    <a16:creationId xmlns:a16="http://schemas.microsoft.com/office/drawing/2014/main" id="{A33CC4B3-AAC1-88E3-6A07-AF17C69F473A}"/>
                  </a:ext>
                </a:extLst>
              </p:cNvPr>
              <p:cNvSpPr>
                <a:spLocks/>
              </p:cNvSpPr>
              <p:nvPr userDrawn="1"/>
            </p:nvSpPr>
            <p:spPr bwMode="auto">
              <a:xfrm>
                <a:off x="41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75">
                <a:extLst>
                  <a:ext uri="{FF2B5EF4-FFF2-40B4-BE49-F238E27FC236}">
                    <a16:creationId xmlns:a16="http://schemas.microsoft.com/office/drawing/2014/main" id="{CACBA44E-73B8-0267-E99A-FE20B4091BE6}"/>
                  </a:ext>
                </a:extLst>
              </p:cNvPr>
              <p:cNvSpPr>
                <a:spLocks/>
              </p:cNvSpPr>
              <p:nvPr userDrawn="1"/>
            </p:nvSpPr>
            <p:spPr bwMode="auto">
              <a:xfrm>
                <a:off x="41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76">
                <a:extLst>
                  <a:ext uri="{FF2B5EF4-FFF2-40B4-BE49-F238E27FC236}">
                    <a16:creationId xmlns:a16="http://schemas.microsoft.com/office/drawing/2014/main" id="{7F47BD86-D1C4-9F06-C9A6-6379E2211186}"/>
                  </a:ext>
                </a:extLst>
              </p:cNvPr>
              <p:cNvSpPr>
                <a:spLocks/>
              </p:cNvSpPr>
              <p:nvPr userDrawn="1"/>
            </p:nvSpPr>
            <p:spPr bwMode="auto">
              <a:xfrm>
                <a:off x="41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77">
                <a:extLst>
                  <a:ext uri="{FF2B5EF4-FFF2-40B4-BE49-F238E27FC236}">
                    <a16:creationId xmlns:a16="http://schemas.microsoft.com/office/drawing/2014/main" id="{6EE18374-0AD8-8DCA-DEE5-E641F6F76D03}"/>
                  </a:ext>
                </a:extLst>
              </p:cNvPr>
              <p:cNvSpPr>
                <a:spLocks/>
              </p:cNvSpPr>
              <p:nvPr userDrawn="1"/>
            </p:nvSpPr>
            <p:spPr bwMode="auto">
              <a:xfrm>
                <a:off x="416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78">
                <a:extLst>
                  <a:ext uri="{FF2B5EF4-FFF2-40B4-BE49-F238E27FC236}">
                    <a16:creationId xmlns:a16="http://schemas.microsoft.com/office/drawing/2014/main" id="{90D5FFF7-8A9E-B279-7126-BFD78B301800}"/>
                  </a:ext>
                </a:extLst>
              </p:cNvPr>
              <p:cNvSpPr>
                <a:spLocks/>
              </p:cNvSpPr>
              <p:nvPr userDrawn="1"/>
            </p:nvSpPr>
            <p:spPr bwMode="auto">
              <a:xfrm>
                <a:off x="41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79">
                <a:extLst>
                  <a:ext uri="{FF2B5EF4-FFF2-40B4-BE49-F238E27FC236}">
                    <a16:creationId xmlns:a16="http://schemas.microsoft.com/office/drawing/2014/main" id="{411F6ABF-2BB4-25A2-B3A0-5C1F5D01E5E4}"/>
                  </a:ext>
                </a:extLst>
              </p:cNvPr>
              <p:cNvSpPr>
                <a:spLocks/>
              </p:cNvSpPr>
              <p:nvPr userDrawn="1"/>
            </p:nvSpPr>
            <p:spPr bwMode="auto">
              <a:xfrm>
                <a:off x="41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80">
                <a:extLst>
                  <a:ext uri="{FF2B5EF4-FFF2-40B4-BE49-F238E27FC236}">
                    <a16:creationId xmlns:a16="http://schemas.microsoft.com/office/drawing/2014/main" id="{4983D83E-73DD-4057-644F-247317DBF160}"/>
                  </a:ext>
                </a:extLst>
              </p:cNvPr>
              <p:cNvSpPr>
                <a:spLocks/>
              </p:cNvSpPr>
              <p:nvPr userDrawn="1"/>
            </p:nvSpPr>
            <p:spPr bwMode="auto">
              <a:xfrm>
                <a:off x="42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81">
                <a:extLst>
                  <a:ext uri="{FF2B5EF4-FFF2-40B4-BE49-F238E27FC236}">
                    <a16:creationId xmlns:a16="http://schemas.microsoft.com/office/drawing/2014/main" id="{CCA8A4AB-A28C-F4E1-79FD-1BCC50A99347}"/>
                  </a:ext>
                </a:extLst>
              </p:cNvPr>
              <p:cNvSpPr>
                <a:spLocks/>
              </p:cNvSpPr>
              <p:nvPr userDrawn="1"/>
            </p:nvSpPr>
            <p:spPr bwMode="auto">
              <a:xfrm>
                <a:off x="42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82">
                <a:extLst>
                  <a:ext uri="{FF2B5EF4-FFF2-40B4-BE49-F238E27FC236}">
                    <a16:creationId xmlns:a16="http://schemas.microsoft.com/office/drawing/2014/main" id="{B55FB499-B25F-81C0-A3B9-7370591842F9}"/>
                  </a:ext>
                </a:extLst>
              </p:cNvPr>
              <p:cNvSpPr>
                <a:spLocks/>
              </p:cNvSpPr>
              <p:nvPr userDrawn="1"/>
            </p:nvSpPr>
            <p:spPr bwMode="auto">
              <a:xfrm>
                <a:off x="42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83">
                <a:extLst>
                  <a:ext uri="{FF2B5EF4-FFF2-40B4-BE49-F238E27FC236}">
                    <a16:creationId xmlns:a16="http://schemas.microsoft.com/office/drawing/2014/main" id="{66C19630-01FB-22D3-312B-E30AF41E5AEE}"/>
                  </a:ext>
                </a:extLst>
              </p:cNvPr>
              <p:cNvSpPr>
                <a:spLocks/>
              </p:cNvSpPr>
              <p:nvPr userDrawn="1"/>
            </p:nvSpPr>
            <p:spPr bwMode="auto">
              <a:xfrm>
                <a:off x="42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84">
                <a:extLst>
                  <a:ext uri="{FF2B5EF4-FFF2-40B4-BE49-F238E27FC236}">
                    <a16:creationId xmlns:a16="http://schemas.microsoft.com/office/drawing/2014/main" id="{CED325CE-4417-7997-CF67-3557BE666EEE}"/>
                  </a:ext>
                </a:extLst>
              </p:cNvPr>
              <p:cNvSpPr>
                <a:spLocks/>
              </p:cNvSpPr>
              <p:nvPr userDrawn="1"/>
            </p:nvSpPr>
            <p:spPr bwMode="auto">
              <a:xfrm>
                <a:off x="42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85">
                <a:extLst>
                  <a:ext uri="{FF2B5EF4-FFF2-40B4-BE49-F238E27FC236}">
                    <a16:creationId xmlns:a16="http://schemas.microsoft.com/office/drawing/2014/main" id="{9172A34A-282A-042D-ACAD-C563FD28A61D}"/>
                  </a:ext>
                </a:extLst>
              </p:cNvPr>
              <p:cNvSpPr>
                <a:spLocks/>
              </p:cNvSpPr>
              <p:nvPr userDrawn="1"/>
            </p:nvSpPr>
            <p:spPr bwMode="auto">
              <a:xfrm>
                <a:off x="42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86">
                <a:extLst>
                  <a:ext uri="{FF2B5EF4-FFF2-40B4-BE49-F238E27FC236}">
                    <a16:creationId xmlns:a16="http://schemas.microsoft.com/office/drawing/2014/main" id="{C1C8A0BC-4502-7AF0-6CBA-7ECEF0BAFF6C}"/>
                  </a:ext>
                </a:extLst>
              </p:cNvPr>
              <p:cNvSpPr>
                <a:spLocks/>
              </p:cNvSpPr>
              <p:nvPr userDrawn="1"/>
            </p:nvSpPr>
            <p:spPr bwMode="auto">
              <a:xfrm>
                <a:off x="428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87">
                <a:extLst>
                  <a:ext uri="{FF2B5EF4-FFF2-40B4-BE49-F238E27FC236}">
                    <a16:creationId xmlns:a16="http://schemas.microsoft.com/office/drawing/2014/main" id="{CCE0347C-BD66-AAD8-6ED8-A2A0A9D873CD}"/>
                  </a:ext>
                </a:extLst>
              </p:cNvPr>
              <p:cNvSpPr>
                <a:spLocks/>
              </p:cNvSpPr>
              <p:nvPr userDrawn="1"/>
            </p:nvSpPr>
            <p:spPr bwMode="auto">
              <a:xfrm>
                <a:off x="429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88">
                <a:extLst>
                  <a:ext uri="{FF2B5EF4-FFF2-40B4-BE49-F238E27FC236}">
                    <a16:creationId xmlns:a16="http://schemas.microsoft.com/office/drawing/2014/main" id="{C35105FF-C005-82FF-3DD5-212BEE3A1CF3}"/>
                  </a:ext>
                </a:extLst>
              </p:cNvPr>
              <p:cNvSpPr>
                <a:spLocks/>
              </p:cNvSpPr>
              <p:nvPr userDrawn="1"/>
            </p:nvSpPr>
            <p:spPr bwMode="auto">
              <a:xfrm>
                <a:off x="43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89">
                <a:extLst>
                  <a:ext uri="{FF2B5EF4-FFF2-40B4-BE49-F238E27FC236}">
                    <a16:creationId xmlns:a16="http://schemas.microsoft.com/office/drawing/2014/main" id="{4FE1DABD-2948-87C9-B6B7-61471AC9AFD5}"/>
                  </a:ext>
                </a:extLst>
              </p:cNvPr>
              <p:cNvSpPr>
                <a:spLocks/>
              </p:cNvSpPr>
              <p:nvPr userDrawn="1"/>
            </p:nvSpPr>
            <p:spPr bwMode="auto">
              <a:xfrm>
                <a:off x="43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90">
                <a:extLst>
                  <a:ext uri="{FF2B5EF4-FFF2-40B4-BE49-F238E27FC236}">
                    <a16:creationId xmlns:a16="http://schemas.microsoft.com/office/drawing/2014/main" id="{BEE98927-0E6E-A29E-D8E4-606C666825C7}"/>
                  </a:ext>
                </a:extLst>
              </p:cNvPr>
              <p:cNvSpPr>
                <a:spLocks/>
              </p:cNvSpPr>
              <p:nvPr userDrawn="1"/>
            </p:nvSpPr>
            <p:spPr bwMode="auto">
              <a:xfrm>
                <a:off x="43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91">
                <a:extLst>
                  <a:ext uri="{FF2B5EF4-FFF2-40B4-BE49-F238E27FC236}">
                    <a16:creationId xmlns:a16="http://schemas.microsoft.com/office/drawing/2014/main" id="{59507B38-6633-4520-93B7-C0A664CA0D0F}"/>
                  </a:ext>
                </a:extLst>
              </p:cNvPr>
              <p:cNvSpPr>
                <a:spLocks/>
              </p:cNvSpPr>
              <p:nvPr userDrawn="1"/>
            </p:nvSpPr>
            <p:spPr bwMode="auto">
              <a:xfrm>
                <a:off x="43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92">
                <a:extLst>
                  <a:ext uri="{FF2B5EF4-FFF2-40B4-BE49-F238E27FC236}">
                    <a16:creationId xmlns:a16="http://schemas.microsoft.com/office/drawing/2014/main" id="{AC38D4B3-1EEF-D4F8-4C38-BC0AA409A326}"/>
                  </a:ext>
                </a:extLst>
              </p:cNvPr>
              <p:cNvSpPr>
                <a:spLocks/>
              </p:cNvSpPr>
              <p:nvPr userDrawn="1"/>
            </p:nvSpPr>
            <p:spPr bwMode="auto">
              <a:xfrm>
                <a:off x="43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93">
                <a:extLst>
                  <a:ext uri="{FF2B5EF4-FFF2-40B4-BE49-F238E27FC236}">
                    <a16:creationId xmlns:a16="http://schemas.microsoft.com/office/drawing/2014/main" id="{648FDEC5-A085-CEB7-A893-71D3A0FC5070}"/>
                  </a:ext>
                </a:extLst>
              </p:cNvPr>
              <p:cNvSpPr>
                <a:spLocks/>
              </p:cNvSpPr>
              <p:nvPr userDrawn="1"/>
            </p:nvSpPr>
            <p:spPr bwMode="auto">
              <a:xfrm>
                <a:off x="43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94">
                <a:extLst>
                  <a:ext uri="{FF2B5EF4-FFF2-40B4-BE49-F238E27FC236}">
                    <a16:creationId xmlns:a16="http://schemas.microsoft.com/office/drawing/2014/main" id="{4BF3C5CA-7E47-F02D-92B6-69D9CDBFEB62}"/>
                  </a:ext>
                </a:extLst>
              </p:cNvPr>
              <p:cNvSpPr>
                <a:spLocks/>
              </p:cNvSpPr>
              <p:nvPr userDrawn="1"/>
            </p:nvSpPr>
            <p:spPr bwMode="auto">
              <a:xfrm>
                <a:off x="43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95">
                <a:extLst>
                  <a:ext uri="{FF2B5EF4-FFF2-40B4-BE49-F238E27FC236}">
                    <a16:creationId xmlns:a16="http://schemas.microsoft.com/office/drawing/2014/main" id="{269EFC15-0C8C-90A5-3130-D67DA10BCD16}"/>
                  </a:ext>
                </a:extLst>
              </p:cNvPr>
              <p:cNvSpPr>
                <a:spLocks/>
              </p:cNvSpPr>
              <p:nvPr userDrawn="1"/>
            </p:nvSpPr>
            <p:spPr bwMode="auto">
              <a:xfrm>
                <a:off x="440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96">
                <a:extLst>
                  <a:ext uri="{FF2B5EF4-FFF2-40B4-BE49-F238E27FC236}">
                    <a16:creationId xmlns:a16="http://schemas.microsoft.com/office/drawing/2014/main" id="{B34F5D01-E45E-E3E0-4A9C-48B28A3B0E4E}"/>
                  </a:ext>
                </a:extLst>
              </p:cNvPr>
              <p:cNvSpPr>
                <a:spLocks/>
              </p:cNvSpPr>
              <p:nvPr userDrawn="1"/>
            </p:nvSpPr>
            <p:spPr bwMode="auto">
              <a:xfrm>
                <a:off x="441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97">
                <a:extLst>
                  <a:ext uri="{FF2B5EF4-FFF2-40B4-BE49-F238E27FC236}">
                    <a16:creationId xmlns:a16="http://schemas.microsoft.com/office/drawing/2014/main" id="{71280D39-05A9-A9E0-FD9C-34C6673DF467}"/>
                  </a:ext>
                </a:extLst>
              </p:cNvPr>
              <p:cNvSpPr>
                <a:spLocks/>
              </p:cNvSpPr>
              <p:nvPr userDrawn="1"/>
            </p:nvSpPr>
            <p:spPr bwMode="auto">
              <a:xfrm>
                <a:off x="44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98">
                <a:extLst>
                  <a:ext uri="{FF2B5EF4-FFF2-40B4-BE49-F238E27FC236}">
                    <a16:creationId xmlns:a16="http://schemas.microsoft.com/office/drawing/2014/main" id="{F5EA8474-877B-F4A0-B1E6-806305D7E351}"/>
                  </a:ext>
                </a:extLst>
              </p:cNvPr>
              <p:cNvSpPr>
                <a:spLocks/>
              </p:cNvSpPr>
              <p:nvPr userDrawn="1"/>
            </p:nvSpPr>
            <p:spPr bwMode="auto">
              <a:xfrm>
                <a:off x="44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99">
                <a:extLst>
                  <a:ext uri="{FF2B5EF4-FFF2-40B4-BE49-F238E27FC236}">
                    <a16:creationId xmlns:a16="http://schemas.microsoft.com/office/drawing/2014/main" id="{DB21662A-5B6E-D27A-2AFD-1793198B64C0}"/>
                  </a:ext>
                </a:extLst>
              </p:cNvPr>
              <p:cNvSpPr>
                <a:spLocks/>
              </p:cNvSpPr>
              <p:nvPr userDrawn="1"/>
            </p:nvSpPr>
            <p:spPr bwMode="auto">
              <a:xfrm>
                <a:off x="44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100">
                <a:extLst>
                  <a:ext uri="{FF2B5EF4-FFF2-40B4-BE49-F238E27FC236}">
                    <a16:creationId xmlns:a16="http://schemas.microsoft.com/office/drawing/2014/main" id="{2157042F-816A-77EA-1E56-E1A5AA089CB8}"/>
                  </a:ext>
                </a:extLst>
              </p:cNvPr>
              <p:cNvSpPr>
                <a:spLocks/>
              </p:cNvSpPr>
              <p:nvPr userDrawn="1"/>
            </p:nvSpPr>
            <p:spPr bwMode="auto">
              <a:xfrm>
                <a:off x="44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101">
                <a:extLst>
                  <a:ext uri="{FF2B5EF4-FFF2-40B4-BE49-F238E27FC236}">
                    <a16:creationId xmlns:a16="http://schemas.microsoft.com/office/drawing/2014/main" id="{0D58A466-7C11-4AC3-F6DE-5727E6E0F188}"/>
                  </a:ext>
                </a:extLst>
              </p:cNvPr>
              <p:cNvSpPr>
                <a:spLocks/>
              </p:cNvSpPr>
              <p:nvPr userDrawn="1"/>
            </p:nvSpPr>
            <p:spPr bwMode="auto">
              <a:xfrm>
                <a:off x="448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102">
                <a:extLst>
                  <a:ext uri="{FF2B5EF4-FFF2-40B4-BE49-F238E27FC236}">
                    <a16:creationId xmlns:a16="http://schemas.microsoft.com/office/drawing/2014/main" id="{B99E7A68-B6DF-EF8B-6F57-81756C496F2C}"/>
                  </a:ext>
                </a:extLst>
              </p:cNvPr>
              <p:cNvSpPr>
                <a:spLocks/>
              </p:cNvSpPr>
              <p:nvPr userDrawn="1"/>
            </p:nvSpPr>
            <p:spPr bwMode="auto">
              <a:xfrm>
                <a:off x="450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Freeform 103">
                <a:extLst>
                  <a:ext uri="{FF2B5EF4-FFF2-40B4-BE49-F238E27FC236}">
                    <a16:creationId xmlns:a16="http://schemas.microsoft.com/office/drawing/2014/main" id="{2253BC6D-FFC8-AED9-0DA9-A91EEEC0D3DD}"/>
                  </a:ext>
                </a:extLst>
              </p:cNvPr>
              <p:cNvSpPr>
                <a:spLocks/>
              </p:cNvSpPr>
              <p:nvPr userDrawn="1"/>
            </p:nvSpPr>
            <p:spPr bwMode="auto">
              <a:xfrm>
                <a:off x="451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104">
                <a:extLst>
                  <a:ext uri="{FF2B5EF4-FFF2-40B4-BE49-F238E27FC236}">
                    <a16:creationId xmlns:a16="http://schemas.microsoft.com/office/drawing/2014/main" id="{B555F521-8C9D-73FC-7344-E79119330150}"/>
                  </a:ext>
                </a:extLst>
              </p:cNvPr>
              <p:cNvSpPr>
                <a:spLocks/>
              </p:cNvSpPr>
              <p:nvPr userDrawn="1"/>
            </p:nvSpPr>
            <p:spPr bwMode="auto">
              <a:xfrm>
                <a:off x="452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105">
                <a:extLst>
                  <a:ext uri="{FF2B5EF4-FFF2-40B4-BE49-F238E27FC236}">
                    <a16:creationId xmlns:a16="http://schemas.microsoft.com/office/drawing/2014/main" id="{3C756FBF-1ADC-8BD4-12EA-58932414AFF7}"/>
                  </a:ext>
                </a:extLst>
              </p:cNvPr>
              <p:cNvSpPr>
                <a:spLocks/>
              </p:cNvSpPr>
              <p:nvPr userDrawn="1"/>
            </p:nvSpPr>
            <p:spPr bwMode="auto">
              <a:xfrm>
                <a:off x="454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106">
                <a:extLst>
                  <a:ext uri="{FF2B5EF4-FFF2-40B4-BE49-F238E27FC236}">
                    <a16:creationId xmlns:a16="http://schemas.microsoft.com/office/drawing/2014/main" id="{31556D9C-877F-E211-12B9-B54B1D0D57B8}"/>
                  </a:ext>
                </a:extLst>
              </p:cNvPr>
              <p:cNvSpPr>
                <a:spLocks/>
              </p:cNvSpPr>
              <p:nvPr userDrawn="1"/>
            </p:nvSpPr>
            <p:spPr bwMode="auto">
              <a:xfrm>
                <a:off x="455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107">
                <a:extLst>
                  <a:ext uri="{FF2B5EF4-FFF2-40B4-BE49-F238E27FC236}">
                    <a16:creationId xmlns:a16="http://schemas.microsoft.com/office/drawing/2014/main" id="{A8EC6B20-EBB9-E7BB-6FF7-C476E3EE402D}"/>
                  </a:ext>
                </a:extLst>
              </p:cNvPr>
              <p:cNvSpPr>
                <a:spLocks/>
              </p:cNvSpPr>
              <p:nvPr userDrawn="1"/>
            </p:nvSpPr>
            <p:spPr bwMode="auto">
              <a:xfrm>
                <a:off x="45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108">
                <a:extLst>
                  <a:ext uri="{FF2B5EF4-FFF2-40B4-BE49-F238E27FC236}">
                    <a16:creationId xmlns:a16="http://schemas.microsoft.com/office/drawing/2014/main" id="{4AF7F276-C4A9-865F-B997-4269E021B25E}"/>
                  </a:ext>
                </a:extLst>
              </p:cNvPr>
              <p:cNvSpPr>
                <a:spLocks/>
              </p:cNvSpPr>
              <p:nvPr userDrawn="1"/>
            </p:nvSpPr>
            <p:spPr bwMode="auto">
              <a:xfrm>
                <a:off x="45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109">
                <a:extLst>
                  <a:ext uri="{FF2B5EF4-FFF2-40B4-BE49-F238E27FC236}">
                    <a16:creationId xmlns:a16="http://schemas.microsoft.com/office/drawing/2014/main" id="{DFEF9A55-455E-4277-586E-D6F4993D95A5}"/>
                  </a:ext>
                </a:extLst>
              </p:cNvPr>
              <p:cNvSpPr>
                <a:spLocks/>
              </p:cNvSpPr>
              <p:nvPr userDrawn="1"/>
            </p:nvSpPr>
            <p:spPr bwMode="auto">
              <a:xfrm>
                <a:off x="45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110">
                <a:extLst>
                  <a:ext uri="{FF2B5EF4-FFF2-40B4-BE49-F238E27FC236}">
                    <a16:creationId xmlns:a16="http://schemas.microsoft.com/office/drawing/2014/main" id="{184E70CC-DFB7-E4F3-CBC8-F2F8BA468DC4}"/>
                  </a:ext>
                </a:extLst>
              </p:cNvPr>
              <p:cNvSpPr>
                <a:spLocks/>
              </p:cNvSpPr>
              <p:nvPr userDrawn="1"/>
            </p:nvSpPr>
            <p:spPr bwMode="auto">
              <a:xfrm>
                <a:off x="461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111">
                <a:extLst>
                  <a:ext uri="{FF2B5EF4-FFF2-40B4-BE49-F238E27FC236}">
                    <a16:creationId xmlns:a16="http://schemas.microsoft.com/office/drawing/2014/main" id="{07F416BB-99CE-7E17-9E7B-9A0428870762}"/>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112">
                <a:extLst>
                  <a:ext uri="{FF2B5EF4-FFF2-40B4-BE49-F238E27FC236}">
                    <a16:creationId xmlns:a16="http://schemas.microsoft.com/office/drawing/2014/main" id="{1DB23101-B41D-D718-0D97-AF151E520A4D}"/>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113">
                <a:extLst>
                  <a:ext uri="{FF2B5EF4-FFF2-40B4-BE49-F238E27FC236}">
                    <a16:creationId xmlns:a16="http://schemas.microsoft.com/office/drawing/2014/main" id="{189AAF66-B65A-6A9E-0C4C-BF8DEF274B3A}"/>
                  </a:ext>
                </a:extLst>
              </p:cNvPr>
              <p:cNvSpPr>
                <a:spLocks/>
              </p:cNvSpPr>
              <p:nvPr userDrawn="1"/>
            </p:nvSpPr>
            <p:spPr bwMode="auto">
              <a:xfrm>
                <a:off x="304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14">
                <a:extLst>
                  <a:ext uri="{FF2B5EF4-FFF2-40B4-BE49-F238E27FC236}">
                    <a16:creationId xmlns:a16="http://schemas.microsoft.com/office/drawing/2014/main" id="{59429798-8557-172E-DD5E-81F3C83D07F5}"/>
                  </a:ext>
                </a:extLst>
              </p:cNvPr>
              <p:cNvSpPr>
                <a:spLocks/>
              </p:cNvSpPr>
              <p:nvPr userDrawn="1"/>
            </p:nvSpPr>
            <p:spPr bwMode="auto">
              <a:xfrm>
                <a:off x="305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15">
                <a:extLst>
                  <a:ext uri="{FF2B5EF4-FFF2-40B4-BE49-F238E27FC236}">
                    <a16:creationId xmlns:a16="http://schemas.microsoft.com/office/drawing/2014/main" id="{C3199A25-446A-90FA-A03A-31B2673BDD4E}"/>
                  </a:ext>
                </a:extLst>
              </p:cNvPr>
              <p:cNvSpPr>
                <a:spLocks/>
              </p:cNvSpPr>
              <p:nvPr userDrawn="1"/>
            </p:nvSpPr>
            <p:spPr bwMode="auto">
              <a:xfrm>
                <a:off x="306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16">
                <a:extLst>
                  <a:ext uri="{FF2B5EF4-FFF2-40B4-BE49-F238E27FC236}">
                    <a16:creationId xmlns:a16="http://schemas.microsoft.com/office/drawing/2014/main" id="{BC854258-1553-1ABB-D806-05ED1991C7F3}"/>
                  </a:ext>
                </a:extLst>
              </p:cNvPr>
              <p:cNvSpPr>
                <a:spLocks/>
              </p:cNvSpPr>
              <p:nvPr userDrawn="1"/>
            </p:nvSpPr>
            <p:spPr bwMode="auto">
              <a:xfrm>
                <a:off x="308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17">
                <a:extLst>
                  <a:ext uri="{FF2B5EF4-FFF2-40B4-BE49-F238E27FC236}">
                    <a16:creationId xmlns:a16="http://schemas.microsoft.com/office/drawing/2014/main" id="{20651B16-D33E-F6D6-9EF6-BB3342049F40}"/>
                  </a:ext>
                </a:extLst>
              </p:cNvPr>
              <p:cNvSpPr>
                <a:spLocks/>
              </p:cNvSpPr>
              <p:nvPr userDrawn="1"/>
            </p:nvSpPr>
            <p:spPr bwMode="auto">
              <a:xfrm>
                <a:off x="30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18">
                <a:extLst>
                  <a:ext uri="{FF2B5EF4-FFF2-40B4-BE49-F238E27FC236}">
                    <a16:creationId xmlns:a16="http://schemas.microsoft.com/office/drawing/2014/main" id="{2783D377-2551-BCA9-0D03-BCBCEAA75DE5}"/>
                  </a:ext>
                </a:extLst>
              </p:cNvPr>
              <p:cNvSpPr>
                <a:spLocks/>
              </p:cNvSpPr>
              <p:nvPr userDrawn="1"/>
            </p:nvSpPr>
            <p:spPr bwMode="auto">
              <a:xfrm>
                <a:off x="31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119">
                <a:extLst>
                  <a:ext uri="{FF2B5EF4-FFF2-40B4-BE49-F238E27FC236}">
                    <a16:creationId xmlns:a16="http://schemas.microsoft.com/office/drawing/2014/main" id="{550E01B3-658B-2EBC-E842-2AA0BF32AE7D}"/>
                  </a:ext>
                </a:extLst>
              </p:cNvPr>
              <p:cNvSpPr>
                <a:spLocks/>
              </p:cNvSpPr>
              <p:nvPr userDrawn="1"/>
            </p:nvSpPr>
            <p:spPr bwMode="auto">
              <a:xfrm>
                <a:off x="312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120">
                <a:extLst>
                  <a:ext uri="{FF2B5EF4-FFF2-40B4-BE49-F238E27FC236}">
                    <a16:creationId xmlns:a16="http://schemas.microsoft.com/office/drawing/2014/main" id="{778BF97B-7DC3-435D-754D-FF682FBB2A9C}"/>
                  </a:ext>
                </a:extLst>
              </p:cNvPr>
              <p:cNvSpPr>
                <a:spLocks/>
              </p:cNvSpPr>
              <p:nvPr userDrawn="1"/>
            </p:nvSpPr>
            <p:spPr bwMode="auto">
              <a:xfrm>
                <a:off x="31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21">
                <a:extLst>
                  <a:ext uri="{FF2B5EF4-FFF2-40B4-BE49-F238E27FC236}">
                    <a16:creationId xmlns:a16="http://schemas.microsoft.com/office/drawing/2014/main" id="{9E28F985-3C7C-C8E0-C4AD-6AFD19733DAE}"/>
                  </a:ext>
                </a:extLst>
              </p:cNvPr>
              <p:cNvSpPr>
                <a:spLocks/>
              </p:cNvSpPr>
              <p:nvPr userDrawn="1"/>
            </p:nvSpPr>
            <p:spPr bwMode="auto">
              <a:xfrm>
                <a:off x="31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22">
                <a:extLst>
                  <a:ext uri="{FF2B5EF4-FFF2-40B4-BE49-F238E27FC236}">
                    <a16:creationId xmlns:a16="http://schemas.microsoft.com/office/drawing/2014/main" id="{1555A920-ACB0-EF09-4531-E680421DEDAC}"/>
                  </a:ext>
                </a:extLst>
              </p:cNvPr>
              <p:cNvSpPr>
                <a:spLocks/>
              </p:cNvSpPr>
              <p:nvPr userDrawn="1"/>
            </p:nvSpPr>
            <p:spPr bwMode="auto">
              <a:xfrm>
                <a:off x="31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Freeform 123">
                <a:extLst>
                  <a:ext uri="{FF2B5EF4-FFF2-40B4-BE49-F238E27FC236}">
                    <a16:creationId xmlns:a16="http://schemas.microsoft.com/office/drawing/2014/main" id="{03373AD8-6221-A3D6-9708-C890185559A3}"/>
                  </a:ext>
                </a:extLst>
              </p:cNvPr>
              <p:cNvSpPr>
                <a:spLocks/>
              </p:cNvSpPr>
              <p:nvPr userDrawn="1"/>
            </p:nvSpPr>
            <p:spPr bwMode="auto">
              <a:xfrm>
                <a:off x="31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24">
                <a:extLst>
                  <a:ext uri="{FF2B5EF4-FFF2-40B4-BE49-F238E27FC236}">
                    <a16:creationId xmlns:a16="http://schemas.microsoft.com/office/drawing/2014/main" id="{E988E079-B2A2-D063-4A36-BDC61097B0F8}"/>
                  </a:ext>
                </a:extLst>
              </p:cNvPr>
              <p:cNvSpPr>
                <a:spLocks/>
              </p:cNvSpPr>
              <p:nvPr userDrawn="1"/>
            </p:nvSpPr>
            <p:spPr bwMode="auto">
              <a:xfrm>
                <a:off x="319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125">
                <a:extLst>
                  <a:ext uri="{FF2B5EF4-FFF2-40B4-BE49-F238E27FC236}">
                    <a16:creationId xmlns:a16="http://schemas.microsoft.com/office/drawing/2014/main" id="{BAA61878-AD90-A910-DD08-FE0B78A10B3A}"/>
                  </a:ext>
                </a:extLst>
              </p:cNvPr>
              <p:cNvSpPr>
                <a:spLocks/>
              </p:cNvSpPr>
              <p:nvPr userDrawn="1"/>
            </p:nvSpPr>
            <p:spPr bwMode="auto">
              <a:xfrm>
                <a:off x="320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126">
                <a:extLst>
                  <a:ext uri="{FF2B5EF4-FFF2-40B4-BE49-F238E27FC236}">
                    <a16:creationId xmlns:a16="http://schemas.microsoft.com/office/drawing/2014/main" id="{1B32AEA7-D515-5D39-DE50-A16E398F79F9}"/>
                  </a:ext>
                </a:extLst>
              </p:cNvPr>
              <p:cNvSpPr>
                <a:spLocks/>
              </p:cNvSpPr>
              <p:nvPr userDrawn="1"/>
            </p:nvSpPr>
            <p:spPr bwMode="auto">
              <a:xfrm>
                <a:off x="321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27">
                <a:extLst>
                  <a:ext uri="{FF2B5EF4-FFF2-40B4-BE49-F238E27FC236}">
                    <a16:creationId xmlns:a16="http://schemas.microsoft.com/office/drawing/2014/main" id="{91CD1C55-40CE-84A8-A143-DA6E7C1C37D4}"/>
                  </a:ext>
                </a:extLst>
              </p:cNvPr>
              <p:cNvSpPr>
                <a:spLocks/>
              </p:cNvSpPr>
              <p:nvPr userDrawn="1"/>
            </p:nvSpPr>
            <p:spPr bwMode="auto">
              <a:xfrm>
                <a:off x="323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28">
                <a:extLst>
                  <a:ext uri="{FF2B5EF4-FFF2-40B4-BE49-F238E27FC236}">
                    <a16:creationId xmlns:a16="http://schemas.microsoft.com/office/drawing/2014/main" id="{5237625A-96AD-DAB5-2693-10E6030D0945}"/>
                  </a:ext>
                </a:extLst>
              </p:cNvPr>
              <p:cNvSpPr>
                <a:spLocks/>
              </p:cNvSpPr>
              <p:nvPr userDrawn="1"/>
            </p:nvSpPr>
            <p:spPr bwMode="auto">
              <a:xfrm>
                <a:off x="32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29">
                <a:extLst>
                  <a:ext uri="{FF2B5EF4-FFF2-40B4-BE49-F238E27FC236}">
                    <a16:creationId xmlns:a16="http://schemas.microsoft.com/office/drawing/2014/main" id="{FBC57B8F-2CD8-29A4-9247-E390E54D9B3C}"/>
                  </a:ext>
                </a:extLst>
              </p:cNvPr>
              <p:cNvSpPr>
                <a:spLocks/>
              </p:cNvSpPr>
              <p:nvPr userDrawn="1"/>
            </p:nvSpPr>
            <p:spPr bwMode="auto">
              <a:xfrm>
                <a:off x="32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30">
                <a:extLst>
                  <a:ext uri="{FF2B5EF4-FFF2-40B4-BE49-F238E27FC236}">
                    <a16:creationId xmlns:a16="http://schemas.microsoft.com/office/drawing/2014/main" id="{4BA3AC38-85F9-7748-E823-9CE41075588F}"/>
                  </a:ext>
                </a:extLst>
              </p:cNvPr>
              <p:cNvSpPr>
                <a:spLocks/>
              </p:cNvSpPr>
              <p:nvPr userDrawn="1"/>
            </p:nvSpPr>
            <p:spPr bwMode="auto">
              <a:xfrm>
                <a:off x="32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131">
                <a:extLst>
                  <a:ext uri="{FF2B5EF4-FFF2-40B4-BE49-F238E27FC236}">
                    <a16:creationId xmlns:a16="http://schemas.microsoft.com/office/drawing/2014/main" id="{00C19DE1-B0FD-E8AD-0D22-9DE5D4112EA2}"/>
                  </a:ext>
                </a:extLst>
              </p:cNvPr>
              <p:cNvSpPr>
                <a:spLocks/>
              </p:cNvSpPr>
              <p:nvPr userDrawn="1"/>
            </p:nvSpPr>
            <p:spPr bwMode="auto">
              <a:xfrm>
                <a:off x="32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132">
                <a:extLst>
                  <a:ext uri="{FF2B5EF4-FFF2-40B4-BE49-F238E27FC236}">
                    <a16:creationId xmlns:a16="http://schemas.microsoft.com/office/drawing/2014/main" id="{785C2B42-0F7E-A01A-C461-CFAC7ED0A789}"/>
                  </a:ext>
                </a:extLst>
              </p:cNvPr>
              <p:cNvSpPr>
                <a:spLocks/>
              </p:cNvSpPr>
              <p:nvPr userDrawn="1"/>
            </p:nvSpPr>
            <p:spPr bwMode="auto">
              <a:xfrm>
                <a:off x="32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133">
                <a:extLst>
                  <a:ext uri="{FF2B5EF4-FFF2-40B4-BE49-F238E27FC236}">
                    <a16:creationId xmlns:a16="http://schemas.microsoft.com/office/drawing/2014/main" id="{8B37B523-95BF-8714-0212-0CD48EFC8AAC}"/>
                  </a:ext>
                </a:extLst>
              </p:cNvPr>
              <p:cNvSpPr>
                <a:spLocks/>
              </p:cNvSpPr>
              <p:nvPr userDrawn="1"/>
            </p:nvSpPr>
            <p:spPr bwMode="auto">
              <a:xfrm>
                <a:off x="33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134">
                <a:extLst>
                  <a:ext uri="{FF2B5EF4-FFF2-40B4-BE49-F238E27FC236}">
                    <a16:creationId xmlns:a16="http://schemas.microsoft.com/office/drawing/2014/main" id="{8FA31182-46DB-EC5B-ED6E-465938D39D88}"/>
                  </a:ext>
                </a:extLst>
              </p:cNvPr>
              <p:cNvSpPr>
                <a:spLocks/>
              </p:cNvSpPr>
              <p:nvPr userDrawn="1"/>
            </p:nvSpPr>
            <p:spPr bwMode="auto">
              <a:xfrm>
                <a:off x="332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135">
                <a:extLst>
                  <a:ext uri="{FF2B5EF4-FFF2-40B4-BE49-F238E27FC236}">
                    <a16:creationId xmlns:a16="http://schemas.microsoft.com/office/drawing/2014/main" id="{CE06AF0C-0C02-E0D7-271F-6A4D55010283}"/>
                  </a:ext>
                </a:extLst>
              </p:cNvPr>
              <p:cNvSpPr>
                <a:spLocks/>
              </p:cNvSpPr>
              <p:nvPr userDrawn="1"/>
            </p:nvSpPr>
            <p:spPr bwMode="auto">
              <a:xfrm>
                <a:off x="33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36">
                <a:extLst>
                  <a:ext uri="{FF2B5EF4-FFF2-40B4-BE49-F238E27FC236}">
                    <a16:creationId xmlns:a16="http://schemas.microsoft.com/office/drawing/2014/main" id="{8A9AF307-D88F-5AB4-CDDD-8B10E8A472BE}"/>
                  </a:ext>
                </a:extLst>
              </p:cNvPr>
              <p:cNvSpPr>
                <a:spLocks/>
              </p:cNvSpPr>
              <p:nvPr userDrawn="1"/>
            </p:nvSpPr>
            <p:spPr bwMode="auto">
              <a:xfrm>
                <a:off x="33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137">
                <a:extLst>
                  <a:ext uri="{FF2B5EF4-FFF2-40B4-BE49-F238E27FC236}">
                    <a16:creationId xmlns:a16="http://schemas.microsoft.com/office/drawing/2014/main" id="{96CC5542-7734-37DC-DC6B-A6BA896F7961}"/>
                  </a:ext>
                </a:extLst>
              </p:cNvPr>
              <p:cNvSpPr>
                <a:spLocks/>
              </p:cNvSpPr>
              <p:nvPr userDrawn="1"/>
            </p:nvSpPr>
            <p:spPr bwMode="auto">
              <a:xfrm>
                <a:off x="33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38">
                <a:extLst>
                  <a:ext uri="{FF2B5EF4-FFF2-40B4-BE49-F238E27FC236}">
                    <a16:creationId xmlns:a16="http://schemas.microsoft.com/office/drawing/2014/main" id="{15228A34-D024-F408-A9EF-9202642582AC}"/>
                  </a:ext>
                </a:extLst>
              </p:cNvPr>
              <p:cNvSpPr>
                <a:spLocks/>
              </p:cNvSpPr>
              <p:nvPr userDrawn="1"/>
            </p:nvSpPr>
            <p:spPr bwMode="auto">
              <a:xfrm>
                <a:off x="33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39">
                <a:extLst>
                  <a:ext uri="{FF2B5EF4-FFF2-40B4-BE49-F238E27FC236}">
                    <a16:creationId xmlns:a16="http://schemas.microsoft.com/office/drawing/2014/main" id="{F4E25AF5-F725-FC13-95FE-760A0612B178}"/>
                  </a:ext>
                </a:extLst>
              </p:cNvPr>
              <p:cNvSpPr>
                <a:spLocks/>
              </p:cNvSpPr>
              <p:nvPr userDrawn="1"/>
            </p:nvSpPr>
            <p:spPr bwMode="auto">
              <a:xfrm>
                <a:off x="33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40">
                <a:extLst>
                  <a:ext uri="{FF2B5EF4-FFF2-40B4-BE49-F238E27FC236}">
                    <a16:creationId xmlns:a16="http://schemas.microsoft.com/office/drawing/2014/main" id="{3B46363A-5E7F-8627-CF0D-B6083A267304}"/>
                  </a:ext>
                </a:extLst>
              </p:cNvPr>
              <p:cNvSpPr>
                <a:spLocks/>
              </p:cNvSpPr>
              <p:nvPr userDrawn="1"/>
            </p:nvSpPr>
            <p:spPr bwMode="auto">
              <a:xfrm>
                <a:off x="34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41">
                <a:extLst>
                  <a:ext uri="{FF2B5EF4-FFF2-40B4-BE49-F238E27FC236}">
                    <a16:creationId xmlns:a16="http://schemas.microsoft.com/office/drawing/2014/main" id="{F3C69407-D240-CFD8-875E-458853625741}"/>
                  </a:ext>
                </a:extLst>
              </p:cNvPr>
              <p:cNvSpPr>
                <a:spLocks/>
              </p:cNvSpPr>
              <p:nvPr userDrawn="1"/>
            </p:nvSpPr>
            <p:spPr bwMode="auto">
              <a:xfrm>
                <a:off x="34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42">
                <a:extLst>
                  <a:ext uri="{FF2B5EF4-FFF2-40B4-BE49-F238E27FC236}">
                    <a16:creationId xmlns:a16="http://schemas.microsoft.com/office/drawing/2014/main" id="{9AAA7EC4-9C67-B7A6-D404-968E09EC8420}"/>
                  </a:ext>
                </a:extLst>
              </p:cNvPr>
              <p:cNvSpPr>
                <a:spLocks/>
              </p:cNvSpPr>
              <p:nvPr userDrawn="1"/>
            </p:nvSpPr>
            <p:spPr bwMode="auto">
              <a:xfrm>
                <a:off x="34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143">
                <a:extLst>
                  <a:ext uri="{FF2B5EF4-FFF2-40B4-BE49-F238E27FC236}">
                    <a16:creationId xmlns:a16="http://schemas.microsoft.com/office/drawing/2014/main" id="{8F950F2F-C6A3-58A9-E75C-5F50C22CBF76}"/>
                  </a:ext>
                </a:extLst>
              </p:cNvPr>
              <p:cNvSpPr>
                <a:spLocks/>
              </p:cNvSpPr>
              <p:nvPr userDrawn="1"/>
            </p:nvSpPr>
            <p:spPr bwMode="auto">
              <a:xfrm>
                <a:off x="34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144">
                <a:extLst>
                  <a:ext uri="{FF2B5EF4-FFF2-40B4-BE49-F238E27FC236}">
                    <a16:creationId xmlns:a16="http://schemas.microsoft.com/office/drawing/2014/main" id="{691CDA09-D234-D64E-6D7C-EF82774CFB6D}"/>
                  </a:ext>
                </a:extLst>
              </p:cNvPr>
              <p:cNvSpPr>
                <a:spLocks/>
              </p:cNvSpPr>
              <p:nvPr userDrawn="1"/>
            </p:nvSpPr>
            <p:spPr bwMode="auto">
              <a:xfrm>
                <a:off x="34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145">
                <a:extLst>
                  <a:ext uri="{FF2B5EF4-FFF2-40B4-BE49-F238E27FC236}">
                    <a16:creationId xmlns:a16="http://schemas.microsoft.com/office/drawing/2014/main" id="{7E5EC408-A149-A850-4F9B-C5F0B3ACA0DD}"/>
                  </a:ext>
                </a:extLst>
              </p:cNvPr>
              <p:cNvSpPr>
                <a:spLocks/>
              </p:cNvSpPr>
              <p:nvPr userDrawn="1"/>
            </p:nvSpPr>
            <p:spPr bwMode="auto">
              <a:xfrm>
                <a:off x="34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46">
                <a:extLst>
                  <a:ext uri="{FF2B5EF4-FFF2-40B4-BE49-F238E27FC236}">
                    <a16:creationId xmlns:a16="http://schemas.microsoft.com/office/drawing/2014/main" id="{191901AE-D1D0-C510-F71C-7BA0ABBE84F1}"/>
                  </a:ext>
                </a:extLst>
              </p:cNvPr>
              <p:cNvSpPr>
                <a:spLocks/>
              </p:cNvSpPr>
              <p:nvPr userDrawn="1"/>
            </p:nvSpPr>
            <p:spPr bwMode="auto">
              <a:xfrm>
                <a:off x="34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47">
                <a:extLst>
                  <a:ext uri="{FF2B5EF4-FFF2-40B4-BE49-F238E27FC236}">
                    <a16:creationId xmlns:a16="http://schemas.microsoft.com/office/drawing/2014/main" id="{502849DC-ECBE-45DF-FC60-51861284BA28}"/>
                  </a:ext>
                </a:extLst>
              </p:cNvPr>
              <p:cNvSpPr>
                <a:spLocks/>
              </p:cNvSpPr>
              <p:nvPr userDrawn="1"/>
            </p:nvSpPr>
            <p:spPr bwMode="auto">
              <a:xfrm>
                <a:off x="34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48">
                <a:extLst>
                  <a:ext uri="{FF2B5EF4-FFF2-40B4-BE49-F238E27FC236}">
                    <a16:creationId xmlns:a16="http://schemas.microsoft.com/office/drawing/2014/main" id="{F710FF10-45B8-AB05-9937-A36ED160DE89}"/>
                  </a:ext>
                </a:extLst>
              </p:cNvPr>
              <p:cNvSpPr>
                <a:spLocks/>
              </p:cNvSpPr>
              <p:nvPr userDrawn="1"/>
            </p:nvSpPr>
            <p:spPr bwMode="auto">
              <a:xfrm>
                <a:off x="35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49">
                <a:extLst>
                  <a:ext uri="{FF2B5EF4-FFF2-40B4-BE49-F238E27FC236}">
                    <a16:creationId xmlns:a16="http://schemas.microsoft.com/office/drawing/2014/main" id="{C2D015DC-4944-C7A6-EB71-F034C66D0ED8}"/>
                  </a:ext>
                </a:extLst>
              </p:cNvPr>
              <p:cNvSpPr>
                <a:spLocks/>
              </p:cNvSpPr>
              <p:nvPr userDrawn="1"/>
            </p:nvSpPr>
            <p:spPr bwMode="auto">
              <a:xfrm>
                <a:off x="35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50">
                <a:extLst>
                  <a:ext uri="{FF2B5EF4-FFF2-40B4-BE49-F238E27FC236}">
                    <a16:creationId xmlns:a16="http://schemas.microsoft.com/office/drawing/2014/main" id="{302DBC4A-197F-58C1-6A6C-C4768B8BF545}"/>
                  </a:ext>
                </a:extLst>
              </p:cNvPr>
              <p:cNvSpPr>
                <a:spLocks/>
              </p:cNvSpPr>
              <p:nvPr userDrawn="1"/>
            </p:nvSpPr>
            <p:spPr bwMode="auto">
              <a:xfrm>
                <a:off x="35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51">
                <a:extLst>
                  <a:ext uri="{FF2B5EF4-FFF2-40B4-BE49-F238E27FC236}">
                    <a16:creationId xmlns:a16="http://schemas.microsoft.com/office/drawing/2014/main" id="{26B100CF-D22A-5EDA-CCDA-132E10011C3E}"/>
                  </a:ext>
                </a:extLst>
              </p:cNvPr>
              <p:cNvSpPr>
                <a:spLocks/>
              </p:cNvSpPr>
              <p:nvPr userDrawn="1"/>
            </p:nvSpPr>
            <p:spPr bwMode="auto">
              <a:xfrm>
                <a:off x="35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52">
                <a:extLst>
                  <a:ext uri="{FF2B5EF4-FFF2-40B4-BE49-F238E27FC236}">
                    <a16:creationId xmlns:a16="http://schemas.microsoft.com/office/drawing/2014/main" id="{2161DAB5-3235-9310-7609-8E80DC1B0C14}"/>
                  </a:ext>
                </a:extLst>
              </p:cNvPr>
              <p:cNvSpPr>
                <a:spLocks/>
              </p:cNvSpPr>
              <p:nvPr userDrawn="1"/>
            </p:nvSpPr>
            <p:spPr bwMode="auto">
              <a:xfrm>
                <a:off x="35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53">
                <a:extLst>
                  <a:ext uri="{FF2B5EF4-FFF2-40B4-BE49-F238E27FC236}">
                    <a16:creationId xmlns:a16="http://schemas.microsoft.com/office/drawing/2014/main" id="{7381F52B-3D2E-52F8-9CEB-FFDB34D15EF1}"/>
                  </a:ext>
                </a:extLst>
              </p:cNvPr>
              <p:cNvSpPr>
                <a:spLocks/>
              </p:cNvSpPr>
              <p:nvPr userDrawn="1"/>
            </p:nvSpPr>
            <p:spPr bwMode="auto">
              <a:xfrm>
                <a:off x="35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54">
                <a:extLst>
                  <a:ext uri="{FF2B5EF4-FFF2-40B4-BE49-F238E27FC236}">
                    <a16:creationId xmlns:a16="http://schemas.microsoft.com/office/drawing/2014/main" id="{21999688-4FAD-E529-2B4E-18052E8E7D99}"/>
                  </a:ext>
                </a:extLst>
              </p:cNvPr>
              <p:cNvSpPr>
                <a:spLocks/>
              </p:cNvSpPr>
              <p:nvPr userDrawn="1"/>
            </p:nvSpPr>
            <p:spPr bwMode="auto">
              <a:xfrm>
                <a:off x="35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55">
                <a:extLst>
                  <a:ext uri="{FF2B5EF4-FFF2-40B4-BE49-F238E27FC236}">
                    <a16:creationId xmlns:a16="http://schemas.microsoft.com/office/drawing/2014/main" id="{7EFFA78D-CDD9-0E83-25FB-528AE08B0CE0}"/>
                  </a:ext>
                </a:extLst>
              </p:cNvPr>
              <p:cNvSpPr>
                <a:spLocks/>
              </p:cNvSpPr>
              <p:nvPr userDrawn="1"/>
            </p:nvSpPr>
            <p:spPr bwMode="auto">
              <a:xfrm>
                <a:off x="36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56">
                <a:extLst>
                  <a:ext uri="{FF2B5EF4-FFF2-40B4-BE49-F238E27FC236}">
                    <a16:creationId xmlns:a16="http://schemas.microsoft.com/office/drawing/2014/main" id="{9974EEE5-0147-E059-5F06-13A3EA8F463D}"/>
                  </a:ext>
                </a:extLst>
              </p:cNvPr>
              <p:cNvSpPr>
                <a:spLocks/>
              </p:cNvSpPr>
              <p:nvPr userDrawn="1"/>
            </p:nvSpPr>
            <p:spPr bwMode="auto">
              <a:xfrm>
                <a:off x="36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57">
                <a:extLst>
                  <a:ext uri="{FF2B5EF4-FFF2-40B4-BE49-F238E27FC236}">
                    <a16:creationId xmlns:a16="http://schemas.microsoft.com/office/drawing/2014/main" id="{A04AFB9C-2F91-C0EE-4FB4-D0BBAAFF96D3}"/>
                  </a:ext>
                </a:extLst>
              </p:cNvPr>
              <p:cNvSpPr>
                <a:spLocks/>
              </p:cNvSpPr>
              <p:nvPr userDrawn="1"/>
            </p:nvSpPr>
            <p:spPr bwMode="auto">
              <a:xfrm>
                <a:off x="36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58">
                <a:extLst>
                  <a:ext uri="{FF2B5EF4-FFF2-40B4-BE49-F238E27FC236}">
                    <a16:creationId xmlns:a16="http://schemas.microsoft.com/office/drawing/2014/main" id="{5CE872E5-AC23-D5D2-1DCD-193216556246}"/>
                  </a:ext>
                </a:extLst>
              </p:cNvPr>
              <p:cNvSpPr>
                <a:spLocks/>
              </p:cNvSpPr>
              <p:nvPr userDrawn="1"/>
            </p:nvSpPr>
            <p:spPr bwMode="auto">
              <a:xfrm>
                <a:off x="36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59">
                <a:extLst>
                  <a:ext uri="{FF2B5EF4-FFF2-40B4-BE49-F238E27FC236}">
                    <a16:creationId xmlns:a16="http://schemas.microsoft.com/office/drawing/2014/main" id="{0F6FB800-F691-5064-4958-D3C4B56D4EC6}"/>
                  </a:ext>
                </a:extLst>
              </p:cNvPr>
              <p:cNvSpPr>
                <a:spLocks/>
              </p:cNvSpPr>
              <p:nvPr userDrawn="1"/>
            </p:nvSpPr>
            <p:spPr bwMode="auto">
              <a:xfrm>
                <a:off x="36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60">
                <a:extLst>
                  <a:ext uri="{FF2B5EF4-FFF2-40B4-BE49-F238E27FC236}">
                    <a16:creationId xmlns:a16="http://schemas.microsoft.com/office/drawing/2014/main" id="{14016754-5C2D-E0D3-8887-1ECF70BB822E}"/>
                  </a:ext>
                </a:extLst>
              </p:cNvPr>
              <p:cNvSpPr>
                <a:spLocks/>
              </p:cNvSpPr>
              <p:nvPr userDrawn="1"/>
            </p:nvSpPr>
            <p:spPr bwMode="auto">
              <a:xfrm>
                <a:off x="36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61">
                <a:extLst>
                  <a:ext uri="{FF2B5EF4-FFF2-40B4-BE49-F238E27FC236}">
                    <a16:creationId xmlns:a16="http://schemas.microsoft.com/office/drawing/2014/main" id="{22D6A9AC-6701-E7C8-8CC6-663F65EB59A4}"/>
                  </a:ext>
                </a:extLst>
              </p:cNvPr>
              <p:cNvSpPr>
                <a:spLocks/>
              </p:cNvSpPr>
              <p:nvPr userDrawn="1"/>
            </p:nvSpPr>
            <p:spPr bwMode="auto">
              <a:xfrm>
                <a:off x="36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62">
                <a:extLst>
                  <a:ext uri="{FF2B5EF4-FFF2-40B4-BE49-F238E27FC236}">
                    <a16:creationId xmlns:a16="http://schemas.microsoft.com/office/drawing/2014/main" id="{F2696B19-7F48-D558-E796-0E0BAE463541}"/>
                  </a:ext>
                </a:extLst>
              </p:cNvPr>
              <p:cNvSpPr>
                <a:spLocks/>
              </p:cNvSpPr>
              <p:nvPr userDrawn="1"/>
            </p:nvSpPr>
            <p:spPr bwMode="auto">
              <a:xfrm>
                <a:off x="36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63">
                <a:extLst>
                  <a:ext uri="{FF2B5EF4-FFF2-40B4-BE49-F238E27FC236}">
                    <a16:creationId xmlns:a16="http://schemas.microsoft.com/office/drawing/2014/main" id="{A2CAA04D-D7D3-FFD9-6126-B91B5ABC3C31}"/>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64">
                <a:extLst>
                  <a:ext uri="{FF2B5EF4-FFF2-40B4-BE49-F238E27FC236}">
                    <a16:creationId xmlns:a16="http://schemas.microsoft.com/office/drawing/2014/main" id="{1389DD1F-025C-CAFD-CE27-5FCD5E3ED603}"/>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65">
                <a:extLst>
                  <a:ext uri="{FF2B5EF4-FFF2-40B4-BE49-F238E27FC236}">
                    <a16:creationId xmlns:a16="http://schemas.microsoft.com/office/drawing/2014/main" id="{21D5915E-551B-9676-8576-D8C7883CFDEC}"/>
                  </a:ext>
                </a:extLst>
              </p:cNvPr>
              <p:cNvSpPr>
                <a:spLocks/>
              </p:cNvSpPr>
              <p:nvPr userDrawn="1"/>
            </p:nvSpPr>
            <p:spPr bwMode="auto">
              <a:xfrm>
                <a:off x="39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66">
                <a:extLst>
                  <a:ext uri="{FF2B5EF4-FFF2-40B4-BE49-F238E27FC236}">
                    <a16:creationId xmlns:a16="http://schemas.microsoft.com/office/drawing/2014/main" id="{C2A8D3F6-4DB2-EB0F-A238-21E172471FE9}"/>
                  </a:ext>
                </a:extLst>
              </p:cNvPr>
              <p:cNvSpPr>
                <a:spLocks/>
              </p:cNvSpPr>
              <p:nvPr userDrawn="1"/>
            </p:nvSpPr>
            <p:spPr bwMode="auto">
              <a:xfrm>
                <a:off x="39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67">
                <a:extLst>
                  <a:ext uri="{FF2B5EF4-FFF2-40B4-BE49-F238E27FC236}">
                    <a16:creationId xmlns:a16="http://schemas.microsoft.com/office/drawing/2014/main" id="{DA3BCC95-B85D-67B0-634A-E68AE390FF86}"/>
                  </a:ext>
                </a:extLst>
              </p:cNvPr>
              <p:cNvSpPr>
                <a:spLocks/>
              </p:cNvSpPr>
              <p:nvPr userDrawn="1"/>
            </p:nvSpPr>
            <p:spPr bwMode="auto">
              <a:xfrm>
                <a:off x="39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68">
                <a:extLst>
                  <a:ext uri="{FF2B5EF4-FFF2-40B4-BE49-F238E27FC236}">
                    <a16:creationId xmlns:a16="http://schemas.microsoft.com/office/drawing/2014/main" id="{B3B6DDDC-1977-BBBE-9DC1-5DEAF1703A51}"/>
                  </a:ext>
                </a:extLst>
              </p:cNvPr>
              <p:cNvSpPr>
                <a:spLocks/>
              </p:cNvSpPr>
              <p:nvPr userDrawn="1"/>
            </p:nvSpPr>
            <p:spPr bwMode="auto">
              <a:xfrm>
                <a:off x="39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69">
                <a:extLst>
                  <a:ext uri="{FF2B5EF4-FFF2-40B4-BE49-F238E27FC236}">
                    <a16:creationId xmlns:a16="http://schemas.microsoft.com/office/drawing/2014/main" id="{ED2F5F52-ADC9-3504-457D-0283A72226D2}"/>
                  </a:ext>
                </a:extLst>
              </p:cNvPr>
              <p:cNvSpPr>
                <a:spLocks/>
              </p:cNvSpPr>
              <p:nvPr userDrawn="1"/>
            </p:nvSpPr>
            <p:spPr bwMode="auto">
              <a:xfrm>
                <a:off x="39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70">
                <a:extLst>
                  <a:ext uri="{FF2B5EF4-FFF2-40B4-BE49-F238E27FC236}">
                    <a16:creationId xmlns:a16="http://schemas.microsoft.com/office/drawing/2014/main" id="{244FC0D2-515B-534E-2ACC-4919C67CCB71}"/>
                  </a:ext>
                </a:extLst>
              </p:cNvPr>
              <p:cNvSpPr>
                <a:spLocks/>
              </p:cNvSpPr>
              <p:nvPr userDrawn="1"/>
            </p:nvSpPr>
            <p:spPr bwMode="auto">
              <a:xfrm>
                <a:off x="40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71">
                <a:extLst>
                  <a:ext uri="{FF2B5EF4-FFF2-40B4-BE49-F238E27FC236}">
                    <a16:creationId xmlns:a16="http://schemas.microsoft.com/office/drawing/2014/main" id="{3BA3A62B-C27B-1855-B1A6-40A1FB7BD1E5}"/>
                  </a:ext>
                </a:extLst>
              </p:cNvPr>
              <p:cNvSpPr>
                <a:spLocks/>
              </p:cNvSpPr>
              <p:nvPr userDrawn="1"/>
            </p:nvSpPr>
            <p:spPr bwMode="auto">
              <a:xfrm>
                <a:off x="40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72">
                <a:extLst>
                  <a:ext uri="{FF2B5EF4-FFF2-40B4-BE49-F238E27FC236}">
                    <a16:creationId xmlns:a16="http://schemas.microsoft.com/office/drawing/2014/main" id="{1ADE71EF-924D-CAC0-C371-2D59459B9528}"/>
                  </a:ext>
                </a:extLst>
              </p:cNvPr>
              <p:cNvSpPr>
                <a:spLocks/>
              </p:cNvSpPr>
              <p:nvPr userDrawn="1"/>
            </p:nvSpPr>
            <p:spPr bwMode="auto">
              <a:xfrm>
                <a:off x="40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73">
                <a:extLst>
                  <a:ext uri="{FF2B5EF4-FFF2-40B4-BE49-F238E27FC236}">
                    <a16:creationId xmlns:a16="http://schemas.microsoft.com/office/drawing/2014/main" id="{5397F6E2-BEB7-82C0-E159-DB974920E79A}"/>
                  </a:ext>
                </a:extLst>
              </p:cNvPr>
              <p:cNvSpPr>
                <a:spLocks/>
              </p:cNvSpPr>
              <p:nvPr userDrawn="1"/>
            </p:nvSpPr>
            <p:spPr bwMode="auto">
              <a:xfrm>
                <a:off x="40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74">
                <a:extLst>
                  <a:ext uri="{FF2B5EF4-FFF2-40B4-BE49-F238E27FC236}">
                    <a16:creationId xmlns:a16="http://schemas.microsoft.com/office/drawing/2014/main" id="{C33A08F7-EE6D-2C78-BBCF-C7F0CC748E1C}"/>
                  </a:ext>
                </a:extLst>
              </p:cNvPr>
              <p:cNvSpPr>
                <a:spLocks/>
              </p:cNvSpPr>
              <p:nvPr userDrawn="1"/>
            </p:nvSpPr>
            <p:spPr bwMode="auto">
              <a:xfrm>
                <a:off x="40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75">
                <a:extLst>
                  <a:ext uri="{FF2B5EF4-FFF2-40B4-BE49-F238E27FC236}">
                    <a16:creationId xmlns:a16="http://schemas.microsoft.com/office/drawing/2014/main" id="{DB6234EC-C880-00B5-2892-8E84E30A253F}"/>
                  </a:ext>
                </a:extLst>
              </p:cNvPr>
              <p:cNvSpPr>
                <a:spLocks/>
              </p:cNvSpPr>
              <p:nvPr userDrawn="1"/>
            </p:nvSpPr>
            <p:spPr bwMode="auto">
              <a:xfrm>
                <a:off x="40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76">
                <a:extLst>
                  <a:ext uri="{FF2B5EF4-FFF2-40B4-BE49-F238E27FC236}">
                    <a16:creationId xmlns:a16="http://schemas.microsoft.com/office/drawing/2014/main" id="{678379E2-6604-277A-B1AB-4BF35EE8999C}"/>
                  </a:ext>
                </a:extLst>
              </p:cNvPr>
              <p:cNvSpPr>
                <a:spLocks/>
              </p:cNvSpPr>
              <p:nvPr userDrawn="1"/>
            </p:nvSpPr>
            <p:spPr bwMode="auto">
              <a:xfrm>
                <a:off x="40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77">
                <a:extLst>
                  <a:ext uri="{FF2B5EF4-FFF2-40B4-BE49-F238E27FC236}">
                    <a16:creationId xmlns:a16="http://schemas.microsoft.com/office/drawing/2014/main" id="{5C9EBDEE-64DB-60FA-5DFF-4961378B861F}"/>
                  </a:ext>
                </a:extLst>
              </p:cNvPr>
              <p:cNvSpPr>
                <a:spLocks/>
              </p:cNvSpPr>
              <p:nvPr userDrawn="1"/>
            </p:nvSpPr>
            <p:spPr bwMode="auto">
              <a:xfrm>
                <a:off x="40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78">
                <a:extLst>
                  <a:ext uri="{FF2B5EF4-FFF2-40B4-BE49-F238E27FC236}">
                    <a16:creationId xmlns:a16="http://schemas.microsoft.com/office/drawing/2014/main" id="{263331E7-FD25-7032-F3F7-D37139060F78}"/>
                  </a:ext>
                </a:extLst>
              </p:cNvPr>
              <p:cNvSpPr>
                <a:spLocks/>
              </p:cNvSpPr>
              <p:nvPr userDrawn="1"/>
            </p:nvSpPr>
            <p:spPr bwMode="auto">
              <a:xfrm>
                <a:off x="41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79">
                <a:extLst>
                  <a:ext uri="{FF2B5EF4-FFF2-40B4-BE49-F238E27FC236}">
                    <a16:creationId xmlns:a16="http://schemas.microsoft.com/office/drawing/2014/main" id="{27FB4E53-ACAD-4181-207E-2EC87F7FE956}"/>
                  </a:ext>
                </a:extLst>
              </p:cNvPr>
              <p:cNvSpPr>
                <a:spLocks/>
              </p:cNvSpPr>
              <p:nvPr userDrawn="1"/>
            </p:nvSpPr>
            <p:spPr bwMode="auto">
              <a:xfrm>
                <a:off x="41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80">
                <a:extLst>
                  <a:ext uri="{FF2B5EF4-FFF2-40B4-BE49-F238E27FC236}">
                    <a16:creationId xmlns:a16="http://schemas.microsoft.com/office/drawing/2014/main" id="{FC55D413-9823-5BEE-72F2-CD7B06698C26}"/>
                  </a:ext>
                </a:extLst>
              </p:cNvPr>
              <p:cNvSpPr>
                <a:spLocks/>
              </p:cNvSpPr>
              <p:nvPr userDrawn="1"/>
            </p:nvSpPr>
            <p:spPr bwMode="auto">
              <a:xfrm>
                <a:off x="41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81">
                <a:extLst>
                  <a:ext uri="{FF2B5EF4-FFF2-40B4-BE49-F238E27FC236}">
                    <a16:creationId xmlns:a16="http://schemas.microsoft.com/office/drawing/2014/main" id="{E750B3D3-3587-0306-9BA1-3A3931C2E3D9}"/>
                  </a:ext>
                </a:extLst>
              </p:cNvPr>
              <p:cNvSpPr>
                <a:spLocks/>
              </p:cNvSpPr>
              <p:nvPr userDrawn="1"/>
            </p:nvSpPr>
            <p:spPr bwMode="auto">
              <a:xfrm>
                <a:off x="41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82">
                <a:extLst>
                  <a:ext uri="{FF2B5EF4-FFF2-40B4-BE49-F238E27FC236}">
                    <a16:creationId xmlns:a16="http://schemas.microsoft.com/office/drawing/2014/main" id="{790D4E35-FB18-0330-A1F1-09E192823D7D}"/>
                  </a:ext>
                </a:extLst>
              </p:cNvPr>
              <p:cNvSpPr>
                <a:spLocks/>
              </p:cNvSpPr>
              <p:nvPr userDrawn="1"/>
            </p:nvSpPr>
            <p:spPr bwMode="auto">
              <a:xfrm>
                <a:off x="41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83">
                <a:extLst>
                  <a:ext uri="{FF2B5EF4-FFF2-40B4-BE49-F238E27FC236}">
                    <a16:creationId xmlns:a16="http://schemas.microsoft.com/office/drawing/2014/main" id="{E4BF4D18-C9D3-E45F-2BD2-18603F04FB7E}"/>
                  </a:ext>
                </a:extLst>
              </p:cNvPr>
              <p:cNvSpPr>
                <a:spLocks/>
              </p:cNvSpPr>
              <p:nvPr userDrawn="1"/>
            </p:nvSpPr>
            <p:spPr bwMode="auto">
              <a:xfrm>
                <a:off x="41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84">
                <a:extLst>
                  <a:ext uri="{FF2B5EF4-FFF2-40B4-BE49-F238E27FC236}">
                    <a16:creationId xmlns:a16="http://schemas.microsoft.com/office/drawing/2014/main" id="{CFF57CE7-9A9D-99B4-3184-52386C1F77C7}"/>
                  </a:ext>
                </a:extLst>
              </p:cNvPr>
              <p:cNvSpPr>
                <a:spLocks/>
              </p:cNvSpPr>
              <p:nvPr userDrawn="1"/>
            </p:nvSpPr>
            <p:spPr bwMode="auto">
              <a:xfrm>
                <a:off x="41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85">
                <a:extLst>
                  <a:ext uri="{FF2B5EF4-FFF2-40B4-BE49-F238E27FC236}">
                    <a16:creationId xmlns:a16="http://schemas.microsoft.com/office/drawing/2014/main" id="{835B32D3-C363-2DC7-31BA-34C689349D47}"/>
                  </a:ext>
                </a:extLst>
              </p:cNvPr>
              <p:cNvSpPr>
                <a:spLocks/>
              </p:cNvSpPr>
              <p:nvPr userDrawn="1"/>
            </p:nvSpPr>
            <p:spPr bwMode="auto">
              <a:xfrm>
                <a:off x="42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86">
                <a:extLst>
                  <a:ext uri="{FF2B5EF4-FFF2-40B4-BE49-F238E27FC236}">
                    <a16:creationId xmlns:a16="http://schemas.microsoft.com/office/drawing/2014/main" id="{080F35F7-0176-4AE1-DBEC-D9D0F3877330}"/>
                  </a:ext>
                </a:extLst>
              </p:cNvPr>
              <p:cNvSpPr>
                <a:spLocks/>
              </p:cNvSpPr>
              <p:nvPr userDrawn="1"/>
            </p:nvSpPr>
            <p:spPr bwMode="auto">
              <a:xfrm>
                <a:off x="42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87">
                <a:extLst>
                  <a:ext uri="{FF2B5EF4-FFF2-40B4-BE49-F238E27FC236}">
                    <a16:creationId xmlns:a16="http://schemas.microsoft.com/office/drawing/2014/main" id="{B55E37E3-7BB9-E097-BD7E-BC98461AE381}"/>
                  </a:ext>
                </a:extLst>
              </p:cNvPr>
              <p:cNvSpPr>
                <a:spLocks/>
              </p:cNvSpPr>
              <p:nvPr userDrawn="1"/>
            </p:nvSpPr>
            <p:spPr bwMode="auto">
              <a:xfrm>
                <a:off x="42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88">
                <a:extLst>
                  <a:ext uri="{FF2B5EF4-FFF2-40B4-BE49-F238E27FC236}">
                    <a16:creationId xmlns:a16="http://schemas.microsoft.com/office/drawing/2014/main" id="{9D02F647-96CA-A547-8671-6B778CE0AF3B}"/>
                  </a:ext>
                </a:extLst>
              </p:cNvPr>
              <p:cNvSpPr>
                <a:spLocks/>
              </p:cNvSpPr>
              <p:nvPr userDrawn="1"/>
            </p:nvSpPr>
            <p:spPr bwMode="auto">
              <a:xfrm>
                <a:off x="42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89">
                <a:extLst>
                  <a:ext uri="{FF2B5EF4-FFF2-40B4-BE49-F238E27FC236}">
                    <a16:creationId xmlns:a16="http://schemas.microsoft.com/office/drawing/2014/main" id="{38C3AF28-F560-85F1-03B3-51CEA4AE54D5}"/>
                  </a:ext>
                </a:extLst>
              </p:cNvPr>
              <p:cNvSpPr>
                <a:spLocks/>
              </p:cNvSpPr>
              <p:nvPr userDrawn="1"/>
            </p:nvSpPr>
            <p:spPr bwMode="auto">
              <a:xfrm>
                <a:off x="42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90">
                <a:extLst>
                  <a:ext uri="{FF2B5EF4-FFF2-40B4-BE49-F238E27FC236}">
                    <a16:creationId xmlns:a16="http://schemas.microsoft.com/office/drawing/2014/main" id="{29AEB503-94C9-5EB4-15F5-EADC1BD47089}"/>
                  </a:ext>
                </a:extLst>
              </p:cNvPr>
              <p:cNvSpPr>
                <a:spLocks/>
              </p:cNvSpPr>
              <p:nvPr userDrawn="1"/>
            </p:nvSpPr>
            <p:spPr bwMode="auto">
              <a:xfrm>
                <a:off x="426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91">
                <a:extLst>
                  <a:ext uri="{FF2B5EF4-FFF2-40B4-BE49-F238E27FC236}">
                    <a16:creationId xmlns:a16="http://schemas.microsoft.com/office/drawing/2014/main" id="{7BF63EC0-742B-D07A-5A36-E4717A65FE55}"/>
                  </a:ext>
                </a:extLst>
              </p:cNvPr>
              <p:cNvSpPr>
                <a:spLocks/>
              </p:cNvSpPr>
              <p:nvPr userDrawn="1"/>
            </p:nvSpPr>
            <p:spPr bwMode="auto">
              <a:xfrm>
                <a:off x="428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192">
                <a:extLst>
                  <a:ext uri="{FF2B5EF4-FFF2-40B4-BE49-F238E27FC236}">
                    <a16:creationId xmlns:a16="http://schemas.microsoft.com/office/drawing/2014/main" id="{0AC553A8-FF43-01F9-3805-7814B52E0CB3}"/>
                  </a:ext>
                </a:extLst>
              </p:cNvPr>
              <p:cNvSpPr>
                <a:spLocks/>
              </p:cNvSpPr>
              <p:nvPr userDrawn="1"/>
            </p:nvSpPr>
            <p:spPr bwMode="auto">
              <a:xfrm>
                <a:off x="42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193">
                <a:extLst>
                  <a:ext uri="{FF2B5EF4-FFF2-40B4-BE49-F238E27FC236}">
                    <a16:creationId xmlns:a16="http://schemas.microsoft.com/office/drawing/2014/main" id="{45E88A0C-E099-5D75-F2FF-0317B4BFD51F}"/>
                  </a:ext>
                </a:extLst>
              </p:cNvPr>
              <p:cNvSpPr>
                <a:spLocks/>
              </p:cNvSpPr>
              <p:nvPr userDrawn="1"/>
            </p:nvSpPr>
            <p:spPr bwMode="auto">
              <a:xfrm>
                <a:off x="43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194">
                <a:extLst>
                  <a:ext uri="{FF2B5EF4-FFF2-40B4-BE49-F238E27FC236}">
                    <a16:creationId xmlns:a16="http://schemas.microsoft.com/office/drawing/2014/main" id="{436FF162-1634-8EC7-93FD-BBE2DE474B8D}"/>
                  </a:ext>
                </a:extLst>
              </p:cNvPr>
              <p:cNvSpPr>
                <a:spLocks/>
              </p:cNvSpPr>
              <p:nvPr userDrawn="1"/>
            </p:nvSpPr>
            <p:spPr bwMode="auto">
              <a:xfrm>
                <a:off x="43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95">
                <a:extLst>
                  <a:ext uri="{FF2B5EF4-FFF2-40B4-BE49-F238E27FC236}">
                    <a16:creationId xmlns:a16="http://schemas.microsoft.com/office/drawing/2014/main" id="{C6DBB5F5-415C-46A0-958E-80316C7835BC}"/>
                  </a:ext>
                </a:extLst>
              </p:cNvPr>
              <p:cNvSpPr>
                <a:spLocks/>
              </p:cNvSpPr>
              <p:nvPr userDrawn="1"/>
            </p:nvSpPr>
            <p:spPr bwMode="auto">
              <a:xfrm>
                <a:off x="43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96">
                <a:extLst>
                  <a:ext uri="{FF2B5EF4-FFF2-40B4-BE49-F238E27FC236}">
                    <a16:creationId xmlns:a16="http://schemas.microsoft.com/office/drawing/2014/main" id="{E8569431-14A8-92C2-55D9-8BDB20535C8C}"/>
                  </a:ext>
                </a:extLst>
              </p:cNvPr>
              <p:cNvSpPr>
                <a:spLocks/>
              </p:cNvSpPr>
              <p:nvPr userDrawn="1"/>
            </p:nvSpPr>
            <p:spPr bwMode="auto">
              <a:xfrm>
                <a:off x="43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97">
                <a:extLst>
                  <a:ext uri="{FF2B5EF4-FFF2-40B4-BE49-F238E27FC236}">
                    <a16:creationId xmlns:a16="http://schemas.microsoft.com/office/drawing/2014/main" id="{9F3D2986-24DA-DB8F-E588-B7BA8C76D341}"/>
                  </a:ext>
                </a:extLst>
              </p:cNvPr>
              <p:cNvSpPr>
                <a:spLocks/>
              </p:cNvSpPr>
              <p:nvPr userDrawn="1"/>
            </p:nvSpPr>
            <p:spPr bwMode="auto">
              <a:xfrm>
                <a:off x="43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98">
                <a:extLst>
                  <a:ext uri="{FF2B5EF4-FFF2-40B4-BE49-F238E27FC236}">
                    <a16:creationId xmlns:a16="http://schemas.microsoft.com/office/drawing/2014/main" id="{7495ABF9-619B-0B57-7D45-4F7DB249113A}"/>
                  </a:ext>
                </a:extLst>
              </p:cNvPr>
              <p:cNvSpPr>
                <a:spLocks/>
              </p:cNvSpPr>
              <p:nvPr userDrawn="1"/>
            </p:nvSpPr>
            <p:spPr bwMode="auto">
              <a:xfrm>
                <a:off x="437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99">
                <a:extLst>
                  <a:ext uri="{FF2B5EF4-FFF2-40B4-BE49-F238E27FC236}">
                    <a16:creationId xmlns:a16="http://schemas.microsoft.com/office/drawing/2014/main" id="{44523893-7A45-E783-0346-1FA7C726747D}"/>
                  </a:ext>
                </a:extLst>
              </p:cNvPr>
              <p:cNvSpPr>
                <a:spLocks/>
              </p:cNvSpPr>
              <p:nvPr userDrawn="1"/>
            </p:nvSpPr>
            <p:spPr bwMode="auto">
              <a:xfrm>
                <a:off x="438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200">
                <a:extLst>
                  <a:ext uri="{FF2B5EF4-FFF2-40B4-BE49-F238E27FC236}">
                    <a16:creationId xmlns:a16="http://schemas.microsoft.com/office/drawing/2014/main" id="{A48B31F9-D08E-D6F6-1ECD-2B3779174EA3}"/>
                  </a:ext>
                </a:extLst>
              </p:cNvPr>
              <p:cNvSpPr>
                <a:spLocks/>
              </p:cNvSpPr>
              <p:nvPr userDrawn="1"/>
            </p:nvSpPr>
            <p:spPr bwMode="auto">
              <a:xfrm>
                <a:off x="440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201">
                <a:extLst>
                  <a:ext uri="{FF2B5EF4-FFF2-40B4-BE49-F238E27FC236}">
                    <a16:creationId xmlns:a16="http://schemas.microsoft.com/office/drawing/2014/main" id="{A9C819BE-3207-4229-3A1E-E9C86232B345}"/>
                  </a:ext>
                </a:extLst>
              </p:cNvPr>
              <p:cNvSpPr>
                <a:spLocks/>
              </p:cNvSpPr>
              <p:nvPr userDrawn="1"/>
            </p:nvSpPr>
            <p:spPr bwMode="auto">
              <a:xfrm>
                <a:off x="441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202">
                <a:extLst>
                  <a:ext uri="{FF2B5EF4-FFF2-40B4-BE49-F238E27FC236}">
                    <a16:creationId xmlns:a16="http://schemas.microsoft.com/office/drawing/2014/main" id="{F322FD7B-8BF9-2AE8-04A8-ECEEA14CB1BC}"/>
                  </a:ext>
                </a:extLst>
              </p:cNvPr>
              <p:cNvSpPr>
                <a:spLocks/>
              </p:cNvSpPr>
              <p:nvPr userDrawn="1"/>
            </p:nvSpPr>
            <p:spPr bwMode="auto">
              <a:xfrm>
                <a:off x="442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203">
                <a:extLst>
                  <a:ext uri="{FF2B5EF4-FFF2-40B4-BE49-F238E27FC236}">
                    <a16:creationId xmlns:a16="http://schemas.microsoft.com/office/drawing/2014/main" id="{73C73ABF-9A99-7E26-618F-13655616C02A}"/>
                  </a:ext>
                </a:extLst>
              </p:cNvPr>
              <p:cNvSpPr>
                <a:spLocks/>
              </p:cNvSpPr>
              <p:nvPr userDrawn="1"/>
            </p:nvSpPr>
            <p:spPr bwMode="auto">
              <a:xfrm>
                <a:off x="44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204">
                <a:extLst>
                  <a:ext uri="{FF2B5EF4-FFF2-40B4-BE49-F238E27FC236}">
                    <a16:creationId xmlns:a16="http://schemas.microsoft.com/office/drawing/2014/main" id="{B05EDB5D-DBBA-9D99-1D34-3B244AF45ED7}"/>
                  </a:ext>
                </a:extLst>
              </p:cNvPr>
              <p:cNvSpPr>
                <a:spLocks/>
              </p:cNvSpPr>
              <p:nvPr userDrawn="1"/>
            </p:nvSpPr>
            <p:spPr bwMode="auto">
              <a:xfrm>
                <a:off x="44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 name="Freeform 206">
              <a:extLst>
                <a:ext uri="{FF2B5EF4-FFF2-40B4-BE49-F238E27FC236}">
                  <a16:creationId xmlns:a16="http://schemas.microsoft.com/office/drawing/2014/main" id="{437C3B10-984A-084B-E082-EF90CECC1733}"/>
                </a:ext>
              </a:extLst>
            </p:cNvPr>
            <p:cNvSpPr>
              <a:spLocks/>
            </p:cNvSpPr>
            <p:nvPr userDrawn="1"/>
          </p:nvSpPr>
          <p:spPr bwMode="auto">
            <a:xfrm>
              <a:off x="70913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207">
              <a:extLst>
                <a:ext uri="{FF2B5EF4-FFF2-40B4-BE49-F238E27FC236}">
                  <a16:creationId xmlns:a16="http://schemas.microsoft.com/office/drawing/2014/main" id="{D78CFBF7-6812-4766-7CE9-D8CA46DA7A1F}"/>
                </a:ext>
              </a:extLst>
            </p:cNvPr>
            <p:cNvSpPr>
              <a:spLocks/>
            </p:cNvSpPr>
            <p:nvPr userDrawn="1"/>
          </p:nvSpPr>
          <p:spPr bwMode="auto">
            <a:xfrm>
              <a:off x="71120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208">
              <a:extLst>
                <a:ext uri="{FF2B5EF4-FFF2-40B4-BE49-F238E27FC236}">
                  <a16:creationId xmlns:a16="http://schemas.microsoft.com/office/drawing/2014/main" id="{CE9F57CC-AE37-6E37-FA76-E12229079904}"/>
                </a:ext>
              </a:extLst>
            </p:cNvPr>
            <p:cNvSpPr>
              <a:spLocks/>
            </p:cNvSpPr>
            <p:nvPr userDrawn="1"/>
          </p:nvSpPr>
          <p:spPr bwMode="auto">
            <a:xfrm>
              <a:off x="71326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209">
              <a:extLst>
                <a:ext uri="{FF2B5EF4-FFF2-40B4-BE49-F238E27FC236}">
                  <a16:creationId xmlns:a16="http://schemas.microsoft.com/office/drawing/2014/main" id="{AE86BC5D-5768-F4C9-6695-D804DA6C2B98}"/>
                </a:ext>
              </a:extLst>
            </p:cNvPr>
            <p:cNvSpPr>
              <a:spLocks/>
            </p:cNvSpPr>
            <p:nvPr userDrawn="1"/>
          </p:nvSpPr>
          <p:spPr bwMode="auto">
            <a:xfrm>
              <a:off x="71532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210">
              <a:extLst>
                <a:ext uri="{FF2B5EF4-FFF2-40B4-BE49-F238E27FC236}">
                  <a16:creationId xmlns:a16="http://schemas.microsoft.com/office/drawing/2014/main" id="{2EFD0ABC-3D57-ABC2-392F-65A66B25418C}"/>
                </a:ext>
              </a:extLst>
            </p:cNvPr>
            <p:cNvSpPr>
              <a:spLocks/>
            </p:cNvSpPr>
            <p:nvPr userDrawn="1"/>
          </p:nvSpPr>
          <p:spPr bwMode="auto">
            <a:xfrm>
              <a:off x="71739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11">
              <a:extLst>
                <a:ext uri="{FF2B5EF4-FFF2-40B4-BE49-F238E27FC236}">
                  <a16:creationId xmlns:a16="http://schemas.microsoft.com/office/drawing/2014/main" id="{CDEA1B7B-6980-5F9A-E8A8-9243E9A0F752}"/>
                </a:ext>
              </a:extLst>
            </p:cNvPr>
            <p:cNvSpPr>
              <a:spLocks/>
            </p:cNvSpPr>
            <p:nvPr userDrawn="1"/>
          </p:nvSpPr>
          <p:spPr bwMode="auto">
            <a:xfrm>
              <a:off x="719455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212">
              <a:extLst>
                <a:ext uri="{FF2B5EF4-FFF2-40B4-BE49-F238E27FC236}">
                  <a16:creationId xmlns:a16="http://schemas.microsoft.com/office/drawing/2014/main" id="{FB5988FE-76DB-5F25-083E-9A927588EDB6}"/>
                </a:ext>
              </a:extLst>
            </p:cNvPr>
            <p:cNvSpPr>
              <a:spLocks/>
            </p:cNvSpPr>
            <p:nvPr userDrawn="1"/>
          </p:nvSpPr>
          <p:spPr bwMode="auto">
            <a:xfrm>
              <a:off x="722312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213">
              <a:extLst>
                <a:ext uri="{FF2B5EF4-FFF2-40B4-BE49-F238E27FC236}">
                  <a16:creationId xmlns:a16="http://schemas.microsoft.com/office/drawing/2014/main" id="{32169747-D2D0-F5B2-EA41-D23C0704B789}"/>
                </a:ext>
              </a:extLst>
            </p:cNvPr>
            <p:cNvSpPr>
              <a:spLocks/>
            </p:cNvSpPr>
            <p:nvPr userDrawn="1"/>
          </p:nvSpPr>
          <p:spPr bwMode="auto">
            <a:xfrm>
              <a:off x="72437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214">
              <a:extLst>
                <a:ext uri="{FF2B5EF4-FFF2-40B4-BE49-F238E27FC236}">
                  <a16:creationId xmlns:a16="http://schemas.microsoft.com/office/drawing/2014/main" id="{BD6E0BEA-A584-0F14-CDE1-C91DE1370CF5}"/>
                </a:ext>
              </a:extLst>
            </p:cNvPr>
            <p:cNvSpPr>
              <a:spLocks/>
            </p:cNvSpPr>
            <p:nvPr userDrawn="1"/>
          </p:nvSpPr>
          <p:spPr bwMode="auto">
            <a:xfrm>
              <a:off x="72644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215">
              <a:extLst>
                <a:ext uri="{FF2B5EF4-FFF2-40B4-BE49-F238E27FC236}">
                  <a16:creationId xmlns:a16="http://schemas.microsoft.com/office/drawing/2014/main" id="{B61D0963-6E9B-3C1C-FB76-D6098BCC69EF}"/>
                </a:ext>
              </a:extLst>
            </p:cNvPr>
            <p:cNvSpPr>
              <a:spLocks/>
            </p:cNvSpPr>
            <p:nvPr userDrawn="1"/>
          </p:nvSpPr>
          <p:spPr bwMode="auto">
            <a:xfrm>
              <a:off x="72850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216">
              <a:extLst>
                <a:ext uri="{FF2B5EF4-FFF2-40B4-BE49-F238E27FC236}">
                  <a16:creationId xmlns:a16="http://schemas.microsoft.com/office/drawing/2014/main" id="{1A9B83E2-882E-D2CA-87D6-2ABDA38971DA}"/>
                </a:ext>
              </a:extLst>
            </p:cNvPr>
            <p:cNvSpPr>
              <a:spLocks/>
            </p:cNvSpPr>
            <p:nvPr userDrawn="1"/>
          </p:nvSpPr>
          <p:spPr bwMode="auto">
            <a:xfrm>
              <a:off x="73056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217">
              <a:extLst>
                <a:ext uri="{FF2B5EF4-FFF2-40B4-BE49-F238E27FC236}">
                  <a16:creationId xmlns:a16="http://schemas.microsoft.com/office/drawing/2014/main" id="{A4CAD6F5-5FF1-60ED-25AB-70308247529C}"/>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218">
              <a:extLst>
                <a:ext uri="{FF2B5EF4-FFF2-40B4-BE49-F238E27FC236}">
                  <a16:creationId xmlns:a16="http://schemas.microsoft.com/office/drawing/2014/main" id="{AFD34F82-540D-CEB8-13F9-027622201383}"/>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219">
              <a:extLst>
                <a:ext uri="{FF2B5EF4-FFF2-40B4-BE49-F238E27FC236}">
                  <a16:creationId xmlns:a16="http://schemas.microsoft.com/office/drawing/2014/main" id="{52BC273D-D10A-69A1-1CFC-50EBDE7949FE}"/>
                </a:ext>
              </a:extLst>
            </p:cNvPr>
            <p:cNvSpPr>
              <a:spLocks noEditPoints="1"/>
            </p:cNvSpPr>
            <p:nvPr userDrawn="1"/>
          </p:nvSpPr>
          <p:spPr bwMode="auto">
            <a:xfrm>
              <a:off x="10160000" y="4513263"/>
              <a:ext cx="636588" cy="342900"/>
            </a:xfrm>
            <a:custGeom>
              <a:avLst/>
              <a:gdLst>
                <a:gd name="T0" fmla="*/ 344 w 401"/>
                <a:gd name="T1" fmla="*/ 57 h 216"/>
                <a:gd name="T2" fmla="*/ 318 w 401"/>
                <a:gd name="T3" fmla="*/ 0 h 216"/>
                <a:gd name="T4" fmla="*/ 287 w 401"/>
                <a:gd name="T5" fmla="*/ 57 h 216"/>
                <a:gd name="T6" fmla="*/ 287 w 401"/>
                <a:gd name="T7" fmla="*/ 79 h 216"/>
                <a:gd name="T8" fmla="*/ 235 w 401"/>
                <a:gd name="T9" fmla="*/ 79 h 216"/>
                <a:gd name="T10" fmla="*/ 235 w 401"/>
                <a:gd name="T11" fmla="*/ 57 h 216"/>
                <a:gd name="T12" fmla="*/ 205 w 401"/>
                <a:gd name="T13" fmla="*/ 0 h 216"/>
                <a:gd name="T14" fmla="*/ 174 w 401"/>
                <a:gd name="T15" fmla="*/ 57 h 216"/>
                <a:gd name="T16" fmla="*/ 174 w 401"/>
                <a:gd name="T17" fmla="*/ 79 h 216"/>
                <a:gd name="T18" fmla="*/ 118 w 401"/>
                <a:gd name="T19" fmla="*/ 79 h 216"/>
                <a:gd name="T20" fmla="*/ 118 w 401"/>
                <a:gd name="T21" fmla="*/ 57 h 216"/>
                <a:gd name="T22" fmla="*/ 87 w 401"/>
                <a:gd name="T23" fmla="*/ 0 h 216"/>
                <a:gd name="T24" fmla="*/ 57 w 401"/>
                <a:gd name="T25" fmla="*/ 57 h 216"/>
                <a:gd name="T26" fmla="*/ 57 w 401"/>
                <a:gd name="T27" fmla="*/ 79 h 216"/>
                <a:gd name="T28" fmla="*/ 74 w 401"/>
                <a:gd name="T29" fmla="*/ 136 h 216"/>
                <a:gd name="T30" fmla="*/ 104 w 401"/>
                <a:gd name="T31" fmla="*/ 216 h 216"/>
                <a:gd name="T32" fmla="*/ 118 w 401"/>
                <a:gd name="T33" fmla="*/ 136 h 216"/>
                <a:gd name="T34" fmla="*/ 192 w 401"/>
                <a:gd name="T35" fmla="*/ 136 h 216"/>
                <a:gd name="T36" fmla="*/ 218 w 401"/>
                <a:gd name="T37" fmla="*/ 216 h 216"/>
                <a:gd name="T38" fmla="*/ 226 w 401"/>
                <a:gd name="T39" fmla="*/ 136 h 216"/>
                <a:gd name="T40" fmla="*/ 300 w 401"/>
                <a:gd name="T41" fmla="*/ 136 h 216"/>
                <a:gd name="T42" fmla="*/ 331 w 401"/>
                <a:gd name="T43" fmla="*/ 216 h 216"/>
                <a:gd name="T44" fmla="*/ 401 w 401"/>
                <a:gd name="T45" fmla="*/ 136 h 216"/>
                <a:gd name="T46" fmla="*/ 370 w 401"/>
                <a:gd name="T47" fmla="*/ 79 h 216"/>
                <a:gd name="T48" fmla="*/ 96 w 401"/>
                <a:gd name="T49" fmla="*/ 207 h 216"/>
                <a:gd name="T50" fmla="*/ 83 w 401"/>
                <a:gd name="T51" fmla="*/ 132 h 216"/>
                <a:gd name="T52" fmla="*/ 78 w 401"/>
                <a:gd name="T53" fmla="*/ 70 h 216"/>
                <a:gd name="T54" fmla="*/ 78 w 401"/>
                <a:gd name="T55" fmla="*/ 48 h 216"/>
                <a:gd name="T56" fmla="*/ 87 w 401"/>
                <a:gd name="T57" fmla="*/ 13 h 216"/>
                <a:gd name="T58" fmla="*/ 100 w 401"/>
                <a:gd name="T59" fmla="*/ 48 h 216"/>
                <a:gd name="T60" fmla="*/ 100 w 401"/>
                <a:gd name="T61" fmla="*/ 70 h 216"/>
                <a:gd name="T62" fmla="*/ 126 w 401"/>
                <a:gd name="T63" fmla="*/ 132 h 216"/>
                <a:gd name="T64" fmla="*/ 135 w 401"/>
                <a:gd name="T65" fmla="*/ 132 h 216"/>
                <a:gd name="T66" fmla="*/ 157 w 401"/>
                <a:gd name="T67" fmla="*/ 132 h 216"/>
                <a:gd name="T68" fmla="*/ 213 w 401"/>
                <a:gd name="T69" fmla="*/ 132 h 216"/>
                <a:gd name="T70" fmla="*/ 196 w 401"/>
                <a:gd name="T71" fmla="*/ 207 h 216"/>
                <a:gd name="T72" fmla="*/ 165 w 401"/>
                <a:gd name="T73" fmla="*/ 132 h 216"/>
                <a:gd name="T74" fmla="*/ 196 w 401"/>
                <a:gd name="T75" fmla="*/ 70 h 216"/>
                <a:gd name="T76" fmla="*/ 192 w 401"/>
                <a:gd name="T77" fmla="*/ 48 h 216"/>
                <a:gd name="T78" fmla="*/ 205 w 401"/>
                <a:gd name="T79" fmla="*/ 13 h 216"/>
                <a:gd name="T80" fmla="*/ 218 w 401"/>
                <a:gd name="T81" fmla="*/ 48 h 216"/>
                <a:gd name="T82" fmla="*/ 218 w 401"/>
                <a:gd name="T83" fmla="*/ 70 h 216"/>
                <a:gd name="T84" fmla="*/ 235 w 401"/>
                <a:gd name="T85" fmla="*/ 132 h 216"/>
                <a:gd name="T86" fmla="*/ 248 w 401"/>
                <a:gd name="T87" fmla="*/ 132 h 216"/>
                <a:gd name="T88" fmla="*/ 274 w 401"/>
                <a:gd name="T89" fmla="*/ 132 h 216"/>
                <a:gd name="T90" fmla="*/ 383 w 401"/>
                <a:gd name="T91" fmla="*/ 132 h 216"/>
                <a:gd name="T92" fmla="*/ 322 w 401"/>
                <a:gd name="T93" fmla="*/ 207 h 216"/>
                <a:gd name="T94" fmla="*/ 309 w 401"/>
                <a:gd name="T95" fmla="*/ 132 h 216"/>
                <a:gd name="T96" fmla="*/ 266 w 401"/>
                <a:gd name="T97" fmla="*/ 110 h 216"/>
                <a:gd name="T98" fmla="*/ 283 w 401"/>
                <a:gd name="T99" fmla="*/ 70 h 216"/>
                <a:gd name="T100" fmla="*/ 283 w 401"/>
                <a:gd name="T101" fmla="*/ 48 h 216"/>
                <a:gd name="T102" fmla="*/ 348 w 401"/>
                <a:gd name="T103" fmla="*/ 48 h 216"/>
                <a:gd name="T104" fmla="*/ 348 w 401"/>
                <a:gd name="T105" fmla="*/ 70 h 216"/>
                <a:gd name="T106" fmla="*/ 383 w 401"/>
                <a:gd name="T107" fmla="*/ 13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1" h="216">
                  <a:moveTo>
                    <a:pt x="370" y="79"/>
                  </a:moveTo>
                  <a:lnTo>
                    <a:pt x="344" y="57"/>
                  </a:lnTo>
                  <a:lnTo>
                    <a:pt x="370" y="57"/>
                  </a:lnTo>
                  <a:lnTo>
                    <a:pt x="318" y="0"/>
                  </a:lnTo>
                  <a:lnTo>
                    <a:pt x="261" y="57"/>
                  </a:lnTo>
                  <a:lnTo>
                    <a:pt x="287" y="57"/>
                  </a:lnTo>
                  <a:lnTo>
                    <a:pt x="261" y="79"/>
                  </a:lnTo>
                  <a:lnTo>
                    <a:pt x="287" y="79"/>
                  </a:lnTo>
                  <a:lnTo>
                    <a:pt x="261" y="105"/>
                  </a:lnTo>
                  <a:lnTo>
                    <a:pt x="235" y="79"/>
                  </a:lnTo>
                  <a:lnTo>
                    <a:pt x="257" y="79"/>
                  </a:lnTo>
                  <a:lnTo>
                    <a:pt x="235" y="57"/>
                  </a:lnTo>
                  <a:lnTo>
                    <a:pt x="257" y="57"/>
                  </a:lnTo>
                  <a:lnTo>
                    <a:pt x="205" y="0"/>
                  </a:lnTo>
                  <a:lnTo>
                    <a:pt x="152" y="57"/>
                  </a:lnTo>
                  <a:lnTo>
                    <a:pt x="174" y="57"/>
                  </a:lnTo>
                  <a:lnTo>
                    <a:pt x="152" y="79"/>
                  </a:lnTo>
                  <a:lnTo>
                    <a:pt x="174" y="79"/>
                  </a:lnTo>
                  <a:lnTo>
                    <a:pt x="148" y="110"/>
                  </a:lnTo>
                  <a:lnTo>
                    <a:pt x="118" y="79"/>
                  </a:lnTo>
                  <a:lnTo>
                    <a:pt x="139" y="79"/>
                  </a:lnTo>
                  <a:lnTo>
                    <a:pt x="118" y="57"/>
                  </a:lnTo>
                  <a:lnTo>
                    <a:pt x="139" y="57"/>
                  </a:lnTo>
                  <a:lnTo>
                    <a:pt x="87" y="0"/>
                  </a:lnTo>
                  <a:lnTo>
                    <a:pt x="35" y="57"/>
                  </a:lnTo>
                  <a:lnTo>
                    <a:pt x="57" y="57"/>
                  </a:lnTo>
                  <a:lnTo>
                    <a:pt x="35" y="79"/>
                  </a:lnTo>
                  <a:lnTo>
                    <a:pt x="57" y="79"/>
                  </a:lnTo>
                  <a:lnTo>
                    <a:pt x="0" y="136"/>
                  </a:lnTo>
                  <a:lnTo>
                    <a:pt x="74" y="136"/>
                  </a:lnTo>
                  <a:lnTo>
                    <a:pt x="74" y="216"/>
                  </a:lnTo>
                  <a:lnTo>
                    <a:pt x="104" y="216"/>
                  </a:lnTo>
                  <a:lnTo>
                    <a:pt x="104" y="136"/>
                  </a:lnTo>
                  <a:lnTo>
                    <a:pt x="118" y="136"/>
                  </a:lnTo>
                  <a:lnTo>
                    <a:pt x="174" y="136"/>
                  </a:lnTo>
                  <a:lnTo>
                    <a:pt x="192" y="136"/>
                  </a:lnTo>
                  <a:lnTo>
                    <a:pt x="192" y="216"/>
                  </a:lnTo>
                  <a:lnTo>
                    <a:pt x="218" y="216"/>
                  </a:lnTo>
                  <a:lnTo>
                    <a:pt x="218" y="136"/>
                  </a:lnTo>
                  <a:lnTo>
                    <a:pt x="226" y="136"/>
                  </a:lnTo>
                  <a:lnTo>
                    <a:pt x="292" y="136"/>
                  </a:lnTo>
                  <a:lnTo>
                    <a:pt x="300" y="136"/>
                  </a:lnTo>
                  <a:lnTo>
                    <a:pt x="300" y="216"/>
                  </a:lnTo>
                  <a:lnTo>
                    <a:pt x="331" y="216"/>
                  </a:lnTo>
                  <a:lnTo>
                    <a:pt x="331" y="136"/>
                  </a:lnTo>
                  <a:lnTo>
                    <a:pt x="401" y="136"/>
                  </a:lnTo>
                  <a:lnTo>
                    <a:pt x="344" y="79"/>
                  </a:lnTo>
                  <a:lnTo>
                    <a:pt x="370" y="79"/>
                  </a:lnTo>
                  <a:close/>
                  <a:moveTo>
                    <a:pt x="96" y="132"/>
                  </a:moveTo>
                  <a:lnTo>
                    <a:pt x="96" y="207"/>
                  </a:lnTo>
                  <a:lnTo>
                    <a:pt x="83" y="207"/>
                  </a:lnTo>
                  <a:lnTo>
                    <a:pt x="83" y="132"/>
                  </a:lnTo>
                  <a:lnTo>
                    <a:pt x="17" y="132"/>
                  </a:lnTo>
                  <a:lnTo>
                    <a:pt x="78" y="70"/>
                  </a:lnTo>
                  <a:lnTo>
                    <a:pt x="52" y="70"/>
                  </a:lnTo>
                  <a:lnTo>
                    <a:pt x="78" y="48"/>
                  </a:lnTo>
                  <a:lnTo>
                    <a:pt x="52" y="48"/>
                  </a:lnTo>
                  <a:lnTo>
                    <a:pt x="87" y="13"/>
                  </a:lnTo>
                  <a:lnTo>
                    <a:pt x="122" y="48"/>
                  </a:lnTo>
                  <a:lnTo>
                    <a:pt x="100" y="48"/>
                  </a:lnTo>
                  <a:lnTo>
                    <a:pt x="122" y="70"/>
                  </a:lnTo>
                  <a:lnTo>
                    <a:pt x="100" y="70"/>
                  </a:lnTo>
                  <a:lnTo>
                    <a:pt x="139" y="114"/>
                  </a:lnTo>
                  <a:lnTo>
                    <a:pt x="126" y="132"/>
                  </a:lnTo>
                  <a:lnTo>
                    <a:pt x="96" y="132"/>
                  </a:lnTo>
                  <a:close/>
                  <a:moveTo>
                    <a:pt x="135" y="132"/>
                  </a:moveTo>
                  <a:lnTo>
                    <a:pt x="148" y="119"/>
                  </a:lnTo>
                  <a:lnTo>
                    <a:pt x="157" y="132"/>
                  </a:lnTo>
                  <a:lnTo>
                    <a:pt x="135" y="132"/>
                  </a:lnTo>
                  <a:close/>
                  <a:moveTo>
                    <a:pt x="213" y="132"/>
                  </a:moveTo>
                  <a:lnTo>
                    <a:pt x="213" y="207"/>
                  </a:lnTo>
                  <a:lnTo>
                    <a:pt x="196" y="207"/>
                  </a:lnTo>
                  <a:lnTo>
                    <a:pt x="196" y="132"/>
                  </a:lnTo>
                  <a:lnTo>
                    <a:pt x="165" y="132"/>
                  </a:lnTo>
                  <a:lnTo>
                    <a:pt x="152" y="114"/>
                  </a:lnTo>
                  <a:lnTo>
                    <a:pt x="196" y="70"/>
                  </a:lnTo>
                  <a:lnTo>
                    <a:pt x="170" y="70"/>
                  </a:lnTo>
                  <a:lnTo>
                    <a:pt x="192" y="48"/>
                  </a:lnTo>
                  <a:lnTo>
                    <a:pt x="170" y="48"/>
                  </a:lnTo>
                  <a:lnTo>
                    <a:pt x="205" y="13"/>
                  </a:lnTo>
                  <a:lnTo>
                    <a:pt x="239" y="48"/>
                  </a:lnTo>
                  <a:lnTo>
                    <a:pt x="218" y="48"/>
                  </a:lnTo>
                  <a:lnTo>
                    <a:pt x="239" y="70"/>
                  </a:lnTo>
                  <a:lnTo>
                    <a:pt x="218" y="70"/>
                  </a:lnTo>
                  <a:lnTo>
                    <a:pt x="253" y="110"/>
                  </a:lnTo>
                  <a:lnTo>
                    <a:pt x="235" y="132"/>
                  </a:lnTo>
                  <a:lnTo>
                    <a:pt x="213" y="132"/>
                  </a:lnTo>
                  <a:close/>
                  <a:moveTo>
                    <a:pt x="248" y="132"/>
                  </a:moveTo>
                  <a:lnTo>
                    <a:pt x="261" y="119"/>
                  </a:lnTo>
                  <a:lnTo>
                    <a:pt x="274" y="132"/>
                  </a:lnTo>
                  <a:lnTo>
                    <a:pt x="248" y="132"/>
                  </a:lnTo>
                  <a:close/>
                  <a:moveTo>
                    <a:pt x="383" y="132"/>
                  </a:moveTo>
                  <a:lnTo>
                    <a:pt x="322" y="132"/>
                  </a:lnTo>
                  <a:lnTo>
                    <a:pt x="322" y="207"/>
                  </a:lnTo>
                  <a:lnTo>
                    <a:pt x="309" y="207"/>
                  </a:lnTo>
                  <a:lnTo>
                    <a:pt x="309" y="132"/>
                  </a:lnTo>
                  <a:lnTo>
                    <a:pt x="283" y="132"/>
                  </a:lnTo>
                  <a:lnTo>
                    <a:pt x="266" y="110"/>
                  </a:lnTo>
                  <a:lnTo>
                    <a:pt x="305" y="70"/>
                  </a:lnTo>
                  <a:lnTo>
                    <a:pt x="283" y="70"/>
                  </a:lnTo>
                  <a:lnTo>
                    <a:pt x="305" y="48"/>
                  </a:lnTo>
                  <a:lnTo>
                    <a:pt x="283" y="48"/>
                  </a:lnTo>
                  <a:lnTo>
                    <a:pt x="318" y="13"/>
                  </a:lnTo>
                  <a:lnTo>
                    <a:pt x="348" y="48"/>
                  </a:lnTo>
                  <a:lnTo>
                    <a:pt x="327" y="48"/>
                  </a:lnTo>
                  <a:lnTo>
                    <a:pt x="348" y="70"/>
                  </a:lnTo>
                  <a:lnTo>
                    <a:pt x="327" y="70"/>
                  </a:lnTo>
                  <a:lnTo>
                    <a:pt x="383"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220">
              <a:extLst>
                <a:ext uri="{FF2B5EF4-FFF2-40B4-BE49-F238E27FC236}">
                  <a16:creationId xmlns:a16="http://schemas.microsoft.com/office/drawing/2014/main" id="{2C5E9B91-C82F-A78B-73DD-64A09F3BDA8F}"/>
                </a:ext>
              </a:extLst>
            </p:cNvPr>
            <p:cNvSpPr>
              <a:spLocks noEditPoints="1"/>
            </p:cNvSpPr>
            <p:nvPr userDrawn="1"/>
          </p:nvSpPr>
          <p:spPr bwMode="auto">
            <a:xfrm>
              <a:off x="7843838" y="4400550"/>
              <a:ext cx="2268538" cy="447675"/>
            </a:xfrm>
            <a:custGeom>
              <a:avLst/>
              <a:gdLst>
                <a:gd name="T0" fmla="*/ 91 w 328"/>
                <a:gd name="T1" fmla="*/ 0 h 64"/>
                <a:gd name="T2" fmla="*/ 124 w 328"/>
                <a:gd name="T3" fmla="*/ 59 h 64"/>
                <a:gd name="T4" fmla="*/ 328 w 328"/>
                <a:gd name="T5" fmla="*/ 63 h 64"/>
                <a:gd name="T6" fmla="*/ 327 w 328"/>
                <a:gd name="T7" fmla="*/ 2 h 64"/>
                <a:gd name="T8" fmla="*/ 193 w 328"/>
                <a:gd name="T9" fmla="*/ 21 h 64"/>
                <a:gd name="T10" fmla="*/ 123 w 328"/>
                <a:gd name="T11" fmla="*/ 57 h 64"/>
                <a:gd name="T12" fmla="*/ 113 w 328"/>
                <a:gd name="T13" fmla="*/ 5 h 64"/>
                <a:gd name="T14" fmla="*/ 150 w 328"/>
                <a:gd name="T15" fmla="*/ 19 h 64"/>
                <a:gd name="T16" fmla="*/ 140 w 328"/>
                <a:gd name="T17" fmla="*/ 20 h 64"/>
                <a:gd name="T18" fmla="*/ 132 w 328"/>
                <a:gd name="T19" fmla="*/ 10 h 64"/>
                <a:gd name="T20" fmla="*/ 188 w 328"/>
                <a:gd name="T21" fmla="*/ 15 h 64"/>
                <a:gd name="T22" fmla="*/ 191 w 328"/>
                <a:gd name="T23" fmla="*/ 49 h 64"/>
                <a:gd name="T24" fmla="*/ 134 w 328"/>
                <a:gd name="T25" fmla="*/ 38 h 64"/>
                <a:gd name="T26" fmla="*/ 139 w 328"/>
                <a:gd name="T27" fmla="*/ 40 h 64"/>
                <a:gd name="T28" fmla="*/ 155 w 328"/>
                <a:gd name="T29" fmla="*/ 38 h 64"/>
                <a:gd name="T30" fmla="*/ 156 w 328"/>
                <a:gd name="T31" fmla="*/ 38 h 64"/>
                <a:gd name="T32" fmla="*/ 172 w 328"/>
                <a:gd name="T33" fmla="*/ 40 h 64"/>
                <a:gd name="T34" fmla="*/ 179 w 328"/>
                <a:gd name="T35" fmla="*/ 38 h 64"/>
                <a:gd name="T36" fmla="*/ 185 w 328"/>
                <a:gd name="T37" fmla="*/ 40 h 64"/>
                <a:gd name="T38" fmla="*/ 180 w 328"/>
                <a:gd name="T39" fmla="*/ 36 h 64"/>
                <a:gd name="T40" fmla="*/ 178 w 328"/>
                <a:gd name="T41" fmla="*/ 36 h 64"/>
                <a:gd name="T42" fmla="*/ 162 w 328"/>
                <a:gd name="T43" fmla="*/ 33 h 64"/>
                <a:gd name="T44" fmla="*/ 155 w 328"/>
                <a:gd name="T45" fmla="*/ 36 h 64"/>
                <a:gd name="T46" fmla="*/ 149 w 328"/>
                <a:gd name="T47" fmla="*/ 33 h 64"/>
                <a:gd name="T48" fmla="*/ 134 w 328"/>
                <a:gd name="T49" fmla="*/ 36 h 64"/>
                <a:gd name="T50" fmla="*/ 138 w 328"/>
                <a:gd name="T51" fmla="*/ 42 h 64"/>
                <a:gd name="T52" fmla="*/ 149 w 328"/>
                <a:gd name="T53" fmla="*/ 42 h 64"/>
                <a:gd name="T54" fmla="*/ 157 w 328"/>
                <a:gd name="T55" fmla="*/ 45 h 64"/>
                <a:gd name="T56" fmla="*/ 162 w 328"/>
                <a:gd name="T57" fmla="*/ 45 h 64"/>
                <a:gd name="T58" fmla="*/ 177 w 328"/>
                <a:gd name="T59" fmla="*/ 42 h 64"/>
                <a:gd name="T60" fmla="*/ 179 w 328"/>
                <a:gd name="T61" fmla="*/ 42 h 64"/>
                <a:gd name="T62" fmla="*/ 180 w 328"/>
                <a:gd name="T63" fmla="*/ 29 h 64"/>
                <a:gd name="T64" fmla="*/ 172 w 328"/>
                <a:gd name="T65" fmla="*/ 31 h 64"/>
                <a:gd name="T66" fmla="*/ 166 w 328"/>
                <a:gd name="T67" fmla="*/ 29 h 64"/>
                <a:gd name="T68" fmla="*/ 154 w 328"/>
                <a:gd name="T69" fmla="*/ 31 h 64"/>
                <a:gd name="T70" fmla="*/ 148 w 328"/>
                <a:gd name="T71" fmla="*/ 29 h 64"/>
                <a:gd name="T72" fmla="*/ 133 w 328"/>
                <a:gd name="T73" fmla="*/ 31 h 64"/>
                <a:gd name="T74" fmla="*/ 123 w 328"/>
                <a:gd name="T75" fmla="*/ 7 h 64"/>
                <a:gd name="T76" fmla="*/ 135 w 328"/>
                <a:gd name="T77" fmla="*/ 50 h 64"/>
                <a:gd name="T78" fmla="*/ 198 w 328"/>
                <a:gd name="T79" fmla="*/ 56 h 64"/>
                <a:gd name="T80" fmla="*/ 203 w 328"/>
                <a:gd name="T81" fmla="*/ 62 h 64"/>
                <a:gd name="T82" fmla="*/ 215 w 328"/>
                <a:gd name="T83" fmla="*/ 6 h 64"/>
                <a:gd name="T84" fmla="*/ 217 w 328"/>
                <a:gd name="T85" fmla="*/ 5 h 64"/>
                <a:gd name="T86" fmla="*/ 230 w 328"/>
                <a:gd name="T87" fmla="*/ 62 h 64"/>
                <a:gd name="T88" fmla="*/ 236 w 328"/>
                <a:gd name="T89" fmla="*/ 2 h 64"/>
                <a:gd name="T90" fmla="*/ 241 w 328"/>
                <a:gd name="T91" fmla="*/ 62 h 64"/>
                <a:gd name="T92" fmla="*/ 254 w 328"/>
                <a:gd name="T93" fmla="*/ 2 h 64"/>
                <a:gd name="T94" fmla="*/ 256 w 328"/>
                <a:gd name="T95" fmla="*/ 2 h 64"/>
                <a:gd name="T96" fmla="*/ 268 w 328"/>
                <a:gd name="T97" fmla="*/ 62 h 64"/>
                <a:gd name="T98" fmla="*/ 275 w 328"/>
                <a:gd name="T99" fmla="*/ 2 h 64"/>
                <a:gd name="T100" fmla="*/ 280 w 328"/>
                <a:gd name="T101" fmla="*/ 62 h 64"/>
                <a:gd name="T102" fmla="*/ 292 w 328"/>
                <a:gd name="T103" fmla="*/ 2 h 64"/>
                <a:gd name="T104" fmla="*/ 294 w 328"/>
                <a:gd name="T105" fmla="*/ 2 h 64"/>
                <a:gd name="T106" fmla="*/ 307 w 328"/>
                <a:gd name="T107" fmla="*/ 62 h 64"/>
                <a:gd name="T108" fmla="*/ 313 w 328"/>
                <a:gd name="T109" fmla="*/ 2 h 64"/>
                <a:gd name="T110" fmla="*/ 318 w 328"/>
                <a:gd name="T111" fmla="*/ 62 h 64"/>
                <a:gd name="T112" fmla="*/ 132 w 328"/>
                <a:gd name="T113" fmla="*/ 27 h 64"/>
                <a:gd name="T114" fmla="*/ 113 w 328"/>
                <a:gd name="T115" fmla="*/ 62 h 64"/>
                <a:gd name="T116" fmla="*/ 2 w 328"/>
                <a:gd name="T117" fmla="*/ 2 h 64"/>
                <a:gd name="T118" fmla="*/ 129 w 328"/>
                <a:gd name="T119" fmla="*/ 5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8" h="64">
                  <a:moveTo>
                    <a:pt x="328" y="0"/>
                  </a:moveTo>
                  <a:cubicBezTo>
                    <a:pt x="240" y="0"/>
                    <a:pt x="240" y="0"/>
                    <a:pt x="240" y="0"/>
                  </a:cubicBezTo>
                  <a:cubicBezTo>
                    <a:pt x="239" y="0"/>
                    <a:pt x="201" y="3"/>
                    <a:pt x="177" y="19"/>
                  </a:cubicBezTo>
                  <a:cubicBezTo>
                    <a:pt x="177" y="19"/>
                    <a:pt x="177" y="19"/>
                    <a:pt x="177" y="19"/>
                  </a:cubicBezTo>
                  <a:cubicBezTo>
                    <a:pt x="169" y="19"/>
                    <a:pt x="162" y="19"/>
                    <a:pt x="155" y="19"/>
                  </a:cubicBezTo>
                  <a:cubicBezTo>
                    <a:pt x="150" y="15"/>
                    <a:pt x="145" y="13"/>
                    <a:pt x="139" y="10"/>
                  </a:cubicBezTo>
                  <a:cubicBezTo>
                    <a:pt x="139" y="10"/>
                    <a:pt x="139" y="10"/>
                    <a:pt x="139" y="10"/>
                  </a:cubicBezTo>
                  <a:cubicBezTo>
                    <a:pt x="116" y="2"/>
                    <a:pt x="91" y="0"/>
                    <a:pt x="91" y="0"/>
                  </a:cubicBezTo>
                  <a:cubicBezTo>
                    <a:pt x="1" y="0"/>
                    <a:pt x="1" y="0"/>
                    <a:pt x="1" y="0"/>
                  </a:cubicBezTo>
                  <a:cubicBezTo>
                    <a:pt x="0" y="0"/>
                    <a:pt x="0" y="0"/>
                    <a:pt x="0" y="1"/>
                  </a:cubicBezTo>
                  <a:cubicBezTo>
                    <a:pt x="0" y="63"/>
                    <a:pt x="0" y="63"/>
                    <a:pt x="0" y="63"/>
                  </a:cubicBezTo>
                  <a:cubicBezTo>
                    <a:pt x="0" y="63"/>
                    <a:pt x="0" y="64"/>
                    <a:pt x="1" y="64"/>
                  </a:cubicBezTo>
                  <a:cubicBezTo>
                    <a:pt x="118" y="64"/>
                    <a:pt x="118" y="64"/>
                    <a:pt x="118" y="64"/>
                  </a:cubicBezTo>
                  <a:cubicBezTo>
                    <a:pt x="118" y="64"/>
                    <a:pt x="118" y="64"/>
                    <a:pt x="119" y="64"/>
                  </a:cubicBezTo>
                  <a:cubicBezTo>
                    <a:pt x="124" y="59"/>
                    <a:pt x="124" y="59"/>
                    <a:pt x="124" y="59"/>
                  </a:cubicBezTo>
                  <a:cubicBezTo>
                    <a:pt x="124" y="59"/>
                    <a:pt x="124" y="59"/>
                    <a:pt x="124" y="59"/>
                  </a:cubicBezTo>
                  <a:cubicBezTo>
                    <a:pt x="197" y="59"/>
                    <a:pt x="197" y="59"/>
                    <a:pt x="197" y="59"/>
                  </a:cubicBezTo>
                  <a:cubicBezTo>
                    <a:pt x="198" y="59"/>
                    <a:pt x="198" y="59"/>
                    <a:pt x="198" y="59"/>
                  </a:cubicBezTo>
                  <a:cubicBezTo>
                    <a:pt x="201" y="63"/>
                    <a:pt x="201" y="63"/>
                    <a:pt x="201" y="63"/>
                  </a:cubicBezTo>
                  <a:cubicBezTo>
                    <a:pt x="202" y="63"/>
                    <a:pt x="202" y="64"/>
                    <a:pt x="202" y="64"/>
                  </a:cubicBezTo>
                  <a:cubicBezTo>
                    <a:pt x="328" y="64"/>
                    <a:pt x="328" y="64"/>
                    <a:pt x="328" y="64"/>
                  </a:cubicBezTo>
                  <a:cubicBezTo>
                    <a:pt x="328" y="64"/>
                    <a:pt x="328" y="64"/>
                    <a:pt x="328" y="64"/>
                  </a:cubicBezTo>
                  <a:cubicBezTo>
                    <a:pt x="328" y="64"/>
                    <a:pt x="328" y="64"/>
                    <a:pt x="328" y="63"/>
                  </a:cubicBezTo>
                  <a:cubicBezTo>
                    <a:pt x="328" y="63"/>
                    <a:pt x="328" y="63"/>
                    <a:pt x="328" y="63"/>
                  </a:cubicBezTo>
                  <a:cubicBezTo>
                    <a:pt x="328" y="63"/>
                    <a:pt x="328" y="63"/>
                    <a:pt x="328" y="63"/>
                  </a:cubicBezTo>
                  <a:cubicBezTo>
                    <a:pt x="328" y="63"/>
                    <a:pt x="328" y="63"/>
                    <a:pt x="328" y="63"/>
                  </a:cubicBezTo>
                  <a:cubicBezTo>
                    <a:pt x="328" y="1"/>
                    <a:pt x="328" y="1"/>
                    <a:pt x="328" y="1"/>
                  </a:cubicBezTo>
                  <a:cubicBezTo>
                    <a:pt x="328" y="0"/>
                    <a:pt x="328" y="0"/>
                    <a:pt x="328" y="0"/>
                  </a:cubicBezTo>
                  <a:close/>
                  <a:moveTo>
                    <a:pt x="327" y="62"/>
                  </a:moveTo>
                  <a:cubicBezTo>
                    <a:pt x="323" y="62"/>
                    <a:pt x="323" y="62"/>
                    <a:pt x="323" y="62"/>
                  </a:cubicBezTo>
                  <a:cubicBezTo>
                    <a:pt x="323" y="2"/>
                    <a:pt x="323" y="2"/>
                    <a:pt x="323" y="2"/>
                  </a:cubicBezTo>
                  <a:cubicBezTo>
                    <a:pt x="327" y="2"/>
                    <a:pt x="327" y="2"/>
                    <a:pt x="327" y="2"/>
                  </a:cubicBezTo>
                  <a:lnTo>
                    <a:pt x="327" y="62"/>
                  </a:lnTo>
                  <a:close/>
                  <a:moveTo>
                    <a:pt x="193" y="51"/>
                  </a:moveTo>
                  <a:cubicBezTo>
                    <a:pt x="193" y="51"/>
                    <a:pt x="193" y="51"/>
                    <a:pt x="193" y="51"/>
                  </a:cubicBezTo>
                  <a:cubicBezTo>
                    <a:pt x="193" y="25"/>
                    <a:pt x="193" y="25"/>
                    <a:pt x="193" y="25"/>
                  </a:cubicBezTo>
                  <a:cubicBezTo>
                    <a:pt x="193" y="25"/>
                    <a:pt x="193" y="25"/>
                    <a:pt x="193" y="25"/>
                  </a:cubicBezTo>
                  <a:cubicBezTo>
                    <a:pt x="194" y="22"/>
                    <a:pt x="194" y="22"/>
                    <a:pt x="194" y="22"/>
                  </a:cubicBezTo>
                  <a:cubicBezTo>
                    <a:pt x="194" y="22"/>
                    <a:pt x="194" y="21"/>
                    <a:pt x="193" y="21"/>
                  </a:cubicBezTo>
                  <a:cubicBezTo>
                    <a:pt x="193" y="21"/>
                    <a:pt x="193" y="21"/>
                    <a:pt x="193" y="21"/>
                  </a:cubicBezTo>
                  <a:cubicBezTo>
                    <a:pt x="193" y="12"/>
                    <a:pt x="193" y="12"/>
                    <a:pt x="193" y="12"/>
                  </a:cubicBezTo>
                  <a:cubicBezTo>
                    <a:pt x="194" y="12"/>
                    <a:pt x="195" y="12"/>
                    <a:pt x="196" y="11"/>
                  </a:cubicBezTo>
                  <a:cubicBezTo>
                    <a:pt x="196" y="54"/>
                    <a:pt x="196" y="54"/>
                    <a:pt x="196" y="54"/>
                  </a:cubicBezTo>
                  <a:lnTo>
                    <a:pt x="193" y="51"/>
                  </a:lnTo>
                  <a:close/>
                  <a:moveTo>
                    <a:pt x="107" y="4"/>
                  </a:moveTo>
                  <a:cubicBezTo>
                    <a:pt x="108" y="4"/>
                    <a:pt x="110" y="4"/>
                    <a:pt x="111" y="4"/>
                  </a:cubicBezTo>
                  <a:cubicBezTo>
                    <a:pt x="126" y="55"/>
                    <a:pt x="126" y="55"/>
                    <a:pt x="126" y="55"/>
                  </a:cubicBezTo>
                  <a:cubicBezTo>
                    <a:pt x="123" y="57"/>
                    <a:pt x="123" y="57"/>
                    <a:pt x="123" y="57"/>
                  </a:cubicBezTo>
                  <a:lnTo>
                    <a:pt x="107" y="4"/>
                  </a:lnTo>
                  <a:close/>
                  <a:moveTo>
                    <a:pt x="122" y="59"/>
                  </a:moveTo>
                  <a:cubicBezTo>
                    <a:pt x="119" y="61"/>
                    <a:pt x="119" y="61"/>
                    <a:pt x="119" y="61"/>
                  </a:cubicBezTo>
                  <a:cubicBezTo>
                    <a:pt x="102" y="3"/>
                    <a:pt x="102" y="3"/>
                    <a:pt x="102" y="3"/>
                  </a:cubicBezTo>
                  <a:cubicBezTo>
                    <a:pt x="103" y="3"/>
                    <a:pt x="104" y="3"/>
                    <a:pt x="105" y="3"/>
                  </a:cubicBezTo>
                  <a:lnTo>
                    <a:pt x="122" y="59"/>
                  </a:lnTo>
                  <a:close/>
                  <a:moveTo>
                    <a:pt x="127" y="54"/>
                  </a:moveTo>
                  <a:cubicBezTo>
                    <a:pt x="113" y="5"/>
                    <a:pt x="113" y="5"/>
                    <a:pt x="113" y="5"/>
                  </a:cubicBezTo>
                  <a:cubicBezTo>
                    <a:pt x="114" y="5"/>
                    <a:pt x="115" y="5"/>
                    <a:pt x="116" y="5"/>
                  </a:cubicBezTo>
                  <a:cubicBezTo>
                    <a:pt x="130" y="52"/>
                    <a:pt x="130" y="52"/>
                    <a:pt x="130" y="52"/>
                  </a:cubicBezTo>
                  <a:lnTo>
                    <a:pt x="127" y="54"/>
                  </a:lnTo>
                  <a:close/>
                  <a:moveTo>
                    <a:pt x="147" y="19"/>
                  </a:moveTo>
                  <a:cubicBezTo>
                    <a:pt x="145" y="15"/>
                    <a:pt x="145" y="15"/>
                    <a:pt x="145" y="15"/>
                  </a:cubicBezTo>
                  <a:cubicBezTo>
                    <a:pt x="147" y="16"/>
                    <a:pt x="148" y="16"/>
                    <a:pt x="149" y="17"/>
                  </a:cubicBezTo>
                  <a:cubicBezTo>
                    <a:pt x="149" y="17"/>
                    <a:pt x="149" y="17"/>
                    <a:pt x="149" y="17"/>
                  </a:cubicBezTo>
                  <a:cubicBezTo>
                    <a:pt x="150" y="19"/>
                    <a:pt x="150" y="19"/>
                    <a:pt x="150" y="19"/>
                  </a:cubicBezTo>
                  <a:cubicBezTo>
                    <a:pt x="149" y="19"/>
                    <a:pt x="148" y="19"/>
                    <a:pt x="147" y="19"/>
                  </a:cubicBezTo>
                  <a:close/>
                  <a:moveTo>
                    <a:pt x="145" y="19"/>
                  </a:moveTo>
                  <a:cubicBezTo>
                    <a:pt x="144" y="19"/>
                    <a:pt x="143" y="20"/>
                    <a:pt x="142" y="20"/>
                  </a:cubicBezTo>
                  <a:cubicBezTo>
                    <a:pt x="140" y="13"/>
                    <a:pt x="140" y="13"/>
                    <a:pt x="140" y="13"/>
                  </a:cubicBezTo>
                  <a:cubicBezTo>
                    <a:pt x="141" y="13"/>
                    <a:pt x="142" y="14"/>
                    <a:pt x="143" y="14"/>
                  </a:cubicBezTo>
                  <a:cubicBezTo>
                    <a:pt x="143" y="14"/>
                    <a:pt x="143" y="15"/>
                    <a:pt x="143" y="15"/>
                  </a:cubicBezTo>
                  <a:lnTo>
                    <a:pt x="145" y="19"/>
                  </a:lnTo>
                  <a:close/>
                  <a:moveTo>
                    <a:pt x="140" y="20"/>
                  </a:moveTo>
                  <a:cubicBezTo>
                    <a:pt x="139" y="20"/>
                    <a:pt x="138" y="20"/>
                    <a:pt x="137" y="20"/>
                  </a:cubicBezTo>
                  <a:cubicBezTo>
                    <a:pt x="134" y="11"/>
                    <a:pt x="134" y="11"/>
                    <a:pt x="134" y="11"/>
                  </a:cubicBezTo>
                  <a:cubicBezTo>
                    <a:pt x="135" y="11"/>
                    <a:pt x="136" y="11"/>
                    <a:pt x="138" y="12"/>
                  </a:cubicBezTo>
                  <a:lnTo>
                    <a:pt x="140" y="20"/>
                  </a:lnTo>
                  <a:close/>
                  <a:moveTo>
                    <a:pt x="135" y="20"/>
                  </a:moveTo>
                  <a:cubicBezTo>
                    <a:pt x="134" y="20"/>
                    <a:pt x="133" y="20"/>
                    <a:pt x="132" y="21"/>
                  </a:cubicBezTo>
                  <a:cubicBezTo>
                    <a:pt x="129" y="9"/>
                    <a:pt x="129" y="9"/>
                    <a:pt x="129" y="9"/>
                  </a:cubicBezTo>
                  <a:cubicBezTo>
                    <a:pt x="130" y="9"/>
                    <a:pt x="131" y="10"/>
                    <a:pt x="132" y="10"/>
                  </a:cubicBezTo>
                  <a:lnTo>
                    <a:pt x="135" y="20"/>
                  </a:lnTo>
                  <a:close/>
                  <a:moveTo>
                    <a:pt x="183" y="20"/>
                  </a:moveTo>
                  <a:cubicBezTo>
                    <a:pt x="183" y="17"/>
                    <a:pt x="183" y="17"/>
                    <a:pt x="183" y="17"/>
                  </a:cubicBezTo>
                  <a:cubicBezTo>
                    <a:pt x="183" y="17"/>
                    <a:pt x="183" y="17"/>
                    <a:pt x="183" y="17"/>
                  </a:cubicBezTo>
                  <a:cubicBezTo>
                    <a:pt x="184" y="16"/>
                    <a:pt x="185" y="16"/>
                    <a:pt x="186" y="15"/>
                  </a:cubicBezTo>
                  <a:cubicBezTo>
                    <a:pt x="186" y="20"/>
                    <a:pt x="186" y="20"/>
                    <a:pt x="186" y="20"/>
                  </a:cubicBezTo>
                  <a:cubicBezTo>
                    <a:pt x="185" y="20"/>
                    <a:pt x="184" y="20"/>
                    <a:pt x="183" y="20"/>
                  </a:cubicBezTo>
                  <a:close/>
                  <a:moveTo>
                    <a:pt x="188" y="15"/>
                  </a:moveTo>
                  <a:cubicBezTo>
                    <a:pt x="189" y="14"/>
                    <a:pt x="190" y="14"/>
                    <a:pt x="191" y="13"/>
                  </a:cubicBezTo>
                  <a:cubicBezTo>
                    <a:pt x="191" y="21"/>
                    <a:pt x="191" y="21"/>
                    <a:pt x="191" y="21"/>
                  </a:cubicBezTo>
                  <a:cubicBezTo>
                    <a:pt x="190" y="20"/>
                    <a:pt x="189" y="20"/>
                    <a:pt x="188" y="20"/>
                  </a:cubicBezTo>
                  <a:lnTo>
                    <a:pt x="188" y="15"/>
                  </a:lnTo>
                  <a:close/>
                  <a:moveTo>
                    <a:pt x="189" y="46"/>
                  </a:moveTo>
                  <a:cubicBezTo>
                    <a:pt x="189" y="46"/>
                    <a:pt x="189" y="46"/>
                    <a:pt x="189" y="46"/>
                  </a:cubicBezTo>
                  <a:cubicBezTo>
                    <a:pt x="191" y="34"/>
                    <a:pt x="191" y="34"/>
                    <a:pt x="191" y="34"/>
                  </a:cubicBezTo>
                  <a:cubicBezTo>
                    <a:pt x="191" y="49"/>
                    <a:pt x="191" y="49"/>
                    <a:pt x="191" y="49"/>
                  </a:cubicBezTo>
                  <a:lnTo>
                    <a:pt x="189" y="46"/>
                  </a:lnTo>
                  <a:close/>
                  <a:moveTo>
                    <a:pt x="184" y="45"/>
                  </a:moveTo>
                  <a:cubicBezTo>
                    <a:pt x="185" y="42"/>
                    <a:pt x="185" y="42"/>
                    <a:pt x="185" y="42"/>
                  </a:cubicBezTo>
                  <a:cubicBezTo>
                    <a:pt x="188" y="42"/>
                    <a:pt x="188" y="42"/>
                    <a:pt x="188" y="42"/>
                  </a:cubicBezTo>
                  <a:cubicBezTo>
                    <a:pt x="187" y="45"/>
                    <a:pt x="187" y="45"/>
                    <a:pt x="187" y="45"/>
                  </a:cubicBezTo>
                  <a:cubicBezTo>
                    <a:pt x="187" y="45"/>
                    <a:pt x="187" y="45"/>
                    <a:pt x="187" y="45"/>
                  </a:cubicBezTo>
                  <a:lnTo>
                    <a:pt x="184" y="45"/>
                  </a:lnTo>
                  <a:close/>
                  <a:moveTo>
                    <a:pt x="134" y="38"/>
                  </a:moveTo>
                  <a:cubicBezTo>
                    <a:pt x="137" y="38"/>
                    <a:pt x="137" y="38"/>
                    <a:pt x="137" y="38"/>
                  </a:cubicBezTo>
                  <a:cubicBezTo>
                    <a:pt x="138" y="40"/>
                    <a:pt x="138" y="40"/>
                    <a:pt x="138" y="40"/>
                  </a:cubicBezTo>
                  <a:cubicBezTo>
                    <a:pt x="135" y="40"/>
                    <a:pt x="135" y="40"/>
                    <a:pt x="135" y="40"/>
                  </a:cubicBezTo>
                  <a:lnTo>
                    <a:pt x="134" y="38"/>
                  </a:lnTo>
                  <a:close/>
                  <a:moveTo>
                    <a:pt x="139" y="38"/>
                  </a:moveTo>
                  <a:cubicBezTo>
                    <a:pt x="143" y="38"/>
                    <a:pt x="143" y="38"/>
                    <a:pt x="143" y="38"/>
                  </a:cubicBezTo>
                  <a:cubicBezTo>
                    <a:pt x="143" y="40"/>
                    <a:pt x="143" y="40"/>
                    <a:pt x="143" y="40"/>
                  </a:cubicBezTo>
                  <a:cubicBezTo>
                    <a:pt x="139" y="40"/>
                    <a:pt x="139" y="40"/>
                    <a:pt x="139" y="40"/>
                  </a:cubicBezTo>
                  <a:lnTo>
                    <a:pt x="139" y="38"/>
                  </a:lnTo>
                  <a:close/>
                  <a:moveTo>
                    <a:pt x="145" y="38"/>
                  </a:moveTo>
                  <a:cubicBezTo>
                    <a:pt x="149" y="38"/>
                    <a:pt x="149" y="38"/>
                    <a:pt x="149" y="38"/>
                  </a:cubicBezTo>
                  <a:cubicBezTo>
                    <a:pt x="149" y="40"/>
                    <a:pt x="149" y="40"/>
                    <a:pt x="149" y="40"/>
                  </a:cubicBezTo>
                  <a:cubicBezTo>
                    <a:pt x="145" y="40"/>
                    <a:pt x="145" y="40"/>
                    <a:pt x="145" y="40"/>
                  </a:cubicBezTo>
                  <a:lnTo>
                    <a:pt x="145" y="38"/>
                  </a:lnTo>
                  <a:close/>
                  <a:moveTo>
                    <a:pt x="151" y="38"/>
                  </a:moveTo>
                  <a:cubicBezTo>
                    <a:pt x="155" y="38"/>
                    <a:pt x="155" y="38"/>
                    <a:pt x="155" y="38"/>
                  </a:cubicBezTo>
                  <a:cubicBezTo>
                    <a:pt x="155" y="40"/>
                    <a:pt x="155" y="40"/>
                    <a:pt x="155" y="40"/>
                  </a:cubicBezTo>
                  <a:cubicBezTo>
                    <a:pt x="151" y="40"/>
                    <a:pt x="151" y="40"/>
                    <a:pt x="151" y="40"/>
                  </a:cubicBezTo>
                  <a:lnTo>
                    <a:pt x="151" y="38"/>
                  </a:lnTo>
                  <a:close/>
                  <a:moveTo>
                    <a:pt x="156" y="38"/>
                  </a:moveTo>
                  <a:cubicBezTo>
                    <a:pt x="160" y="38"/>
                    <a:pt x="160" y="38"/>
                    <a:pt x="160" y="38"/>
                  </a:cubicBezTo>
                  <a:cubicBezTo>
                    <a:pt x="160" y="40"/>
                    <a:pt x="160" y="40"/>
                    <a:pt x="160" y="40"/>
                  </a:cubicBezTo>
                  <a:cubicBezTo>
                    <a:pt x="156" y="40"/>
                    <a:pt x="156" y="40"/>
                    <a:pt x="156" y="40"/>
                  </a:cubicBezTo>
                  <a:lnTo>
                    <a:pt x="156" y="38"/>
                  </a:lnTo>
                  <a:close/>
                  <a:moveTo>
                    <a:pt x="162" y="38"/>
                  </a:moveTo>
                  <a:cubicBezTo>
                    <a:pt x="166" y="38"/>
                    <a:pt x="166" y="38"/>
                    <a:pt x="166" y="38"/>
                  </a:cubicBezTo>
                  <a:cubicBezTo>
                    <a:pt x="166" y="40"/>
                    <a:pt x="166" y="40"/>
                    <a:pt x="166" y="40"/>
                  </a:cubicBezTo>
                  <a:cubicBezTo>
                    <a:pt x="162" y="40"/>
                    <a:pt x="162" y="40"/>
                    <a:pt x="162" y="40"/>
                  </a:cubicBezTo>
                  <a:lnTo>
                    <a:pt x="162" y="38"/>
                  </a:lnTo>
                  <a:close/>
                  <a:moveTo>
                    <a:pt x="168" y="38"/>
                  </a:moveTo>
                  <a:cubicBezTo>
                    <a:pt x="172" y="38"/>
                    <a:pt x="172" y="38"/>
                    <a:pt x="172" y="38"/>
                  </a:cubicBezTo>
                  <a:cubicBezTo>
                    <a:pt x="172" y="40"/>
                    <a:pt x="172" y="40"/>
                    <a:pt x="172" y="40"/>
                  </a:cubicBezTo>
                  <a:cubicBezTo>
                    <a:pt x="168" y="40"/>
                    <a:pt x="168" y="40"/>
                    <a:pt x="168" y="40"/>
                  </a:cubicBezTo>
                  <a:lnTo>
                    <a:pt x="168" y="38"/>
                  </a:lnTo>
                  <a:close/>
                  <a:moveTo>
                    <a:pt x="174" y="38"/>
                  </a:moveTo>
                  <a:cubicBezTo>
                    <a:pt x="178" y="38"/>
                    <a:pt x="178" y="38"/>
                    <a:pt x="178" y="38"/>
                  </a:cubicBezTo>
                  <a:cubicBezTo>
                    <a:pt x="177" y="40"/>
                    <a:pt x="177" y="40"/>
                    <a:pt x="177" y="40"/>
                  </a:cubicBezTo>
                  <a:cubicBezTo>
                    <a:pt x="174" y="40"/>
                    <a:pt x="174" y="40"/>
                    <a:pt x="174" y="40"/>
                  </a:cubicBezTo>
                  <a:lnTo>
                    <a:pt x="174" y="38"/>
                  </a:lnTo>
                  <a:close/>
                  <a:moveTo>
                    <a:pt x="179" y="38"/>
                  </a:moveTo>
                  <a:cubicBezTo>
                    <a:pt x="183" y="38"/>
                    <a:pt x="183" y="38"/>
                    <a:pt x="183" y="38"/>
                  </a:cubicBezTo>
                  <a:cubicBezTo>
                    <a:pt x="183" y="40"/>
                    <a:pt x="183" y="40"/>
                    <a:pt x="183" y="40"/>
                  </a:cubicBezTo>
                  <a:cubicBezTo>
                    <a:pt x="179" y="40"/>
                    <a:pt x="179" y="40"/>
                    <a:pt x="179" y="40"/>
                  </a:cubicBezTo>
                  <a:lnTo>
                    <a:pt x="179" y="38"/>
                  </a:lnTo>
                  <a:close/>
                  <a:moveTo>
                    <a:pt x="185" y="38"/>
                  </a:moveTo>
                  <a:cubicBezTo>
                    <a:pt x="189" y="38"/>
                    <a:pt x="189" y="38"/>
                    <a:pt x="189" y="38"/>
                  </a:cubicBezTo>
                  <a:cubicBezTo>
                    <a:pt x="188" y="40"/>
                    <a:pt x="188" y="40"/>
                    <a:pt x="188" y="40"/>
                  </a:cubicBezTo>
                  <a:cubicBezTo>
                    <a:pt x="185" y="40"/>
                    <a:pt x="185" y="40"/>
                    <a:pt x="185" y="40"/>
                  </a:cubicBezTo>
                  <a:lnTo>
                    <a:pt x="185" y="38"/>
                  </a:lnTo>
                  <a:close/>
                  <a:moveTo>
                    <a:pt x="189" y="36"/>
                  </a:moveTo>
                  <a:cubicBezTo>
                    <a:pt x="185" y="36"/>
                    <a:pt x="185" y="36"/>
                    <a:pt x="185" y="36"/>
                  </a:cubicBezTo>
                  <a:cubicBezTo>
                    <a:pt x="186" y="33"/>
                    <a:pt x="186" y="33"/>
                    <a:pt x="186" y="33"/>
                  </a:cubicBezTo>
                  <a:cubicBezTo>
                    <a:pt x="189" y="33"/>
                    <a:pt x="189" y="33"/>
                    <a:pt x="189" y="33"/>
                  </a:cubicBezTo>
                  <a:lnTo>
                    <a:pt x="189" y="36"/>
                  </a:lnTo>
                  <a:close/>
                  <a:moveTo>
                    <a:pt x="184" y="36"/>
                  </a:moveTo>
                  <a:cubicBezTo>
                    <a:pt x="180" y="36"/>
                    <a:pt x="180" y="36"/>
                    <a:pt x="180" y="36"/>
                  </a:cubicBezTo>
                  <a:cubicBezTo>
                    <a:pt x="180" y="33"/>
                    <a:pt x="180" y="33"/>
                    <a:pt x="180" y="33"/>
                  </a:cubicBezTo>
                  <a:cubicBezTo>
                    <a:pt x="184" y="33"/>
                    <a:pt x="184" y="33"/>
                    <a:pt x="184" y="33"/>
                  </a:cubicBezTo>
                  <a:lnTo>
                    <a:pt x="184" y="36"/>
                  </a:lnTo>
                  <a:close/>
                  <a:moveTo>
                    <a:pt x="178" y="36"/>
                  </a:moveTo>
                  <a:cubicBezTo>
                    <a:pt x="174" y="36"/>
                    <a:pt x="174" y="36"/>
                    <a:pt x="174" y="36"/>
                  </a:cubicBezTo>
                  <a:cubicBezTo>
                    <a:pt x="174" y="33"/>
                    <a:pt x="174" y="33"/>
                    <a:pt x="174" y="33"/>
                  </a:cubicBezTo>
                  <a:cubicBezTo>
                    <a:pt x="178" y="33"/>
                    <a:pt x="178" y="33"/>
                    <a:pt x="178" y="33"/>
                  </a:cubicBezTo>
                  <a:lnTo>
                    <a:pt x="178" y="36"/>
                  </a:lnTo>
                  <a:close/>
                  <a:moveTo>
                    <a:pt x="172" y="36"/>
                  </a:moveTo>
                  <a:cubicBezTo>
                    <a:pt x="168" y="36"/>
                    <a:pt x="168" y="36"/>
                    <a:pt x="168" y="36"/>
                  </a:cubicBezTo>
                  <a:cubicBezTo>
                    <a:pt x="168" y="33"/>
                    <a:pt x="168" y="33"/>
                    <a:pt x="168" y="33"/>
                  </a:cubicBezTo>
                  <a:cubicBezTo>
                    <a:pt x="172" y="33"/>
                    <a:pt x="172" y="33"/>
                    <a:pt x="172" y="33"/>
                  </a:cubicBezTo>
                  <a:lnTo>
                    <a:pt x="172" y="36"/>
                  </a:lnTo>
                  <a:close/>
                  <a:moveTo>
                    <a:pt x="166" y="36"/>
                  </a:moveTo>
                  <a:cubicBezTo>
                    <a:pt x="162" y="36"/>
                    <a:pt x="162" y="36"/>
                    <a:pt x="162" y="36"/>
                  </a:cubicBezTo>
                  <a:cubicBezTo>
                    <a:pt x="162" y="33"/>
                    <a:pt x="162" y="33"/>
                    <a:pt x="162" y="33"/>
                  </a:cubicBezTo>
                  <a:cubicBezTo>
                    <a:pt x="166" y="33"/>
                    <a:pt x="166" y="33"/>
                    <a:pt x="166" y="33"/>
                  </a:cubicBezTo>
                  <a:lnTo>
                    <a:pt x="166" y="36"/>
                  </a:lnTo>
                  <a:close/>
                  <a:moveTo>
                    <a:pt x="160" y="36"/>
                  </a:moveTo>
                  <a:cubicBezTo>
                    <a:pt x="156" y="36"/>
                    <a:pt x="156" y="36"/>
                    <a:pt x="156" y="36"/>
                  </a:cubicBezTo>
                  <a:cubicBezTo>
                    <a:pt x="156" y="33"/>
                    <a:pt x="156" y="33"/>
                    <a:pt x="156" y="33"/>
                  </a:cubicBezTo>
                  <a:cubicBezTo>
                    <a:pt x="160" y="33"/>
                    <a:pt x="160" y="33"/>
                    <a:pt x="160" y="33"/>
                  </a:cubicBezTo>
                  <a:lnTo>
                    <a:pt x="160" y="36"/>
                  </a:lnTo>
                  <a:close/>
                  <a:moveTo>
                    <a:pt x="155" y="36"/>
                  </a:moveTo>
                  <a:cubicBezTo>
                    <a:pt x="151" y="36"/>
                    <a:pt x="151" y="36"/>
                    <a:pt x="151" y="36"/>
                  </a:cubicBezTo>
                  <a:cubicBezTo>
                    <a:pt x="150" y="33"/>
                    <a:pt x="150" y="33"/>
                    <a:pt x="150" y="33"/>
                  </a:cubicBezTo>
                  <a:cubicBezTo>
                    <a:pt x="154" y="33"/>
                    <a:pt x="154" y="33"/>
                    <a:pt x="154" y="33"/>
                  </a:cubicBezTo>
                  <a:lnTo>
                    <a:pt x="155" y="36"/>
                  </a:lnTo>
                  <a:close/>
                  <a:moveTo>
                    <a:pt x="149" y="36"/>
                  </a:moveTo>
                  <a:cubicBezTo>
                    <a:pt x="145" y="36"/>
                    <a:pt x="145" y="36"/>
                    <a:pt x="145" y="36"/>
                  </a:cubicBezTo>
                  <a:cubicBezTo>
                    <a:pt x="145" y="33"/>
                    <a:pt x="145" y="33"/>
                    <a:pt x="145" y="33"/>
                  </a:cubicBezTo>
                  <a:cubicBezTo>
                    <a:pt x="149" y="33"/>
                    <a:pt x="149" y="33"/>
                    <a:pt x="149" y="33"/>
                  </a:cubicBezTo>
                  <a:lnTo>
                    <a:pt x="149" y="36"/>
                  </a:lnTo>
                  <a:close/>
                  <a:moveTo>
                    <a:pt x="143" y="36"/>
                  </a:moveTo>
                  <a:cubicBezTo>
                    <a:pt x="139" y="36"/>
                    <a:pt x="139" y="36"/>
                    <a:pt x="139" y="36"/>
                  </a:cubicBezTo>
                  <a:cubicBezTo>
                    <a:pt x="139" y="33"/>
                    <a:pt x="139" y="33"/>
                    <a:pt x="139" y="33"/>
                  </a:cubicBezTo>
                  <a:cubicBezTo>
                    <a:pt x="143" y="33"/>
                    <a:pt x="143" y="33"/>
                    <a:pt x="143" y="33"/>
                  </a:cubicBezTo>
                  <a:lnTo>
                    <a:pt x="143" y="36"/>
                  </a:lnTo>
                  <a:close/>
                  <a:moveTo>
                    <a:pt x="137" y="36"/>
                  </a:moveTo>
                  <a:cubicBezTo>
                    <a:pt x="134" y="36"/>
                    <a:pt x="134" y="36"/>
                    <a:pt x="134" y="36"/>
                  </a:cubicBezTo>
                  <a:cubicBezTo>
                    <a:pt x="133" y="33"/>
                    <a:pt x="133" y="33"/>
                    <a:pt x="133" y="33"/>
                  </a:cubicBezTo>
                  <a:cubicBezTo>
                    <a:pt x="137" y="33"/>
                    <a:pt x="137" y="33"/>
                    <a:pt x="137" y="33"/>
                  </a:cubicBezTo>
                  <a:lnTo>
                    <a:pt x="137" y="36"/>
                  </a:lnTo>
                  <a:close/>
                  <a:moveTo>
                    <a:pt x="138" y="42"/>
                  </a:moveTo>
                  <a:cubicBezTo>
                    <a:pt x="138" y="45"/>
                    <a:pt x="138" y="45"/>
                    <a:pt x="138" y="45"/>
                  </a:cubicBezTo>
                  <a:cubicBezTo>
                    <a:pt x="136" y="45"/>
                    <a:pt x="136" y="45"/>
                    <a:pt x="136" y="45"/>
                  </a:cubicBezTo>
                  <a:cubicBezTo>
                    <a:pt x="135" y="42"/>
                    <a:pt x="135" y="42"/>
                    <a:pt x="135" y="42"/>
                  </a:cubicBezTo>
                  <a:lnTo>
                    <a:pt x="138" y="42"/>
                  </a:lnTo>
                  <a:close/>
                  <a:moveTo>
                    <a:pt x="140" y="45"/>
                  </a:moveTo>
                  <a:cubicBezTo>
                    <a:pt x="140" y="42"/>
                    <a:pt x="140" y="42"/>
                    <a:pt x="140" y="42"/>
                  </a:cubicBezTo>
                  <a:cubicBezTo>
                    <a:pt x="143" y="42"/>
                    <a:pt x="143" y="42"/>
                    <a:pt x="143" y="42"/>
                  </a:cubicBezTo>
                  <a:cubicBezTo>
                    <a:pt x="144" y="45"/>
                    <a:pt x="144" y="45"/>
                    <a:pt x="144" y="45"/>
                  </a:cubicBezTo>
                  <a:lnTo>
                    <a:pt x="140" y="45"/>
                  </a:lnTo>
                  <a:close/>
                  <a:moveTo>
                    <a:pt x="146" y="45"/>
                  </a:moveTo>
                  <a:cubicBezTo>
                    <a:pt x="145" y="42"/>
                    <a:pt x="145" y="42"/>
                    <a:pt x="145" y="42"/>
                  </a:cubicBezTo>
                  <a:cubicBezTo>
                    <a:pt x="149" y="42"/>
                    <a:pt x="149" y="42"/>
                    <a:pt x="149" y="42"/>
                  </a:cubicBezTo>
                  <a:cubicBezTo>
                    <a:pt x="149" y="45"/>
                    <a:pt x="149" y="45"/>
                    <a:pt x="149" y="45"/>
                  </a:cubicBezTo>
                  <a:lnTo>
                    <a:pt x="146" y="45"/>
                  </a:lnTo>
                  <a:close/>
                  <a:moveTo>
                    <a:pt x="151" y="45"/>
                  </a:moveTo>
                  <a:cubicBezTo>
                    <a:pt x="151" y="42"/>
                    <a:pt x="151" y="42"/>
                    <a:pt x="151" y="42"/>
                  </a:cubicBezTo>
                  <a:cubicBezTo>
                    <a:pt x="155" y="42"/>
                    <a:pt x="155" y="42"/>
                    <a:pt x="155" y="42"/>
                  </a:cubicBezTo>
                  <a:cubicBezTo>
                    <a:pt x="155" y="45"/>
                    <a:pt x="155" y="45"/>
                    <a:pt x="155" y="45"/>
                  </a:cubicBezTo>
                  <a:lnTo>
                    <a:pt x="151" y="45"/>
                  </a:lnTo>
                  <a:close/>
                  <a:moveTo>
                    <a:pt x="157" y="45"/>
                  </a:moveTo>
                  <a:cubicBezTo>
                    <a:pt x="157" y="42"/>
                    <a:pt x="157" y="42"/>
                    <a:pt x="157" y="42"/>
                  </a:cubicBezTo>
                  <a:cubicBezTo>
                    <a:pt x="160" y="42"/>
                    <a:pt x="160" y="42"/>
                    <a:pt x="160" y="42"/>
                  </a:cubicBezTo>
                  <a:cubicBezTo>
                    <a:pt x="160" y="45"/>
                    <a:pt x="160" y="45"/>
                    <a:pt x="160" y="45"/>
                  </a:cubicBezTo>
                  <a:lnTo>
                    <a:pt x="157" y="45"/>
                  </a:lnTo>
                  <a:close/>
                  <a:moveTo>
                    <a:pt x="162" y="42"/>
                  </a:moveTo>
                  <a:cubicBezTo>
                    <a:pt x="166" y="42"/>
                    <a:pt x="166" y="42"/>
                    <a:pt x="166" y="42"/>
                  </a:cubicBezTo>
                  <a:cubicBezTo>
                    <a:pt x="166" y="45"/>
                    <a:pt x="166" y="45"/>
                    <a:pt x="166" y="45"/>
                  </a:cubicBezTo>
                  <a:cubicBezTo>
                    <a:pt x="162" y="45"/>
                    <a:pt x="162" y="45"/>
                    <a:pt x="162" y="45"/>
                  </a:cubicBezTo>
                  <a:lnTo>
                    <a:pt x="162" y="42"/>
                  </a:lnTo>
                  <a:close/>
                  <a:moveTo>
                    <a:pt x="168" y="42"/>
                  </a:moveTo>
                  <a:cubicBezTo>
                    <a:pt x="172" y="42"/>
                    <a:pt x="172" y="42"/>
                    <a:pt x="172" y="42"/>
                  </a:cubicBezTo>
                  <a:cubicBezTo>
                    <a:pt x="171" y="45"/>
                    <a:pt x="171" y="45"/>
                    <a:pt x="171" y="45"/>
                  </a:cubicBezTo>
                  <a:cubicBezTo>
                    <a:pt x="168" y="45"/>
                    <a:pt x="168" y="45"/>
                    <a:pt x="168" y="45"/>
                  </a:cubicBezTo>
                  <a:lnTo>
                    <a:pt x="168" y="42"/>
                  </a:lnTo>
                  <a:close/>
                  <a:moveTo>
                    <a:pt x="173" y="42"/>
                  </a:moveTo>
                  <a:cubicBezTo>
                    <a:pt x="177" y="42"/>
                    <a:pt x="177" y="42"/>
                    <a:pt x="177" y="42"/>
                  </a:cubicBezTo>
                  <a:cubicBezTo>
                    <a:pt x="177" y="45"/>
                    <a:pt x="177" y="45"/>
                    <a:pt x="177" y="45"/>
                  </a:cubicBezTo>
                  <a:cubicBezTo>
                    <a:pt x="173" y="45"/>
                    <a:pt x="173" y="45"/>
                    <a:pt x="173" y="45"/>
                  </a:cubicBezTo>
                  <a:lnTo>
                    <a:pt x="173" y="42"/>
                  </a:lnTo>
                  <a:close/>
                  <a:moveTo>
                    <a:pt x="179" y="42"/>
                  </a:moveTo>
                  <a:cubicBezTo>
                    <a:pt x="183" y="42"/>
                    <a:pt x="183" y="42"/>
                    <a:pt x="183" y="42"/>
                  </a:cubicBezTo>
                  <a:cubicBezTo>
                    <a:pt x="183" y="45"/>
                    <a:pt x="183" y="45"/>
                    <a:pt x="183" y="45"/>
                  </a:cubicBezTo>
                  <a:cubicBezTo>
                    <a:pt x="179" y="45"/>
                    <a:pt x="179" y="45"/>
                    <a:pt x="179" y="45"/>
                  </a:cubicBezTo>
                  <a:lnTo>
                    <a:pt x="179" y="42"/>
                  </a:lnTo>
                  <a:close/>
                  <a:moveTo>
                    <a:pt x="190" y="31"/>
                  </a:moveTo>
                  <a:cubicBezTo>
                    <a:pt x="186" y="31"/>
                    <a:pt x="186" y="31"/>
                    <a:pt x="186" y="31"/>
                  </a:cubicBezTo>
                  <a:cubicBezTo>
                    <a:pt x="186" y="29"/>
                    <a:pt x="186" y="29"/>
                    <a:pt x="186" y="29"/>
                  </a:cubicBezTo>
                  <a:cubicBezTo>
                    <a:pt x="190" y="29"/>
                    <a:pt x="190" y="29"/>
                    <a:pt x="190" y="29"/>
                  </a:cubicBezTo>
                  <a:lnTo>
                    <a:pt x="190" y="31"/>
                  </a:lnTo>
                  <a:close/>
                  <a:moveTo>
                    <a:pt x="184" y="31"/>
                  </a:moveTo>
                  <a:cubicBezTo>
                    <a:pt x="180" y="31"/>
                    <a:pt x="180" y="31"/>
                    <a:pt x="180" y="31"/>
                  </a:cubicBezTo>
                  <a:cubicBezTo>
                    <a:pt x="180" y="29"/>
                    <a:pt x="180" y="29"/>
                    <a:pt x="180" y="29"/>
                  </a:cubicBezTo>
                  <a:cubicBezTo>
                    <a:pt x="184" y="29"/>
                    <a:pt x="184" y="29"/>
                    <a:pt x="184" y="29"/>
                  </a:cubicBezTo>
                  <a:lnTo>
                    <a:pt x="184" y="31"/>
                  </a:lnTo>
                  <a:close/>
                  <a:moveTo>
                    <a:pt x="178" y="31"/>
                  </a:moveTo>
                  <a:cubicBezTo>
                    <a:pt x="174" y="31"/>
                    <a:pt x="174" y="31"/>
                    <a:pt x="174" y="31"/>
                  </a:cubicBezTo>
                  <a:cubicBezTo>
                    <a:pt x="174" y="29"/>
                    <a:pt x="174" y="29"/>
                    <a:pt x="174" y="29"/>
                  </a:cubicBezTo>
                  <a:cubicBezTo>
                    <a:pt x="178" y="29"/>
                    <a:pt x="178" y="29"/>
                    <a:pt x="178" y="29"/>
                  </a:cubicBezTo>
                  <a:lnTo>
                    <a:pt x="178" y="31"/>
                  </a:lnTo>
                  <a:close/>
                  <a:moveTo>
                    <a:pt x="172" y="31"/>
                  </a:moveTo>
                  <a:cubicBezTo>
                    <a:pt x="168" y="31"/>
                    <a:pt x="168" y="31"/>
                    <a:pt x="168" y="31"/>
                  </a:cubicBezTo>
                  <a:cubicBezTo>
                    <a:pt x="168" y="29"/>
                    <a:pt x="168" y="29"/>
                    <a:pt x="168" y="29"/>
                  </a:cubicBezTo>
                  <a:cubicBezTo>
                    <a:pt x="172" y="29"/>
                    <a:pt x="172" y="29"/>
                    <a:pt x="172" y="29"/>
                  </a:cubicBezTo>
                  <a:lnTo>
                    <a:pt x="172" y="31"/>
                  </a:lnTo>
                  <a:close/>
                  <a:moveTo>
                    <a:pt x="166" y="31"/>
                  </a:moveTo>
                  <a:cubicBezTo>
                    <a:pt x="162" y="31"/>
                    <a:pt x="162" y="31"/>
                    <a:pt x="162" y="31"/>
                  </a:cubicBezTo>
                  <a:cubicBezTo>
                    <a:pt x="162" y="29"/>
                    <a:pt x="162" y="29"/>
                    <a:pt x="162" y="29"/>
                  </a:cubicBezTo>
                  <a:cubicBezTo>
                    <a:pt x="166" y="29"/>
                    <a:pt x="166" y="29"/>
                    <a:pt x="166" y="29"/>
                  </a:cubicBezTo>
                  <a:lnTo>
                    <a:pt x="166" y="31"/>
                  </a:lnTo>
                  <a:close/>
                  <a:moveTo>
                    <a:pt x="160" y="31"/>
                  </a:moveTo>
                  <a:cubicBezTo>
                    <a:pt x="156" y="31"/>
                    <a:pt x="156" y="31"/>
                    <a:pt x="156" y="31"/>
                  </a:cubicBezTo>
                  <a:cubicBezTo>
                    <a:pt x="156" y="29"/>
                    <a:pt x="156" y="29"/>
                    <a:pt x="156" y="29"/>
                  </a:cubicBezTo>
                  <a:cubicBezTo>
                    <a:pt x="160" y="29"/>
                    <a:pt x="160" y="29"/>
                    <a:pt x="160" y="29"/>
                  </a:cubicBezTo>
                  <a:lnTo>
                    <a:pt x="160" y="31"/>
                  </a:lnTo>
                  <a:close/>
                  <a:moveTo>
                    <a:pt x="154" y="29"/>
                  </a:moveTo>
                  <a:cubicBezTo>
                    <a:pt x="154" y="31"/>
                    <a:pt x="154" y="31"/>
                    <a:pt x="154" y="31"/>
                  </a:cubicBezTo>
                  <a:cubicBezTo>
                    <a:pt x="150" y="31"/>
                    <a:pt x="150" y="31"/>
                    <a:pt x="150" y="31"/>
                  </a:cubicBezTo>
                  <a:cubicBezTo>
                    <a:pt x="150" y="29"/>
                    <a:pt x="150" y="29"/>
                    <a:pt x="150" y="29"/>
                  </a:cubicBezTo>
                  <a:lnTo>
                    <a:pt x="154" y="29"/>
                  </a:lnTo>
                  <a:close/>
                  <a:moveTo>
                    <a:pt x="148" y="29"/>
                  </a:moveTo>
                  <a:cubicBezTo>
                    <a:pt x="148" y="31"/>
                    <a:pt x="148" y="31"/>
                    <a:pt x="148" y="31"/>
                  </a:cubicBezTo>
                  <a:cubicBezTo>
                    <a:pt x="144" y="31"/>
                    <a:pt x="144" y="31"/>
                    <a:pt x="144" y="31"/>
                  </a:cubicBezTo>
                  <a:cubicBezTo>
                    <a:pt x="144" y="29"/>
                    <a:pt x="144" y="29"/>
                    <a:pt x="144" y="29"/>
                  </a:cubicBezTo>
                  <a:lnTo>
                    <a:pt x="148" y="29"/>
                  </a:lnTo>
                  <a:close/>
                  <a:moveTo>
                    <a:pt x="142" y="29"/>
                  </a:moveTo>
                  <a:cubicBezTo>
                    <a:pt x="143" y="31"/>
                    <a:pt x="143" y="31"/>
                    <a:pt x="143" y="31"/>
                  </a:cubicBezTo>
                  <a:cubicBezTo>
                    <a:pt x="138" y="31"/>
                    <a:pt x="138" y="31"/>
                    <a:pt x="138" y="31"/>
                  </a:cubicBezTo>
                  <a:cubicBezTo>
                    <a:pt x="138" y="29"/>
                    <a:pt x="138" y="29"/>
                    <a:pt x="138" y="29"/>
                  </a:cubicBezTo>
                  <a:lnTo>
                    <a:pt x="142" y="29"/>
                  </a:lnTo>
                  <a:close/>
                  <a:moveTo>
                    <a:pt x="136" y="29"/>
                  </a:moveTo>
                  <a:cubicBezTo>
                    <a:pt x="137" y="31"/>
                    <a:pt x="137" y="31"/>
                    <a:pt x="137" y="31"/>
                  </a:cubicBezTo>
                  <a:cubicBezTo>
                    <a:pt x="133" y="31"/>
                    <a:pt x="133" y="31"/>
                    <a:pt x="133" y="31"/>
                  </a:cubicBezTo>
                  <a:cubicBezTo>
                    <a:pt x="132" y="29"/>
                    <a:pt x="132" y="29"/>
                    <a:pt x="132" y="29"/>
                  </a:cubicBezTo>
                  <a:lnTo>
                    <a:pt x="136" y="29"/>
                  </a:lnTo>
                  <a:close/>
                  <a:moveTo>
                    <a:pt x="130" y="21"/>
                  </a:moveTo>
                  <a:cubicBezTo>
                    <a:pt x="130" y="21"/>
                    <a:pt x="130" y="21"/>
                    <a:pt x="130" y="21"/>
                  </a:cubicBezTo>
                  <a:cubicBezTo>
                    <a:pt x="130" y="21"/>
                    <a:pt x="129" y="21"/>
                    <a:pt x="129" y="21"/>
                  </a:cubicBezTo>
                  <a:cubicBezTo>
                    <a:pt x="129" y="21"/>
                    <a:pt x="129" y="22"/>
                    <a:pt x="129" y="22"/>
                  </a:cubicBezTo>
                  <a:cubicBezTo>
                    <a:pt x="132" y="38"/>
                    <a:pt x="132" y="38"/>
                    <a:pt x="132" y="38"/>
                  </a:cubicBezTo>
                  <a:cubicBezTo>
                    <a:pt x="123" y="7"/>
                    <a:pt x="123" y="7"/>
                    <a:pt x="123" y="7"/>
                  </a:cubicBezTo>
                  <a:cubicBezTo>
                    <a:pt x="124" y="8"/>
                    <a:pt x="125" y="8"/>
                    <a:pt x="127" y="8"/>
                  </a:cubicBezTo>
                  <a:lnTo>
                    <a:pt x="130" y="21"/>
                  </a:lnTo>
                  <a:close/>
                  <a:moveTo>
                    <a:pt x="134" y="49"/>
                  </a:moveTo>
                  <a:cubicBezTo>
                    <a:pt x="131" y="51"/>
                    <a:pt x="131" y="51"/>
                    <a:pt x="131" y="51"/>
                  </a:cubicBezTo>
                  <a:cubicBezTo>
                    <a:pt x="118" y="6"/>
                    <a:pt x="118" y="6"/>
                    <a:pt x="118" y="6"/>
                  </a:cubicBezTo>
                  <a:cubicBezTo>
                    <a:pt x="119" y="6"/>
                    <a:pt x="120" y="6"/>
                    <a:pt x="121" y="7"/>
                  </a:cubicBezTo>
                  <a:lnTo>
                    <a:pt x="134" y="49"/>
                  </a:lnTo>
                  <a:close/>
                  <a:moveTo>
                    <a:pt x="135" y="50"/>
                  </a:moveTo>
                  <a:cubicBezTo>
                    <a:pt x="135" y="50"/>
                    <a:pt x="135" y="50"/>
                    <a:pt x="135" y="50"/>
                  </a:cubicBezTo>
                  <a:cubicBezTo>
                    <a:pt x="136" y="50"/>
                    <a:pt x="136" y="50"/>
                    <a:pt x="136" y="49"/>
                  </a:cubicBezTo>
                  <a:cubicBezTo>
                    <a:pt x="135" y="47"/>
                    <a:pt x="135" y="47"/>
                    <a:pt x="135" y="47"/>
                  </a:cubicBezTo>
                  <a:cubicBezTo>
                    <a:pt x="187" y="47"/>
                    <a:pt x="187" y="47"/>
                    <a:pt x="187" y="47"/>
                  </a:cubicBezTo>
                  <a:cubicBezTo>
                    <a:pt x="192" y="53"/>
                    <a:pt x="192" y="53"/>
                    <a:pt x="192" y="53"/>
                  </a:cubicBezTo>
                  <a:cubicBezTo>
                    <a:pt x="131" y="53"/>
                    <a:pt x="131" y="53"/>
                    <a:pt x="131" y="53"/>
                  </a:cubicBezTo>
                  <a:lnTo>
                    <a:pt x="135" y="50"/>
                  </a:lnTo>
                  <a:close/>
                  <a:moveTo>
                    <a:pt x="198" y="56"/>
                  </a:moveTo>
                  <a:cubicBezTo>
                    <a:pt x="198" y="11"/>
                    <a:pt x="198" y="11"/>
                    <a:pt x="198" y="11"/>
                  </a:cubicBezTo>
                  <a:cubicBezTo>
                    <a:pt x="199" y="10"/>
                    <a:pt x="200" y="10"/>
                    <a:pt x="201" y="10"/>
                  </a:cubicBezTo>
                  <a:cubicBezTo>
                    <a:pt x="201" y="60"/>
                    <a:pt x="201" y="60"/>
                    <a:pt x="201" y="60"/>
                  </a:cubicBezTo>
                  <a:lnTo>
                    <a:pt x="198" y="56"/>
                  </a:lnTo>
                  <a:close/>
                  <a:moveTo>
                    <a:pt x="203" y="9"/>
                  </a:moveTo>
                  <a:cubicBezTo>
                    <a:pt x="204" y="9"/>
                    <a:pt x="205" y="8"/>
                    <a:pt x="206" y="8"/>
                  </a:cubicBezTo>
                  <a:cubicBezTo>
                    <a:pt x="206" y="62"/>
                    <a:pt x="206" y="62"/>
                    <a:pt x="206" y="62"/>
                  </a:cubicBezTo>
                  <a:cubicBezTo>
                    <a:pt x="203" y="62"/>
                    <a:pt x="203" y="62"/>
                    <a:pt x="203" y="62"/>
                  </a:cubicBezTo>
                  <a:lnTo>
                    <a:pt x="203" y="9"/>
                  </a:lnTo>
                  <a:close/>
                  <a:moveTo>
                    <a:pt x="207" y="7"/>
                  </a:moveTo>
                  <a:cubicBezTo>
                    <a:pt x="208" y="7"/>
                    <a:pt x="209" y="7"/>
                    <a:pt x="210" y="7"/>
                  </a:cubicBezTo>
                  <a:cubicBezTo>
                    <a:pt x="210" y="62"/>
                    <a:pt x="210" y="62"/>
                    <a:pt x="210" y="62"/>
                  </a:cubicBezTo>
                  <a:cubicBezTo>
                    <a:pt x="207" y="62"/>
                    <a:pt x="207" y="62"/>
                    <a:pt x="207" y="62"/>
                  </a:cubicBezTo>
                  <a:lnTo>
                    <a:pt x="207" y="7"/>
                  </a:lnTo>
                  <a:close/>
                  <a:moveTo>
                    <a:pt x="212" y="6"/>
                  </a:moveTo>
                  <a:cubicBezTo>
                    <a:pt x="213" y="6"/>
                    <a:pt x="214" y="6"/>
                    <a:pt x="215" y="6"/>
                  </a:cubicBezTo>
                  <a:cubicBezTo>
                    <a:pt x="215" y="62"/>
                    <a:pt x="215" y="62"/>
                    <a:pt x="215" y="62"/>
                  </a:cubicBezTo>
                  <a:cubicBezTo>
                    <a:pt x="212" y="62"/>
                    <a:pt x="212" y="62"/>
                    <a:pt x="212" y="62"/>
                  </a:cubicBezTo>
                  <a:lnTo>
                    <a:pt x="212" y="6"/>
                  </a:lnTo>
                  <a:close/>
                  <a:moveTo>
                    <a:pt x="217" y="5"/>
                  </a:moveTo>
                  <a:cubicBezTo>
                    <a:pt x="218" y="5"/>
                    <a:pt x="219" y="5"/>
                    <a:pt x="220" y="4"/>
                  </a:cubicBezTo>
                  <a:cubicBezTo>
                    <a:pt x="220" y="62"/>
                    <a:pt x="220" y="62"/>
                    <a:pt x="220" y="62"/>
                  </a:cubicBezTo>
                  <a:cubicBezTo>
                    <a:pt x="217" y="62"/>
                    <a:pt x="217" y="62"/>
                    <a:pt x="217" y="62"/>
                  </a:cubicBezTo>
                  <a:lnTo>
                    <a:pt x="217" y="5"/>
                  </a:lnTo>
                  <a:close/>
                  <a:moveTo>
                    <a:pt x="222" y="4"/>
                  </a:moveTo>
                  <a:cubicBezTo>
                    <a:pt x="223" y="4"/>
                    <a:pt x="224" y="4"/>
                    <a:pt x="225" y="4"/>
                  </a:cubicBezTo>
                  <a:cubicBezTo>
                    <a:pt x="225" y="62"/>
                    <a:pt x="225" y="62"/>
                    <a:pt x="225" y="62"/>
                  </a:cubicBezTo>
                  <a:cubicBezTo>
                    <a:pt x="222" y="62"/>
                    <a:pt x="222" y="62"/>
                    <a:pt x="222" y="62"/>
                  </a:cubicBezTo>
                  <a:lnTo>
                    <a:pt x="222" y="4"/>
                  </a:lnTo>
                  <a:close/>
                  <a:moveTo>
                    <a:pt x="227" y="3"/>
                  </a:moveTo>
                  <a:cubicBezTo>
                    <a:pt x="228" y="3"/>
                    <a:pt x="229" y="3"/>
                    <a:pt x="230" y="3"/>
                  </a:cubicBezTo>
                  <a:cubicBezTo>
                    <a:pt x="230" y="62"/>
                    <a:pt x="230" y="62"/>
                    <a:pt x="230" y="62"/>
                  </a:cubicBezTo>
                  <a:cubicBezTo>
                    <a:pt x="227" y="62"/>
                    <a:pt x="227" y="62"/>
                    <a:pt x="227" y="62"/>
                  </a:cubicBezTo>
                  <a:lnTo>
                    <a:pt x="227" y="3"/>
                  </a:lnTo>
                  <a:close/>
                  <a:moveTo>
                    <a:pt x="232" y="3"/>
                  </a:moveTo>
                  <a:cubicBezTo>
                    <a:pt x="233" y="2"/>
                    <a:pt x="234" y="2"/>
                    <a:pt x="235" y="2"/>
                  </a:cubicBezTo>
                  <a:cubicBezTo>
                    <a:pt x="235" y="62"/>
                    <a:pt x="235" y="62"/>
                    <a:pt x="235" y="62"/>
                  </a:cubicBezTo>
                  <a:cubicBezTo>
                    <a:pt x="232" y="62"/>
                    <a:pt x="232" y="62"/>
                    <a:pt x="232" y="62"/>
                  </a:cubicBezTo>
                  <a:lnTo>
                    <a:pt x="232" y="3"/>
                  </a:lnTo>
                  <a:close/>
                  <a:moveTo>
                    <a:pt x="236" y="2"/>
                  </a:moveTo>
                  <a:cubicBezTo>
                    <a:pt x="238" y="2"/>
                    <a:pt x="239" y="2"/>
                    <a:pt x="239" y="2"/>
                  </a:cubicBezTo>
                  <a:cubicBezTo>
                    <a:pt x="239" y="62"/>
                    <a:pt x="239" y="62"/>
                    <a:pt x="239" y="62"/>
                  </a:cubicBezTo>
                  <a:cubicBezTo>
                    <a:pt x="236" y="62"/>
                    <a:pt x="236" y="62"/>
                    <a:pt x="236" y="62"/>
                  </a:cubicBezTo>
                  <a:lnTo>
                    <a:pt x="236" y="2"/>
                  </a:lnTo>
                  <a:close/>
                  <a:moveTo>
                    <a:pt x="241" y="2"/>
                  </a:moveTo>
                  <a:cubicBezTo>
                    <a:pt x="244" y="2"/>
                    <a:pt x="244" y="2"/>
                    <a:pt x="244" y="2"/>
                  </a:cubicBezTo>
                  <a:cubicBezTo>
                    <a:pt x="244" y="62"/>
                    <a:pt x="244" y="62"/>
                    <a:pt x="244" y="62"/>
                  </a:cubicBezTo>
                  <a:cubicBezTo>
                    <a:pt x="241" y="62"/>
                    <a:pt x="241" y="62"/>
                    <a:pt x="241" y="62"/>
                  </a:cubicBezTo>
                  <a:lnTo>
                    <a:pt x="241" y="2"/>
                  </a:lnTo>
                  <a:close/>
                  <a:moveTo>
                    <a:pt x="246" y="2"/>
                  </a:moveTo>
                  <a:cubicBezTo>
                    <a:pt x="249" y="2"/>
                    <a:pt x="249" y="2"/>
                    <a:pt x="249" y="2"/>
                  </a:cubicBezTo>
                  <a:cubicBezTo>
                    <a:pt x="249" y="62"/>
                    <a:pt x="249" y="62"/>
                    <a:pt x="249" y="62"/>
                  </a:cubicBezTo>
                  <a:cubicBezTo>
                    <a:pt x="246" y="62"/>
                    <a:pt x="246" y="62"/>
                    <a:pt x="246" y="62"/>
                  </a:cubicBezTo>
                  <a:lnTo>
                    <a:pt x="246" y="2"/>
                  </a:lnTo>
                  <a:close/>
                  <a:moveTo>
                    <a:pt x="251" y="2"/>
                  </a:moveTo>
                  <a:cubicBezTo>
                    <a:pt x="254" y="2"/>
                    <a:pt x="254" y="2"/>
                    <a:pt x="254" y="2"/>
                  </a:cubicBezTo>
                  <a:cubicBezTo>
                    <a:pt x="254" y="62"/>
                    <a:pt x="254" y="62"/>
                    <a:pt x="254" y="62"/>
                  </a:cubicBezTo>
                  <a:cubicBezTo>
                    <a:pt x="251" y="62"/>
                    <a:pt x="251" y="62"/>
                    <a:pt x="251" y="62"/>
                  </a:cubicBezTo>
                  <a:lnTo>
                    <a:pt x="251" y="2"/>
                  </a:lnTo>
                  <a:close/>
                  <a:moveTo>
                    <a:pt x="256" y="2"/>
                  </a:moveTo>
                  <a:cubicBezTo>
                    <a:pt x="259" y="2"/>
                    <a:pt x="259" y="2"/>
                    <a:pt x="259" y="2"/>
                  </a:cubicBezTo>
                  <a:cubicBezTo>
                    <a:pt x="259" y="62"/>
                    <a:pt x="259" y="62"/>
                    <a:pt x="259" y="62"/>
                  </a:cubicBezTo>
                  <a:cubicBezTo>
                    <a:pt x="256" y="62"/>
                    <a:pt x="256" y="62"/>
                    <a:pt x="256" y="62"/>
                  </a:cubicBezTo>
                  <a:lnTo>
                    <a:pt x="256" y="2"/>
                  </a:lnTo>
                  <a:close/>
                  <a:moveTo>
                    <a:pt x="260" y="2"/>
                  </a:moveTo>
                  <a:cubicBezTo>
                    <a:pt x="263" y="2"/>
                    <a:pt x="263" y="2"/>
                    <a:pt x="263" y="2"/>
                  </a:cubicBezTo>
                  <a:cubicBezTo>
                    <a:pt x="263" y="62"/>
                    <a:pt x="263" y="62"/>
                    <a:pt x="263" y="62"/>
                  </a:cubicBezTo>
                  <a:cubicBezTo>
                    <a:pt x="260" y="62"/>
                    <a:pt x="260" y="62"/>
                    <a:pt x="260" y="62"/>
                  </a:cubicBezTo>
                  <a:lnTo>
                    <a:pt x="260" y="2"/>
                  </a:lnTo>
                  <a:close/>
                  <a:moveTo>
                    <a:pt x="265" y="2"/>
                  </a:moveTo>
                  <a:cubicBezTo>
                    <a:pt x="268" y="2"/>
                    <a:pt x="268" y="2"/>
                    <a:pt x="268" y="2"/>
                  </a:cubicBezTo>
                  <a:cubicBezTo>
                    <a:pt x="268" y="62"/>
                    <a:pt x="268" y="62"/>
                    <a:pt x="268" y="62"/>
                  </a:cubicBezTo>
                  <a:cubicBezTo>
                    <a:pt x="265" y="62"/>
                    <a:pt x="265" y="62"/>
                    <a:pt x="265" y="62"/>
                  </a:cubicBezTo>
                  <a:lnTo>
                    <a:pt x="265" y="2"/>
                  </a:lnTo>
                  <a:close/>
                  <a:moveTo>
                    <a:pt x="270" y="2"/>
                  </a:moveTo>
                  <a:cubicBezTo>
                    <a:pt x="273" y="2"/>
                    <a:pt x="273" y="2"/>
                    <a:pt x="273" y="2"/>
                  </a:cubicBezTo>
                  <a:cubicBezTo>
                    <a:pt x="273" y="62"/>
                    <a:pt x="273" y="62"/>
                    <a:pt x="273" y="62"/>
                  </a:cubicBezTo>
                  <a:cubicBezTo>
                    <a:pt x="270" y="62"/>
                    <a:pt x="270" y="62"/>
                    <a:pt x="270" y="62"/>
                  </a:cubicBezTo>
                  <a:lnTo>
                    <a:pt x="270" y="2"/>
                  </a:lnTo>
                  <a:close/>
                  <a:moveTo>
                    <a:pt x="275" y="2"/>
                  </a:moveTo>
                  <a:cubicBezTo>
                    <a:pt x="278" y="2"/>
                    <a:pt x="278" y="2"/>
                    <a:pt x="278" y="2"/>
                  </a:cubicBezTo>
                  <a:cubicBezTo>
                    <a:pt x="278" y="62"/>
                    <a:pt x="278" y="62"/>
                    <a:pt x="278" y="62"/>
                  </a:cubicBezTo>
                  <a:cubicBezTo>
                    <a:pt x="275" y="62"/>
                    <a:pt x="275" y="62"/>
                    <a:pt x="275" y="62"/>
                  </a:cubicBezTo>
                  <a:lnTo>
                    <a:pt x="275" y="2"/>
                  </a:lnTo>
                  <a:close/>
                  <a:moveTo>
                    <a:pt x="280" y="2"/>
                  </a:moveTo>
                  <a:cubicBezTo>
                    <a:pt x="283" y="2"/>
                    <a:pt x="283" y="2"/>
                    <a:pt x="283" y="2"/>
                  </a:cubicBezTo>
                  <a:cubicBezTo>
                    <a:pt x="283" y="62"/>
                    <a:pt x="283" y="62"/>
                    <a:pt x="283" y="62"/>
                  </a:cubicBezTo>
                  <a:cubicBezTo>
                    <a:pt x="280" y="62"/>
                    <a:pt x="280" y="62"/>
                    <a:pt x="280" y="62"/>
                  </a:cubicBezTo>
                  <a:lnTo>
                    <a:pt x="280" y="2"/>
                  </a:lnTo>
                  <a:close/>
                  <a:moveTo>
                    <a:pt x="285" y="2"/>
                  </a:moveTo>
                  <a:cubicBezTo>
                    <a:pt x="288" y="2"/>
                    <a:pt x="288" y="2"/>
                    <a:pt x="288" y="2"/>
                  </a:cubicBezTo>
                  <a:cubicBezTo>
                    <a:pt x="288" y="62"/>
                    <a:pt x="288" y="62"/>
                    <a:pt x="288" y="62"/>
                  </a:cubicBezTo>
                  <a:cubicBezTo>
                    <a:pt x="285" y="62"/>
                    <a:pt x="285" y="62"/>
                    <a:pt x="285" y="62"/>
                  </a:cubicBezTo>
                  <a:lnTo>
                    <a:pt x="285" y="2"/>
                  </a:lnTo>
                  <a:close/>
                  <a:moveTo>
                    <a:pt x="289" y="2"/>
                  </a:moveTo>
                  <a:cubicBezTo>
                    <a:pt x="292" y="2"/>
                    <a:pt x="292" y="2"/>
                    <a:pt x="292" y="2"/>
                  </a:cubicBezTo>
                  <a:cubicBezTo>
                    <a:pt x="292" y="62"/>
                    <a:pt x="292" y="62"/>
                    <a:pt x="292" y="62"/>
                  </a:cubicBezTo>
                  <a:cubicBezTo>
                    <a:pt x="289" y="62"/>
                    <a:pt x="289" y="62"/>
                    <a:pt x="289" y="62"/>
                  </a:cubicBezTo>
                  <a:lnTo>
                    <a:pt x="289" y="2"/>
                  </a:lnTo>
                  <a:close/>
                  <a:moveTo>
                    <a:pt x="294" y="2"/>
                  </a:moveTo>
                  <a:cubicBezTo>
                    <a:pt x="297" y="2"/>
                    <a:pt x="297" y="2"/>
                    <a:pt x="297" y="2"/>
                  </a:cubicBezTo>
                  <a:cubicBezTo>
                    <a:pt x="297" y="62"/>
                    <a:pt x="297" y="62"/>
                    <a:pt x="297" y="62"/>
                  </a:cubicBezTo>
                  <a:cubicBezTo>
                    <a:pt x="294" y="62"/>
                    <a:pt x="294" y="62"/>
                    <a:pt x="294" y="62"/>
                  </a:cubicBezTo>
                  <a:lnTo>
                    <a:pt x="294" y="2"/>
                  </a:lnTo>
                  <a:close/>
                  <a:moveTo>
                    <a:pt x="299" y="2"/>
                  </a:moveTo>
                  <a:cubicBezTo>
                    <a:pt x="302" y="2"/>
                    <a:pt x="302" y="2"/>
                    <a:pt x="302" y="2"/>
                  </a:cubicBezTo>
                  <a:cubicBezTo>
                    <a:pt x="302" y="62"/>
                    <a:pt x="302" y="62"/>
                    <a:pt x="302" y="62"/>
                  </a:cubicBezTo>
                  <a:cubicBezTo>
                    <a:pt x="299" y="62"/>
                    <a:pt x="299" y="62"/>
                    <a:pt x="299" y="62"/>
                  </a:cubicBezTo>
                  <a:lnTo>
                    <a:pt x="299" y="2"/>
                  </a:lnTo>
                  <a:close/>
                  <a:moveTo>
                    <a:pt x="304" y="2"/>
                  </a:moveTo>
                  <a:cubicBezTo>
                    <a:pt x="307" y="2"/>
                    <a:pt x="307" y="2"/>
                    <a:pt x="307" y="2"/>
                  </a:cubicBezTo>
                  <a:cubicBezTo>
                    <a:pt x="307" y="62"/>
                    <a:pt x="307" y="62"/>
                    <a:pt x="307" y="62"/>
                  </a:cubicBezTo>
                  <a:cubicBezTo>
                    <a:pt x="304" y="62"/>
                    <a:pt x="304" y="62"/>
                    <a:pt x="304" y="62"/>
                  </a:cubicBezTo>
                  <a:lnTo>
                    <a:pt x="304" y="2"/>
                  </a:lnTo>
                  <a:close/>
                  <a:moveTo>
                    <a:pt x="309" y="2"/>
                  </a:moveTo>
                  <a:cubicBezTo>
                    <a:pt x="312" y="2"/>
                    <a:pt x="312" y="2"/>
                    <a:pt x="312" y="2"/>
                  </a:cubicBezTo>
                  <a:cubicBezTo>
                    <a:pt x="312" y="62"/>
                    <a:pt x="312" y="62"/>
                    <a:pt x="312" y="62"/>
                  </a:cubicBezTo>
                  <a:cubicBezTo>
                    <a:pt x="309" y="62"/>
                    <a:pt x="309" y="62"/>
                    <a:pt x="309" y="62"/>
                  </a:cubicBezTo>
                  <a:lnTo>
                    <a:pt x="309" y="2"/>
                  </a:lnTo>
                  <a:close/>
                  <a:moveTo>
                    <a:pt x="313" y="2"/>
                  </a:moveTo>
                  <a:cubicBezTo>
                    <a:pt x="316" y="2"/>
                    <a:pt x="316" y="2"/>
                    <a:pt x="316" y="2"/>
                  </a:cubicBezTo>
                  <a:cubicBezTo>
                    <a:pt x="316" y="62"/>
                    <a:pt x="316" y="62"/>
                    <a:pt x="316" y="62"/>
                  </a:cubicBezTo>
                  <a:cubicBezTo>
                    <a:pt x="313" y="62"/>
                    <a:pt x="313" y="62"/>
                    <a:pt x="313" y="62"/>
                  </a:cubicBezTo>
                  <a:lnTo>
                    <a:pt x="313" y="2"/>
                  </a:lnTo>
                  <a:close/>
                  <a:moveTo>
                    <a:pt x="318" y="2"/>
                  </a:moveTo>
                  <a:cubicBezTo>
                    <a:pt x="321" y="2"/>
                    <a:pt x="321" y="2"/>
                    <a:pt x="321" y="2"/>
                  </a:cubicBezTo>
                  <a:cubicBezTo>
                    <a:pt x="321" y="62"/>
                    <a:pt x="321" y="62"/>
                    <a:pt x="321" y="62"/>
                  </a:cubicBezTo>
                  <a:cubicBezTo>
                    <a:pt x="318" y="62"/>
                    <a:pt x="318" y="62"/>
                    <a:pt x="318" y="62"/>
                  </a:cubicBezTo>
                  <a:lnTo>
                    <a:pt x="318" y="2"/>
                  </a:lnTo>
                  <a:close/>
                  <a:moveTo>
                    <a:pt x="182" y="18"/>
                  </a:moveTo>
                  <a:cubicBezTo>
                    <a:pt x="182" y="19"/>
                    <a:pt x="182" y="19"/>
                    <a:pt x="182" y="19"/>
                  </a:cubicBezTo>
                  <a:cubicBezTo>
                    <a:pt x="181" y="19"/>
                    <a:pt x="180" y="19"/>
                    <a:pt x="179" y="19"/>
                  </a:cubicBezTo>
                  <a:cubicBezTo>
                    <a:pt x="180" y="19"/>
                    <a:pt x="181" y="18"/>
                    <a:pt x="182" y="18"/>
                  </a:cubicBezTo>
                  <a:close/>
                  <a:moveTo>
                    <a:pt x="192" y="22"/>
                  </a:moveTo>
                  <a:cubicBezTo>
                    <a:pt x="191" y="27"/>
                    <a:pt x="191" y="27"/>
                    <a:pt x="191" y="27"/>
                  </a:cubicBezTo>
                  <a:cubicBezTo>
                    <a:pt x="132" y="27"/>
                    <a:pt x="132" y="27"/>
                    <a:pt x="132" y="27"/>
                  </a:cubicBezTo>
                  <a:cubicBezTo>
                    <a:pt x="131" y="23"/>
                    <a:pt x="131" y="23"/>
                    <a:pt x="131" y="23"/>
                  </a:cubicBezTo>
                  <a:cubicBezTo>
                    <a:pt x="137" y="22"/>
                    <a:pt x="166" y="18"/>
                    <a:pt x="192" y="22"/>
                  </a:cubicBezTo>
                  <a:close/>
                  <a:moveTo>
                    <a:pt x="151" y="19"/>
                  </a:moveTo>
                  <a:cubicBezTo>
                    <a:pt x="151" y="18"/>
                    <a:pt x="151" y="18"/>
                    <a:pt x="151" y="18"/>
                  </a:cubicBezTo>
                  <a:cubicBezTo>
                    <a:pt x="152" y="19"/>
                    <a:pt x="152" y="19"/>
                    <a:pt x="152" y="19"/>
                  </a:cubicBezTo>
                  <a:cubicBezTo>
                    <a:pt x="152" y="19"/>
                    <a:pt x="152" y="19"/>
                    <a:pt x="151" y="19"/>
                  </a:cubicBezTo>
                  <a:close/>
                  <a:moveTo>
                    <a:pt x="95" y="2"/>
                  </a:moveTo>
                  <a:cubicBezTo>
                    <a:pt x="113" y="62"/>
                    <a:pt x="113" y="62"/>
                    <a:pt x="113" y="62"/>
                  </a:cubicBezTo>
                  <a:cubicBezTo>
                    <a:pt x="110" y="62"/>
                    <a:pt x="110" y="62"/>
                    <a:pt x="110" y="62"/>
                  </a:cubicBezTo>
                  <a:cubicBezTo>
                    <a:pt x="92" y="2"/>
                    <a:pt x="92" y="2"/>
                    <a:pt x="92" y="2"/>
                  </a:cubicBezTo>
                  <a:cubicBezTo>
                    <a:pt x="93" y="2"/>
                    <a:pt x="94" y="2"/>
                    <a:pt x="95" y="2"/>
                  </a:cubicBezTo>
                  <a:close/>
                  <a:moveTo>
                    <a:pt x="2" y="2"/>
                  </a:moveTo>
                  <a:cubicBezTo>
                    <a:pt x="90" y="2"/>
                    <a:pt x="90" y="2"/>
                    <a:pt x="90" y="2"/>
                  </a:cubicBezTo>
                  <a:cubicBezTo>
                    <a:pt x="108" y="62"/>
                    <a:pt x="108" y="62"/>
                    <a:pt x="108" y="62"/>
                  </a:cubicBezTo>
                  <a:cubicBezTo>
                    <a:pt x="2" y="62"/>
                    <a:pt x="2" y="62"/>
                    <a:pt x="2" y="62"/>
                  </a:cubicBezTo>
                  <a:lnTo>
                    <a:pt x="2" y="2"/>
                  </a:lnTo>
                  <a:close/>
                  <a:moveTo>
                    <a:pt x="115" y="62"/>
                  </a:moveTo>
                  <a:cubicBezTo>
                    <a:pt x="97" y="2"/>
                    <a:pt x="97" y="2"/>
                    <a:pt x="97" y="2"/>
                  </a:cubicBezTo>
                  <a:cubicBezTo>
                    <a:pt x="98" y="2"/>
                    <a:pt x="99" y="3"/>
                    <a:pt x="100" y="3"/>
                  </a:cubicBezTo>
                  <a:cubicBezTo>
                    <a:pt x="100" y="3"/>
                    <a:pt x="100" y="3"/>
                    <a:pt x="100" y="3"/>
                  </a:cubicBezTo>
                  <a:cubicBezTo>
                    <a:pt x="118" y="62"/>
                    <a:pt x="118" y="62"/>
                    <a:pt x="118" y="62"/>
                  </a:cubicBezTo>
                  <a:cubicBezTo>
                    <a:pt x="118" y="62"/>
                    <a:pt x="118" y="62"/>
                    <a:pt x="118" y="62"/>
                  </a:cubicBezTo>
                  <a:lnTo>
                    <a:pt x="115" y="62"/>
                  </a:lnTo>
                  <a:close/>
                  <a:moveTo>
                    <a:pt x="129" y="55"/>
                  </a:moveTo>
                  <a:cubicBezTo>
                    <a:pt x="129" y="55"/>
                    <a:pt x="129" y="55"/>
                    <a:pt x="129" y="55"/>
                  </a:cubicBezTo>
                  <a:cubicBezTo>
                    <a:pt x="193" y="55"/>
                    <a:pt x="193" y="55"/>
                    <a:pt x="193" y="55"/>
                  </a:cubicBezTo>
                  <a:cubicBezTo>
                    <a:pt x="194" y="55"/>
                    <a:pt x="194" y="55"/>
                    <a:pt x="194" y="55"/>
                  </a:cubicBezTo>
                  <a:cubicBezTo>
                    <a:pt x="196" y="57"/>
                    <a:pt x="196" y="57"/>
                    <a:pt x="196" y="57"/>
                  </a:cubicBezTo>
                  <a:cubicBezTo>
                    <a:pt x="196" y="57"/>
                    <a:pt x="196" y="58"/>
                    <a:pt x="196" y="58"/>
                  </a:cubicBezTo>
                  <a:cubicBezTo>
                    <a:pt x="126" y="58"/>
                    <a:pt x="126" y="58"/>
                    <a:pt x="126" y="58"/>
                  </a:cubicBezTo>
                  <a:lnTo>
                    <a:pt x="129"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21">
              <a:extLst>
                <a:ext uri="{FF2B5EF4-FFF2-40B4-BE49-F238E27FC236}">
                  <a16:creationId xmlns:a16="http://schemas.microsoft.com/office/drawing/2014/main" id="{79A82C5C-2AAA-BC20-BCC9-115C600E9018}"/>
                </a:ext>
              </a:extLst>
            </p:cNvPr>
            <p:cNvSpPr>
              <a:spLocks noEditPoints="1"/>
            </p:cNvSpPr>
            <p:nvPr userDrawn="1"/>
          </p:nvSpPr>
          <p:spPr bwMode="auto">
            <a:xfrm>
              <a:off x="-6350" y="4583113"/>
              <a:ext cx="2128838" cy="265113"/>
            </a:xfrm>
            <a:custGeom>
              <a:avLst/>
              <a:gdLst>
                <a:gd name="T0" fmla="*/ 1332 w 1341"/>
                <a:gd name="T1" fmla="*/ 163 h 167"/>
                <a:gd name="T2" fmla="*/ 1332 w 1341"/>
                <a:gd name="T3" fmla="*/ 163 h 167"/>
                <a:gd name="T4" fmla="*/ 1336 w 1341"/>
                <a:gd name="T5" fmla="*/ 163 h 167"/>
                <a:gd name="T6" fmla="*/ 1328 w 1341"/>
                <a:gd name="T7" fmla="*/ 61 h 167"/>
                <a:gd name="T8" fmla="*/ 1101 w 1341"/>
                <a:gd name="T9" fmla="*/ 0 h 167"/>
                <a:gd name="T10" fmla="*/ 940 w 1341"/>
                <a:gd name="T11" fmla="*/ 61 h 167"/>
                <a:gd name="T12" fmla="*/ 853 w 1341"/>
                <a:gd name="T13" fmla="*/ 0 h 167"/>
                <a:gd name="T14" fmla="*/ 692 w 1341"/>
                <a:gd name="T15" fmla="*/ 61 h 167"/>
                <a:gd name="T16" fmla="*/ 600 w 1341"/>
                <a:gd name="T17" fmla="*/ 4 h 167"/>
                <a:gd name="T18" fmla="*/ 439 w 1341"/>
                <a:gd name="T19" fmla="*/ 61 h 167"/>
                <a:gd name="T20" fmla="*/ 352 w 1341"/>
                <a:gd name="T21" fmla="*/ 4 h 167"/>
                <a:gd name="T22" fmla="*/ 191 w 1341"/>
                <a:gd name="T23" fmla="*/ 61 h 167"/>
                <a:gd name="T24" fmla="*/ 0 w 1341"/>
                <a:gd name="T25" fmla="*/ 167 h 167"/>
                <a:gd name="T26" fmla="*/ 605 w 1341"/>
                <a:gd name="T27" fmla="*/ 150 h 167"/>
                <a:gd name="T28" fmla="*/ 1319 w 1341"/>
                <a:gd name="T29" fmla="*/ 70 h 167"/>
                <a:gd name="T30" fmla="*/ 1101 w 1341"/>
                <a:gd name="T31" fmla="*/ 158 h 167"/>
                <a:gd name="T32" fmla="*/ 1319 w 1341"/>
                <a:gd name="T33" fmla="*/ 70 h 167"/>
                <a:gd name="T34" fmla="*/ 1092 w 1341"/>
                <a:gd name="T35" fmla="*/ 8 h 167"/>
                <a:gd name="T36" fmla="*/ 949 w 1341"/>
                <a:gd name="T37" fmla="*/ 154 h 167"/>
                <a:gd name="T38" fmla="*/ 940 w 1341"/>
                <a:gd name="T39" fmla="*/ 70 h 167"/>
                <a:gd name="T40" fmla="*/ 853 w 1341"/>
                <a:gd name="T41" fmla="*/ 158 h 167"/>
                <a:gd name="T42" fmla="*/ 940 w 1341"/>
                <a:gd name="T43" fmla="*/ 70 h 167"/>
                <a:gd name="T44" fmla="*/ 844 w 1341"/>
                <a:gd name="T45" fmla="*/ 8 h 167"/>
                <a:gd name="T46" fmla="*/ 696 w 1341"/>
                <a:gd name="T47" fmla="*/ 154 h 167"/>
                <a:gd name="T48" fmla="*/ 692 w 1341"/>
                <a:gd name="T49" fmla="*/ 70 h 167"/>
                <a:gd name="T50" fmla="*/ 600 w 1341"/>
                <a:gd name="T51" fmla="*/ 158 h 167"/>
                <a:gd name="T52" fmla="*/ 692 w 1341"/>
                <a:gd name="T53" fmla="*/ 70 h 167"/>
                <a:gd name="T54" fmla="*/ 592 w 1341"/>
                <a:gd name="T55" fmla="*/ 13 h 167"/>
                <a:gd name="T56" fmla="*/ 587 w 1341"/>
                <a:gd name="T57" fmla="*/ 158 h 167"/>
                <a:gd name="T58" fmla="*/ 448 w 1341"/>
                <a:gd name="T59" fmla="*/ 13 h 167"/>
                <a:gd name="T60" fmla="*/ 439 w 1341"/>
                <a:gd name="T61" fmla="*/ 158 h 167"/>
                <a:gd name="T62" fmla="*/ 352 w 1341"/>
                <a:gd name="T63" fmla="*/ 70 h 167"/>
                <a:gd name="T64" fmla="*/ 196 w 1341"/>
                <a:gd name="T65" fmla="*/ 13 h 167"/>
                <a:gd name="T66" fmla="*/ 344 w 1341"/>
                <a:gd name="T67" fmla="*/ 158 h 167"/>
                <a:gd name="T68" fmla="*/ 196 w 1341"/>
                <a:gd name="T69" fmla="*/ 13 h 167"/>
                <a:gd name="T70" fmla="*/ 191 w 1341"/>
                <a:gd name="T71" fmla="*/ 70 h 167"/>
                <a:gd name="T72" fmla="*/ 8 w 1341"/>
                <a:gd name="T73" fmla="*/ 15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41" h="167">
                  <a:moveTo>
                    <a:pt x="600" y="167"/>
                  </a:moveTo>
                  <a:lnTo>
                    <a:pt x="1332" y="163"/>
                  </a:lnTo>
                  <a:lnTo>
                    <a:pt x="1332" y="163"/>
                  </a:lnTo>
                  <a:lnTo>
                    <a:pt x="1332" y="163"/>
                  </a:lnTo>
                  <a:lnTo>
                    <a:pt x="1336" y="163"/>
                  </a:lnTo>
                  <a:lnTo>
                    <a:pt x="1336" y="163"/>
                  </a:lnTo>
                  <a:lnTo>
                    <a:pt x="1341" y="163"/>
                  </a:lnTo>
                  <a:lnTo>
                    <a:pt x="1328" y="61"/>
                  </a:lnTo>
                  <a:lnTo>
                    <a:pt x="1101" y="61"/>
                  </a:lnTo>
                  <a:lnTo>
                    <a:pt x="1101" y="0"/>
                  </a:lnTo>
                  <a:lnTo>
                    <a:pt x="940" y="0"/>
                  </a:lnTo>
                  <a:lnTo>
                    <a:pt x="940" y="61"/>
                  </a:lnTo>
                  <a:lnTo>
                    <a:pt x="853" y="61"/>
                  </a:lnTo>
                  <a:lnTo>
                    <a:pt x="853" y="0"/>
                  </a:lnTo>
                  <a:lnTo>
                    <a:pt x="692" y="0"/>
                  </a:lnTo>
                  <a:lnTo>
                    <a:pt x="692" y="61"/>
                  </a:lnTo>
                  <a:lnTo>
                    <a:pt x="600" y="61"/>
                  </a:lnTo>
                  <a:lnTo>
                    <a:pt x="600" y="4"/>
                  </a:lnTo>
                  <a:lnTo>
                    <a:pt x="439" y="4"/>
                  </a:lnTo>
                  <a:lnTo>
                    <a:pt x="439" y="61"/>
                  </a:lnTo>
                  <a:lnTo>
                    <a:pt x="352" y="61"/>
                  </a:lnTo>
                  <a:lnTo>
                    <a:pt x="352" y="4"/>
                  </a:lnTo>
                  <a:lnTo>
                    <a:pt x="191" y="4"/>
                  </a:lnTo>
                  <a:lnTo>
                    <a:pt x="191" y="61"/>
                  </a:lnTo>
                  <a:lnTo>
                    <a:pt x="26" y="61"/>
                  </a:lnTo>
                  <a:lnTo>
                    <a:pt x="0" y="167"/>
                  </a:lnTo>
                  <a:lnTo>
                    <a:pt x="587" y="167"/>
                  </a:lnTo>
                  <a:lnTo>
                    <a:pt x="605" y="150"/>
                  </a:lnTo>
                  <a:lnTo>
                    <a:pt x="600" y="167"/>
                  </a:lnTo>
                  <a:close/>
                  <a:moveTo>
                    <a:pt x="1319" y="70"/>
                  </a:moveTo>
                  <a:lnTo>
                    <a:pt x="1332" y="154"/>
                  </a:lnTo>
                  <a:lnTo>
                    <a:pt x="1101" y="158"/>
                  </a:lnTo>
                  <a:lnTo>
                    <a:pt x="1101" y="70"/>
                  </a:lnTo>
                  <a:lnTo>
                    <a:pt x="1319" y="70"/>
                  </a:lnTo>
                  <a:close/>
                  <a:moveTo>
                    <a:pt x="949" y="8"/>
                  </a:moveTo>
                  <a:lnTo>
                    <a:pt x="1092" y="8"/>
                  </a:lnTo>
                  <a:lnTo>
                    <a:pt x="1092" y="154"/>
                  </a:lnTo>
                  <a:lnTo>
                    <a:pt x="949" y="154"/>
                  </a:lnTo>
                  <a:lnTo>
                    <a:pt x="949" y="8"/>
                  </a:lnTo>
                  <a:close/>
                  <a:moveTo>
                    <a:pt x="940" y="70"/>
                  </a:moveTo>
                  <a:lnTo>
                    <a:pt x="940" y="158"/>
                  </a:lnTo>
                  <a:lnTo>
                    <a:pt x="853" y="158"/>
                  </a:lnTo>
                  <a:lnTo>
                    <a:pt x="853" y="70"/>
                  </a:lnTo>
                  <a:lnTo>
                    <a:pt x="940" y="70"/>
                  </a:lnTo>
                  <a:close/>
                  <a:moveTo>
                    <a:pt x="696" y="8"/>
                  </a:moveTo>
                  <a:lnTo>
                    <a:pt x="844" y="8"/>
                  </a:lnTo>
                  <a:lnTo>
                    <a:pt x="844" y="154"/>
                  </a:lnTo>
                  <a:lnTo>
                    <a:pt x="696" y="154"/>
                  </a:lnTo>
                  <a:lnTo>
                    <a:pt x="696" y="8"/>
                  </a:lnTo>
                  <a:close/>
                  <a:moveTo>
                    <a:pt x="692" y="70"/>
                  </a:moveTo>
                  <a:lnTo>
                    <a:pt x="692" y="158"/>
                  </a:lnTo>
                  <a:lnTo>
                    <a:pt x="600" y="158"/>
                  </a:lnTo>
                  <a:lnTo>
                    <a:pt x="600" y="70"/>
                  </a:lnTo>
                  <a:lnTo>
                    <a:pt x="692" y="70"/>
                  </a:lnTo>
                  <a:close/>
                  <a:moveTo>
                    <a:pt x="448" y="13"/>
                  </a:moveTo>
                  <a:lnTo>
                    <a:pt x="592" y="13"/>
                  </a:lnTo>
                  <a:lnTo>
                    <a:pt x="592" y="158"/>
                  </a:lnTo>
                  <a:lnTo>
                    <a:pt x="587" y="158"/>
                  </a:lnTo>
                  <a:lnTo>
                    <a:pt x="448" y="158"/>
                  </a:lnTo>
                  <a:lnTo>
                    <a:pt x="448" y="13"/>
                  </a:lnTo>
                  <a:close/>
                  <a:moveTo>
                    <a:pt x="439" y="70"/>
                  </a:moveTo>
                  <a:lnTo>
                    <a:pt x="439" y="158"/>
                  </a:lnTo>
                  <a:lnTo>
                    <a:pt x="352" y="158"/>
                  </a:lnTo>
                  <a:lnTo>
                    <a:pt x="352" y="70"/>
                  </a:lnTo>
                  <a:lnTo>
                    <a:pt x="439" y="70"/>
                  </a:lnTo>
                  <a:close/>
                  <a:moveTo>
                    <a:pt x="196" y="13"/>
                  </a:moveTo>
                  <a:lnTo>
                    <a:pt x="344" y="13"/>
                  </a:lnTo>
                  <a:lnTo>
                    <a:pt x="344" y="158"/>
                  </a:lnTo>
                  <a:lnTo>
                    <a:pt x="196" y="158"/>
                  </a:lnTo>
                  <a:lnTo>
                    <a:pt x="196" y="13"/>
                  </a:lnTo>
                  <a:close/>
                  <a:moveTo>
                    <a:pt x="30" y="70"/>
                  </a:moveTo>
                  <a:lnTo>
                    <a:pt x="191" y="70"/>
                  </a:lnTo>
                  <a:lnTo>
                    <a:pt x="191" y="158"/>
                  </a:lnTo>
                  <a:lnTo>
                    <a:pt x="8" y="158"/>
                  </a:lnTo>
                  <a:lnTo>
                    <a:pt x="3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22">
              <a:extLst>
                <a:ext uri="{FF2B5EF4-FFF2-40B4-BE49-F238E27FC236}">
                  <a16:creationId xmlns:a16="http://schemas.microsoft.com/office/drawing/2014/main" id="{77D5BA2A-171B-9A5F-1B60-394F3657B1F2}"/>
                </a:ext>
              </a:extLst>
            </p:cNvPr>
            <p:cNvSpPr>
              <a:spLocks noEditPoints="1"/>
            </p:cNvSpPr>
            <p:nvPr userDrawn="1"/>
          </p:nvSpPr>
          <p:spPr bwMode="auto">
            <a:xfrm>
              <a:off x="366713" y="4630738"/>
              <a:ext cx="103188" cy="176213"/>
            </a:xfrm>
            <a:custGeom>
              <a:avLst/>
              <a:gdLst>
                <a:gd name="T0" fmla="*/ 13 w 15"/>
                <a:gd name="T1" fmla="*/ 8 h 25"/>
                <a:gd name="T2" fmla="*/ 11 w 15"/>
                <a:gd name="T3" fmla="*/ 9 h 25"/>
                <a:gd name="T4" fmla="*/ 10 w 15"/>
                <a:gd name="T5" fmla="*/ 10 h 25"/>
                <a:gd name="T6" fmla="*/ 7 w 15"/>
                <a:gd name="T7" fmla="*/ 13 h 25"/>
                <a:gd name="T8" fmla="*/ 6 w 15"/>
                <a:gd name="T9" fmla="*/ 13 h 25"/>
                <a:gd name="T10" fmla="*/ 8 w 15"/>
                <a:gd name="T11" fmla="*/ 11 h 25"/>
                <a:gd name="T12" fmla="*/ 11 w 15"/>
                <a:gd name="T13" fmla="*/ 7 h 25"/>
                <a:gd name="T14" fmla="*/ 12 w 15"/>
                <a:gd name="T15" fmla="*/ 5 h 25"/>
                <a:gd name="T16" fmla="*/ 11 w 15"/>
                <a:gd name="T17" fmla="*/ 4 h 25"/>
                <a:gd name="T18" fmla="*/ 10 w 15"/>
                <a:gd name="T19" fmla="*/ 2 h 25"/>
                <a:gd name="T20" fmla="*/ 9 w 15"/>
                <a:gd name="T21" fmla="*/ 1 h 25"/>
                <a:gd name="T22" fmla="*/ 7 w 15"/>
                <a:gd name="T23" fmla="*/ 1 h 25"/>
                <a:gd name="T24" fmla="*/ 7 w 15"/>
                <a:gd name="T25" fmla="*/ 2 h 25"/>
                <a:gd name="T26" fmla="*/ 7 w 15"/>
                <a:gd name="T27" fmla="*/ 5 h 25"/>
                <a:gd name="T28" fmla="*/ 7 w 15"/>
                <a:gd name="T29" fmla="*/ 6 h 25"/>
                <a:gd name="T30" fmla="*/ 7 w 15"/>
                <a:gd name="T31" fmla="*/ 9 h 25"/>
                <a:gd name="T32" fmla="*/ 4 w 15"/>
                <a:gd name="T33" fmla="*/ 11 h 25"/>
                <a:gd name="T34" fmla="*/ 3 w 15"/>
                <a:gd name="T35" fmla="*/ 12 h 25"/>
                <a:gd name="T36" fmla="*/ 4 w 15"/>
                <a:gd name="T37" fmla="*/ 13 h 25"/>
                <a:gd name="T38" fmla="*/ 5 w 15"/>
                <a:gd name="T39" fmla="*/ 13 h 25"/>
                <a:gd name="T40" fmla="*/ 4 w 15"/>
                <a:gd name="T41" fmla="*/ 15 h 25"/>
                <a:gd name="T42" fmla="*/ 3 w 15"/>
                <a:gd name="T43" fmla="*/ 17 h 25"/>
                <a:gd name="T44" fmla="*/ 1 w 15"/>
                <a:gd name="T45" fmla="*/ 20 h 25"/>
                <a:gd name="T46" fmla="*/ 0 w 15"/>
                <a:gd name="T47" fmla="*/ 20 h 25"/>
                <a:gd name="T48" fmla="*/ 1 w 15"/>
                <a:gd name="T49" fmla="*/ 22 h 25"/>
                <a:gd name="T50" fmla="*/ 2 w 15"/>
                <a:gd name="T51" fmla="*/ 25 h 25"/>
                <a:gd name="T52" fmla="*/ 4 w 15"/>
                <a:gd name="T53" fmla="*/ 23 h 25"/>
                <a:gd name="T54" fmla="*/ 4 w 15"/>
                <a:gd name="T55" fmla="*/ 22 h 25"/>
                <a:gd name="T56" fmla="*/ 3 w 15"/>
                <a:gd name="T57" fmla="*/ 20 h 25"/>
                <a:gd name="T58" fmla="*/ 5 w 15"/>
                <a:gd name="T59" fmla="*/ 18 h 25"/>
                <a:gd name="T60" fmla="*/ 6 w 15"/>
                <a:gd name="T61" fmla="*/ 20 h 25"/>
                <a:gd name="T62" fmla="*/ 7 w 15"/>
                <a:gd name="T63" fmla="*/ 21 h 25"/>
                <a:gd name="T64" fmla="*/ 6 w 15"/>
                <a:gd name="T65" fmla="*/ 22 h 25"/>
                <a:gd name="T66" fmla="*/ 7 w 15"/>
                <a:gd name="T67" fmla="*/ 23 h 25"/>
                <a:gd name="T68" fmla="*/ 8 w 15"/>
                <a:gd name="T69" fmla="*/ 24 h 25"/>
                <a:gd name="T70" fmla="*/ 9 w 15"/>
                <a:gd name="T71" fmla="*/ 23 h 25"/>
                <a:gd name="T72" fmla="*/ 11 w 15"/>
                <a:gd name="T73" fmla="*/ 21 h 25"/>
                <a:gd name="T74" fmla="*/ 13 w 15"/>
                <a:gd name="T75" fmla="*/ 22 h 25"/>
                <a:gd name="T76" fmla="*/ 14 w 15"/>
                <a:gd name="T77" fmla="*/ 18 h 25"/>
                <a:gd name="T78" fmla="*/ 14 w 15"/>
                <a:gd name="T79" fmla="*/ 17 h 25"/>
                <a:gd name="T80" fmla="*/ 14 w 15"/>
                <a:gd name="T81" fmla="*/ 13 h 25"/>
                <a:gd name="T82" fmla="*/ 15 w 15"/>
                <a:gd name="T83" fmla="*/ 10 h 25"/>
                <a:gd name="T84" fmla="*/ 14 w 15"/>
                <a:gd name="T85" fmla="*/ 8 h 25"/>
                <a:gd name="T86" fmla="*/ 8 w 15"/>
                <a:gd name="T87" fmla="*/ 15 h 25"/>
                <a:gd name="T88" fmla="*/ 8 w 15"/>
                <a:gd name="T89" fmla="*/ 17 h 25"/>
                <a:gd name="T90" fmla="*/ 7 w 15"/>
                <a:gd name="T91" fmla="*/ 18 h 25"/>
                <a:gd name="T92" fmla="*/ 7 w 15"/>
                <a:gd name="T93" fmla="*/ 16 h 25"/>
                <a:gd name="T94" fmla="*/ 7 w 15"/>
                <a:gd name="T95" fmla="*/ 14 h 25"/>
                <a:gd name="T96" fmla="*/ 8 w 15"/>
                <a:gd name="T97" fmla="*/ 14 h 25"/>
                <a:gd name="T98" fmla="*/ 9 w 15"/>
                <a:gd name="T99" fmla="*/ 14 h 25"/>
                <a:gd name="T100" fmla="*/ 11 w 15"/>
                <a:gd name="T101" fmla="*/ 14 h 25"/>
                <a:gd name="T102" fmla="*/ 11 w 15"/>
                <a:gd name="T103" fmla="*/ 16 h 25"/>
                <a:gd name="T104" fmla="*/ 11 w 15"/>
                <a:gd name="T105" fmla="*/ 20 h 25"/>
                <a:gd name="T106" fmla="*/ 10 w 15"/>
                <a:gd name="T107" fmla="*/ 19 h 25"/>
                <a:gd name="T108" fmla="*/ 9 w 15"/>
                <a:gd name="T109" fmla="*/ 18 h 25"/>
                <a:gd name="T110" fmla="*/ 9 w 15"/>
                <a:gd name="T111" fmla="*/ 16 h 25"/>
                <a:gd name="T112" fmla="*/ 10 w 15"/>
                <a:gd name="T113" fmla="*/ 13 h 25"/>
                <a:gd name="T114" fmla="*/ 10 w 15"/>
                <a:gd name="T115" fmla="*/ 11 h 25"/>
                <a:gd name="T116" fmla="*/ 12 w 15"/>
                <a:gd name="T117" fmla="*/ 10 h 25"/>
                <a:gd name="T118" fmla="*/ 11 w 15"/>
                <a:gd name="T119"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 h="25">
                  <a:moveTo>
                    <a:pt x="14" y="8"/>
                  </a:moveTo>
                  <a:cubicBezTo>
                    <a:pt x="14" y="8"/>
                    <a:pt x="13" y="8"/>
                    <a:pt x="13" y="8"/>
                  </a:cubicBezTo>
                  <a:cubicBezTo>
                    <a:pt x="13" y="8"/>
                    <a:pt x="12" y="8"/>
                    <a:pt x="12" y="8"/>
                  </a:cubicBezTo>
                  <a:cubicBezTo>
                    <a:pt x="12" y="8"/>
                    <a:pt x="11" y="8"/>
                    <a:pt x="11" y="9"/>
                  </a:cubicBezTo>
                  <a:cubicBezTo>
                    <a:pt x="11" y="9"/>
                    <a:pt x="11" y="9"/>
                    <a:pt x="11" y="10"/>
                  </a:cubicBezTo>
                  <a:cubicBezTo>
                    <a:pt x="10" y="10"/>
                    <a:pt x="10" y="10"/>
                    <a:pt x="10" y="10"/>
                  </a:cubicBezTo>
                  <a:cubicBezTo>
                    <a:pt x="10" y="10"/>
                    <a:pt x="10" y="10"/>
                    <a:pt x="10" y="11"/>
                  </a:cubicBezTo>
                  <a:cubicBezTo>
                    <a:pt x="9" y="11"/>
                    <a:pt x="8" y="12"/>
                    <a:pt x="7" y="13"/>
                  </a:cubicBezTo>
                  <a:cubicBezTo>
                    <a:pt x="7" y="13"/>
                    <a:pt x="7" y="13"/>
                    <a:pt x="7" y="14"/>
                  </a:cubicBezTo>
                  <a:cubicBezTo>
                    <a:pt x="7" y="14"/>
                    <a:pt x="7" y="13"/>
                    <a:pt x="6" y="13"/>
                  </a:cubicBezTo>
                  <a:cubicBezTo>
                    <a:pt x="7" y="13"/>
                    <a:pt x="7" y="12"/>
                    <a:pt x="7" y="12"/>
                  </a:cubicBezTo>
                  <a:cubicBezTo>
                    <a:pt x="7" y="11"/>
                    <a:pt x="7" y="11"/>
                    <a:pt x="8" y="11"/>
                  </a:cubicBezTo>
                  <a:cubicBezTo>
                    <a:pt x="8" y="10"/>
                    <a:pt x="8" y="10"/>
                    <a:pt x="8" y="10"/>
                  </a:cubicBezTo>
                  <a:cubicBezTo>
                    <a:pt x="9" y="9"/>
                    <a:pt x="10" y="8"/>
                    <a:pt x="11" y="7"/>
                  </a:cubicBezTo>
                  <a:cubicBezTo>
                    <a:pt x="11" y="7"/>
                    <a:pt x="12" y="7"/>
                    <a:pt x="12" y="6"/>
                  </a:cubicBezTo>
                  <a:cubicBezTo>
                    <a:pt x="12" y="6"/>
                    <a:pt x="12" y="6"/>
                    <a:pt x="12" y="5"/>
                  </a:cubicBezTo>
                  <a:cubicBezTo>
                    <a:pt x="11" y="5"/>
                    <a:pt x="11" y="6"/>
                    <a:pt x="10" y="5"/>
                  </a:cubicBezTo>
                  <a:cubicBezTo>
                    <a:pt x="10" y="5"/>
                    <a:pt x="11" y="4"/>
                    <a:pt x="11" y="4"/>
                  </a:cubicBezTo>
                  <a:cubicBezTo>
                    <a:pt x="11" y="3"/>
                    <a:pt x="11" y="3"/>
                    <a:pt x="11" y="3"/>
                  </a:cubicBezTo>
                  <a:cubicBezTo>
                    <a:pt x="10" y="3"/>
                    <a:pt x="10" y="3"/>
                    <a:pt x="10" y="2"/>
                  </a:cubicBezTo>
                  <a:cubicBezTo>
                    <a:pt x="9" y="2"/>
                    <a:pt x="9" y="2"/>
                    <a:pt x="9" y="2"/>
                  </a:cubicBezTo>
                  <a:cubicBezTo>
                    <a:pt x="9" y="2"/>
                    <a:pt x="9" y="1"/>
                    <a:pt x="9" y="1"/>
                  </a:cubicBezTo>
                  <a:cubicBezTo>
                    <a:pt x="9" y="0"/>
                    <a:pt x="8" y="0"/>
                    <a:pt x="7" y="1"/>
                  </a:cubicBezTo>
                  <a:cubicBezTo>
                    <a:pt x="7" y="1"/>
                    <a:pt x="7" y="1"/>
                    <a:pt x="7" y="1"/>
                  </a:cubicBezTo>
                  <a:cubicBezTo>
                    <a:pt x="7" y="1"/>
                    <a:pt x="7" y="2"/>
                    <a:pt x="7" y="2"/>
                  </a:cubicBezTo>
                  <a:cubicBezTo>
                    <a:pt x="7" y="2"/>
                    <a:pt x="7" y="2"/>
                    <a:pt x="7" y="2"/>
                  </a:cubicBezTo>
                  <a:cubicBezTo>
                    <a:pt x="7" y="3"/>
                    <a:pt x="7" y="4"/>
                    <a:pt x="7" y="4"/>
                  </a:cubicBezTo>
                  <a:cubicBezTo>
                    <a:pt x="7" y="4"/>
                    <a:pt x="7" y="4"/>
                    <a:pt x="7" y="5"/>
                  </a:cubicBezTo>
                  <a:cubicBezTo>
                    <a:pt x="7" y="5"/>
                    <a:pt x="7" y="5"/>
                    <a:pt x="7" y="5"/>
                  </a:cubicBezTo>
                  <a:cubicBezTo>
                    <a:pt x="7" y="6"/>
                    <a:pt x="7" y="6"/>
                    <a:pt x="7" y="6"/>
                  </a:cubicBezTo>
                  <a:cubicBezTo>
                    <a:pt x="7" y="6"/>
                    <a:pt x="7" y="6"/>
                    <a:pt x="7" y="7"/>
                  </a:cubicBezTo>
                  <a:cubicBezTo>
                    <a:pt x="7" y="8"/>
                    <a:pt x="7" y="8"/>
                    <a:pt x="7" y="9"/>
                  </a:cubicBezTo>
                  <a:cubicBezTo>
                    <a:pt x="7" y="9"/>
                    <a:pt x="6" y="9"/>
                    <a:pt x="6" y="9"/>
                  </a:cubicBezTo>
                  <a:cubicBezTo>
                    <a:pt x="5" y="10"/>
                    <a:pt x="4" y="11"/>
                    <a:pt x="4" y="11"/>
                  </a:cubicBezTo>
                  <a:cubicBezTo>
                    <a:pt x="4" y="11"/>
                    <a:pt x="3" y="12"/>
                    <a:pt x="3" y="12"/>
                  </a:cubicBezTo>
                  <a:cubicBezTo>
                    <a:pt x="3" y="12"/>
                    <a:pt x="3" y="12"/>
                    <a:pt x="3" y="12"/>
                  </a:cubicBezTo>
                  <a:cubicBezTo>
                    <a:pt x="3" y="12"/>
                    <a:pt x="3" y="13"/>
                    <a:pt x="3" y="13"/>
                  </a:cubicBezTo>
                  <a:cubicBezTo>
                    <a:pt x="3" y="13"/>
                    <a:pt x="4" y="13"/>
                    <a:pt x="4" y="13"/>
                  </a:cubicBezTo>
                  <a:cubicBezTo>
                    <a:pt x="4" y="13"/>
                    <a:pt x="4" y="13"/>
                    <a:pt x="5" y="13"/>
                  </a:cubicBezTo>
                  <a:cubicBezTo>
                    <a:pt x="5" y="13"/>
                    <a:pt x="5" y="13"/>
                    <a:pt x="5" y="13"/>
                  </a:cubicBezTo>
                  <a:cubicBezTo>
                    <a:pt x="6" y="13"/>
                    <a:pt x="6" y="14"/>
                    <a:pt x="6" y="14"/>
                  </a:cubicBezTo>
                  <a:cubicBezTo>
                    <a:pt x="6" y="15"/>
                    <a:pt x="5" y="15"/>
                    <a:pt x="4" y="15"/>
                  </a:cubicBezTo>
                  <a:cubicBezTo>
                    <a:pt x="4" y="16"/>
                    <a:pt x="5" y="16"/>
                    <a:pt x="5" y="16"/>
                  </a:cubicBezTo>
                  <a:cubicBezTo>
                    <a:pt x="4" y="16"/>
                    <a:pt x="4" y="17"/>
                    <a:pt x="3" y="17"/>
                  </a:cubicBezTo>
                  <a:cubicBezTo>
                    <a:pt x="3" y="17"/>
                    <a:pt x="3" y="18"/>
                    <a:pt x="3" y="18"/>
                  </a:cubicBezTo>
                  <a:cubicBezTo>
                    <a:pt x="2" y="19"/>
                    <a:pt x="2" y="19"/>
                    <a:pt x="1" y="20"/>
                  </a:cubicBezTo>
                  <a:cubicBezTo>
                    <a:pt x="1" y="19"/>
                    <a:pt x="1" y="19"/>
                    <a:pt x="1" y="18"/>
                  </a:cubicBezTo>
                  <a:cubicBezTo>
                    <a:pt x="0" y="19"/>
                    <a:pt x="0" y="19"/>
                    <a:pt x="0" y="20"/>
                  </a:cubicBezTo>
                  <a:cubicBezTo>
                    <a:pt x="0" y="20"/>
                    <a:pt x="0" y="21"/>
                    <a:pt x="0" y="21"/>
                  </a:cubicBezTo>
                  <a:cubicBezTo>
                    <a:pt x="1" y="21"/>
                    <a:pt x="1" y="22"/>
                    <a:pt x="1" y="22"/>
                  </a:cubicBezTo>
                  <a:cubicBezTo>
                    <a:pt x="1" y="23"/>
                    <a:pt x="1" y="23"/>
                    <a:pt x="1" y="24"/>
                  </a:cubicBezTo>
                  <a:cubicBezTo>
                    <a:pt x="2" y="24"/>
                    <a:pt x="2" y="24"/>
                    <a:pt x="2" y="25"/>
                  </a:cubicBezTo>
                  <a:cubicBezTo>
                    <a:pt x="3" y="25"/>
                    <a:pt x="3" y="25"/>
                    <a:pt x="3" y="25"/>
                  </a:cubicBezTo>
                  <a:cubicBezTo>
                    <a:pt x="4" y="24"/>
                    <a:pt x="4" y="23"/>
                    <a:pt x="4" y="23"/>
                  </a:cubicBezTo>
                  <a:cubicBezTo>
                    <a:pt x="4" y="23"/>
                    <a:pt x="4" y="23"/>
                    <a:pt x="4" y="23"/>
                  </a:cubicBezTo>
                  <a:cubicBezTo>
                    <a:pt x="4" y="23"/>
                    <a:pt x="4" y="22"/>
                    <a:pt x="4" y="22"/>
                  </a:cubicBezTo>
                  <a:cubicBezTo>
                    <a:pt x="3" y="22"/>
                    <a:pt x="2" y="22"/>
                    <a:pt x="2" y="21"/>
                  </a:cubicBezTo>
                  <a:cubicBezTo>
                    <a:pt x="2" y="21"/>
                    <a:pt x="3" y="20"/>
                    <a:pt x="3" y="20"/>
                  </a:cubicBezTo>
                  <a:cubicBezTo>
                    <a:pt x="3" y="19"/>
                    <a:pt x="3" y="19"/>
                    <a:pt x="4" y="19"/>
                  </a:cubicBezTo>
                  <a:cubicBezTo>
                    <a:pt x="5" y="19"/>
                    <a:pt x="5" y="18"/>
                    <a:pt x="5" y="18"/>
                  </a:cubicBezTo>
                  <a:cubicBezTo>
                    <a:pt x="5" y="18"/>
                    <a:pt x="6" y="18"/>
                    <a:pt x="6" y="19"/>
                  </a:cubicBezTo>
                  <a:cubicBezTo>
                    <a:pt x="6" y="19"/>
                    <a:pt x="5" y="19"/>
                    <a:pt x="6" y="20"/>
                  </a:cubicBezTo>
                  <a:cubicBezTo>
                    <a:pt x="6" y="20"/>
                    <a:pt x="6" y="19"/>
                    <a:pt x="6" y="19"/>
                  </a:cubicBezTo>
                  <a:cubicBezTo>
                    <a:pt x="7" y="19"/>
                    <a:pt x="7" y="21"/>
                    <a:pt x="7" y="21"/>
                  </a:cubicBezTo>
                  <a:cubicBezTo>
                    <a:pt x="6" y="21"/>
                    <a:pt x="6" y="21"/>
                    <a:pt x="6" y="22"/>
                  </a:cubicBezTo>
                  <a:cubicBezTo>
                    <a:pt x="6" y="22"/>
                    <a:pt x="6" y="22"/>
                    <a:pt x="6" y="22"/>
                  </a:cubicBezTo>
                  <a:cubicBezTo>
                    <a:pt x="6" y="22"/>
                    <a:pt x="7" y="22"/>
                    <a:pt x="7" y="22"/>
                  </a:cubicBezTo>
                  <a:cubicBezTo>
                    <a:pt x="7" y="22"/>
                    <a:pt x="7" y="23"/>
                    <a:pt x="7" y="23"/>
                  </a:cubicBezTo>
                  <a:cubicBezTo>
                    <a:pt x="7" y="23"/>
                    <a:pt x="8" y="24"/>
                    <a:pt x="8" y="24"/>
                  </a:cubicBezTo>
                  <a:cubicBezTo>
                    <a:pt x="8" y="24"/>
                    <a:pt x="8" y="24"/>
                    <a:pt x="8" y="24"/>
                  </a:cubicBezTo>
                  <a:cubicBezTo>
                    <a:pt x="8" y="24"/>
                    <a:pt x="8" y="24"/>
                    <a:pt x="9" y="23"/>
                  </a:cubicBezTo>
                  <a:cubicBezTo>
                    <a:pt x="9" y="23"/>
                    <a:pt x="9" y="23"/>
                    <a:pt x="9" y="23"/>
                  </a:cubicBezTo>
                  <a:cubicBezTo>
                    <a:pt x="10" y="22"/>
                    <a:pt x="9" y="21"/>
                    <a:pt x="9" y="20"/>
                  </a:cubicBezTo>
                  <a:cubicBezTo>
                    <a:pt x="10" y="20"/>
                    <a:pt x="10" y="21"/>
                    <a:pt x="11" y="21"/>
                  </a:cubicBezTo>
                  <a:cubicBezTo>
                    <a:pt x="12" y="22"/>
                    <a:pt x="12" y="22"/>
                    <a:pt x="12" y="22"/>
                  </a:cubicBezTo>
                  <a:cubicBezTo>
                    <a:pt x="12" y="22"/>
                    <a:pt x="12" y="22"/>
                    <a:pt x="13" y="22"/>
                  </a:cubicBezTo>
                  <a:cubicBezTo>
                    <a:pt x="13" y="21"/>
                    <a:pt x="14" y="21"/>
                    <a:pt x="14" y="20"/>
                  </a:cubicBezTo>
                  <a:cubicBezTo>
                    <a:pt x="14" y="20"/>
                    <a:pt x="14" y="19"/>
                    <a:pt x="14" y="18"/>
                  </a:cubicBezTo>
                  <a:cubicBezTo>
                    <a:pt x="14" y="18"/>
                    <a:pt x="14" y="18"/>
                    <a:pt x="14" y="17"/>
                  </a:cubicBezTo>
                  <a:cubicBezTo>
                    <a:pt x="14" y="17"/>
                    <a:pt x="14" y="17"/>
                    <a:pt x="14" y="17"/>
                  </a:cubicBezTo>
                  <a:cubicBezTo>
                    <a:pt x="14" y="16"/>
                    <a:pt x="14" y="15"/>
                    <a:pt x="14" y="15"/>
                  </a:cubicBezTo>
                  <a:cubicBezTo>
                    <a:pt x="14" y="14"/>
                    <a:pt x="14" y="13"/>
                    <a:pt x="14" y="13"/>
                  </a:cubicBezTo>
                  <a:cubicBezTo>
                    <a:pt x="14" y="12"/>
                    <a:pt x="15" y="12"/>
                    <a:pt x="15" y="11"/>
                  </a:cubicBezTo>
                  <a:cubicBezTo>
                    <a:pt x="15" y="11"/>
                    <a:pt x="15" y="10"/>
                    <a:pt x="15" y="10"/>
                  </a:cubicBezTo>
                  <a:cubicBezTo>
                    <a:pt x="15" y="10"/>
                    <a:pt x="15" y="9"/>
                    <a:pt x="14" y="9"/>
                  </a:cubicBezTo>
                  <a:cubicBezTo>
                    <a:pt x="14" y="9"/>
                    <a:pt x="14" y="9"/>
                    <a:pt x="14" y="8"/>
                  </a:cubicBezTo>
                  <a:close/>
                  <a:moveTo>
                    <a:pt x="8" y="15"/>
                  </a:moveTo>
                  <a:cubicBezTo>
                    <a:pt x="8" y="15"/>
                    <a:pt x="8" y="15"/>
                    <a:pt x="8" y="15"/>
                  </a:cubicBezTo>
                  <a:cubicBezTo>
                    <a:pt x="8" y="15"/>
                    <a:pt x="8" y="16"/>
                    <a:pt x="8" y="16"/>
                  </a:cubicBezTo>
                  <a:cubicBezTo>
                    <a:pt x="8" y="16"/>
                    <a:pt x="8" y="16"/>
                    <a:pt x="8" y="17"/>
                  </a:cubicBezTo>
                  <a:cubicBezTo>
                    <a:pt x="8" y="17"/>
                    <a:pt x="8" y="17"/>
                    <a:pt x="7" y="18"/>
                  </a:cubicBezTo>
                  <a:cubicBezTo>
                    <a:pt x="7" y="18"/>
                    <a:pt x="7" y="18"/>
                    <a:pt x="7" y="18"/>
                  </a:cubicBezTo>
                  <a:cubicBezTo>
                    <a:pt x="7" y="17"/>
                    <a:pt x="7" y="17"/>
                    <a:pt x="7" y="16"/>
                  </a:cubicBezTo>
                  <a:cubicBezTo>
                    <a:pt x="7" y="16"/>
                    <a:pt x="7" y="16"/>
                    <a:pt x="7" y="16"/>
                  </a:cubicBezTo>
                  <a:cubicBezTo>
                    <a:pt x="7" y="16"/>
                    <a:pt x="7" y="15"/>
                    <a:pt x="7" y="15"/>
                  </a:cubicBezTo>
                  <a:cubicBezTo>
                    <a:pt x="7" y="15"/>
                    <a:pt x="7" y="14"/>
                    <a:pt x="7" y="14"/>
                  </a:cubicBezTo>
                  <a:cubicBezTo>
                    <a:pt x="7" y="14"/>
                    <a:pt x="7" y="14"/>
                    <a:pt x="7" y="14"/>
                  </a:cubicBezTo>
                  <a:cubicBezTo>
                    <a:pt x="7" y="14"/>
                    <a:pt x="8" y="14"/>
                    <a:pt x="8" y="14"/>
                  </a:cubicBezTo>
                  <a:cubicBezTo>
                    <a:pt x="8" y="14"/>
                    <a:pt x="8" y="13"/>
                    <a:pt x="8" y="13"/>
                  </a:cubicBezTo>
                  <a:cubicBezTo>
                    <a:pt x="8" y="13"/>
                    <a:pt x="8" y="14"/>
                    <a:pt x="9" y="14"/>
                  </a:cubicBezTo>
                  <a:cubicBezTo>
                    <a:pt x="8" y="14"/>
                    <a:pt x="8" y="14"/>
                    <a:pt x="8" y="15"/>
                  </a:cubicBezTo>
                  <a:close/>
                  <a:moveTo>
                    <a:pt x="11" y="14"/>
                  </a:moveTo>
                  <a:cubicBezTo>
                    <a:pt x="11" y="14"/>
                    <a:pt x="11" y="14"/>
                    <a:pt x="11" y="15"/>
                  </a:cubicBezTo>
                  <a:cubicBezTo>
                    <a:pt x="11" y="15"/>
                    <a:pt x="11" y="15"/>
                    <a:pt x="11" y="16"/>
                  </a:cubicBezTo>
                  <a:cubicBezTo>
                    <a:pt x="11" y="16"/>
                    <a:pt x="11" y="16"/>
                    <a:pt x="11" y="17"/>
                  </a:cubicBezTo>
                  <a:cubicBezTo>
                    <a:pt x="11" y="18"/>
                    <a:pt x="11" y="19"/>
                    <a:pt x="11" y="20"/>
                  </a:cubicBezTo>
                  <a:cubicBezTo>
                    <a:pt x="11" y="20"/>
                    <a:pt x="10" y="20"/>
                    <a:pt x="9" y="20"/>
                  </a:cubicBezTo>
                  <a:cubicBezTo>
                    <a:pt x="9" y="20"/>
                    <a:pt x="10" y="19"/>
                    <a:pt x="10" y="19"/>
                  </a:cubicBezTo>
                  <a:cubicBezTo>
                    <a:pt x="10" y="18"/>
                    <a:pt x="9" y="19"/>
                    <a:pt x="9" y="18"/>
                  </a:cubicBezTo>
                  <a:cubicBezTo>
                    <a:pt x="9" y="18"/>
                    <a:pt x="9" y="18"/>
                    <a:pt x="9" y="18"/>
                  </a:cubicBezTo>
                  <a:cubicBezTo>
                    <a:pt x="9" y="17"/>
                    <a:pt x="9" y="17"/>
                    <a:pt x="9" y="17"/>
                  </a:cubicBezTo>
                  <a:cubicBezTo>
                    <a:pt x="9" y="16"/>
                    <a:pt x="9" y="16"/>
                    <a:pt x="9" y="16"/>
                  </a:cubicBezTo>
                  <a:cubicBezTo>
                    <a:pt x="9" y="15"/>
                    <a:pt x="9" y="15"/>
                    <a:pt x="9" y="15"/>
                  </a:cubicBezTo>
                  <a:cubicBezTo>
                    <a:pt x="10" y="14"/>
                    <a:pt x="11" y="13"/>
                    <a:pt x="10" y="13"/>
                  </a:cubicBezTo>
                  <a:cubicBezTo>
                    <a:pt x="10" y="13"/>
                    <a:pt x="10" y="12"/>
                    <a:pt x="9" y="12"/>
                  </a:cubicBezTo>
                  <a:cubicBezTo>
                    <a:pt x="9" y="12"/>
                    <a:pt x="10" y="11"/>
                    <a:pt x="10" y="11"/>
                  </a:cubicBezTo>
                  <a:cubicBezTo>
                    <a:pt x="11" y="11"/>
                    <a:pt x="11" y="10"/>
                    <a:pt x="11" y="10"/>
                  </a:cubicBezTo>
                  <a:cubicBezTo>
                    <a:pt x="11" y="10"/>
                    <a:pt x="12" y="10"/>
                    <a:pt x="12" y="10"/>
                  </a:cubicBezTo>
                  <a:cubicBezTo>
                    <a:pt x="12" y="11"/>
                    <a:pt x="11" y="12"/>
                    <a:pt x="11" y="13"/>
                  </a:cubicBezTo>
                  <a:cubicBezTo>
                    <a:pt x="11" y="13"/>
                    <a:pt x="11" y="14"/>
                    <a:pt x="1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23">
              <a:extLst>
                <a:ext uri="{FF2B5EF4-FFF2-40B4-BE49-F238E27FC236}">
                  <a16:creationId xmlns:a16="http://schemas.microsoft.com/office/drawing/2014/main" id="{ABB12E45-801B-48CE-4B98-65E8859FC484}"/>
                </a:ext>
              </a:extLst>
            </p:cNvPr>
            <p:cNvSpPr>
              <a:spLocks/>
            </p:cNvSpPr>
            <p:nvPr userDrawn="1"/>
          </p:nvSpPr>
          <p:spPr bwMode="auto">
            <a:xfrm>
              <a:off x="1160463" y="4652963"/>
              <a:ext cx="90488" cy="125413"/>
            </a:xfrm>
            <a:custGeom>
              <a:avLst/>
              <a:gdLst>
                <a:gd name="T0" fmla="*/ 11 w 13"/>
                <a:gd name="T1" fmla="*/ 7 h 18"/>
                <a:gd name="T2" fmla="*/ 13 w 13"/>
                <a:gd name="T3" fmla="*/ 6 h 18"/>
                <a:gd name="T4" fmla="*/ 13 w 13"/>
                <a:gd name="T5" fmla="*/ 5 h 18"/>
                <a:gd name="T6" fmla="*/ 12 w 13"/>
                <a:gd name="T7" fmla="*/ 5 h 18"/>
                <a:gd name="T8" fmla="*/ 11 w 13"/>
                <a:gd name="T9" fmla="*/ 5 h 18"/>
                <a:gd name="T10" fmla="*/ 11 w 13"/>
                <a:gd name="T11" fmla="*/ 5 h 18"/>
                <a:gd name="T12" fmla="*/ 11 w 13"/>
                <a:gd name="T13" fmla="*/ 6 h 18"/>
                <a:gd name="T14" fmla="*/ 10 w 13"/>
                <a:gd name="T15" fmla="*/ 6 h 18"/>
                <a:gd name="T16" fmla="*/ 9 w 13"/>
                <a:gd name="T17" fmla="*/ 7 h 18"/>
                <a:gd name="T18" fmla="*/ 8 w 13"/>
                <a:gd name="T19" fmla="*/ 7 h 18"/>
                <a:gd name="T20" fmla="*/ 8 w 13"/>
                <a:gd name="T21" fmla="*/ 5 h 18"/>
                <a:gd name="T22" fmla="*/ 8 w 13"/>
                <a:gd name="T23" fmla="*/ 4 h 18"/>
                <a:gd name="T24" fmla="*/ 9 w 13"/>
                <a:gd name="T25" fmla="*/ 3 h 18"/>
                <a:gd name="T26" fmla="*/ 9 w 13"/>
                <a:gd name="T27" fmla="*/ 2 h 18"/>
                <a:gd name="T28" fmla="*/ 9 w 13"/>
                <a:gd name="T29" fmla="*/ 1 h 18"/>
                <a:gd name="T30" fmla="*/ 8 w 13"/>
                <a:gd name="T31" fmla="*/ 1 h 18"/>
                <a:gd name="T32" fmla="*/ 7 w 13"/>
                <a:gd name="T33" fmla="*/ 0 h 18"/>
                <a:gd name="T34" fmla="*/ 6 w 13"/>
                <a:gd name="T35" fmla="*/ 1 h 18"/>
                <a:gd name="T36" fmla="*/ 7 w 13"/>
                <a:gd name="T37" fmla="*/ 2 h 18"/>
                <a:gd name="T38" fmla="*/ 6 w 13"/>
                <a:gd name="T39" fmla="*/ 5 h 18"/>
                <a:gd name="T40" fmla="*/ 6 w 13"/>
                <a:gd name="T41" fmla="*/ 7 h 18"/>
                <a:gd name="T42" fmla="*/ 6 w 13"/>
                <a:gd name="T43" fmla="*/ 8 h 18"/>
                <a:gd name="T44" fmla="*/ 6 w 13"/>
                <a:gd name="T45" fmla="*/ 8 h 18"/>
                <a:gd name="T46" fmla="*/ 5 w 13"/>
                <a:gd name="T47" fmla="*/ 9 h 18"/>
                <a:gd name="T48" fmla="*/ 2 w 13"/>
                <a:gd name="T49" fmla="*/ 9 h 18"/>
                <a:gd name="T50" fmla="*/ 2 w 13"/>
                <a:gd name="T51" fmla="*/ 10 h 18"/>
                <a:gd name="T52" fmla="*/ 1 w 13"/>
                <a:gd name="T53" fmla="*/ 10 h 18"/>
                <a:gd name="T54" fmla="*/ 1 w 13"/>
                <a:gd name="T55" fmla="*/ 10 h 18"/>
                <a:gd name="T56" fmla="*/ 2 w 13"/>
                <a:gd name="T57" fmla="*/ 12 h 18"/>
                <a:gd name="T58" fmla="*/ 2 w 13"/>
                <a:gd name="T59" fmla="*/ 12 h 18"/>
                <a:gd name="T60" fmla="*/ 3 w 13"/>
                <a:gd name="T61" fmla="*/ 12 h 18"/>
                <a:gd name="T62" fmla="*/ 3 w 13"/>
                <a:gd name="T63" fmla="*/ 11 h 18"/>
                <a:gd name="T64" fmla="*/ 5 w 13"/>
                <a:gd name="T65" fmla="*/ 10 h 18"/>
                <a:gd name="T66" fmla="*/ 6 w 13"/>
                <a:gd name="T67" fmla="*/ 9 h 18"/>
                <a:gd name="T68" fmla="*/ 6 w 13"/>
                <a:gd name="T69" fmla="*/ 10 h 18"/>
                <a:gd name="T70" fmla="*/ 6 w 13"/>
                <a:gd name="T71" fmla="*/ 11 h 18"/>
                <a:gd name="T72" fmla="*/ 6 w 13"/>
                <a:gd name="T73" fmla="*/ 11 h 18"/>
                <a:gd name="T74" fmla="*/ 4 w 13"/>
                <a:gd name="T75" fmla="*/ 14 h 18"/>
                <a:gd name="T76" fmla="*/ 2 w 13"/>
                <a:gd name="T77" fmla="*/ 16 h 18"/>
                <a:gd name="T78" fmla="*/ 1 w 13"/>
                <a:gd name="T79" fmla="*/ 16 h 18"/>
                <a:gd name="T80" fmla="*/ 0 w 13"/>
                <a:gd name="T81" fmla="*/ 17 h 18"/>
                <a:gd name="T82" fmla="*/ 2 w 13"/>
                <a:gd name="T83" fmla="*/ 17 h 18"/>
                <a:gd name="T84" fmla="*/ 2 w 13"/>
                <a:gd name="T85" fmla="*/ 17 h 18"/>
                <a:gd name="T86" fmla="*/ 4 w 13"/>
                <a:gd name="T87" fmla="*/ 16 h 18"/>
                <a:gd name="T88" fmla="*/ 5 w 13"/>
                <a:gd name="T89" fmla="*/ 15 h 18"/>
                <a:gd name="T90" fmla="*/ 6 w 13"/>
                <a:gd name="T91" fmla="*/ 14 h 18"/>
                <a:gd name="T92" fmla="*/ 7 w 13"/>
                <a:gd name="T93" fmla="*/ 12 h 18"/>
                <a:gd name="T94" fmla="*/ 7 w 13"/>
                <a:gd name="T95" fmla="*/ 11 h 18"/>
                <a:gd name="T96" fmla="*/ 8 w 13"/>
                <a:gd name="T97" fmla="*/ 8 h 18"/>
                <a:gd name="T98" fmla="*/ 9 w 13"/>
                <a:gd name="T99" fmla="*/ 8 h 18"/>
                <a:gd name="T100" fmla="*/ 11 w 13"/>
                <a:gd name="T10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 h="18">
                  <a:moveTo>
                    <a:pt x="11" y="7"/>
                  </a:moveTo>
                  <a:cubicBezTo>
                    <a:pt x="12" y="7"/>
                    <a:pt x="12" y="7"/>
                    <a:pt x="13" y="6"/>
                  </a:cubicBezTo>
                  <a:cubicBezTo>
                    <a:pt x="13" y="6"/>
                    <a:pt x="13" y="6"/>
                    <a:pt x="13" y="5"/>
                  </a:cubicBezTo>
                  <a:cubicBezTo>
                    <a:pt x="13" y="5"/>
                    <a:pt x="12" y="5"/>
                    <a:pt x="12" y="5"/>
                  </a:cubicBezTo>
                  <a:cubicBezTo>
                    <a:pt x="12" y="5"/>
                    <a:pt x="12" y="5"/>
                    <a:pt x="11" y="5"/>
                  </a:cubicBezTo>
                  <a:cubicBezTo>
                    <a:pt x="11" y="5"/>
                    <a:pt x="11" y="5"/>
                    <a:pt x="11" y="5"/>
                  </a:cubicBezTo>
                  <a:cubicBezTo>
                    <a:pt x="10" y="5"/>
                    <a:pt x="11" y="5"/>
                    <a:pt x="11" y="6"/>
                  </a:cubicBezTo>
                  <a:cubicBezTo>
                    <a:pt x="11" y="6"/>
                    <a:pt x="10" y="6"/>
                    <a:pt x="10" y="6"/>
                  </a:cubicBezTo>
                  <a:cubicBezTo>
                    <a:pt x="9" y="7"/>
                    <a:pt x="9" y="7"/>
                    <a:pt x="9" y="7"/>
                  </a:cubicBezTo>
                  <a:cubicBezTo>
                    <a:pt x="8" y="7"/>
                    <a:pt x="8" y="7"/>
                    <a:pt x="8" y="7"/>
                  </a:cubicBezTo>
                  <a:cubicBezTo>
                    <a:pt x="8" y="6"/>
                    <a:pt x="8" y="6"/>
                    <a:pt x="8" y="5"/>
                  </a:cubicBezTo>
                  <a:cubicBezTo>
                    <a:pt x="8" y="5"/>
                    <a:pt x="8" y="5"/>
                    <a:pt x="8" y="4"/>
                  </a:cubicBezTo>
                  <a:cubicBezTo>
                    <a:pt x="9" y="4"/>
                    <a:pt x="8" y="3"/>
                    <a:pt x="9" y="3"/>
                  </a:cubicBezTo>
                  <a:cubicBezTo>
                    <a:pt x="9" y="2"/>
                    <a:pt x="9" y="2"/>
                    <a:pt x="9" y="2"/>
                  </a:cubicBezTo>
                  <a:cubicBezTo>
                    <a:pt x="9" y="2"/>
                    <a:pt x="9" y="1"/>
                    <a:pt x="9" y="1"/>
                  </a:cubicBezTo>
                  <a:cubicBezTo>
                    <a:pt x="9" y="1"/>
                    <a:pt x="8" y="1"/>
                    <a:pt x="8" y="1"/>
                  </a:cubicBezTo>
                  <a:cubicBezTo>
                    <a:pt x="8" y="0"/>
                    <a:pt x="8" y="0"/>
                    <a:pt x="7" y="0"/>
                  </a:cubicBezTo>
                  <a:cubicBezTo>
                    <a:pt x="7" y="0"/>
                    <a:pt x="6" y="1"/>
                    <a:pt x="6" y="1"/>
                  </a:cubicBezTo>
                  <a:cubicBezTo>
                    <a:pt x="6" y="1"/>
                    <a:pt x="6" y="2"/>
                    <a:pt x="7" y="2"/>
                  </a:cubicBezTo>
                  <a:cubicBezTo>
                    <a:pt x="7" y="3"/>
                    <a:pt x="7" y="4"/>
                    <a:pt x="6" y="5"/>
                  </a:cubicBezTo>
                  <a:cubicBezTo>
                    <a:pt x="6" y="6"/>
                    <a:pt x="6" y="6"/>
                    <a:pt x="6" y="7"/>
                  </a:cubicBezTo>
                  <a:cubicBezTo>
                    <a:pt x="6" y="7"/>
                    <a:pt x="7" y="8"/>
                    <a:pt x="6" y="8"/>
                  </a:cubicBezTo>
                  <a:cubicBezTo>
                    <a:pt x="6" y="8"/>
                    <a:pt x="6" y="8"/>
                    <a:pt x="6" y="8"/>
                  </a:cubicBezTo>
                  <a:cubicBezTo>
                    <a:pt x="5" y="8"/>
                    <a:pt x="5" y="9"/>
                    <a:pt x="5" y="9"/>
                  </a:cubicBezTo>
                  <a:cubicBezTo>
                    <a:pt x="4" y="9"/>
                    <a:pt x="3" y="9"/>
                    <a:pt x="2" y="9"/>
                  </a:cubicBezTo>
                  <a:cubicBezTo>
                    <a:pt x="2" y="10"/>
                    <a:pt x="2" y="10"/>
                    <a:pt x="2" y="10"/>
                  </a:cubicBezTo>
                  <a:cubicBezTo>
                    <a:pt x="2" y="10"/>
                    <a:pt x="1" y="10"/>
                    <a:pt x="1" y="10"/>
                  </a:cubicBezTo>
                  <a:cubicBezTo>
                    <a:pt x="1" y="10"/>
                    <a:pt x="1" y="10"/>
                    <a:pt x="1" y="10"/>
                  </a:cubicBezTo>
                  <a:cubicBezTo>
                    <a:pt x="1" y="11"/>
                    <a:pt x="1" y="11"/>
                    <a:pt x="2" y="12"/>
                  </a:cubicBezTo>
                  <a:cubicBezTo>
                    <a:pt x="2" y="12"/>
                    <a:pt x="2" y="12"/>
                    <a:pt x="2" y="12"/>
                  </a:cubicBezTo>
                  <a:cubicBezTo>
                    <a:pt x="2" y="12"/>
                    <a:pt x="3" y="12"/>
                    <a:pt x="3" y="12"/>
                  </a:cubicBezTo>
                  <a:cubicBezTo>
                    <a:pt x="3" y="12"/>
                    <a:pt x="3" y="12"/>
                    <a:pt x="3" y="11"/>
                  </a:cubicBezTo>
                  <a:cubicBezTo>
                    <a:pt x="4" y="11"/>
                    <a:pt x="5" y="11"/>
                    <a:pt x="5" y="10"/>
                  </a:cubicBezTo>
                  <a:cubicBezTo>
                    <a:pt x="5" y="10"/>
                    <a:pt x="5" y="9"/>
                    <a:pt x="6" y="9"/>
                  </a:cubicBezTo>
                  <a:cubicBezTo>
                    <a:pt x="6" y="10"/>
                    <a:pt x="6" y="10"/>
                    <a:pt x="6" y="10"/>
                  </a:cubicBezTo>
                  <a:cubicBezTo>
                    <a:pt x="6" y="10"/>
                    <a:pt x="6" y="11"/>
                    <a:pt x="6" y="11"/>
                  </a:cubicBezTo>
                  <a:cubicBezTo>
                    <a:pt x="6" y="11"/>
                    <a:pt x="6" y="11"/>
                    <a:pt x="6" y="11"/>
                  </a:cubicBezTo>
                  <a:cubicBezTo>
                    <a:pt x="6" y="13"/>
                    <a:pt x="4" y="14"/>
                    <a:pt x="4" y="14"/>
                  </a:cubicBezTo>
                  <a:cubicBezTo>
                    <a:pt x="3" y="15"/>
                    <a:pt x="3" y="15"/>
                    <a:pt x="2" y="16"/>
                  </a:cubicBezTo>
                  <a:cubicBezTo>
                    <a:pt x="2" y="16"/>
                    <a:pt x="1" y="16"/>
                    <a:pt x="1" y="16"/>
                  </a:cubicBezTo>
                  <a:cubicBezTo>
                    <a:pt x="1" y="17"/>
                    <a:pt x="0" y="17"/>
                    <a:pt x="0" y="17"/>
                  </a:cubicBezTo>
                  <a:cubicBezTo>
                    <a:pt x="1" y="18"/>
                    <a:pt x="2" y="17"/>
                    <a:pt x="2" y="17"/>
                  </a:cubicBezTo>
                  <a:cubicBezTo>
                    <a:pt x="2" y="17"/>
                    <a:pt x="2" y="17"/>
                    <a:pt x="2" y="17"/>
                  </a:cubicBezTo>
                  <a:cubicBezTo>
                    <a:pt x="3" y="17"/>
                    <a:pt x="4" y="16"/>
                    <a:pt x="4" y="16"/>
                  </a:cubicBezTo>
                  <a:cubicBezTo>
                    <a:pt x="5" y="16"/>
                    <a:pt x="5" y="16"/>
                    <a:pt x="5" y="15"/>
                  </a:cubicBezTo>
                  <a:cubicBezTo>
                    <a:pt x="5" y="15"/>
                    <a:pt x="6" y="15"/>
                    <a:pt x="6" y="14"/>
                  </a:cubicBezTo>
                  <a:cubicBezTo>
                    <a:pt x="7" y="13"/>
                    <a:pt x="7" y="13"/>
                    <a:pt x="7" y="12"/>
                  </a:cubicBezTo>
                  <a:cubicBezTo>
                    <a:pt x="7" y="11"/>
                    <a:pt x="7" y="11"/>
                    <a:pt x="7" y="11"/>
                  </a:cubicBezTo>
                  <a:cubicBezTo>
                    <a:pt x="8" y="10"/>
                    <a:pt x="8" y="9"/>
                    <a:pt x="8" y="8"/>
                  </a:cubicBezTo>
                  <a:cubicBezTo>
                    <a:pt x="8" y="8"/>
                    <a:pt x="8" y="8"/>
                    <a:pt x="9" y="8"/>
                  </a:cubicBezTo>
                  <a:cubicBezTo>
                    <a:pt x="9" y="8"/>
                    <a:pt x="10" y="7"/>
                    <a:pt x="1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24">
              <a:extLst>
                <a:ext uri="{FF2B5EF4-FFF2-40B4-BE49-F238E27FC236}">
                  <a16:creationId xmlns:a16="http://schemas.microsoft.com/office/drawing/2014/main" id="{8DC0826B-514D-7A81-4633-791C62FBAEC2}"/>
                </a:ext>
              </a:extLst>
            </p:cNvPr>
            <p:cNvSpPr>
              <a:spLocks/>
            </p:cNvSpPr>
            <p:nvPr userDrawn="1"/>
          </p:nvSpPr>
          <p:spPr bwMode="auto">
            <a:xfrm>
              <a:off x="1216025" y="4714875"/>
              <a:ext cx="55563" cy="49213"/>
            </a:xfrm>
            <a:custGeom>
              <a:avLst/>
              <a:gdLst>
                <a:gd name="T0" fmla="*/ 5 w 8"/>
                <a:gd name="T1" fmla="*/ 5 h 7"/>
                <a:gd name="T2" fmla="*/ 4 w 8"/>
                <a:gd name="T3" fmla="*/ 3 h 7"/>
                <a:gd name="T4" fmla="*/ 3 w 8"/>
                <a:gd name="T5" fmla="*/ 3 h 7"/>
                <a:gd name="T6" fmla="*/ 2 w 8"/>
                <a:gd name="T7" fmla="*/ 2 h 7"/>
                <a:gd name="T8" fmla="*/ 2 w 8"/>
                <a:gd name="T9" fmla="*/ 2 h 7"/>
                <a:gd name="T10" fmla="*/ 1 w 8"/>
                <a:gd name="T11" fmla="*/ 1 h 7"/>
                <a:gd name="T12" fmla="*/ 0 w 8"/>
                <a:gd name="T13" fmla="*/ 0 h 7"/>
                <a:gd name="T14" fmla="*/ 1 w 8"/>
                <a:gd name="T15" fmla="*/ 1 h 7"/>
                <a:gd name="T16" fmla="*/ 1 w 8"/>
                <a:gd name="T17" fmla="*/ 3 h 7"/>
                <a:gd name="T18" fmla="*/ 2 w 8"/>
                <a:gd name="T19" fmla="*/ 4 h 7"/>
                <a:gd name="T20" fmla="*/ 3 w 8"/>
                <a:gd name="T21" fmla="*/ 5 h 7"/>
                <a:gd name="T22" fmla="*/ 3 w 8"/>
                <a:gd name="T23" fmla="*/ 6 h 7"/>
                <a:gd name="T24" fmla="*/ 5 w 8"/>
                <a:gd name="T25" fmla="*/ 7 h 7"/>
                <a:gd name="T26" fmla="*/ 6 w 8"/>
                <a:gd name="T27" fmla="*/ 7 h 7"/>
                <a:gd name="T28" fmla="*/ 6 w 8"/>
                <a:gd name="T29" fmla="*/ 7 h 7"/>
                <a:gd name="T30" fmla="*/ 7 w 8"/>
                <a:gd name="T31" fmla="*/ 6 h 7"/>
                <a:gd name="T32" fmla="*/ 8 w 8"/>
                <a:gd name="T33" fmla="*/ 6 h 7"/>
                <a:gd name="T34" fmla="*/ 6 w 8"/>
                <a:gd name="T35" fmla="*/ 5 h 7"/>
                <a:gd name="T36" fmla="*/ 5 w 8"/>
                <a:gd name="T3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7">
                  <a:moveTo>
                    <a:pt x="5" y="5"/>
                  </a:moveTo>
                  <a:cubicBezTo>
                    <a:pt x="5" y="4"/>
                    <a:pt x="4" y="4"/>
                    <a:pt x="4" y="3"/>
                  </a:cubicBezTo>
                  <a:cubicBezTo>
                    <a:pt x="3" y="3"/>
                    <a:pt x="3" y="3"/>
                    <a:pt x="3" y="3"/>
                  </a:cubicBezTo>
                  <a:cubicBezTo>
                    <a:pt x="3" y="3"/>
                    <a:pt x="3" y="2"/>
                    <a:pt x="2" y="2"/>
                  </a:cubicBezTo>
                  <a:cubicBezTo>
                    <a:pt x="2" y="2"/>
                    <a:pt x="2" y="2"/>
                    <a:pt x="2" y="2"/>
                  </a:cubicBezTo>
                  <a:cubicBezTo>
                    <a:pt x="2" y="1"/>
                    <a:pt x="1" y="1"/>
                    <a:pt x="1" y="1"/>
                  </a:cubicBezTo>
                  <a:cubicBezTo>
                    <a:pt x="1" y="0"/>
                    <a:pt x="1" y="0"/>
                    <a:pt x="0" y="0"/>
                  </a:cubicBezTo>
                  <a:cubicBezTo>
                    <a:pt x="0" y="0"/>
                    <a:pt x="1" y="1"/>
                    <a:pt x="1" y="1"/>
                  </a:cubicBezTo>
                  <a:cubicBezTo>
                    <a:pt x="1" y="2"/>
                    <a:pt x="1" y="2"/>
                    <a:pt x="1" y="3"/>
                  </a:cubicBezTo>
                  <a:cubicBezTo>
                    <a:pt x="1" y="3"/>
                    <a:pt x="2" y="4"/>
                    <a:pt x="2" y="4"/>
                  </a:cubicBezTo>
                  <a:cubicBezTo>
                    <a:pt x="2" y="4"/>
                    <a:pt x="2" y="5"/>
                    <a:pt x="3" y="5"/>
                  </a:cubicBezTo>
                  <a:cubicBezTo>
                    <a:pt x="3" y="5"/>
                    <a:pt x="3" y="6"/>
                    <a:pt x="3" y="6"/>
                  </a:cubicBezTo>
                  <a:cubicBezTo>
                    <a:pt x="4" y="6"/>
                    <a:pt x="4" y="7"/>
                    <a:pt x="5" y="7"/>
                  </a:cubicBezTo>
                  <a:cubicBezTo>
                    <a:pt x="5" y="7"/>
                    <a:pt x="5" y="7"/>
                    <a:pt x="6" y="7"/>
                  </a:cubicBezTo>
                  <a:cubicBezTo>
                    <a:pt x="6" y="7"/>
                    <a:pt x="6" y="7"/>
                    <a:pt x="6" y="7"/>
                  </a:cubicBezTo>
                  <a:cubicBezTo>
                    <a:pt x="6" y="7"/>
                    <a:pt x="7" y="7"/>
                    <a:pt x="7" y="6"/>
                  </a:cubicBezTo>
                  <a:cubicBezTo>
                    <a:pt x="8" y="6"/>
                    <a:pt x="8" y="6"/>
                    <a:pt x="8" y="6"/>
                  </a:cubicBezTo>
                  <a:cubicBezTo>
                    <a:pt x="8" y="5"/>
                    <a:pt x="7" y="5"/>
                    <a:pt x="6" y="5"/>
                  </a:cubicBezTo>
                  <a:cubicBezTo>
                    <a:pt x="6" y="5"/>
                    <a:pt x="6" y="5"/>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25">
              <a:extLst>
                <a:ext uri="{FF2B5EF4-FFF2-40B4-BE49-F238E27FC236}">
                  <a16:creationId xmlns:a16="http://schemas.microsoft.com/office/drawing/2014/main" id="{20B936D5-A600-285C-F8B8-0190B3E56E84}"/>
                </a:ext>
              </a:extLst>
            </p:cNvPr>
            <p:cNvSpPr>
              <a:spLocks noEditPoints="1"/>
            </p:cNvSpPr>
            <p:nvPr userDrawn="1"/>
          </p:nvSpPr>
          <p:spPr bwMode="auto">
            <a:xfrm>
              <a:off x="1562100" y="4638675"/>
              <a:ext cx="96838" cy="168275"/>
            </a:xfrm>
            <a:custGeom>
              <a:avLst/>
              <a:gdLst>
                <a:gd name="T0" fmla="*/ 12 w 14"/>
                <a:gd name="T1" fmla="*/ 5 h 24"/>
                <a:gd name="T2" fmla="*/ 14 w 14"/>
                <a:gd name="T3" fmla="*/ 2 h 24"/>
                <a:gd name="T4" fmla="*/ 13 w 14"/>
                <a:gd name="T5" fmla="*/ 1 h 24"/>
                <a:gd name="T6" fmla="*/ 11 w 14"/>
                <a:gd name="T7" fmla="*/ 4 h 24"/>
                <a:gd name="T8" fmla="*/ 10 w 14"/>
                <a:gd name="T9" fmla="*/ 5 h 24"/>
                <a:gd name="T10" fmla="*/ 9 w 14"/>
                <a:gd name="T11" fmla="*/ 7 h 24"/>
                <a:gd name="T12" fmla="*/ 10 w 14"/>
                <a:gd name="T13" fmla="*/ 9 h 24"/>
                <a:gd name="T14" fmla="*/ 8 w 14"/>
                <a:gd name="T15" fmla="*/ 6 h 24"/>
                <a:gd name="T16" fmla="*/ 9 w 14"/>
                <a:gd name="T17" fmla="*/ 3 h 24"/>
                <a:gd name="T18" fmla="*/ 9 w 14"/>
                <a:gd name="T19" fmla="*/ 0 h 24"/>
                <a:gd name="T20" fmla="*/ 7 w 14"/>
                <a:gd name="T21" fmla="*/ 2 h 24"/>
                <a:gd name="T22" fmla="*/ 5 w 14"/>
                <a:gd name="T23" fmla="*/ 5 h 24"/>
                <a:gd name="T24" fmla="*/ 3 w 14"/>
                <a:gd name="T25" fmla="*/ 6 h 24"/>
                <a:gd name="T26" fmla="*/ 4 w 14"/>
                <a:gd name="T27" fmla="*/ 8 h 24"/>
                <a:gd name="T28" fmla="*/ 2 w 14"/>
                <a:gd name="T29" fmla="*/ 8 h 24"/>
                <a:gd name="T30" fmla="*/ 2 w 14"/>
                <a:gd name="T31" fmla="*/ 11 h 24"/>
                <a:gd name="T32" fmla="*/ 4 w 14"/>
                <a:gd name="T33" fmla="*/ 11 h 24"/>
                <a:gd name="T34" fmla="*/ 5 w 14"/>
                <a:gd name="T35" fmla="*/ 9 h 24"/>
                <a:gd name="T36" fmla="*/ 5 w 14"/>
                <a:gd name="T37" fmla="*/ 11 h 24"/>
                <a:gd name="T38" fmla="*/ 9 w 14"/>
                <a:gd name="T39" fmla="*/ 9 h 24"/>
                <a:gd name="T40" fmla="*/ 7 w 14"/>
                <a:gd name="T41" fmla="*/ 12 h 24"/>
                <a:gd name="T42" fmla="*/ 4 w 14"/>
                <a:gd name="T43" fmla="*/ 13 h 24"/>
                <a:gd name="T44" fmla="*/ 5 w 14"/>
                <a:gd name="T45" fmla="*/ 14 h 24"/>
                <a:gd name="T46" fmla="*/ 9 w 14"/>
                <a:gd name="T47" fmla="*/ 11 h 24"/>
                <a:gd name="T48" fmla="*/ 8 w 14"/>
                <a:gd name="T49" fmla="*/ 15 h 24"/>
                <a:gd name="T50" fmla="*/ 6 w 14"/>
                <a:gd name="T51" fmla="*/ 18 h 24"/>
                <a:gd name="T52" fmla="*/ 4 w 14"/>
                <a:gd name="T53" fmla="*/ 20 h 24"/>
                <a:gd name="T54" fmla="*/ 0 w 14"/>
                <a:gd name="T55" fmla="*/ 22 h 24"/>
                <a:gd name="T56" fmla="*/ 4 w 14"/>
                <a:gd name="T57" fmla="*/ 21 h 24"/>
                <a:gd name="T58" fmla="*/ 8 w 14"/>
                <a:gd name="T59" fmla="*/ 18 h 24"/>
                <a:gd name="T60" fmla="*/ 8 w 14"/>
                <a:gd name="T61" fmla="*/ 22 h 24"/>
                <a:gd name="T62" fmla="*/ 6 w 14"/>
                <a:gd name="T63" fmla="*/ 23 h 24"/>
                <a:gd name="T64" fmla="*/ 9 w 14"/>
                <a:gd name="T65" fmla="*/ 23 h 24"/>
                <a:gd name="T66" fmla="*/ 11 w 14"/>
                <a:gd name="T67" fmla="*/ 21 h 24"/>
                <a:gd name="T68" fmla="*/ 9 w 14"/>
                <a:gd name="T69" fmla="*/ 18 h 24"/>
                <a:gd name="T70" fmla="*/ 11 w 14"/>
                <a:gd name="T71" fmla="*/ 17 h 24"/>
                <a:gd name="T72" fmla="*/ 9 w 14"/>
                <a:gd name="T73" fmla="*/ 14 h 24"/>
                <a:gd name="T74" fmla="*/ 14 w 14"/>
                <a:gd name="T75" fmla="*/ 9 h 24"/>
                <a:gd name="T76" fmla="*/ 11 w 14"/>
                <a:gd name="T77" fmla="*/ 9 h 24"/>
                <a:gd name="T78" fmla="*/ 12 w 14"/>
                <a:gd name="T79" fmla="*/ 6 h 24"/>
                <a:gd name="T80" fmla="*/ 5 w 14"/>
                <a:gd name="T81" fmla="*/ 6 h 24"/>
                <a:gd name="T82" fmla="*/ 7 w 14"/>
                <a:gd name="T83" fmla="*/ 8 h 24"/>
                <a:gd name="T84" fmla="*/ 7 w 14"/>
                <a:gd name="T85"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 h="24">
                  <a:moveTo>
                    <a:pt x="12" y="6"/>
                  </a:moveTo>
                  <a:cubicBezTo>
                    <a:pt x="12" y="6"/>
                    <a:pt x="12" y="6"/>
                    <a:pt x="12" y="6"/>
                  </a:cubicBezTo>
                  <a:cubicBezTo>
                    <a:pt x="12" y="6"/>
                    <a:pt x="12" y="5"/>
                    <a:pt x="12" y="5"/>
                  </a:cubicBezTo>
                  <a:cubicBezTo>
                    <a:pt x="12" y="5"/>
                    <a:pt x="13" y="4"/>
                    <a:pt x="13" y="3"/>
                  </a:cubicBezTo>
                  <a:cubicBezTo>
                    <a:pt x="13" y="3"/>
                    <a:pt x="13" y="3"/>
                    <a:pt x="14" y="3"/>
                  </a:cubicBezTo>
                  <a:cubicBezTo>
                    <a:pt x="14" y="3"/>
                    <a:pt x="14" y="2"/>
                    <a:pt x="14" y="2"/>
                  </a:cubicBezTo>
                  <a:cubicBezTo>
                    <a:pt x="14" y="2"/>
                    <a:pt x="14" y="2"/>
                    <a:pt x="13" y="1"/>
                  </a:cubicBezTo>
                  <a:cubicBezTo>
                    <a:pt x="14" y="1"/>
                    <a:pt x="14" y="1"/>
                    <a:pt x="14" y="1"/>
                  </a:cubicBezTo>
                  <a:cubicBezTo>
                    <a:pt x="13" y="1"/>
                    <a:pt x="13" y="1"/>
                    <a:pt x="13" y="1"/>
                  </a:cubicBezTo>
                  <a:cubicBezTo>
                    <a:pt x="13" y="1"/>
                    <a:pt x="12" y="1"/>
                    <a:pt x="12" y="1"/>
                  </a:cubicBezTo>
                  <a:cubicBezTo>
                    <a:pt x="12" y="2"/>
                    <a:pt x="12" y="2"/>
                    <a:pt x="12" y="2"/>
                  </a:cubicBezTo>
                  <a:cubicBezTo>
                    <a:pt x="12" y="3"/>
                    <a:pt x="12" y="4"/>
                    <a:pt x="11" y="4"/>
                  </a:cubicBezTo>
                  <a:cubicBezTo>
                    <a:pt x="11" y="5"/>
                    <a:pt x="11" y="6"/>
                    <a:pt x="10" y="6"/>
                  </a:cubicBezTo>
                  <a:cubicBezTo>
                    <a:pt x="10" y="6"/>
                    <a:pt x="10" y="6"/>
                    <a:pt x="10" y="6"/>
                  </a:cubicBezTo>
                  <a:cubicBezTo>
                    <a:pt x="10" y="5"/>
                    <a:pt x="10" y="5"/>
                    <a:pt x="10" y="5"/>
                  </a:cubicBezTo>
                  <a:cubicBezTo>
                    <a:pt x="9" y="5"/>
                    <a:pt x="8" y="5"/>
                    <a:pt x="8" y="5"/>
                  </a:cubicBezTo>
                  <a:cubicBezTo>
                    <a:pt x="9" y="5"/>
                    <a:pt x="9" y="5"/>
                    <a:pt x="9" y="6"/>
                  </a:cubicBezTo>
                  <a:cubicBezTo>
                    <a:pt x="9" y="6"/>
                    <a:pt x="9" y="7"/>
                    <a:pt x="9" y="7"/>
                  </a:cubicBezTo>
                  <a:cubicBezTo>
                    <a:pt x="10" y="7"/>
                    <a:pt x="10" y="7"/>
                    <a:pt x="10" y="7"/>
                  </a:cubicBezTo>
                  <a:cubicBezTo>
                    <a:pt x="10" y="8"/>
                    <a:pt x="10" y="8"/>
                    <a:pt x="10" y="8"/>
                  </a:cubicBezTo>
                  <a:cubicBezTo>
                    <a:pt x="10" y="8"/>
                    <a:pt x="10" y="9"/>
                    <a:pt x="10" y="9"/>
                  </a:cubicBezTo>
                  <a:cubicBezTo>
                    <a:pt x="10" y="9"/>
                    <a:pt x="9" y="9"/>
                    <a:pt x="8" y="9"/>
                  </a:cubicBezTo>
                  <a:cubicBezTo>
                    <a:pt x="8" y="8"/>
                    <a:pt x="7" y="7"/>
                    <a:pt x="8" y="7"/>
                  </a:cubicBezTo>
                  <a:cubicBezTo>
                    <a:pt x="8" y="7"/>
                    <a:pt x="8" y="7"/>
                    <a:pt x="8" y="6"/>
                  </a:cubicBezTo>
                  <a:cubicBezTo>
                    <a:pt x="9" y="6"/>
                    <a:pt x="8" y="5"/>
                    <a:pt x="8" y="5"/>
                  </a:cubicBezTo>
                  <a:cubicBezTo>
                    <a:pt x="8" y="4"/>
                    <a:pt x="8" y="4"/>
                    <a:pt x="8" y="4"/>
                  </a:cubicBezTo>
                  <a:cubicBezTo>
                    <a:pt x="8" y="3"/>
                    <a:pt x="9" y="3"/>
                    <a:pt x="9" y="3"/>
                  </a:cubicBezTo>
                  <a:cubicBezTo>
                    <a:pt x="9" y="3"/>
                    <a:pt x="10" y="2"/>
                    <a:pt x="10" y="2"/>
                  </a:cubicBezTo>
                  <a:cubicBezTo>
                    <a:pt x="10" y="2"/>
                    <a:pt x="10" y="1"/>
                    <a:pt x="10" y="1"/>
                  </a:cubicBezTo>
                  <a:cubicBezTo>
                    <a:pt x="10" y="1"/>
                    <a:pt x="10" y="0"/>
                    <a:pt x="9" y="0"/>
                  </a:cubicBezTo>
                  <a:cubicBezTo>
                    <a:pt x="9" y="0"/>
                    <a:pt x="9" y="0"/>
                    <a:pt x="8" y="0"/>
                  </a:cubicBezTo>
                  <a:cubicBezTo>
                    <a:pt x="8" y="0"/>
                    <a:pt x="7" y="0"/>
                    <a:pt x="7" y="0"/>
                  </a:cubicBezTo>
                  <a:cubicBezTo>
                    <a:pt x="7" y="1"/>
                    <a:pt x="7" y="1"/>
                    <a:pt x="7" y="2"/>
                  </a:cubicBezTo>
                  <a:cubicBezTo>
                    <a:pt x="7" y="3"/>
                    <a:pt x="7" y="3"/>
                    <a:pt x="7" y="4"/>
                  </a:cubicBezTo>
                  <a:cubicBezTo>
                    <a:pt x="7" y="4"/>
                    <a:pt x="7" y="4"/>
                    <a:pt x="7" y="5"/>
                  </a:cubicBezTo>
                  <a:cubicBezTo>
                    <a:pt x="7" y="5"/>
                    <a:pt x="6" y="5"/>
                    <a:pt x="5" y="5"/>
                  </a:cubicBezTo>
                  <a:cubicBezTo>
                    <a:pt x="5" y="5"/>
                    <a:pt x="4" y="5"/>
                    <a:pt x="4" y="5"/>
                  </a:cubicBezTo>
                  <a:cubicBezTo>
                    <a:pt x="4" y="6"/>
                    <a:pt x="4" y="6"/>
                    <a:pt x="4" y="6"/>
                  </a:cubicBezTo>
                  <a:cubicBezTo>
                    <a:pt x="3" y="6"/>
                    <a:pt x="3" y="6"/>
                    <a:pt x="3" y="6"/>
                  </a:cubicBezTo>
                  <a:cubicBezTo>
                    <a:pt x="3" y="6"/>
                    <a:pt x="2" y="7"/>
                    <a:pt x="2" y="7"/>
                  </a:cubicBezTo>
                  <a:cubicBezTo>
                    <a:pt x="2" y="7"/>
                    <a:pt x="3" y="7"/>
                    <a:pt x="3" y="7"/>
                  </a:cubicBezTo>
                  <a:cubicBezTo>
                    <a:pt x="3" y="7"/>
                    <a:pt x="3" y="7"/>
                    <a:pt x="4" y="8"/>
                  </a:cubicBezTo>
                  <a:cubicBezTo>
                    <a:pt x="4" y="8"/>
                    <a:pt x="4" y="8"/>
                    <a:pt x="4" y="9"/>
                  </a:cubicBezTo>
                  <a:cubicBezTo>
                    <a:pt x="4" y="9"/>
                    <a:pt x="4" y="9"/>
                    <a:pt x="4" y="9"/>
                  </a:cubicBezTo>
                  <a:cubicBezTo>
                    <a:pt x="3" y="9"/>
                    <a:pt x="3" y="8"/>
                    <a:pt x="2" y="8"/>
                  </a:cubicBezTo>
                  <a:cubicBezTo>
                    <a:pt x="2" y="9"/>
                    <a:pt x="2" y="9"/>
                    <a:pt x="2" y="9"/>
                  </a:cubicBezTo>
                  <a:cubicBezTo>
                    <a:pt x="2" y="10"/>
                    <a:pt x="2" y="10"/>
                    <a:pt x="2" y="10"/>
                  </a:cubicBezTo>
                  <a:cubicBezTo>
                    <a:pt x="2" y="10"/>
                    <a:pt x="2" y="11"/>
                    <a:pt x="2" y="11"/>
                  </a:cubicBezTo>
                  <a:cubicBezTo>
                    <a:pt x="2" y="11"/>
                    <a:pt x="2" y="11"/>
                    <a:pt x="2" y="11"/>
                  </a:cubicBezTo>
                  <a:cubicBezTo>
                    <a:pt x="3" y="11"/>
                    <a:pt x="3" y="12"/>
                    <a:pt x="3" y="12"/>
                  </a:cubicBezTo>
                  <a:cubicBezTo>
                    <a:pt x="4" y="12"/>
                    <a:pt x="4" y="11"/>
                    <a:pt x="4" y="11"/>
                  </a:cubicBezTo>
                  <a:cubicBezTo>
                    <a:pt x="4" y="10"/>
                    <a:pt x="4" y="10"/>
                    <a:pt x="4" y="10"/>
                  </a:cubicBezTo>
                  <a:cubicBezTo>
                    <a:pt x="5" y="10"/>
                    <a:pt x="5" y="10"/>
                    <a:pt x="5" y="10"/>
                  </a:cubicBezTo>
                  <a:cubicBezTo>
                    <a:pt x="5" y="10"/>
                    <a:pt x="5" y="9"/>
                    <a:pt x="5" y="9"/>
                  </a:cubicBezTo>
                  <a:cubicBezTo>
                    <a:pt x="5" y="9"/>
                    <a:pt x="5" y="8"/>
                    <a:pt x="5" y="8"/>
                  </a:cubicBezTo>
                  <a:cubicBezTo>
                    <a:pt x="6" y="8"/>
                    <a:pt x="6" y="9"/>
                    <a:pt x="6" y="9"/>
                  </a:cubicBezTo>
                  <a:cubicBezTo>
                    <a:pt x="6" y="10"/>
                    <a:pt x="5" y="10"/>
                    <a:pt x="5" y="11"/>
                  </a:cubicBezTo>
                  <a:cubicBezTo>
                    <a:pt x="5" y="11"/>
                    <a:pt x="6" y="10"/>
                    <a:pt x="6" y="10"/>
                  </a:cubicBezTo>
                  <a:cubicBezTo>
                    <a:pt x="6" y="10"/>
                    <a:pt x="6" y="9"/>
                    <a:pt x="7" y="9"/>
                  </a:cubicBezTo>
                  <a:cubicBezTo>
                    <a:pt x="7" y="10"/>
                    <a:pt x="8" y="10"/>
                    <a:pt x="9" y="9"/>
                  </a:cubicBezTo>
                  <a:cubicBezTo>
                    <a:pt x="9" y="9"/>
                    <a:pt x="9" y="10"/>
                    <a:pt x="9" y="10"/>
                  </a:cubicBezTo>
                  <a:cubicBezTo>
                    <a:pt x="9" y="11"/>
                    <a:pt x="8" y="11"/>
                    <a:pt x="8" y="11"/>
                  </a:cubicBezTo>
                  <a:cubicBezTo>
                    <a:pt x="8" y="11"/>
                    <a:pt x="7" y="11"/>
                    <a:pt x="7" y="12"/>
                  </a:cubicBezTo>
                  <a:cubicBezTo>
                    <a:pt x="7" y="12"/>
                    <a:pt x="6" y="12"/>
                    <a:pt x="6" y="12"/>
                  </a:cubicBezTo>
                  <a:cubicBezTo>
                    <a:pt x="6" y="12"/>
                    <a:pt x="5" y="13"/>
                    <a:pt x="5" y="13"/>
                  </a:cubicBezTo>
                  <a:cubicBezTo>
                    <a:pt x="5" y="13"/>
                    <a:pt x="5" y="13"/>
                    <a:pt x="4" y="13"/>
                  </a:cubicBezTo>
                  <a:cubicBezTo>
                    <a:pt x="4" y="13"/>
                    <a:pt x="3" y="14"/>
                    <a:pt x="3" y="14"/>
                  </a:cubicBezTo>
                  <a:cubicBezTo>
                    <a:pt x="3" y="15"/>
                    <a:pt x="4" y="15"/>
                    <a:pt x="4" y="15"/>
                  </a:cubicBezTo>
                  <a:cubicBezTo>
                    <a:pt x="5" y="15"/>
                    <a:pt x="5" y="14"/>
                    <a:pt x="5" y="14"/>
                  </a:cubicBezTo>
                  <a:cubicBezTo>
                    <a:pt x="6" y="14"/>
                    <a:pt x="6" y="14"/>
                    <a:pt x="6" y="13"/>
                  </a:cubicBezTo>
                  <a:cubicBezTo>
                    <a:pt x="7" y="13"/>
                    <a:pt x="7" y="13"/>
                    <a:pt x="8" y="12"/>
                  </a:cubicBezTo>
                  <a:cubicBezTo>
                    <a:pt x="8" y="12"/>
                    <a:pt x="8" y="11"/>
                    <a:pt x="9" y="11"/>
                  </a:cubicBezTo>
                  <a:cubicBezTo>
                    <a:pt x="9" y="11"/>
                    <a:pt x="10" y="11"/>
                    <a:pt x="10" y="11"/>
                  </a:cubicBezTo>
                  <a:cubicBezTo>
                    <a:pt x="9" y="13"/>
                    <a:pt x="9" y="14"/>
                    <a:pt x="7" y="14"/>
                  </a:cubicBezTo>
                  <a:cubicBezTo>
                    <a:pt x="8" y="15"/>
                    <a:pt x="8" y="15"/>
                    <a:pt x="8" y="15"/>
                  </a:cubicBezTo>
                  <a:cubicBezTo>
                    <a:pt x="8" y="15"/>
                    <a:pt x="8" y="15"/>
                    <a:pt x="8" y="16"/>
                  </a:cubicBezTo>
                  <a:cubicBezTo>
                    <a:pt x="8" y="16"/>
                    <a:pt x="7" y="17"/>
                    <a:pt x="7" y="17"/>
                  </a:cubicBezTo>
                  <a:cubicBezTo>
                    <a:pt x="6" y="17"/>
                    <a:pt x="6" y="18"/>
                    <a:pt x="6" y="18"/>
                  </a:cubicBezTo>
                  <a:cubicBezTo>
                    <a:pt x="5" y="18"/>
                    <a:pt x="5" y="18"/>
                    <a:pt x="4" y="19"/>
                  </a:cubicBezTo>
                  <a:cubicBezTo>
                    <a:pt x="4" y="19"/>
                    <a:pt x="4" y="19"/>
                    <a:pt x="4" y="19"/>
                  </a:cubicBezTo>
                  <a:cubicBezTo>
                    <a:pt x="4" y="19"/>
                    <a:pt x="4" y="19"/>
                    <a:pt x="4" y="20"/>
                  </a:cubicBezTo>
                  <a:cubicBezTo>
                    <a:pt x="3" y="20"/>
                    <a:pt x="3" y="20"/>
                    <a:pt x="3" y="20"/>
                  </a:cubicBezTo>
                  <a:cubicBezTo>
                    <a:pt x="3" y="20"/>
                    <a:pt x="3" y="20"/>
                    <a:pt x="2" y="20"/>
                  </a:cubicBezTo>
                  <a:cubicBezTo>
                    <a:pt x="2" y="21"/>
                    <a:pt x="0" y="21"/>
                    <a:pt x="0" y="22"/>
                  </a:cubicBezTo>
                  <a:cubicBezTo>
                    <a:pt x="1" y="23"/>
                    <a:pt x="2" y="22"/>
                    <a:pt x="3" y="23"/>
                  </a:cubicBezTo>
                  <a:cubicBezTo>
                    <a:pt x="3" y="22"/>
                    <a:pt x="3" y="22"/>
                    <a:pt x="4" y="22"/>
                  </a:cubicBezTo>
                  <a:cubicBezTo>
                    <a:pt x="4" y="22"/>
                    <a:pt x="4" y="22"/>
                    <a:pt x="4" y="21"/>
                  </a:cubicBezTo>
                  <a:cubicBezTo>
                    <a:pt x="5" y="21"/>
                    <a:pt x="6" y="20"/>
                    <a:pt x="6" y="20"/>
                  </a:cubicBezTo>
                  <a:cubicBezTo>
                    <a:pt x="6" y="19"/>
                    <a:pt x="7" y="19"/>
                    <a:pt x="7" y="18"/>
                  </a:cubicBezTo>
                  <a:cubicBezTo>
                    <a:pt x="8" y="18"/>
                    <a:pt x="8" y="18"/>
                    <a:pt x="8" y="18"/>
                  </a:cubicBezTo>
                  <a:cubicBezTo>
                    <a:pt x="9" y="18"/>
                    <a:pt x="8" y="19"/>
                    <a:pt x="8" y="20"/>
                  </a:cubicBezTo>
                  <a:cubicBezTo>
                    <a:pt x="8" y="21"/>
                    <a:pt x="9" y="21"/>
                    <a:pt x="9" y="21"/>
                  </a:cubicBezTo>
                  <a:cubicBezTo>
                    <a:pt x="9" y="22"/>
                    <a:pt x="8" y="21"/>
                    <a:pt x="8" y="22"/>
                  </a:cubicBezTo>
                  <a:cubicBezTo>
                    <a:pt x="8" y="22"/>
                    <a:pt x="8" y="22"/>
                    <a:pt x="8" y="22"/>
                  </a:cubicBezTo>
                  <a:cubicBezTo>
                    <a:pt x="7" y="22"/>
                    <a:pt x="6" y="22"/>
                    <a:pt x="5" y="22"/>
                  </a:cubicBezTo>
                  <a:cubicBezTo>
                    <a:pt x="5" y="23"/>
                    <a:pt x="6" y="23"/>
                    <a:pt x="6" y="23"/>
                  </a:cubicBezTo>
                  <a:cubicBezTo>
                    <a:pt x="7" y="23"/>
                    <a:pt x="7" y="23"/>
                    <a:pt x="7" y="23"/>
                  </a:cubicBezTo>
                  <a:cubicBezTo>
                    <a:pt x="7" y="23"/>
                    <a:pt x="8" y="23"/>
                    <a:pt x="8" y="23"/>
                  </a:cubicBezTo>
                  <a:cubicBezTo>
                    <a:pt x="9" y="23"/>
                    <a:pt x="9" y="23"/>
                    <a:pt x="9" y="23"/>
                  </a:cubicBezTo>
                  <a:cubicBezTo>
                    <a:pt x="9" y="23"/>
                    <a:pt x="10" y="24"/>
                    <a:pt x="10" y="23"/>
                  </a:cubicBezTo>
                  <a:cubicBezTo>
                    <a:pt x="10" y="23"/>
                    <a:pt x="11" y="23"/>
                    <a:pt x="11" y="23"/>
                  </a:cubicBezTo>
                  <a:cubicBezTo>
                    <a:pt x="12" y="22"/>
                    <a:pt x="11" y="22"/>
                    <a:pt x="11" y="21"/>
                  </a:cubicBezTo>
                  <a:cubicBezTo>
                    <a:pt x="10" y="21"/>
                    <a:pt x="10" y="20"/>
                    <a:pt x="10" y="20"/>
                  </a:cubicBezTo>
                  <a:cubicBezTo>
                    <a:pt x="10" y="20"/>
                    <a:pt x="10" y="19"/>
                    <a:pt x="10" y="19"/>
                  </a:cubicBezTo>
                  <a:cubicBezTo>
                    <a:pt x="10" y="19"/>
                    <a:pt x="9" y="19"/>
                    <a:pt x="9" y="18"/>
                  </a:cubicBezTo>
                  <a:cubicBezTo>
                    <a:pt x="9" y="18"/>
                    <a:pt x="9" y="18"/>
                    <a:pt x="9" y="18"/>
                  </a:cubicBezTo>
                  <a:cubicBezTo>
                    <a:pt x="9" y="18"/>
                    <a:pt x="9" y="17"/>
                    <a:pt x="9" y="17"/>
                  </a:cubicBezTo>
                  <a:cubicBezTo>
                    <a:pt x="10" y="17"/>
                    <a:pt x="10" y="17"/>
                    <a:pt x="11" y="17"/>
                  </a:cubicBezTo>
                  <a:cubicBezTo>
                    <a:pt x="12" y="17"/>
                    <a:pt x="12" y="16"/>
                    <a:pt x="12" y="15"/>
                  </a:cubicBezTo>
                  <a:cubicBezTo>
                    <a:pt x="12" y="15"/>
                    <a:pt x="11" y="15"/>
                    <a:pt x="11" y="15"/>
                  </a:cubicBezTo>
                  <a:cubicBezTo>
                    <a:pt x="11" y="14"/>
                    <a:pt x="10" y="14"/>
                    <a:pt x="9" y="14"/>
                  </a:cubicBezTo>
                  <a:cubicBezTo>
                    <a:pt x="10" y="13"/>
                    <a:pt x="10" y="12"/>
                    <a:pt x="11" y="12"/>
                  </a:cubicBezTo>
                  <a:cubicBezTo>
                    <a:pt x="11" y="12"/>
                    <a:pt x="12" y="12"/>
                    <a:pt x="12" y="11"/>
                  </a:cubicBezTo>
                  <a:cubicBezTo>
                    <a:pt x="13" y="11"/>
                    <a:pt x="13" y="9"/>
                    <a:pt x="14" y="9"/>
                  </a:cubicBezTo>
                  <a:cubicBezTo>
                    <a:pt x="13" y="9"/>
                    <a:pt x="14" y="9"/>
                    <a:pt x="14" y="8"/>
                  </a:cubicBezTo>
                  <a:cubicBezTo>
                    <a:pt x="14" y="8"/>
                    <a:pt x="13" y="8"/>
                    <a:pt x="13" y="8"/>
                  </a:cubicBezTo>
                  <a:cubicBezTo>
                    <a:pt x="12" y="8"/>
                    <a:pt x="12" y="8"/>
                    <a:pt x="11" y="9"/>
                  </a:cubicBezTo>
                  <a:cubicBezTo>
                    <a:pt x="11" y="9"/>
                    <a:pt x="11" y="9"/>
                    <a:pt x="11" y="9"/>
                  </a:cubicBezTo>
                  <a:cubicBezTo>
                    <a:pt x="11" y="8"/>
                    <a:pt x="11" y="8"/>
                    <a:pt x="11" y="7"/>
                  </a:cubicBezTo>
                  <a:cubicBezTo>
                    <a:pt x="11" y="7"/>
                    <a:pt x="11" y="7"/>
                    <a:pt x="12" y="6"/>
                  </a:cubicBezTo>
                  <a:close/>
                  <a:moveTo>
                    <a:pt x="5" y="8"/>
                  </a:moveTo>
                  <a:cubicBezTo>
                    <a:pt x="4" y="7"/>
                    <a:pt x="4" y="7"/>
                    <a:pt x="4" y="6"/>
                  </a:cubicBezTo>
                  <a:cubicBezTo>
                    <a:pt x="4" y="6"/>
                    <a:pt x="5" y="6"/>
                    <a:pt x="5" y="6"/>
                  </a:cubicBezTo>
                  <a:cubicBezTo>
                    <a:pt x="5" y="6"/>
                    <a:pt x="5" y="6"/>
                    <a:pt x="6" y="6"/>
                  </a:cubicBezTo>
                  <a:cubicBezTo>
                    <a:pt x="6" y="7"/>
                    <a:pt x="5" y="7"/>
                    <a:pt x="5" y="8"/>
                  </a:cubicBezTo>
                  <a:close/>
                  <a:moveTo>
                    <a:pt x="7" y="8"/>
                  </a:moveTo>
                  <a:cubicBezTo>
                    <a:pt x="6" y="8"/>
                    <a:pt x="6" y="8"/>
                    <a:pt x="5" y="8"/>
                  </a:cubicBezTo>
                  <a:cubicBezTo>
                    <a:pt x="6" y="7"/>
                    <a:pt x="6" y="6"/>
                    <a:pt x="6" y="6"/>
                  </a:cubicBezTo>
                  <a:cubicBezTo>
                    <a:pt x="7" y="6"/>
                    <a:pt x="7" y="7"/>
                    <a:pt x="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26">
              <a:extLst>
                <a:ext uri="{FF2B5EF4-FFF2-40B4-BE49-F238E27FC236}">
                  <a16:creationId xmlns:a16="http://schemas.microsoft.com/office/drawing/2014/main" id="{EFFCB0A6-3BF9-60F9-FCD8-24E391FD4D03}"/>
                </a:ext>
              </a:extLst>
            </p:cNvPr>
            <p:cNvSpPr>
              <a:spLocks/>
            </p:cNvSpPr>
            <p:nvPr userDrawn="1"/>
          </p:nvSpPr>
          <p:spPr bwMode="auto">
            <a:xfrm>
              <a:off x="1555750" y="4737100"/>
              <a:ext cx="20638" cy="34925"/>
            </a:xfrm>
            <a:custGeom>
              <a:avLst/>
              <a:gdLst>
                <a:gd name="T0" fmla="*/ 3 w 3"/>
                <a:gd name="T1" fmla="*/ 4 h 5"/>
                <a:gd name="T2" fmla="*/ 3 w 3"/>
                <a:gd name="T3" fmla="*/ 2 h 5"/>
                <a:gd name="T4" fmla="*/ 3 w 3"/>
                <a:gd name="T5" fmla="*/ 1 h 5"/>
                <a:gd name="T6" fmla="*/ 1 w 3"/>
                <a:gd name="T7" fmla="*/ 0 h 5"/>
                <a:gd name="T8" fmla="*/ 1 w 3"/>
                <a:gd name="T9" fmla="*/ 1 h 5"/>
                <a:gd name="T10" fmla="*/ 1 w 3"/>
                <a:gd name="T11" fmla="*/ 3 h 5"/>
                <a:gd name="T12" fmla="*/ 1 w 3"/>
                <a:gd name="T13" fmla="*/ 3 h 5"/>
                <a:gd name="T14" fmla="*/ 1 w 3"/>
                <a:gd name="T15" fmla="*/ 4 h 5"/>
                <a:gd name="T16" fmla="*/ 0 w 3"/>
                <a:gd name="T17" fmla="*/ 4 h 5"/>
                <a:gd name="T18" fmla="*/ 0 w 3"/>
                <a:gd name="T19" fmla="*/ 5 h 5"/>
                <a:gd name="T20" fmla="*/ 1 w 3"/>
                <a:gd name="T21" fmla="*/ 5 h 5"/>
                <a:gd name="T22" fmla="*/ 3 w 3"/>
                <a:gd name="T23" fmla="*/ 5 h 5"/>
                <a:gd name="T24" fmla="*/ 3 w 3"/>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5">
                  <a:moveTo>
                    <a:pt x="3" y="4"/>
                  </a:moveTo>
                  <a:cubicBezTo>
                    <a:pt x="3" y="3"/>
                    <a:pt x="3" y="2"/>
                    <a:pt x="3" y="2"/>
                  </a:cubicBezTo>
                  <a:cubicBezTo>
                    <a:pt x="3" y="2"/>
                    <a:pt x="3" y="2"/>
                    <a:pt x="3" y="1"/>
                  </a:cubicBezTo>
                  <a:cubicBezTo>
                    <a:pt x="2" y="1"/>
                    <a:pt x="2" y="0"/>
                    <a:pt x="1" y="0"/>
                  </a:cubicBezTo>
                  <a:cubicBezTo>
                    <a:pt x="1" y="0"/>
                    <a:pt x="1" y="1"/>
                    <a:pt x="1" y="1"/>
                  </a:cubicBezTo>
                  <a:cubicBezTo>
                    <a:pt x="1" y="2"/>
                    <a:pt x="1" y="2"/>
                    <a:pt x="1" y="3"/>
                  </a:cubicBezTo>
                  <a:cubicBezTo>
                    <a:pt x="1" y="3"/>
                    <a:pt x="1" y="3"/>
                    <a:pt x="1" y="3"/>
                  </a:cubicBezTo>
                  <a:cubicBezTo>
                    <a:pt x="1" y="3"/>
                    <a:pt x="1" y="3"/>
                    <a:pt x="1" y="4"/>
                  </a:cubicBezTo>
                  <a:cubicBezTo>
                    <a:pt x="1" y="4"/>
                    <a:pt x="0" y="4"/>
                    <a:pt x="0" y="4"/>
                  </a:cubicBezTo>
                  <a:cubicBezTo>
                    <a:pt x="0" y="4"/>
                    <a:pt x="0" y="5"/>
                    <a:pt x="0" y="5"/>
                  </a:cubicBezTo>
                  <a:cubicBezTo>
                    <a:pt x="0" y="5"/>
                    <a:pt x="1" y="5"/>
                    <a:pt x="1" y="5"/>
                  </a:cubicBezTo>
                  <a:cubicBezTo>
                    <a:pt x="2" y="5"/>
                    <a:pt x="2" y="5"/>
                    <a:pt x="3" y="5"/>
                  </a:cubicBezTo>
                  <a:cubicBezTo>
                    <a:pt x="3" y="5"/>
                    <a:pt x="3"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27">
              <a:extLst>
                <a:ext uri="{FF2B5EF4-FFF2-40B4-BE49-F238E27FC236}">
                  <a16:creationId xmlns:a16="http://schemas.microsoft.com/office/drawing/2014/main" id="{12F89A50-4F20-C0D6-33E7-23A0F55024A9}"/>
                </a:ext>
              </a:extLst>
            </p:cNvPr>
            <p:cNvSpPr>
              <a:spLocks/>
            </p:cNvSpPr>
            <p:nvPr userDrawn="1"/>
          </p:nvSpPr>
          <p:spPr bwMode="auto">
            <a:xfrm>
              <a:off x="808038" y="4652963"/>
              <a:ext cx="20638" cy="20638"/>
            </a:xfrm>
            <a:custGeom>
              <a:avLst/>
              <a:gdLst>
                <a:gd name="T0" fmla="*/ 1 w 3"/>
                <a:gd name="T1" fmla="*/ 2 h 3"/>
                <a:gd name="T2" fmla="*/ 3 w 3"/>
                <a:gd name="T3" fmla="*/ 2 h 3"/>
                <a:gd name="T4" fmla="*/ 3 w 3"/>
                <a:gd name="T5" fmla="*/ 1 h 3"/>
                <a:gd name="T6" fmla="*/ 2 w 3"/>
                <a:gd name="T7" fmla="*/ 0 h 3"/>
                <a:gd name="T8" fmla="*/ 0 w 3"/>
                <a:gd name="T9" fmla="*/ 1 h 3"/>
                <a:gd name="T10" fmla="*/ 1 w 3"/>
                <a:gd name="T11" fmla="*/ 2 h 3"/>
                <a:gd name="T12" fmla="*/ 1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2"/>
                  </a:moveTo>
                  <a:cubicBezTo>
                    <a:pt x="2" y="2"/>
                    <a:pt x="3" y="3"/>
                    <a:pt x="3" y="2"/>
                  </a:cubicBezTo>
                  <a:cubicBezTo>
                    <a:pt x="3" y="2"/>
                    <a:pt x="3" y="1"/>
                    <a:pt x="3" y="1"/>
                  </a:cubicBezTo>
                  <a:cubicBezTo>
                    <a:pt x="3" y="0"/>
                    <a:pt x="2" y="0"/>
                    <a:pt x="2" y="0"/>
                  </a:cubicBezTo>
                  <a:cubicBezTo>
                    <a:pt x="1" y="0"/>
                    <a:pt x="0" y="0"/>
                    <a:pt x="0" y="1"/>
                  </a:cubicBezTo>
                  <a:cubicBezTo>
                    <a:pt x="0" y="1"/>
                    <a:pt x="0"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28">
              <a:extLst>
                <a:ext uri="{FF2B5EF4-FFF2-40B4-BE49-F238E27FC236}">
                  <a16:creationId xmlns:a16="http://schemas.microsoft.com/office/drawing/2014/main" id="{602F46EB-09E2-F96D-09B1-B81281FF5CA0}"/>
                </a:ext>
              </a:extLst>
            </p:cNvPr>
            <p:cNvSpPr>
              <a:spLocks/>
            </p:cNvSpPr>
            <p:nvPr userDrawn="1"/>
          </p:nvSpPr>
          <p:spPr bwMode="auto">
            <a:xfrm>
              <a:off x="781050" y="4667250"/>
              <a:ext cx="69850" cy="41275"/>
            </a:xfrm>
            <a:custGeom>
              <a:avLst/>
              <a:gdLst>
                <a:gd name="T0" fmla="*/ 1 w 10"/>
                <a:gd name="T1" fmla="*/ 6 h 6"/>
                <a:gd name="T2" fmla="*/ 3 w 10"/>
                <a:gd name="T3" fmla="*/ 6 h 6"/>
                <a:gd name="T4" fmla="*/ 3 w 10"/>
                <a:gd name="T5" fmla="*/ 5 h 6"/>
                <a:gd name="T6" fmla="*/ 4 w 10"/>
                <a:gd name="T7" fmla="*/ 5 h 6"/>
                <a:gd name="T8" fmla="*/ 5 w 10"/>
                <a:gd name="T9" fmla="*/ 4 h 6"/>
                <a:gd name="T10" fmla="*/ 6 w 10"/>
                <a:gd name="T11" fmla="*/ 3 h 6"/>
                <a:gd name="T12" fmla="*/ 7 w 10"/>
                <a:gd name="T13" fmla="*/ 2 h 6"/>
                <a:gd name="T14" fmla="*/ 10 w 10"/>
                <a:gd name="T15" fmla="*/ 0 h 6"/>
                <a:gd name="T16" fmla="*/ 9 w 10"/>
                <a:gd name="T17" fmla="*/ 0 h 6"/>
                <a:gd name="T18" fmla="*/ 9 w 10"/>
                <a:gd name="T19" fmla="*/ 0 h 6"/>
                <a:gd name="T20" fmla="*/ 7 w 10"/>
                <a:gd name="T21" fmla="*/ 1 h 6"/>
                <a:gd name="T22" fmla="*/ 6 w 10"/>
                <a:gd name="T23" fmla="*/ 2 h 6"/>
                <a:gd name="T24" fmla="*/ 5 w 10"/>
                <a:gd name="T25" fmla="*/ 2 h 6"/>
                <a:gd name="T26" fmla="*/ 5 w 10"/>
                <a:gd name="T27" fmla="*/ 2 h 6"/>
                <a:gd name="T28" fmla="*/ 3 w 10"/>
                <a:gd name="T29" fmla="*/ 3 h 6"/>
                <a:gd name="T30" fmla="*/ 2 w 10"/>
                <a:gd name="T31" fmla="*/ 4 h 6"/>
                <a:gd name="T32" fmla="*/ 0 w 10"/>
                <a:gd name="T33" fmla="*/ 5 h 6"/>
                <a:gd name="T34" fmla="*/ 0 w 10"/>
                <a:gd name="T35" fmla="*/ 6 h 6"/>
                <a:gd name="T36" fmla="*/ 1 w 10"/>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6">
                  <a:moveTo>
                    <a:pt x="1" y="6"/>
                  </a:moveTo>
                  <a:cubicBezTo>
                    <a:pt x="1" y="6"/>
                    <a:pt x="2" y="6"/>
                    <a:pt x="3" y="6"/>
                  </a:cubicBezTo>
                  <a:cubicBezTo>
                    <a:pt x="3" y="6"/>
                    <a:pt x="3" y="6"/>
                    <a:pt x="3" y="5"/>
                  </a:cubicBezTo>
                  <a:cubicBezTo>
                    <a:pt x="4" y="5"/>
                    <a:pt x="4" y="5"/>
                    <a:pt x="4" y="5"/>
                  </a:cubicBezTo>
                  <a:cubicBezTo>
                    <a:pt x="4" y="4"/>
                    <a:pt x="4" y="4"/>
                    <a:pt x="5" y="4"/>
                  </a:cubicBezTo>
                  <a:cubicBezTo>
                    <a:pt x="5" y="4"/>
                    <a:pt x="6" y="3"/>
                    <a:pt x="6" y="3"/>
                  </a:cubicBezTo>
                  <a:cubicBezTo>
                    <a:pt x="7" y="2"/>
                    <a:pt x="7" y="2"/>
                    <a:pt x="7" y="2"/>
                  </a:cubicBezTo>
                  <a:cubicBezTo>
                    <a:pt x="9" y="2"/>
                    <a:pt x="10" y="1"/>
                    <a:pt x="10" y="0"/>
                  </a:cubicBezTo>
                  <a:cubicBezTo>
                    <a:pt x="10" y="0"/>
                    <a:pt x="10" y="0"/>
                    <a:pt x="9" y="0"/>
                  </a:cubicBezTo>
                  <a:cubicBezTo>
                    <a:pt x="9" y="0"/>
                    <a:pt x="9" y="0"/>
                    <a:pt x="9" y="0"/>
                  </a:cubicBezTo>
                  <a:cubicBezTo>
                    <a:pt x="8" y="0"/>
                    <a:pt x="8" y="1"/>
                    <a:pt x="7" y="1"/>
                  </a:cubicBezTo>
                  <a:cubicBezTo>
                    <a:pt x="7" y="1"/>
                    <a:pt x="6" y="2"/>
                    <a:pt x="6" y="2"/>
                  </a:cubicBezTo>
                  <a:cubicBezTo>
                    <a:pt x="6" y="2"/>
                    <a:pt x="5" y="2"/>
                    <a:pt x="5" y="2"/>
                  </a:cubicBezTo>
                  <a:cubicBezTo>
                    <a:pt x="5" y="2"/>
                    <a:pt x="5" y="2"/>
                    <a:pt x="5" y="2"/>
                  </a:cubicBezTo>
                  <a:cubicBezTo>
                    <a:pt x="4" y="3"/>
                    <a:pt x="4" y="3"/>
                    <a:pt x="3" y="3"/>
                  </a:cubicBezTo>
                  <a:cubicBezTo>
                    <a:pt x="3" y="3"/>
                    <a:pt x="2" y="4"/>
                    <a:pt x="2" y="4"/>
                  </a:cubicBezTo>
                  <a:cubicBezTo>
                    <a:pt x="1" y="4"/>
                    <a:pt x="0" y="5"/>
                    <a:pt x="0" y="5"/>
                  </a:cubicBezTo>
                  <a:cubicBezTo>
                    <a:pt x="0" y="5"/>
                    <a:pt x="0" y="5"/>
                    <a:pt x="0" y="6"/>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29">
              <a:extLst>
                <a:ext uri="{FF2B5EF4-FFF2-40B4-BE49-F238E27FC236}">
                  <a16:creationId xmlns:a16="http://schemas.microsoft.com/office/drawing/2014/main" id="{E51C0025-45BD-08F8-45A7-252DDA91D763}"/>
                </a:ext>
              </a:extLst>
            </p:cNvPr>
            <p:cNvSpPr>
              <a:spLocks/>
            </p:cNvSpPr>
            <p:nvPr userDrawn="1"/>
          </p:nvSpPr>
          <p:spPr bwMode="auto">
            <a:xfrm>
              <a:off x="808038" y="4694238"/>
              <a:ext cx="42863" cy="42863"/>
            </a:xfrm>
            <a:custGeom>
              <a:avLst/>
              <a:gdLst>
                <a:gd name="T0" fmla="*/ 5 w 6"/>
                <a:gd name="T1" fmla="*/ 3 h 6"/>
                <a:gd name="T2" fmla="*/ 4 w 6"/>
                <a:gd name="T3" fmla="*/ 3 h 6"/>
                <a:gd name="T4" fmla="*/ 5 w 6"/>
                <a:gd name="T5" fmla="*/ 3 h 6"/>
                <a:gd name="T6" fmla="*/ 5 w 6"/>
                <a:gd name="T7" fmla="*/ 2 h 6"/>
                <a:gd name="T8" fmla="*/ 6 w 6"/>
                <a:gd name="T9" fmla="*/ 1 h 6"/>
                <a:gd name="T10" fmla="*/ 4 w 6"/>
                <a:gd name="T11" fmla="*/ 0 h 6"/>
                <a:gd name="T12" fmla="*/ 3 w 6"/>
                <a:gd name="T13" fmla="*/ 1 h 6"/>
                <a:gd name="T14" fmla="*/ 1 w 6"/>
                <a:gd name="T15" fmla="*/ 2 h 6"/>
                <a:gd name="T16" fmla="*/ 0 w 6"/>
                <a:gd name="T17" fmla="*/ 3 h 6"/>
                <a:gd name="T18" fmla="*/ 1 w 6"/>
                <a:gd name="T19" fmla="*/ 3 h 6"/>
                <a:gd name="T20" fmla="*/ 2 w 6"/>
                <a:gd name="T21" fmla="*/ 2 h 6"/>
                <a:gd name="T22" fmla="*/ 3 w 6"/>
                <a:gd name="T23" fmla="*/ 2 h 6"/>
                <a:gd name="T24" fmla="*/ 3 w 6"/>
                <a:gd name="T25" fmla="*/ 2 h 6"/>
                <a:gd name="T26" fmla="*/ 3 w 6"/>
                <a:gd name="T27" fmla="*/ 3 h 6"/>
                <a:gd name="T28" fmla="*/ 3 w 6"/>
                <a:gd name="T29" fmla="*/ 3 h 6"/>
                <a:gd name="T30" fmla="*/ 2 w 6"/>
                <a:gd name="T31" fmla="*/ 3 h 6"/>
                <a:gd name="T32" fmla="*/ 2 w 6"/>
                <a:gd name="T33" fmla="*/ 4 h 6"/>
                <a:gd name="T34" fmla="*/ 2 w 6"/>
                <a:gd name="T35" fmla="*/ 5 h 6"/>
                <a:gd name="T36" fmla="*/ 3 w 6"/>
                <a:gd name="T37" fmla="*/ 5 h 6"/>
                <a:gd name="T38" fmla="*/ 4 w 6"/>
                <a:gd name="T39" fmla="*/ 5 h 6"/>
                <a:gd name="T40" fmla="*/ 5 w 6"/>
                <a:gd name="T4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6">
                  <a:moveTo>
                    <a:pt x="5" y="3"/>
                  </a:moveTo>
                  <a:cubicBezTo>
                    <a:pt x="4" y="3"/>
                    <a:pt x="4" y="3"/>
                    <a:pt x="4" y="3"/>
                  </a:cubicBezTo>
                  <a:cubicBezTo>
                    <a:pt x="3" y="3"/>
                    <a:pt x="4" y="3"/>
                    <a:pt x="5" y="3"/>
                  </a:cubicBezTo>
                  <a:cubicBezTo>
                    <a:pt x="5" y="2"/>
                    <a:pt x="5" y="2"/>
                    <a:pt x="5" y="2"/>
                  </a:cubicBezTo>
                  <a:cubicBezTo>
                    <a:pt x="5" y="2"/>
                    <a:pt x="6" y="2"/>
                    <a:pt x="6" y="1"/>
                  </a:cubicBezTo>
                  <a:cubicBezTo>
                    <a:pt x="5" y="1"/>
                    <a:pt x="5" y="1"/>
                    <a:pt x="4" y="0"/>
                  </a:cubicBezTo>
                  <a:cubicBezTo>
                    <a:pt x="4" y="0"/>
                    <a:pt x="4" y="1"/>
                    <a:pt x="3" y="1"/>
                  </a:cubicBezTo>
                  <a:cubicBezTo>
                    <a:pt x="3" y="1"/>
                    <a:pt x="2" y="2"/>
                    <a:pt x="1" y="2"/>
                  </a:cubicBezTo>
                  <a:cubicBezTo>
                    <a:pt x="1" y="2"/>
                    <a:pt x="0" y="3"/>
                    <a:pt x="0" y="3"/>
                  </a:cubicBezTo>
                  <a:cubicBezTo>
                    <a:pt x="0" y="4"/>
                    <a:pt x="1" y="3"/>
                    <a:pt x="1" y="3"/>
                  </a:cubicBezTo>
                  <a:cubicBezTo>
                    <a:pt x="1" y="3"/>
                    <a:pt x="2" y="3"/>
                    <a:pt x="2" y="2"/>
                  </a:cubicBezTo>
                  <a:cubicBezTo>
                    <a:pt x="2" y="2"/>
                    <a:pt x="3" y="2"/>
                    <a:pt x="3" y="2"/>
                  </a:cubicBezTo>
                  <a:cubicBezTo>
                    <a:pt x="3" y="2"/>
                    <a:pt x="3" y="2"/>
                    <a:pt x="3" y="2"/>
                  </a:cubicBezTo>
                  <a:cubicBezTo>
                    <a:pt x="3" y="2"/>
                    <a:pt x="3" y="3"/>
                    <a:pt x="3" y="3"/>
                  </a:cubicBezTo>
                  <a:cubicBezTo>
                    <a:pt x="3" y="3"/>
                    <a:pt x="3" y="3"/>
                    <a:pt x="3" y="3"/>
                  </a:cubicBezTo>
                  <a:cubicBezTo>
                    <a:pt x="3" y="3"/>
                    <a:pt x="2" y="3"/>
                    <a:pt x="2" y="3"/>
                  </a:cubicBezTo>
                  <a:cubicBezTo>
                    <a:pt x="2" y="4"/>
                    <a:pt x="2" y="4"/>
                    <a:pt x="2" y="4"/>
                  </a:cubicBezTo>
                  <a:cubicBezTo>
                    <a:pt x="2" y="4"/>
                    <a:pt x="1" y="5"/>
                    <a:pt x="2" y="5"/>
                  </a:cubicBezTo>
                  <a:cubicBezTo>
                    <a:pt x="2" y="6"/>
                    <a:pt x="3" y="5"/>
                    <a:pt x="3" y="5"/>
                  </a:cubicBezTo>
                  <a:cubicBezTo>
                    <a:pt x="3" y="5"/>
                    <a:pt x="4" y="5"/>
                    <a:pt x="4" y="5"/>
                  </a:cubicBezTo>
                  <a:cubicBezTo>
                    <a:pt x="5" y="4"/>
                    <a:pt x="5" y="4"/>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30">
              <a:extLst>
                <a:ext uri="{FF2B5EF4-FFF2-40B4-BE49-F238E27FC236}">
                  <a16:creationId xmlns:a16="http://schemas.microsoft.com/office/drawing/2014/main" id="{82DBC9DE-A6C9-E025-4946-07C4550C4D9C}"/>
                </a:ext>
              </a:extLst>
            </p:cNvPr>
            <p:cNvSpPr>
              <a:spLocks/>
            </p:cNvSpPr>
            <p:nvPr userDrawn="1"/>
          </p:nvSpPr>
          <p:spPr bwMode="auto">
            <a:xfrm>
              <a:off x="795338" y="4714875"/>
              <a:ext cx="20638" cy="22225"/>
            </a:xfrm>
            <a:custGeom>
              <a:avLst/>
              <a:gdLst>
                <a:gd name="T0" fmla="*/ 1 w 3"/>
                <a:gd name="T1" fmla="*/ 3 h 3"/>
                <a:gd name="T2" fmla="*/ 2 w 3"/>
                <a:gd name="T3" fmla="*/ 3 h 3"/>
                <a:gd name="T4" fmla="*/ 1 w 3"/>
                <a:gd name="T5" fmla="*/ 0 h 3"/>
                <a:gd name="T6" fmla="*/ 0 w 3"/>
                <a:gd name="T7" fmla="*/ 1 h 3"/>
                <a:gd name="T8" fmla="*/ 0 w 3"/>
                <a:gd name="T9" fmla="*/ 2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2" y="3"/>
                    <a:pt x="2" y="3"/>
                    <a:pt x="2" y="3"/>
                  </a:cubicBezTo>
                  <a:cubicBezTo>
                    <a:pt x="3" y="2"/>
                    <a:pt x="2" y="0"/>
                    <a:pt x="1" y="0"/>
                  </a:cubicBezTo>
                  <a:cubicBezTo>
                    <a:pt x="1" y="0"/>
                    <a:pt x="0" y="0"/>
                    <a:pt x="0" y="1"/>
                  </a:cubicBezTo>
                  <a:cubicBezTo>
                    <a:pt x="0" y="1"/>
                    <a:pt x="0" y="2"/>
                    <a:pt x="0" y="2"/>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31">
              <a:extLst>
                <a:ext uri="{FF2B5EF4-FFF2-40B4-BE49-F238E27FC236}">
                  <a16:creationId xmlns:a16="http://schemas.microsoft.com/office/drawing/2014/main" id="{538FB0FF-3F2A-3EC8-8D68-E3B3DDDC073F}"/>
                </a:ext>
              </a:extLst>
            </p:cNvPr>
            <p:cNvSpPr>
              <a:spLocks noEditPoints="1"/>
            </p:cNvSpPr>
            <p:nvPr userDrawn="1"/>
          </p:nvSpPr>
          <p:spPr bwMode="auto">
            <a:xfrm>
              <a:off x="774700" y="4737100"/>
              <a:ext cx="53975" cy="55563"/>
            </a:xfrm>
            <a:custGeom>
              <a:avLst/>
              <a:gdLst>
                <a:gd name="T0" fmla="*/ 7 w 8"/>
                <a:gd name="T1" fmla="*/ 1 h 8"/>
                <a:gd name="T2" fmla="*/ 7 w 8"/>
                <a:gd name="T3" fmla="*/ 0 h 8"/>
                <a:gd name="T4" fmla="*/ 6 w 8"/>
                <a:gd name="T5" fmla="*/ 1 h 8"/>
                <a:gd name="T6" fmla="*/ 6 w 8"/>
                <a:gd name="T7" fmla="*/ 2 h 8"/>
                <a:gd name="T8" fmla="*/ 4 w 8"/>
                <a:gd name="T9" fmla="*/ 3 h 8"/>
                <a:gd name="T10" fmla="*/ 3 w 8"/>
                <a:gd name="T11" fmla="*/ 3 h 8"/>
                <a:gd name="T12" fmla="*/ 3 w 8"/>
                <a:gd name="T13" fmla="*/ 4 h 8"/>
                <a:gd name="T14" fmla="*/ 2 w 8"/>
                <a:gd name="T15" fmla="*/ 4 h 8"/>
                <a:gd name="T16" fmla="*/ 1 w 8"/>
                <a:gd name="T17" fmla="*/ 4 h 8"/>
                <a:gd name="T18" fmla="*/ 1 w 8"/>
                <a:gd name="T19" fmla="*/ 4 h 8"/>
                <a:gd name="T20" fmla="*/ 0 w 8"/>
                <a:gd name="T21" fmla="*/ 5 h 8"/>
                <a:gd name="T22" fmla="*/ 0 w 8"/>
                <a:gd name="T23" fmla="*/ 5 h 8"/>
                <a:gd name="T24" fmla="*/ 0 w 8"/>
                <a:gd name="T25" fmla="*/ 7 h 8"/>
                <a:gd name="T26" fmla="*/ 1 w 8"/>
                <a:gd name="T27" fmla="*/ 8 h 8"/>
                <a:gd name="T28" fmla="*/ 2 w 8"/>
                <a:gd name="T29" fmla="*/ 7 h 8"/>
                <a:gd name="T30" fmla="*/ 3 w 8"/>
                <a:gd name="T31" fmla="*/ 6 h 8"/>
                <a:gd name="T32" fmla="*/ 4 w 8"/>
                <a:gd name="T33" fmla="*/ 5 h 8"/>
                <a:gd name="T34" fmla="*/ 4 w 8"/>
                <a:gd name="T35" fmla="*/ 4 h 8"/>
                <a:gd name="T36" fmla="*/ 5 w 8"/>
                <a:gd name="T37" fmla="*/ 5 h 8"/>
                <a:gd name="T38" fmla="*/ 6 w 8"/>
                <a:gd name="T39" fmla="*/ 6 h 8"/>
                <a:gd name="T40" fmla="*/ 7 w 8"/>
                <a:gd name="T41" fmla="*/ 7 h 8"/>
                <a:gd name="T42" fmla="*/ 8 w 8"/>
                <a:gd name="T43" fmla="*/ 6 h 8"/>
                <a:gd name="T44" fmla="*/ 7 w 8"/>
                <a:gd name="T45" fmla="*/ 4 h 8"/>
                <a:gd name="T46" fmla="*/ 7 w 8"/>
                <a:gd name="T47" fmla="*/ 1 h 8"/>
                <a:gd name="T48" fmla="*/ 6 w 8"/>
                <a:gd name="T49" fmla="*/ 5 h 8"/>
                <a:gd name="T50" fmla="*/ 5 w 8"/>
                <a:gd name="T51" fmla="*/ 4 h 8"/>
                <a:gd name="T52" fmla="*/ 5 w 8"/>
                <a:gd name="T53" fmla="*/ 4 h 8"/>
                <a:gd name="T54" fmla="*/ 6 w 8"/>
                <a:gd name="T55" fmla="*/ 3 h 8"/>
                <a:gd name="T56" fmla="*/ 6 w 8"/>
                <a:gd name="T57" fmla="*/ 4 h 8"/>
                <a:gd name="T58" fmla="*/ 6 w 8"/>
                <a:gd name="T59"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 h="8">
                  <a:moveTo>
                    <a:pt x="7" y="1"/>
                  </a:moveTo>
                  <a:cubicBezTo>
                    <a:pt x="7" y="0"/>
                    <a:pt x="7" y="0"/>
                    <a:pt x="7" y="0"/>
                  </a:cubicBezTo>
                  <a:cubicBezTo>
                    <a:pt x="6" y="0"/>
                    <a:pt x="6" y="0"/>
                    <a:pt x="6" y="1"/>
                  </a:cubicBezTo>
                  <a:cubicBezTo>
                    <a:pt x="6" y="1"/>
                    <a:pt x="6" y="2"/>
                    <a:pt x="6" y="2"/>
                  </a:cubicBezTo>
                  <a:cubicBezTo>
                    <a:pt x="5" y="2"/>
                    <a:pt x="4" y="3"/>
                    <a:pt x="4" y="3"/>
                  </a:cubicBezTo>
                  <a:cubicBezTo>
                    <a:pt x="4" y="3"/>
                    <a:pt x="3" y="3"/>
                    <a:pt x="3" y="3"/>
                  </a:cubicBezTo>
                  <a:cubicBezTo>
                    <a:pt x="3" y="3"/>
                    <a:pt x="3" y="4"/>
                    <a:pt x="3" y="4"/>
                  </a:cubicBezTo>
                  <a:cubicBezTo>
                    <a:pt x="2" y="4"/>
                    <a:pt x="2" y="4"/>
                    <a:pt x="2" y="4"/>
                  </a:cubicBezTo>
                  <a:cubicBezTo>
                    <a:pt x="2" y="4"/>
                    <a:pt x="2" y="4"/>
                    <a:pt x="1" y="4"/>
                  </a:cubicBezTo>
                  <a:cubicBezTo>
                    <a:pt x="1" y="4"/>
                    <a:pt x="1" y="4"/>
                    <a:pt x="1" y="4"/>
                  </a:cubicBezTo>
                  <a:cubicBezTo>
                    <a:pt x="0" y="4"/>
                    <a:pt x="0" y="5"/>
                    <a:pt x="0" y="5"/>
                  </a:cubicBezTo>
                  <a:cubicBezTo>
                    <a:pt x="0" y="5"/>
                    <a:pt x="0" y="5"/>
                    <a:pt x="0" y="5"/>
                  </a:cubicBezTo>
                  <a:cubicBezTo>
                    <a:pt x="0" y="6"/>
                    <a:pt x="0" y="7"/>
                    <a:pt x="0" y="7"/>
                  </a:cubicBezTo>
                  <a:cubicBezTo>
                    <a:pt x="0" y="7"/>
                    <a:pt x="1" y="8"/>
                    <a:pt x="1" y="8"/>
                  </a:cubicBezTo>
                  <a:cubicBezTo>
                    <a:pt x="2" y="8"/>
                    <a:pt x="2" y="7"/>
                    <a:pt x="2" y="7"/>
                  </a:cubicBezTo>
                  <a:cubicBezTo>
                    <a:pt x="2" y="7"/>
                    <a:pt x="3" y="6"/>
                    <a:pt x="3" y="6"/>
                  </a:cubicBezTo>
                  <a:cubicBezTo>
                    <a:pt x="3" y="6"/>
                    <a:pt x="3" y="5"/>
                    <a:pt x="4" y="5"/>
                  </a:cubicBezTo>
                  <a:cubicBezTo>
                    <a:pt x="4" y="5"/>
                    <a:pt x="4" y="4"/>
                    <a:pt x="4" y="4"/>
                  </a:cubicBezTo>
                  <a:cubicBezTo>
                    <a:pt x="5" y="4"/>
                    <a:pt x="5" y="5"/>
                    <a:pt x="5" y="5"/>
                  </a:cubicBezTo>
                  <a:cubicBezTo>
                    <a:pt x="6" y="6"/>
                    <a:pt x="6" y="6"/>
                    <a:pt x="6" y="6"/>
                  </a:cubicBezTo>
                  <a:cubicBezTo>
                    <a:pt x="6" y="6"/>
                    <a:pt x="6" y="7"/>
                    <a:pt x="7" y="7"/>
                  </a:cubicBezTo>
                  <a:cubicBezTo>
                    <a:pt x="7" y="7"/>
                    <a:pt x="7" y="6"/>
                    <a:pt x="8" y="6"/>
                  </a:cubicBezTo>
                  <a:cubicBezTo>
                    <a:pt x="8" y="5"/>
                    <a:pt x="8" y="4"/>
                    <a:pt x="7" y="4"/>
                  </a:cubicBezTo>
                  <a:cubicBezTo>
                    <a:pt x="7" y="3"/>
                    <a:pt x="8" y="1"/>
                    <a:pt x="7" y="1"/>
                  </a:cubicBezTo>
                  <a:close/>
                  <a:moveTo>
                    <a:pt x="6" y="5"/>
                  </a:moveTo>
                  <a:cubicBezTo>
                    <a:pt x="6" y="5"/>
                    <a:pt x="6" y="5"/>
                    <a:pt x="5" y="4"/>
                  </a:cubicBezTo>
                  <a:cubicBezTo>
                    <a:pt x="5" y="4"/>
                    <a:pt x="5" y="4"/>
                    <a:pt x="5" y="4"/>
                  </a:cubicBezTo>
                  <a:cubicBezTo>
                    <a:pt x="5" y="4"/>
                    <a:pt x="5" y="3"/>
                    <a:pt x="6" y="3"/>
                  </a:cubicBezTo>
                  <a:cubicBezTo>
                    <a:pt x="6" y="2"/>
                    <a:pt x="6" y="3"/>
                    <a:pt x="6" y="4"/>
                  </a:cubicBezTo>
                  <a:cubicBezTo>
                    <a:pt x="6" y="4"/>
                    <a:pt x="6" y="4"/>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32">
              <a:extLst>
                <a:ext uri="{FF2B5EF4-FFF2-40B4-BE49-F238E27FC236}">
                  <a16:creationId xmlns:a16="http://schemas.microsoft.com/office/drawing/2014/main" id="{A29CBF85-484E-12BA-54BE-C7FCF510AA4C}"/>
                </a:ext>
              </a:extLst>
            </p:cNvPr>
            <p:cNvSpPr>
              <a:spLocks/>
            </p:cNvSpPr>
            <p:nvPr userDrawn="1"/>
          </p:nvSpPr>
          <p:spPr bwMode="auto">
            <a:xfrm>
              <a:off x="836613" y="4743450"/>
              <a:ext cx="14288" cy="34925"/>
            </a:xfrm>
            <a:custGeom>
              <a:avLst/>
              <a:gdLst>
                <a:gd name="T0" fmla="*/ 0 w 2"/>
                <a:gd name="T1" fmla="*/ 0 h 5"/>
                <a:gd name="T2" fmla="*/ 0 w 2"/>
                <a:gd name="T3" fmla="*/ 1 h 5"/>
                <a:gd name="T4" fmla="*/ 0 w 2"/>
                <a:gd name="T5" fmla="*/ 4 h 5"/>
                <a:gd name="T6" fmla="*/ 1 w 2"/>
                <a:gd name="T7" fmla="*/ 5 h 5"/>
                <a:gd name="T8" fmla="*/ 2 w 2"/>
                <a:gd name="T9" fmla="*/ 4 h 5"/>
                <a:gd name="T10" fmla="*/ 2 w 2"/>
                <a:gd name="T11" fmla="*/ 1 h 5"/>
                <a:gd name="T12" fmla="*/ 0 w 2"/>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0"/>
                  </a:moveTo>
                  <a:cubicBezTo>
                    <a:pt x="0" y="0"/>
                    <a:pt x="0" y="1"/>
                    <a:pt x="0" y="1"/>
                  </a:cubicBezTo>
                  <a:cubicBezTo>
                    <a:pt x="0" y="2"/>
                    <a:pt x="0" y="3"/>
                    <a:pt x="0" y="4"/>
                  </a:cubicBezTo>
                  <a:cubicBezTo>
                    <a:pt x="0" y="4"/>
                    <a:pt x="0" y="5"/>
                    <a:pt x="1" y="5"/>
                  </a:cubicBezTo>
                  <a:cubicBezTo>
                    <a:pt x="1" y="5"/>
                    <a:pt x="1" y="4"/>
                    <a:pt x="2" y="4"/>
                  </a:cubicBezTo>
                  <a:cubicBezTo>
                    <a:pt x="2" y="3"/>
                    <a:pt x="2" y="2"/>
                    <a:pt x="2"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33">
              <a:extLst>
                <a:ext uri="{FF2B5EF4-FFF2-40B4-BE49-F238E27FC236}">
                  <a16:creationId xmlns:a16="http://schemas.microsoft.com/office/drawing/2014/main" id="{4EB79F49-9F7F-2D8A-AAD1-D88523171878}"/>
                </a:ext>
              </a:extLst>
            </p:cNvPr>
            <p:cNvSpPr>
              <a:spLocks noEditPoints="1"/>
            </p:cNvSpPr>
            <p:nvPr userDrawn="1"/>
          </p:nvSpPr>
          <p:spPr bwMode="auto">
            <a:xfrm>
              <a:off x="4686300" y="3575050"/>
              <a:ext cx="2784475" cy="1266825"/>
            </a:xfrm>
            <a:custGeom>
              <a:avLst/>
              <a:gdLst>
                <a:gd name="T0" fmla="*/ 384 w 403"/>
                <a:gd name="T1" fmla="*/ 114 h 181"/>
                <a:gd name="T2" fmla="*/ 315 w 403"/>
                <a:gd name="T3" fmla="*/ 64 h 181"/>
                <a:gd name="T4" fmla="*/ 233 w 403"/>
                <a:gd name="T5" fmla="*/ 25 h 181"/>
                <a:gd name="T6" fmla="*/ 225 w 403"/>
                <a:gd name="T7" fmla="*/ 16 h 181"/>
                <a:gd name="T8" fmla="*/ 201 w 403"/>
                <a:gd name="T9" fmla="*/ 0 h 181"/>
                <a:gd name="T10" fmla="*/ 167 w 403"/>
                <a:gd name="T11" fmla="*/ 17 h 181"/>
                <a:gd name="T12" fmla="*/ 176 w 403"/>
                <a:gd name="T13" fmla="*/ 25 h 181"/>
                <a:gd name="T14" fmla="*/ 62 w 403"/>
                <a:gd name="T15" fmla="*/ 87 h 181"/>
                <a:gd name="T16" fmla="*/ 19 w 403"/>
                <a:gd name="T17" fmla="*/ 115 h 181"/>
                <a:gd name="T18" fmla="*/ 18 w 403"/>
                <a:gd name="T19" fmla="*/ 181 h 181"/>
                <a:gd name="T20" fmla="*/ 225 w 403"/>
                <a:gd name="T21" fmla="*/ 181 h 181"/>
                <a:gd name="T22" fmla="*/ 220 w 403"/>
                <a:gd name="T23" fmla="*/ 5 h 181"/>
                <a:gd name="T24" fmla="*/ 182 w 403"/>
                <a:gd name="T25" fmla="*/ 5 h 181"/>
                <a:gd name="T26" fmla="*/ 182 w 403"/>
                <a:gd name="T27" fmla="*/ 5 h 181"/>
                <a:gd name="T28" fmla="*/ 219 w 403"/>
                <a:gd name="T29" fmla="*/ 18 h 181"/>
                <a:gd name="T30" fmla="*/ 168 w 403"/>
                <a:gd name="T31" fmla="*/ 19 h 181"/>
                <a:gd name="T32" fmla="*/ 187 w 403"/>
                <a:gd name="T33" fmla="*/ 33 h 181"/>
                <a:gd name="T34" fmla="*/ 178 w 403"/>
                <a:gd name="T35" fmla="*/ 25 h 181"/>
                <a:gd name="T36" fmla="*/ 189 w 403"/>
                <a:gd name="T37" fmla="*/ 44 h 181"/>
                <a:gd name="T38" fmla="*/ 197 w 403"/>
                <a:gd name="T39" fmla="*/ 92 h 181"/>
                <a:gd name="T40" fmla="*/ 206 w 403"/>
                <a:gd name="T41" fmla="*/ 75 h 181"/>
                <a:gd name="T42" fmla="*/ 197 w 403"/>
                <a:gd name="T43" fmla="*/ 101 h 181"/>
                <a:gd name="T44" fmla="*/ 197 w 403"/>
                <a:gd name="T45" fmla="*/ 62 h 181"/>
                <a:gd name="T46" fmla="*/ 206 w 403"/>
                <a:gd name="T47" fmla="*/ 114 h 181"/>
                <a:gd name="T48" fmla="*/ 197 w 403"/>
                <a:gd name="T49" fmla="*/ 53 h 181"/>
                <a:gd name="T50" fmla="*/ 206 w 403"/>
                <a:gd name="T51" fmla="*/ 123 h 181"/>
                <a:gd name="T52" fmla="*/ 197 w 403"/>
                <a:gd name="T53" fmla="*/ 49 h 181"/>
                <a:gd name="T54" fmla="*/ 195 w 403"/>
                <a:gd name="T55" fmla="*/ 52 h 181"/>
                <a:gd name="T56" fmla="*/ 195 w 403"/>
                <a:gd name="T57" fmla="*/ 61 h 181"/>
                <a:gd name="T58" fmla="*/ 195 w 403"/>
                <a:gd name="T59" fmla="*/ 83 h 181"/>
                <a:gd name="T60" fmla="*/ 195 w 403"/>
                <a:gd name="T61" fmla="*/ 102 h 181"/>
                <a:gd name="T62" fmla="*/ 195 w 403"/>
                <a:gd name="T63" fmla="*/ 115 h 181"/>
                <a:gd name="T64" fmla="*/ 189 w 403"/>
                <a:gd name="T65" fmla="*/ 140 h 181"/>
                <a:gd name="T66" fmla="*/ 197 w 403"/>
                <a:gd name="T67" fmla="*/ 140 h 181"/>
                <a:gd name="T68" fmla="*/ 208 w 403"/>
                <a:gd name="T69" fmla="*/ 140 h 181"/>
                <a:gd name="T70" fmla="*/ 214 w 403"/>
                <a:gd name="T71" fmla="*/ 33 h 181"/>
                <a:gd name="T72" fmla="*/ 189 w 403"/>
                <a:gd name="T73" fmla="*/ 145 h 181"/>
                <a:gd name="T74" fmla="*/ 216 w 403"/>
                <a:gd name="T75" fmla="*/ 179 h 181"/>
                <a:gd name="T76" fmla="*/ 227 w 403"/>
                <a:gd name="T77" fmla="*/ 179 h 181"/>
                <a:gd name="T78" fmla="*/ 382 w 403"/>
                <a:gd name="T79" fmla="*/ 115 h 181"/>
                <a:gd name="T80" fmla="*/ 227 w 403"/>
                <a:gd name="T81" fmla="*/ 72 h 181"/>
                <a:gd name="T82" fmla="*/ 384 w 403"/>
                <a:gd name="T83" fmla="*/ 113 h 181"/>
                <a:gd name="T84" fmla="*/ 341 w 403"/>
                <a:gd name="T85" fmla="*/ 89 h 181"/>
                <a:gd name="T86" fmla="*/ 315 w 403"/>
                <a:gd name="T87" fmla="*/ 70 h 181"/>
                <a:gd name="T88" fmla="*/ 310 w 403"/>
                <a:gd name="T89" fmla="*/ 67 h 181"/>
                <a:gd name="T90" fmla="*/ 93 w 403"/>
                <a:gd name="T91" fmla="*/ 67 h 181"/>
                <a:gd name="T92" fmla="*/ 65 w 403"/>
                <a:gd name="T93" fmla="*/ 90 h 181"/>
                <a:gd name="T94" fmla="*/ 8 w 403"/>
                <a:gd name="T95" fmla="*/ 107 h 181"/>
                <a:gd name="T96" fmla="*/ 176 w 403"/>
                <a:gd name="T97" fmla="*/ 113 h 181"/>
                <a:gd name="T98" fmla="*/ 21 w 403"/>
                <a:gd name="T99" fmla="*/ 117 h 181"/>
                <a:gd name="T100" fmla="*/ 176 w 403"/>
                <a:gd name="T101" fmla="*/ 179 h 181"/>
                <a:gd name="T102" fmla="*/ 214 w 403"/>
                <a:gd name="T103" fmla="*/ 14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181">
                  <a:moveTo>
                    <a:pt x="384" y="179"/>
                  </a:moveTo>
                  <a:cubicBezTo>
                    <a:pt x="384" y="179"/>
                    <a:pt x="384" y="179"/>
                    <a:pt x="384" y="179"/>
                  </a:cubicBezTo>
                  <a:cubicBezTo>
                    <a:pt x="384" y="115"/>
                    <a:pt x="384" y="115"/>
                    <a:pt x="384" y="115"/>
                  </a:cubicBezTo>
                  <a:cubicBezTo>
                    <a:pt x="384" y="115"/>
                    <a:pt x="384" y="115"/>
                    <a:pt x="384" y="115"/>
                  </a:cubicBezTo>
                  <a:cubicBezTo>
                    <a:pt x="384" y="115"/>
                    <a:pt x="384" y="115"/>
                    <a:pt x="384" y="114"/>
                  </a:cubicBezTo>
                  <a:cubicBezTo>
                    <a:pt x="403" y="105"/>
                    <a:pt x="403" y="105"/>
                    <a:pt x="403" y="105"/>
                  </a:cubicBezTo>
                  <a:cubicBezTo>
                    <a:pt x="403" y="104"/>
                    <a:pt x="403" y="104"/>
                    <a:pt x="403" y="104"/>
                  </a:cubicBezTo>
                  <a:cubicBezTo>
                    <a:pt x="403" y="103"/>
                    <a:pt x="403" y="103"/>
                    <a:pt x="403" y="103"/>
                  </a:cubicBezTo>
                  <a:cubicBezTo>
                    <a:pt x="341" y="87"/>
                    <a:pt x="341" y="87"/>
                    <a:pt x="341" y="87"/>
                  </a:cubicBezTo>
                  <a:cubicBezTo>
                    <a:pt x="315" y="64"/>
                    <a:pt x="315" y="64"/>
                    <a:pt x="315" y="64"/>
                  </a:cubicBezTo>
                  <a:cubicBezTo>
                    <a:pt x="315" y="63"/>
                    <a:pt x="315" y="63"/>
                    <a:pt x="314" y="63"/>
                  </a:cubicBezTo>
                  <a:cubicBezTo>
                    <a:pt x="310" y="65"/>
                    <a:pt x="310" y="65"/>
                    <a:pt x="310" y="65"/>
                  </a:cubicBezTo>
                  <a:cubicBezTo>
                    <a:pt x="227" y="65"/>
                    <a:pt x="227" y="65"/>
                    <a:pt x="227" y="65"/>
                  </a:cubicBezTo>
                  <a:cubicBezTo>
                    <a:pt x="227" y="25"/>
                    <a:pt x="227" y="25"/>
                    <a:pt x="227" y="25"/>
                  </a:cubicBezTo>
                  <a:cubicBezTo>
                    <a:pt x="233" y="25"/>
                    <a:pt x="233" y="25"/>
                    <a:pt x="233" y="25"/>
                  </a:cubicBezTo>
                  <a:cubicBezTo>
                    <a:pt x="233" y="25"/>
                    <a:pt x="234" y="25"/>
                    <a:pt x="234" y="24"/>
                  </a:cubicBezTo>
                  <a:cubicBezTo>
                    <a:pt x="237" y="17"/>
                    <a:pt x="237" y="17"/>
                    <a:pt x="237" y="17"/>
                  </a:cubicBezTo>
                  <a:cubicBezTo>
                    <a:pt x="237" y="17"/>
                    <a:pt x="237" y="17"/>
                    <a:pt x="237" y="16"/>
                  </a:cubicBezTo>
                  <a:cubicBezTo>
                    <a:pt x="237" y="16"/>
                    <a:pt x="237" y="16"/>
                    <a:pt x="236" y="16"/>
                  </a:cubicBezTo>
                  <a:cubicBezTo>
                    <a:pt x="225" y="16"/>
                    <a:pt x="225" y="16"/>
                    <a:pt x="225" y="16"/>
                  </a:cubicBezTo>
                  <a:cubicBezTo>
                    <a:pt x="222" y="4"/>
                    <a:pt x="222" y="4"/>
                    <a:pt x="222" y="4"/>
                  </a:cubicBezTo>
                  <a:cubicBezTo>
                    <a:pt x="222" y="4"/>
                    <a:pt x="222" y="3"/>
                    <a:pt x="221" y="3"/>
                  </a:cubicBezTo>
                  <a:cubicBezTo>
                    <a:pt x="206" y="3"/>
                    <a:pt x="206" y="3"/>
                    <a:pt x="206" y="3"/>
                  </a:cubicBezTo>
                  <a:cubicBezTo>
                    <a:pt x="203" y="0"/>
                    <a:pt x="203" y="0"/>
                    <a:pt x="203" y="0"/>
                  </a:cubicBezTo>
                  <a:cubicBezTo>
                    <a:pt x="202" y="0"/>
                    <a:pt x="202" y="0"/>
                    <a:pt x="201" y="0"/>
                  </a:cubicBezTo>
                  <a:cubicBezTo>
                    <a:pt x="198" y="3"/>
                    <a:pt x="198" y="3"/>
                    <a:pt x="198" y="3"/>
                  </a:cubicBezTo>
                  <a:cubicBezTo>
                    <a:pt x="181" y="3"/>
                    <a:pt x="181" y="3"/>
                    <a:pt x="181" y="3"/>
                  </a:cubicBezTo>
                  <a:cubicBezTo>
                    <a:pt x="181" y="3"/>
                    <a:pt x="180" y="4"/>
                    <a:pt x="180" y="4"/>
                  </a:cubicBezTo>
                  <a:cubicBezTo>
                    <a:pt x="178" y="17"/>
                    <a:pt x="178" y="17"/>
                    <a:pt x="178" y="17"/>
                  </a:cubicBezTo>
                  <a:cubicBezTo>
                    <a:pt x="167" y="17"/>
                    <a:pt x="167" y="17"/>
                    <a:pt x="167" y="17"/>
                  </a:cubicBezTo>
                  <a:cubicBezTo>
                    <a:pt x="166" y="17"/>
                    <a:pt x="166" y="17"/>
                    <a:pt x="166" y="17"/>
                  </a:cubicBezTo>
                  <a:cubicBezTo>
                    <a:pt x="165" y="17"/>
                    <a:pt x="165" y="18"/>
                    <a:pt x="166" y="18"/>
                  </a:cubicBezTo>
                  <a:cubicBezTo>
                    <a:pt x="169" y="25"/>
                    <a:pt x="169" y="25"/>
                    <a:pt x="169" y="25"/>
                  </a:cubicBezTo>
                  <a:cubicBezTo>
                    <a:pt x="169" y="25"/>
                    <a:pt x="170" y="25"/>
                    <a:pt x="170" y="25"/>
                  </a:cubicBezTo>
                  <a:cubicBezTo>
                    <a:pt x="176" y="25"/>
                    <a:pt x="176" y="25"/>
                    <a:pt x="176" y="25"/>
                  </a:cubicBezTo>
                  <a:cubicBezTo>
                    <a:pt x="176" y="65"/>
                    <a:pt x="176" y="65"/>
                    <a:pt x="176" y="65"/>
                  </a:cubicBezTo>
                  <a:cubicBezTo>
                    <a:pt x="93" y="65"/>
                    <a:pt x="93" y="65"/>
                    <a:pt x="93" y="65"/>
                  </a:cubicBezTo>
                  <a:cubicBezTo>
                    <a:pt x="89" y="63"/>
                    <a:pt x="89" y="63"/>
                    <a:pt x="89" y="63"/>
                  </a:cubicBezTo>
                  <a:cubicBezTo>
                    <a:pt x="88" y="63"/>
                    <a:pt x="88" y="63"/>
                    <a:pt x="88" y="64"/>
                  </a:cubicBezTo>
                  <a:cubicBezTo>
                    <a:pt x="62" y="87"/>
                    <a:pt x="62" y="87"/>
                    <a:pt x="62" y="87"/>
                  </a:cubicBezTo>
                  <a:cubicBezTo>
                    <a:pt x="0" y="103"/>
                    <a:pt x="0" y="103"/>
                    <a:pt x="0" y="103"/>
                  </a:cubicBezTo>
                  <a:cubicBezTo>
                    <a:pt x="0" y="103"/>
                    <a:pt x="0" y="103"/>
                    <a:pt x="0" y="104"/>
                  </a:cubicBezTo>
                  <a:cubicBezTo>
                    <a:pt x="0" y="104"/>
                    <a:pt x="0" y="104"/>
                    <a:pt x="0" y="105"/>
                  </a:cubicBezTo>
                  <a:cubicBezTo>
                    <a:pt x="18" y="114"/>
                    <a:pt x="18" y="114"/>
                    <a:pt x="18" y="114"/>
                  </a:cubicBezTo>
                  <a:cubicBezTo>
                    <a:pt x="19" y="115"/>
                    <a:pt x="19" y="115"/>
                    <a:pt x="19" y="115"/>
                  </a:cubicBezTo>
                  <a:cubicBezTo>
                    <a:pt x="19" y="115"/>
                    <a:pt x="19" y="115"/>
                    <a:pt x="19" y="115"/>
                  </a:cubicBezTo>
                  <a:cubicBezTo>
                    <a:pt x="19" y="179"/>
                    <a:pt x="19" y="179"/>
                    <a:pt x="19" y="179"/>
                  </a:cubicBezTo>
                  <a:cubicBezTo>
                    <a:pt x="18" y="179"/>
                    <a:pt x="18" y="179"/>
                    <a:pt x="18" y="179"/>
                  </a:cubicBezTo>
                  <a:cubicBezTo>
                    <a:pt x="18" y="179"/>
                    <a:pt x="17" y="179"/>
                    <a:pt x="17" y="180"/>
                  </a:cubicBezTo>
                  <a:cubicBezTo>
                    <a:pt x="17" y="181"/>
                    <a:pt x="18" y="181"/>
                    <a:pt x="18" y="181"/>
                  </a:cubicBezTo>
                  <a:cubicBezTo>
                    <a:pt x="178" y="181"/>
                    <a:pt x="178" y="181"/>
                    <a:pt x="178" y="181"/>
                  </a:cubicBezTo>
                  <a:cubicBezTo>
                    <a:pt x="179" y="181"/>
                    <a:pt x="179" y="181"/>
                    <a:pt x="179" y="181"/>
                  </a:cubicBezTo>
                  <a:cubicBezTo>
                    <a:pt x="188" y="181"/>
                    <a:pt x="188" y="181"/>
                    <a:pt x="188" y="181"/>
                  </a:cubicBezTo>
                  <a:cubicBezTo>
                    <a:pt x="215" y="181"/>
                    <a:pt x="215" y="181"/>
                    <a:pt x="215" y="181"/>
                  </a:cubicBezTo>
                  <a:cubicBezTo>
                    <a:pt x="225" y="181"/>
                    <a:pt x="225" y="181"/>
                    <a:pt x="225" y="181"/>
                  </a:cubicBezTo>
                  <a:cubicBezTo>
                    <a:pt x="225" y="181"/>
                    <a:pt x="225" y="181"/>
                    <a:pt x="225" y="181"/>
                  </a:cubicBezTo>
                  <a:cubicBezTo>
                    <a:pt x="384" y="181"/>
                    <a:pt x="384" y="181"/>
                    <a:pt x="384" y="181"/>
                  </a:cubicBezTo>
                  <a:cubicBezTo>
                    <a:pt x="384" y="181"/>
                    <a:pt x="385" y="181"/>
                    <a:pt x="385" y="180"/>
                  </a:cubicBezTo>
                  <a:cubicBezTo>
                    <a:pt x="385" y="179"/>
                    <a:pt x="384" y="179"/>
                    <a:pt x="384" y="179"/>
                  </a:cubicBezTo>
                  <a:close/>
                  <a:moveTo>
                    <a:pt x="220" y="5"/>
                  </a:moveTo>
                  <a:cubicBezTo>
                    <a:pt x="223" y="16"/>
                    <a:pt x="223" y="16"/>
                    <a:pt x="223" y="16"/>
                  </a:cubicBezTo>
                  <a:cubicBezTo>
                    <a:pt x="220" y="16"/>
                    <a:pt x="220" y="16"/>
                    <a:pt x="220" y="16"/>
                  </a:cubicBezTo>
                  <a:cubicBezTo>
                    <a:pt x="208" y="5"/>
                    <a:pt x="208" y="5"/>
                    <a:pt x="208" y="5"/>
                  </a:cubicBezTo>
                  <a:lnTo>
                    <a:pt x="220" y="5"/>
                  </a:lnTo>
                  <a:close/>
                  <a:moveTo>
                    <a:pt x="182" y="5"/>
                  </a:moveTo>
                  <a:cubicBezTo>
                    <a:pt x="196" y="5"/>
                    <a:pt x="196" y="5"/>
                    <a:pt x="196" y="5"/>
                  </a:cubicBezTo>
                  <a:cubicBezTo>
                    <a:pt x="185" y="16"/>
                    <a:pt x="185" y="16"/>
                    <a:pt x="185" y="16"/>
                  </a:cubicBezTo>
                  <a:cubicBezTo>
                    <a:pt x="185" y="16"/>
                    <a:pt x="185" y="16"/>
                    <a:pt x="185" y="16"/>
                  </a:cubicBezTo>
                  <a:cubicBezTo>
                    <a:pt x="180" y="16"/>
                    <a:pt x="180" y="16"/>
                    <a:pt x="180" y="16"/>
                  </a:cubicBezTo>
                  <a:lnTo>
                    <a:pt x="182" y="5"/>
                  </a:lnTo>
                  <a:close/>
                  <a:moveTo>
                    <a:pt x="168" y="19"/>
                  </a:moveTo>
                  <a:cubicBezTo>
                    <a:pt x="185" y="19"/>
                    <a:pt x="185" y="19"/>
                    <a:pt x="185" y="19"/>
                  </a:cubicBezTo>
                  <a:cubicBezTo>
                    <a:pt x="185" y="19"/>
                    <a:pt x="185" y="19"/>
                    <a:pt x="185" y="18"/>
                  </a:cubicBezTo>
                  <a:cubicBezTo>
                    <a:pt x="202" y="2"/>
                    <a:pt x="202" y="2"/>
                    <a:pt x="202" y="2"/>
                  </a:cubicBezTo>
                  <a:cubicBezTo>
                    <a:pt x="219" y="18"/>
                    <a:pt x="219" y="18"/>
                    <a:pt x="219" y="18"/>
                  </a:cubicBezTo>
                  <a:cubicBezTo>
                    <a:pt x="219" y="18"/>
                    <a:pt x="219" y="18"/>
                    <a:pt x="219" y="18"/>
                  </a:cubicBezTo>
                  <a:cubicBezTo>
                    <a:pt x="235" y="18"/>
                    <a:pt x="235" y="18"/>
                    <a:pt x="235" y="18"/>
                  </a:cubicBezTo>
                  <a:cubicBezTo>
                    <a:pt x="232" y="23"/>
                    <a:pt x="232" y="23"/>
                    <a:pt x="232" y="23"/>
                  </a:cubicBezTo>
                  <a:cubicBezTo>
                    <a:pt x="170" y="23"/>
                    <a:pt x="170" y="23"/>
                    <a:pt x="170" y="23"/>
                  </a:cubicBezTo>
                  <a:lnTo>
                    <a:pt x="168" y="19"/>
                  </a:lnTo>
                  <a:close/>
                  <a:moveTo>
                    <a:pt x="179" y="179"/>
                  </a:moveTo>
                  <a:cubicBezTo>
                    <a:pt x="179" y="179"/>
                    <a:pt x="179" y="179"/>
                    <a:pt x="178" y="179"/>
                  </a:cubicBezTo>
                  <a:cubicBezTo>
                    <a:pt x="178" y="179"/>
                    <a:pt x="178" y="179"/>
                    <a:pt x="178" y="179"/>
                  </a:cubicBezTo>
                  <a:cubicBezTo>
                    <a:pt x="178" y="33"/>
                    <a:pt x="178" y="33"/>
                    <a:pt x="178" y="33"/>
                  </a:cubicBezTo>
                  <a:cubicBezTo>
                    <a:pt x="187" y="33"/>
                    <a:pt x="187" y="33"/>
                    <a:pt x="187" y="33"/>
                  </a:cubicBezTo>
                  <a:cubicBezTo>
                    <a:pt x="187" y="179"/>
                    <a:pt x="187" y="179"/>
                    <a:pt x="187" y="179"/>
                  </a:cubicBezTo>
                  <a:lnTo>
                    <a:pt x="179" y="179"/>
                  </a:lnTo>
                  <a:close/>
                  <a:moveTo>
                    <a:pt x="225" y="31"/>
                  </a:moveTo>
                  <a:cubicBezTo>
                    <a:pt x="178" y="31"/>
                    <a:pt x="178" y="31"/>
                    <a:pt x="178" y="31"/>
                  </a:cubicBezTo>
                  <a:cubicBezTo>
                    <a:pt x="178" y="25"/>
                    <a:pt x="178" y="25"/>
                    <a:pt x="178" y="25"/>
                  </a:cubicBezTo>
                  <a:cubicBezTo>
                    <a:pt x="225" y="25"/>
                    <a:pt x="225" y="25"/>
                    <a:pt x="225" y="25"/>
                  </a:cubicBezTo>
                  <a:lnTo>
                    <a:pt x="225" y="31"/>
                  </a:lnTo>
                  <a:close/>
                  <a:moveTo>
                    <a:pt x="214" y="47"/>
                  </a:moveTo>
                  <a:cubicBezTo>
                    <a:pt x="189" y="47"/>
                    <a:pt x="189" y="47"/>
                    <a:pt x="189" y="47"/>
                  </a:cubicBezTo>
                  <a:cubicBezTo>
                    <a:pt x="189" y="44"/>
                    <a:pt x="189" y="44"/>
                    <a:pt x="189" y="44"/>
                  </a:cubicBezTo>
                  <a:cubicBezTo>
                    <a:pt x="214" y="44"/>
                    <a:pt x="214" y="44"/>
                    <a:pt x="214" y="44"/>
                  </a:cubicBezTo>
                  <a:lnTo>
                    <a:pt x="214" y="47"/>
                  </a:lnTo>
                  <a:close/>
                  <a:moveTo>
                    <a:pt x="206" y="84"/>
                  </a:moveTo>
                  <a:cubicBezTo>
                    <a:pt x="206" y="92"/>
                    <a:pt x="206" y="92"/>
                    <a:pt x="206" y="92"/>
                  </a:cubicBezTo>
                  <a:cubicBezTo>
                    <a:pt x="197" y="92"/>
                    <a:pt x="197" y="92"/>
                    <a:pt x="197" y="92"/>
                  </a:cubicBezTo>
                  <a:cubicBezTo>
                    <a:pt x="197" y="84"/>
                    <a:pt x="197" y="84"/>
                    <a:pt x="197" y="84"/>
                  </a:cubicBezTo>
                  <a:lnTo>
                    <a:pt x="206" y="84"/>
                  </a:lnTo>
                  <a:close/>
                  <a:moveTo>
                    <a:pt x="197" y="82"/>
                  </a:moveTo>
                  <a:cubicBezTo>
                    <a:pt x="197" y="75"/>
                    <a:pt x="197" y="75"/>
                    <a:pt x="197" y="75"/>
                  </a:cubicBezTo>
                  <a:cubicBezTo>
                    <a:pt x="206" y="75"/>
                    <a:pt x="206" y="75"/>
                    <a:pt x="206" y="75"/>
                  </a:cubicBezTo>
                  <a:cubicBezTo>
                    <a:pt x="206" y="82"/>
                    <a:pt x="206" y="82"/>
                    <a:pt x="206" y="82"/>
                  </a:cubicBezTo>
                  <a:lnTo>
                    <a:pt x="197" y="82"/>
                  </a:lnTo>
                  <a:close/>
                  <a:moveTo>
                    <a:pt x="206" y="94"/>
                  </a:moveTo>
                  <a:cubicBezTo>
                    <a:pt x="206" y="101"/>
                    <a:pt x="206" y="101"/>
                    <a:pt x="206" y="101"/>
                  </a:cubicBezTo>
                  <a:cubicBezTo>
                    <a:pt x="197" y="101"/>
                    <a:pt x="197" y="101"/>
                    <a:pt x="197" y="101"/>
                  </a:cubicBezTo>
                  <a:cubicBezTo>
                    <a:pt x="197" y="94"/>
                    <a:pt x="197" y="94"/>
                    <a:pt x="197" y="94"/>
                  </a:cubicBezTo>
                  <a:lnTo>
                    <a:pt x="206" y="94"/>
                  </a:lnTo>
                  <a:close/>
                  <a:moveTo>
                    <a:pt x="206" y="73"/>
                  </a:moveTo>
                  <a:cubicBezTo>
                    <a:pt x="197" y="73"/>
                    <a:pt x="197" y="73"/>
                    <a:pt x="197" y="73"/>
                  </a:cubicBezTo>
                  <a:cubicBezTo>
                    <a:pt x="197" y="62"/>
                    <a:pt x="197" y="62"/>
                    <a:pt x="197" y="62"/>
                  </a:cubicBezTo>
                  <a:cubicBezTo>
                    <a:pt x="206" y="62"/>
                    <a:pt x="206" y="62"/>
                    <a:pt x="206" y="62"/>
                  </a:cubicBezTo>
                  <a:lnTo>
                    <a:pt x="206" y="73"/>
                  </a:lnTo>
                  <a:close/>
                  <a:moveTo>
                    <a:pt x="197" y="103"/>
                  </a:moveTo>
                  <a:cubicBezTo>
                    <a:pt x="206" y="103"/>
                    <a:pt x="206" y="103"/>
                    <a:pt x="206" y="103"/>
                  </a:cubicBezTo>
                  <a:cubicBezTo>
                    <a:pt x="206" y="114"/>
                    <a:pt x="206" y="114"/>
                    <a:pt x="206" y="114"/>
                  </a:cubicBezTo>
                  <a:cubicBezTo>
                    <a:pt x="197" y="114"/>
                    <a:pt x="197" y="114"/>
                    <a:pt x="197" y="114"/>
                  </a:cubicBezTo>
                  <a:lnTo>
                    <a:pt x="197" y="103"/>
                  </a:lnTo>
                  <a:close/>
                  <a:moveTo>
                    <a:pt x="206" y="60"/>
                  </a:moveTo>
                  <a:cubicBezTo>
                    <a:pt x="197" y="60"/>
                    <a:pt x="197" y="60"/>
                    <a:pt x="197" y="60"/>
                  </a:cubicBezTo>
                  <a:cubicBezTo>
                    <a:pt x="197" y="53"/>
                    <a:pt x="197" y="53"/>
                    <a:pt x="197" y="53"/>
                  </a:cubicBezTo>
                  <a:cubicBezTo>
                    <a:pt x="206" y="53"/>
                    <a:pt x="206" y="53"/>
                    <a:pt x="206" y="53"/>
                  </a:cubicBezTo>
                  <a:lnTo>
                    <a:pt x="206" y="60"/>
                  </a:lnTo>
                  <a:close/>
                  <a:moveTo>
                    <a:pt x="197" y="116"/>
                  </a:moveTo>
                  <a:cubicBezTo>
                    <a:pt x="206" y="116"/>
                    <a:pt x="206" y="116"/>
                    <a:pt x="206" y="116"/>
                  </a:cubicBezTo>
                  <a:cubicBezTo>
                    <a:pt x="206" y="123"/>
                    <a:pt x="206" y="123"/>
                    <a:pt x="206" y="123"/>
                  </a:cubicBezTo>
                  <a:cubicBezTo>
                    <a:pt x="197" y="123"/>
                    <a:pt x="197" y="123"/>
                    <a:pt x="197" y="123"/>
                  </a:cubicBezTo>
                  <a:lnTo>
                    <a:pt x="197" y="116"/>
                  </a:lnTo>
                  <a:close/>
                  <a:moveTo>
                    <a:pt x="206" y="51"/>
                  </a:moveTo>
                  <a:cubicBezTo>
                    <a:pt x="197" y="51"/>
                    <a:pt x="197" y="51"/>
                    <a:pt x="197" y="51"/>
                  </a:cubicBezTo>
                  <a:cubicBezTo>
                    <a:pt x="197" y="49"/>
                    <a:pt x="197" y="49"/>
                    <a:pt x="197" y="49"/>
                  </a:cubicBezTo>
                  <a:cubicBezTo>
                    <a:pt x="206" y="49"/>
                    <a:pt x="206" y="49"/>
                    <a:pt x="206" y="49"/>
                  </a:cubicBezTo>
                  <a:lnTo>
                    <a:pt x="206" y="51"/>
                  </a:lnTo>
                  <a:close/>
                  <a:moveTo>
                    <a:pt x="189" y="49"/>
                  </a:moveTo>
                  <a:cubicBezTo>
                    <a:pt x="195" y="49"/>
                    <a:pt x="195" y="49"/>
                    <a:pt x="195" y="49"/>
                  </a:cubicBezTo>
                  <a:cubicBezTo>
                    <a:pt x="195" y="52"/>
                    <a:pt x="195" y="52"/>
                    <a:pt x="195" y="52"/>
                  </a:cubicBezTo>
                  <a:cubicBezTo>
                    <a:pt x="195" y="52"/>
                    <a:pt x="195" y="52"/>
                    <a:pt x="195" y="52"/>
                  </a:cubicBezTo>
                  <a:cubicBezTo>
                    <a:pt x="195" y="52"/>
                    <a:pt x="195" y="52"/>
                    <a:pt x="195" y="52"/>
                  </a:cubicBezTo>
                  <a:cubicBezTo>
                    <a:pt x="195" y="61"/>
                    <a:pt x="195" y="61"/>
                    <a:pt x="195" y="61"/>
                  </a:cubicBezTo>
                  <a:cubicBezTo>
                    <a:pt x="195" y="61"/>
                    <a:pt x="195" y="61"/>
                    <a:pt x="195" y="61"/>
                  </a:cubicBezTo>
                  <a:cubicBezTo>
                    <a:pt x="195" y="61"/>
                    <a:pt x="195" y="61"/>
                    <a:pt x="195" y="61"/>
                  </a:cubicBezTo>
                  <a:cubicBezTo>
                    <a:pt x="195" y="74"/>
                    <a:pt x="195" y="74"/>
                    <a:pt x="195" y="74"/>
                  </a:cubicBezTo>
                  <a:cubicBezTo>
                    <a:pt x="195" y="74"/>
                    <a:pt x="195" y="74"/>
                    <a:pt x="195" y="74"/>
                  </a:cubicBezTo>
                  <a:cubicBezTo>
                    <a:pt x="195" y="74"/>
                    <a:pt x="195" y="74"/>
                    <a:pt x="195" y="74"/>
                  </a:cubicBezTo>
                  <a:cubicBezTo>
                    <a:pt x="195" y="83"/>
                    <a:pt x="195" y="83"/>
                    <a:pt x="195" y="83"/>
                  </a:cubicBezTo>
                  <a:cubicBezTo>
                    <a:pt x="195" y="83"/>
                    <a:pt x="195" y="83"/>
                    <a:pt x="195" y="83"/>
                  </a:cubicBezTo>
                  <a:cubicBezTo>
                    <a:pt x="195" y="83"/>
                    <a:pt x="195" y="83"/>
                    <a:pt x="195" y="83"/>
                  </a:cubicBezTo>
                  <a:cubicBezTo>
                    <a:pt x="195" y="93"/>
                    <a:pt x="195" y="93"/>
                    <a:pt x="195" y="93"/>
                  </a:cubicBezTo>
                  <a:cubicBezTo>
                    <a:pt x="195" y="93"/>
                    <a:pt x="195" y="93"/>
                    <a:pt x="195" y="93"/>
                  </a:cubicBezTo>
                  <a:cubicBezTo>
                    <a:pt x="195" y="94"/>
                    <a:pt x="195" y="94"/>
                    <a:pt x="195" y="94"/>
                  </a:cubicBezTo>
                  <a:cubicBezTo>
                    <a:pt x="195" y="102"/>
                    <a:pt x="195" y="102"/>
                    <a:pt x="195" y="102"/>
                  </a:cubicBezTo>
                  <a:cubicBezTo>
                    <a:pt x="195" y="102"/>
                    <a:pt x="195" y="102"/>
                    <a:pt x="195" y="102"/>
                  </a:cubicBezTo>
                  <a:cubicBezTo>
                    <a:pt x="195" y="103"/>
                    <a:pt x="195" y="103"/>
                    <a:pt x="195" y="103"/>
                  </a:cubicBezTo>
                  <a:cubicBezTo>
                    <a:pt x="195" y="115"/>
                    <a:pt x="195" y="115"/>
                    <a:pt x="195" y="115"/>
                  </a:cubicBezTo>
                  <a:cubicBezTo>
                    <a:pt x="195" y="115"/>
                    <a:pt x="195" y="115"/>
                    <a:pt x="195" y="115"/>
                  </a:cubicBezTo>
                  <a:cubicBezTo>
                    <a:pt x="195" y="115"/>
                    <a:pt x="195" y="115"/>
                    <a:pt x="195" y="115"/>
                  </a:cubicBezTo>
                  <a:cubicBezTo>
                    <a:pt x="195" y="124"/>
                    <a:pt x="195" y="124"/>
                    <a:pt x="195" y="124"/>
                  </a:cubicBezTo>
                  <a:cubicBezTo>
                    <a:pt x="195" y="124"/>
                    <a:pt x="195" y="124"/>
                    <a:pt x="195" y="124"/>
                  </a:cubicBezTo>
                  <a:cubicBezTo>
                    <a:pt x="195" y="124"/>
                    <a:pt x="195" y="124"/>
                    <a:pt x="195" y="124"/>
                  </a:cubicBezTo>
                  <a:cubicBezTo>
                    <a:pt x="195" y="140"/>
                    <a:pt x="195" y="140"/>
                    <a:pt x="195" y="140"/>
                  </a:cubicBezTo>
                  <a:cubicBezTo>
                    <a:pt x="189" y="140"/>
                    <a:pt x="189" y="140"/>
                    <a:pt x="189" y="140"/>
                  </a:cubicBezTo>
                  <a:lnTo>
                    <a:pt x="189" y="49"/>
                  </a:lnTo>
                  <a:close/>
                  <a:moveTo>
                    <a:pt x="197" y="125"/>
                  </a:moveTo>
                  <a:cubicBezTo>
                    <a:pt x="206" y="125"/>
                    <a:pt x="206" y="125"/>
                    <a:pt x="206" y="125"/>
                  </a:cubicBezTo>
                  <a:cubicBezTo>
                    <a:pt x="206" y="140"/>
                    <a:pt x="206" y="140"/>
                    <a:pt x="206" y="140"/>
                  </a:cubicBezTo>
                  <a:cubicBezTo>
                    <a:pt x="197" y="140"/>
                    <a:pt x="197" y="140"/>
                    <a:pt x="197" y="140"/>
                  </a:cubicBezTo>
                  <a:lnTo>
                    <a:pt x="197" y="125"/>
                  </a:lnTo>
                  <a:close/>
                  <a:moveTo>
                    <a:pt x="208" y="49"/>
                  </a:moveTo>
                  <a:cubicBezTo>
                    <a:pt x="214" y="49"/>
                    <a:pt x="214" y="49"/>
                    <a:pt x="214" y="49"/>
                  </a:cubicBezTo>
                  <a:cubicBezTo>
                    <a:pt x="214" y="140"/>
                    <a:pt x="214" y="140"/>
                    <a:pt x="214" y="140"/>
                  </a:cubicBezTo>
                  <a:cubicBezTo>
                    <a:pt x="208" y="140"/>
                    <a:pt x="208" y="140"/>
                    <a:pt x="208" y="140"/>
                  </a:cubicBezTo>
                  <a:lnTo>
                    <a:pt x="208" y="49"/>
                  </a:lnTo>
                  <a:close/>
                  <a:moveTo>
                    <a:pt x="214" y="42"/>
                  </a:moveTo>
                  <a:cubicBezTo>
                    <a:pt x="189" y="42"/>
                    <a:pt x="189" y="42"/>
                    <a:pt x="189" y="42"/>
                  </a:cubicBezTo>
                  <a:cubicBezTo>
                    <a:pt x="189" y="33"/>
                    <a:pt x="189" y="33"/>
                    <a:pt x="189" y="33"/>
                  </a:cubicBezTo>
                  <a:cubicBezTo>
                    <a:pt x="214" y="33"/>
                    <a:pt x="214" y="33"/>
                    <a:pt x="214" y="33"/>
                  </a:cubicBezTo>
                  <a:lnTo>
                    <a:pt x="214" y="42"/>
                  </a:lnTo>
                  <a:close/>
                  <a:moveTo>
                    <a:pt x="189" y="142"/>
                  </a:moveTo>
                  <a:cubicBezTo>
                    <a:pt x="214" y="142"/>
                    <a:pt x="214" y="142"/>
                    <a:pt x="214" y="142"/>
                  </a:cubicBezTo>
                  <a:cubicBezTo>
                    <a:pt x="214" y="145"/>
                    <a:pt x="214" y="145"/>
                    <a:pt x="214" y="145"/>
                  </a:cubicBezTo>
                  <a:cubicBezTo>
                    <a:pt x="189" y="145"/>
                    <a:pt x="189" y="145"/>
                    <a:pt x="189" y="145"/>
                  </a:cubicBezTo>
                  <a:lnTo>
                    <a:pt x="189" y="142"/>
                  </a:lnTo>
                  <a:close/>
                  <a:moveTo>
                    <a:pt x="216" y="33"/>
                  </a:moveTo>
                  <a:cubicBezTo>
                    <a:pt x="225" y="33"/>
                    <a:pt x="225" y="33"/>
                    <a:pt x="225" y="33"/>
                  </a:cubicBezTo>
                  <a:cubicBezTo>
                    <a:pt x="225" y="179"/>
                    <a:pt x="225" y="179"/>
                    <a:pt x="225" y="179"/>
                  </a:cubicBezTo>
                  <a:cubicBezTo>
                    <a:pt x="216" y="179"/>
                    <a:pt x="216" y="179"/>
                    <a:pt x="216" y="179"/>
                  </a:cubicBezTo>
                  <a:lnTo>
                    <a:pt x="216" y="33"/>
                  </a:lnTo>
                  <a:close/>
                  <a:moveTo>
                    <a:pt x="227" y="119"/>
                  </a:moveTo>
                  <a:cubicBezTo>
                    <a:pt x="382" y="119"/>
                    <a:pt x="382" y="119"/>
                    <a:pt x="382" y="119"/>
                  </a:cubicBezTo>
                  <a:cubicBezTo>
                    <a:pt x="382" y="179"/>
                    <a:pt x="382" y="179"/>
                    <a:pt x="382" y="179"/>
                  </a:cubicBezTo>
                  <a:cubicBezTo>
                    <a:pt x="227" y="179"/>
                    <a:pt x="227" y="179"/>
                    <a:pt x="227" y="179"/>
                  </a:cubicBezTo>
                  <a:lnTo>
                    <a:pt x="227" y="119"/>
                  </a:lnTo>
                  <a:close/>
                  <a:moveTo>
                    <a:pt x="382" y="117"/>
                  </a:moveTo>
                  <a:cubicBezTo>
                    <a:pt x="227" y="117"/>
                    <a:pt x="227" y="117"/>
                    <a:pt x="227" y="117"/>
                  </a:cubicBezTo>
                  <a:cubicBezTo>
                    <a:pt x="227" y="115"/>
                    <a:pt x="227" y="115"/>
                    <a:pt x="227" y="115"/>
                  </a:cubicBezTo>
                  <a:cubicBezTo>
                    <a:pt x="382" y="115"/>
                    <a:pt x="382" y="115"/>
                    <a:pt x="382" y="115"/>
                  </a:cubicBezTo>
                  <a:lnTo>
                    <a:pt x="382" y="117"/>
                  </a:lnTo>
                  <a:close/>
                  <a:moveTo>
                    <a:pt x="384" y="113"/>
                  </a:moveTo>
                  <a:cubicBezTo>
                    <a:pt x="227" y="113"/>
                    <a:pt x="227" y="113"/>
                    <a:pt x="227" y="113"/>
                  </a:cubicBezTo>
                  <a:cubicBezTo>
                    <a:pt x="227" y="72"/>
                    <a:pt x="227" y="72"/>
                    <a:pt x="227" y="72"/>
                  </a:cubicBezTo>
                  <a:cubicBezTo>
                    <a:pt x="227" y="72"/>
                    <a:pt x="227" y="72"/>
                    <a:pt x="227" y="72"/>
                  </a:cubicBezTo>
                  <a:cubicBezTo>
                    <a:pt x="314" y="72"/>
                    <a:pt x="314" y="72"/>
                    <a:pt x="314" y="72"/>
                  </a:cubicBezTo>
                  <a:cubicBezTo>
                    <a:pt x="336" y="92"/>
                    <a:pt x="336" y="92"/>
                    <a:pt x="336" y="92"/>
                  </a:cubicBezTo>
                  <a:cubicBezTo>
                    <a:pt x="337" y="92"/>
                    <a:pt x="337" y="92"/>
                    <a:pt x="337" y="92"/>
                  </a:cubicBezTo>
                  <a:cubicBezTo>
                    <a:pt x="394" y="107"/>
                    <a:pt x="394" y="107"/>
                    <a:pt x="394" y="107"/>
                  </a:cubicBezTo>
                  <a:lnTo>
                    <a:pt x="384" y="113"/>
                  </a:lnTo>
                  <a:close/>
                  <a:moveTo>
                    <a:pt x="310" y="67"/>
                  </a:moveTo>
                  <a:cubicBezTo>
                    <a:pt x="310" y="67"/>
                    <a:pt x="310" y="67"/>
                    <a:pt x="310" y="67"/>
                  </a:cubicBezTo>
                  <a:cubicBezTo>
                    <a:pt x="314" y="66"/>
                    <a:pt x="314" y="66"/>
                    <a:pt x="314" y="66"/>
                  </a:cubicBezTo>
                  <a:cubicBezTo>
                    <a:pt x="340" y="89"/>
                    <a:pt x="340" y="89"/>
                    <a:pt x="340" y="89"/>
                  </a:cubicBezTo>
                  <a:cubicBezTo>
                    <a:pt x="340" y="89"/>
                    <a:pt x="340" y="89"/>
                    <a:pt x="341" y="89"/>
                  </a:cubicBezTo>
                  <a:cubicBezTo>
                    <a:pt x="400" y="104"/>
                    <a:pt x="400" y="104"/>
                    <a:pt x="400" y="104"/>
                  </a:cubicBezTo>
                  <a:cubicBezTo>
                    <a:pt x="397" y="105"/>
                    <a:pt x="397" y="105"/>
                    <a:pt x="397" y="105"/>
                  </a:cubicBezTo>
                  <a:cubicBezTo>
                    <a:pt x="397" y="105"/>
                    <a:pt x="397" y="105"/>
                    <a:pt x="397" y="105"/>
                  </a:cubicBezTo>
                  <a:cubicBezTo>
                    <a:pt x="338" y="90"/>
                    <a:pt x="338" y="90"/>
                    <a:pt x="338" y="90"/>
                  </a:cubicBezTo>
                  <a:cubicBezTo>
                    <a:pt x="315" y="70"/>
                    <a:pt x="315" y="70"/>
                    <a:pt x="315" y="70"/>
                  </a:cubicBezTo>
                  <a:cubicBezTo>
                    <a:pt x="315" y="70"/>
                    <a:pt x="315" y="70"/>
                    <a:pt x="314" y="70"/>
                  </a:cubicBezTo>
                  <a:cubicBezTo>
                    <a:pt x="227" y="70"/>
                    <a:pt x="227" y="70"/>
                    <a:pt x="227" y="70"/>
                  </a:cubicBezTo>
                  <a:cubicBezTo>
                    <a:pt x="227" y="70"/>
                    <a:pt x="227" y="70"/>
                    <a:pt x="227" y="70"/>
                  </a:cubicBezTo>
                  <a:cubicBezTo>
                    <a:pt x="227" y="67"/>
                    <a:pt x="227" y="67"/>
                    <a:pt x="227" y="67"/>
                  </a:cubicBezTo>
                  <a:lnTo>
                    <a:pt x="310" y="67"/>
                  </a:lnTo>
                  <a:close/>
                  <a:moveTo>
                    <a:pt x="62" y="89"/>
                  </a:moveTo>
                  <a:cubicBezTo>
                    <a:pt x="63" y="89"/>
                    <a:pt x="63" y="89"/>
                    <a:pt x="63" y="89"/>
                  </a:cubicBezTo>
                  <a:cubicBezTo>
                    <a:pt x="89" y="66"/>
                    <a:pt x="89" y="66"/>
                    <a:pt x="89" y="66"/>
                  </a:cubicBezTo>
                  <a:cubicBezTo>
                    <a:pt x="93" y="67"/>
                    <a:pt x="93" y="67"/>
                    <a:pt x="93" y="67"/>
                  </a:cubicBezTo>
                  <a:cubicBezTo>
                    <a:pt x="93" y="67"/>
                    <a:pt x="93" y="67"/>
                    <a:pt x="93" y="67"/>
                  </a:cubicBezTo>
                  <a:cubicBezTo>
                    <a:pt x="176" y="67"/>
                    <a:pt x="176" y="67"/>
                    <a:pt x="176" y="67"/>
                  </a:cubicBezTo>
                  <a:cubicBezTo>
                    <a:pt x="176" y="70"/>
                    <a:pt x="176" y="70"/>
                    <a:pt x="176" y="70"/>
                  </a:cubicBezTo>
                  <a:cubicBezTo>
                    <a:pt x="88" y="70"/>
                    <a:pt x="88" y="70"/>
                    <a:pt x="88" y="70"/>
                  </a:cubicBezTo>
                  <a:cubicBezTo>
                    <a:pt x="88" y="70"/>
                    <a:pt x="88" y="70"/>
                    <a:pt x="88" y="70"/>
                  </a:cubicBezTo>
                  <a:cubicBezTo>
                    <a:pt x="65" y="90"/>
                    <a:pt x="65" y="90"/>
                    <a:pt x="65" y="90"/>
                  </a:cubicBezTo>
                  <a:cubicBezTo>
                    <a:pt x="6" y="105"/>
                    <a:pt x="6" y="105"/>
                    <a:pt x="6" y="105"/>
                  </a:cubicBezTo>
                  <a:cubicBezTo>
                    <a:pt x="6" y="105"/>
                    <a:pt x="6" y="105"/>
                    <a:pt x="6" y="105"/>
                  </a:cubicBezTo>
                  <a:cubicBezTo>
                    <a:pt x="3" y="104"/>
                    <a:pt x="3" y="104"/>
                    <a:pt x="3" y="104"/>
                  </a:cubicBezTo>
                  <a:lnTo>
                    <a:pt x="62" y="89"/>
                  </a:lnTo>
                  <a:close/>
                  <a:moveTo>
                    <a:pt x="8" y="107"/>
                  </a:moveTo>
                  <a:cubicBezTo>
                    <a:pt x="66" y="92"/>
                    <a:pt x="66" y="92"/>
                    <a:pt x="66" y="92"/>
                  </a:cubicBezTo>
                  <a:cubicBezTo>
                    <a:pt x="66" y="92"/>
                    <a:pt x="66" y="92"/>
                    <a:pt x="66" y="92"/>
                  </a:cubicBezTo>
                  <a:cubicBezTo>
                    <a:pt x="89" y="72"/>
                    <a:pt x="89" y="72"/>
                    <a:pt x="89" y="72"/>
                  </a:cubicBezTo>
                  <a:cubicBezTo>
                    <a:pt x="176" y="72"/>
                    <a:pt x="176" y="72"/>
                    <a:pt x="176" y="72"/>
                  </a:cubicBezTo>
                  <a:cubicBezTo>
                    <a:pt x="176" y="113"/>
                    <a:pt x="176" y="113"/>
                    <a:pt x="176" y="113"/>
                  </a:cubicBezTo>
                  <a:cubicBezTo>
                    <a:pt x="19" y="113"/>
                    <a:pt x="19" y="113"/>
                    <a:pt x="19" y="113"/>
                  </a:cubicBezTo>
                  <a:lnTo>
                    <a:pt x="8" y="107"/>
                  </a:lnTo>
                  <a:close/>
                  <a:moveTo>
                    <a:pt x="176" y="115"/>
                  </a:moveTo>
                  <a:cubicBezTo>
                    <a:pt x="176" y="117"/>
                    <a:pt x="176" y="117"/>
                    <a:pt x="176" y="117"/>
                  </a:cubicBezTo>
                  <a:cubicBezTo>
                    <a:pt x="21" y="117"/>
                    <a:pt x="21" y="117"/>
                    <a:pt x="21" y="117"/>
                  </a:cubicBezTo>
                  <a:cubicBezTo>
                    <a:pt x="21" y="115"/>
                    <a:pt x="21" y="115"/>
                    <a:pt x="21" y="115"/>
                  </a:cubicBezTo>
                  <a:lnTo>
                    <a:pt x="176" y="115"/>
                  </a:lnTo>
                  <a:close/>
                  <a:moveTo>
                    <a:pt x="21" y="119"/>
                  </a:moveTo>
                  <a:cubicBezTo>
                    <a:pt x="176" y="119"/>
                    <a:pt x="176" y="119"/>
                    <a:pt x="176" y="119"/>
                  </a:cubicBezTo>
                  <a:cubicBezTo>
                    <a:pt x="176" y="179"/>
                    <a:pt x="176" y="179"/>
                    <a:pt x="176" y="179"/>
                  </a:cubicBezTo>
                  <a:cubicBezTo>
                    <a:pt x="21" y="179"/>
                    <a:pt x="21" y="179"/>
                    <a:pt x="21" y="179"/>
                  </a:cubicBezTo>
                  <a:lnTo>
                    <a:pt x="21" y="119"/>
                  </a:lnTo>
                  <a:close/>
                  <a:moveTo>
                    <a:pt x="189" y="179"/>
                  </a:moveTo>
                  <a:cubicBezTo>
                    <a:pt x="189" y="147"/>
                    <a:pt x="189" y="147"/>
                    <a:pt x="189" y="147"/>
                  </a:cubicBezTo>
                  <a:cubicBezTo>
                    <a:pt x="214" y="147"/>
                    <a:pt x="214" y="147"/>
                    <a:pt x="214" y="147"/>
                  </a:cubicBezTo>
                  <a:cubicBezTo>
                    <a:pt x="214" y="179"/>
                    <a:pt x="214" y="179"/>
                    <a:pt x="214" y="179"/>
                  </a:cubicBezTo>
                  <a:lnTo>
                    <a:pt x="189"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34">
              <a:extLst>
                <a:ext uri="{FF2B5EF4-FFF2-40B4-BE49-F238E27FC236}">
                  <a16:creationId xmlns:a16="http://schemas.microsoft.com/office/drawing/2014/main" id="{6F74B3E3-5C23-349C-56D1-61D20A5724F8}"/>
                </a:ext>
              </a:extLst>
            </p:cNvPr>
            <p:cNvSpPr>
              <a:spLocks/>
            </p:cNvSpPr>
            <p:nvPr userDrawn="1"/>
          </p:nvSpPr>
          <p:spPr bwMode="auto">
            <a:xfrm>
              <a:off x="6034088" y="3622675"/>
              <a:ext cx="96838" cy="92075"/>
            </a:xfrm>
            <a:custGeom>
              <a:avLst/>
              <a:gdLst>
                <a:gd name="T0" fmla="*/ 39 w 61"/>
                <a:gd name="T1" fmla="*/ 22 h 58"/>
                <a:gd name="T2" fmla="*/ 30 w 61"/>
                <a:gd name="T3" fmla="*/ 0 h 58"/>
                <a:gd name="T4" fmla="*/ 22 w 61"/>
                <a:gd name="T5" fmla="*/ 22 h 58"/>
                <a:gd name="T6" fmla="*/ 0 w 61"/>
                <a:gd name="T7" fmla="*/ 22 h 58"/>
                <a:gd name="T8" fmla="*/ 17 w 61"/>
                <a:gd name="T9" fmla="*/ 36 h 58"/>
                <a:gd name="T10" fmla="*/ 13 w 61"/>
                <a:gd name="T11" fmla="*/ 58 h 58"/>
                <a:gd name="T12" fmla="*/ 30 w 61"/>
                <a:gd name="T13" fmla="*/ 44 h 58"/>
                <a:gd name="T14" fmla="*/ 48 w 61"/>
                <a:gd name="T15" fmla="*/ 58 h 58"/>
                <a:gd name="T16" fmla="*/ 43 w 61"/>
                <a:gd name="T17" fmla="*/ 36 h 58"/>
                <a:gd name="T18" fmla="*/ 61 w 61"/>
                <a:gd name="T19" fmla="*/ 22 h 58"/>
                <a:gd name="T20" fmla="*/ 39 w 61"/>
                <a:gd name="T21"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58">
                  <a:moveTo>
                    <a:pt x="39" y="22"/>
                  </a:moveTo>
                  <a:lnTo>
                    <a:pt x="30" y="0"/>
                  </a:lnTo>
                  <a:lnTo>
                    <a:pt x="22" y="22"/>
                  </a:lnTo>
                  <a:lnTo>
                    <a:pt x="0" y="22"/>
                  </a:lnTo>
                  <a:lnTo>
                    <a:pt x="17" y="36"/>
                  </a:lnTo>
                  <a:lnTo>
                    <a:pt x="13" y="58"/>
                  </a:lnTo>
                  <a:lnTo>
                    <a:pt x="30" y="44"/>
                  </a:lnTo>
                  <a:lnTo>
                    <a:pt x="48" y="58"/>
                  </a:lnTo>
                  <a:lnTo>
                    <a:pt x="43" y="36"/>
                  </a:lnTo>
                  <a:lnTo>
                    <a:pt x="61" y="22"/>
                  </a:lnTo>
                  <a:lnTo>
                    <a:pt x="3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35">
              <a:extLst>
                <a:ext uri="{FF2B5EF4-FFF2-40B4-BE49-F238E27FC236}">
                  <a16:creationId xmlns:a16="http://schemas.microsoft.com/office/drawing/2014/main" id="{211706FE-1379-2808-0A57-42FA4008D434}"/>
                </a:ext>
              </a:extLst>
            </p:cNvPr>
            <p:cNvSpPr>
              <a:spLocks/>
            </p:cNvSpPr>
            <p:nvPr userDrawn="1"/>
          </p:nvSpPr>
          <p:spPr bwMode="auto">
            <a:xfrm>
              <a:off x="6034088" y="4630738"/>
              <a:ext cx="14288"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36">
              <a:extLst>
                <a:ext uri="{FF2B5EF4-FFF2-40B4-BE49-F238E27FC236}">
                  <a16:creationId xmlns:a16="http://schemas.microsoft.com/office/drawing/2014/main" id="{0D5DAD57-84D2-FD28-19E8-CEBC934A2998}"/>
                </a:ext>
              </a:extLst>
            </p:cNvPr>
            <p:cNvSpPr>
              <a:spLocks/>
            </p:cNvSpPr>
            <p:nvPr userDrawn="1"/>
          </p:nvSpPr>
          <p:spPr bwMode="auto">
            <a:xfrm>
              <a:off x="6110288"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37">
              <a:extLst>
                <a:ext uri="{FF2B5EF4-FFF2-40B4-BE49-F238E27FC236}">
                  <a16:creationId xmlns:a16="http://schemas.microsoft.com/office/drawing/2014/main" id="{0561F6DA-848B-D318-C5DC-16F076BA28EB}"/>
                </a:ext>
              </a:extLst>
            </p:cNvPr>
            <p:cNvSpPr>
              <a:spLocks/>
            </p:cNvSpPr>
            <p:nvPr userDrawn="1"/>
          </p:nvSpPr>
          <p:spPr bwMode="auto">
            <a:xfrm>
              <a:off x="6069013"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1" y="0"/>
                    <a:pt x="0" y="0"/>
                    <a:pt x="0" y="1"/>
                  </a:cubicBezTo>
                  <a:cubicBezTo>
                    <a:pt x="0" y="24"/>
                    <a:pt x="0" y="24"/>
                    <a:pt x="0" y="24"/>
                  </a:cubicBezTo>
                  <a:cubicBezTo>
                    <a:pt x="0" y="25"/>
                    <a:pt x="1"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38">
              <a:extLst>
                <a:ext uri="{FF2B5EF4-FFF2-40B4-BE49-F238E27FC236}">
                  <a16:creationId xmlns:a16="http://schemas.microsoft.com/office/drawing/2014/main" id="{BBAE4F3C-7C8B-5792-2DDC-77311F430C94}"/>
                </a:ext>
              </a:extLst>
            </p:cNvPr>
            <p:cNvSpPr>
              <a:spLocks/>
            </p:cNvSpPr>
            <p:nvPr userDrawn="1"/>
          </p:nvSpPr>
          <p:spPr bwMode="auto">
            <a:xfrm>
              <a:off x="6040438"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2" y="6"/>
                    <a:pt x="2" y="6"/>
                    <a:pt x="2" y="5"/>
                  </a:cubicBezTo>
                  <a:cubicBezTo>
                    <a:pt x="2" y="1"/>
                    <a:pt x="2" y="1"/>
                    <a:pt x="2" y="1"/>
                  </a:cubicBezTo>
                  <a:cubicBezTo>
                    <a:pt x="2" y="0"/>
                    <a:pt x="2" y="0"/>
                    <a:pt x="1" y="0"/>
                  </a:cubicBezTo>
                  <a:cubicBezTo>
                    <a:pt x="1" y="0"/>
                    <a:pt x="0" y="0"/>
                    <a:pt x="0" y="1"/>
                  </a:cubicBezTo>
                  <a:cubicBezTo>
                    <a:pt x="0" y="5"/>
                    <a:pt x="0" y="5"/>
                    <a:pt x="0" y="5"/>
                  </a:cubicBezTo>
                  <a:cubicBezTo>
                    <a:pt x="0" y="6"/>
                    <a:pt x="1"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39">
              <a:extLst>
                <a:ext uri="{FF2B5EF4-FFF2-40B4-BE49-F238E27FC236}">
                  <a16:creationId xmlns:a16="http://schemas.microsoft.com/office/drawing/2014/main" id="{6ABE584E-98B3-E3E0-C616-CBCDCBB25A46}"/>
                </a:ext>
              </a:extLst>
            </p:cNvPr>
            <p:cNvSpPr>
              <a:spLocks/>
            </p:cNvSpPr>
            <p:nvPr userDrawn="1"/>
          </p:nvSpPr>
          <p:spPr bwMode="auto">
            <a:xfrm>
              <a:off x="6102350"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1" y="6"/>
                    <a:pt x="2" y="6"/>
                    <a:pt x="2" y="5"/>
                  </a:cubicBezTo>
                  <a:cubicBezTo>
                    <a:pt x="2" y="1"/>
                    <a:pt x="2" y="1"/>
                    <a:pt x="2" y="1"/>
                  </a:cubicBezTo>
                  <a:cubicBezTo>
                    <a:pt x="2" y="0"/>
                    <a:pt x="1" y="0"/>
                    <a:pt x="1" y="0"/>
                  </a:cubicBezTo>
                  <a:cubicBezTo>
                    <a:pt x="0" y="0"/>
                    <a:pt x="0" y="0"/>
                    <a:pt x="0" y="1"/>
                  </a:cubicBezTo>
                  <a:cubicBezTo>
                    <a:pt x="0" y="5"/>
                    <a:pt x="0" y="5"/>
                    <a:pt x="0" y="5"/>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40">
              <a:extLst>
                <a:ext uri="{FF2B5EF4-FFF2-40B4-BE49-F238E27FC236}">
                  <a16:creationId xmlns:a16="http://schemas.microsoft.com/office/drawing/2014/main" id="{D8BFBE29-5AFE-8F7E-80E2-E2B2EFE13FB9}"/>
                </a:ext>
              </a:extLst>
            </p:cNvPr>
            <p:cNvSpPr>
              <a:spLocks/>
            </p:cNvSpPr>
            <p:nvPr userDrawn="1"/>
          </p:nvSpPr>
          <p:spPr bwMode="auto">
            <a:xfrm>
              <a:off x="580548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41">
              <a:extLst>
                <a:ext uri="{FF2B5EF4-FFF2-40B4-BE49-F238E27FC236}">
                  <a16:creationId xmlns:a16="http://schemas.microsoft.com/office/drawing/2014/main" id="{EF7AC497-EAB1-4108-1A81-79BC7CEBBE26}"/>
                </a:ext>
              </a:extLst>
            </p:cNvPr>
            <p:cNvSpPr>
              <a:spLocks/>
            </p:cNvSpPr>
            <p:nvPr userDrawn="1"/>
          </p:nvSpPr>
          <p:spPr bwMode="auto">
            <a:xfrm>
              <a:off x="5702300"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42">
              <a:extLst>
                <a:ext uri="{FF2B5EF4-FFF2-40B4-BE49-F238E27FC236}">
                  <a16:creationId xmlns:a16="http://schemas.microsoft.com/office/drawing/2014/main" id="{B304AB84-0DBF-6E99-EA6C-A871DB75B6C0}"/>
                </a:ext>
              </a:extLst>
            </p:cNvPr>
            <p:cNvSpPr>
              <a:spLocks/>
            </p:cNvSpPr>
            <p:nvPr userDrawn="1"/>
          </p:nvSpPr>
          <p:spPr bwMode="auto">
            <a:xfrm>
              <a:off x="559911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43">
              <a:extLst>
                <a:ext uri="{FF2B5EF4-FFF2-40B4-BE49-F238E27FC236}">
                  <a16:creationId xmlns:a16="http://schemas.microsoft.com/office/drawing/2014/main" id="{B5F0BD4C-DE35-D4F4-A103-BDED81334D84}"/>
                </a:ext>
              </a:extLst>
            </p:cNvPr>
            <p:cNvSpPr>
              <a:spLocks/>
            </p:cNvSpPr>
            <p:nvPr userDrawn="1"/>
          </p:nvSpPr>
          <p:spPr bwMode="auto">
            <a:xfrm>
              <a:off x="549433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44">
              <a:extLst>
                <a:ext uri="{FF2B5EF4-FFF2-40B4-BE49-F238E27FC236}">
                  <a16:creationId xmlns:a16="http://schemas.microsoft.com/office/drawing/2014/main" id="{0DCB3AFE-8C03-A317-A913-965851C69DC2}"/>
                </a:ext>
              </a:extLst>
            </p:cNvPr>
            <p:cNvSpPr>
              <a:spLocks/>
            </p:cNvSpPr>
            <p:nvPr userDrawn="1"/>
          </p:nvSpPr>
          <p:spPr bwMode="auto">
            <a:xfrm>
              <a:off x="5391150"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45">
              <a:extLst>
                <a:ext uri="{FF2B5EF4-FFF2-40B4-BE49-F238E27FC236}">
                  <a16:creationId xmlns:a16="http://schemas.microsoft.com/office/drawing/2014/main" id="{4987B9EC-9474-73B2-0723-5A2A90226C22}"/>
                </a:ext>
              </a:extLst>
            </p:cNvPr>
            <p:cNvSpPr>
              <a:spLocks/>
            </p:cNvSpPr>
            <p:nvPr userDrawn="1"/>
          </p:nvSpPr>
          <p:spPr bwMode="auto">
            <a:xfrm>
              <a:off x="528796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46" name="Freeform 246">
              <a:extLst>
                <a:ext uri="{FF2B5EF4-FFF2-40B4-BE49-F238E27FC236}">
                  <a16:creationId xmlns:a16="http://schemas.microsoft.com/office/drawing/2014/main" id="{660603C9-6167-4F4E-9295-5B4A60335599}"/>
                </a:ext>
              </a:extLst>
            </p:cNvPr>
            <p:cNvSpPr>
              <a:spLocks/>
            </p:cNvSpPr>
            <p:nvPr userDrawn="1"/>
          </p:nvSpPr>
          <p:spPr bwMode="auto">
            <a:xfrm>
              <a:off x="5183188"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47">
              <a:extLst>
                <a:ext uri="{FF2B5EF4-FFF2-40B4-BE49-F238E27FC236}">
                  <a16:creationId xmlns:a16="http://schemas.microsoft.com/office/drawing/2014/main" id="{30584068-D132-92A0-1666-6AB00164F77F}"/>
                </a:ext>
              </a:extLst>
            </p:cNvPr>
            <p:cNvSpPr>
              <a:spLocks/>
            </p:cNvSpPr>
            <p:nvPr userDrawn="1"/>
          </p:nvSpPr>
          <p:spPr bwMode="auto">
            <a:xfrm>
              <a:off x="50800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48">
              <a:extLst>
                <a:ext uri="{FF2B5EF4-FFF2-40B4-BE49-F238E27FC236}">
                  <a16:creationId xmlns:a16="http://schemas.microsoft.com/office/drawing/2014/main" id="{547492DC-F6BC-22BE-6B26-383C734EAC95}"/>
                </a:ext>
              </a:extLst>
            </p:cNvPr>
            <p:cNvSpPr>
              <a:spLocks/>
            </p:cNvSpPr>
            <p:nvPr userDrawn="1"/>
          </p:nvSpPr>
          <p:spPr bwMode="auto">
            <a:xfrm>
              <a:off x="497681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49">
              <a:extLst>
                <a:ext uri="{FF2B5EF4-FFF2-40B4-BE49-F238E27FC236}">
                  <a16:creationId xmlns:a16="http://schemas.microsoft.com/office/drawing/2014/main" id="{3E5010BB-CCE7-105F-08E2-B64DCC60B280}"/>
                </a:ext>
              </a:extLst>
            </p:cNvPr>
            <p:cNvSpPr>
              <a:spLocks/>
            </p:cNvSpPr>
            <p:nvPr userDrawn="1"/>
          </p:nvSpPr>
          <p:spPr bwMode="auto">
            <a:xfrm>
              <a:off x="4879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50">
              <a:extLst>
                <a:ext uri="{FF2B5EF4-FFF2-40B4-BE49-F238E27FC236}">
                  <a16:creationId xmlns:a16="http://schemas.microsoft.com/office/drawing/2014/main" id="{574CAB25-7845-BFED-1325-56B117A79143}"/>
                </a:ext>
              </a:extLst>
            </p:cNvPr>
            <p:cNvSpPr>
              <a:spLocks/>
            </p:cNvSpPr>
            <p:nvPr userDrawn="1"/>
          </p:nvSpPr>
          <p:spPr bwMode="auto">
            <a:xfrm>
              <a:off x="580548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51">
              <a:extLst>
                <a:ext uri="{FF2B5EF4-FFF2-40B4-BE49-F238E27FC236}">
                  <a16:creationId xmlns:a16="http://schemas.microsoft.com/office/drawing/2014/main" id="{A5948D00-7C4F-614E-4F85-76E399B9A8F4}"/>
                </a:ext>
              </a:extLst>
            </p:cNvPr>
            <p:cNvSpPr>
              <a:spLocks/>
            </p:cNvSpPr>
            <p:nvPr userDrawn="1"/>
          </p:nvSpPr>
          <p:spPr bwMode="auto">
            <a:xfrm>
              <a:off x="5702300"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52">
              <a:extLst>
                <a:ext uri="{FF2B5EF4-FFF2-40B4-BE49-F238E27FC236}">
                  <a16:creationId xmlns:a16="http://schemas.microsoft.com/office/drawing/2014/main" id="{67F70499-51E6-92BC-979C-57540E9EAEAD}"/>
                </a:ext>
              </a:extLst>
            </p:cNvPr>
            <p:cNvSpPr>
              <a:spLocks/>
            </p:cNvSpPr>
            <p:nvPr userDrawn="1"/>
          </p:nvSpPr>
          <p:spPr bwMode="auto">
            <a:xfrm>
              <a:off x="559911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53">
              <a:extLst>
                <a:ext uri="{FF2B5EF4-FFF2-40B4-BE49-F238E27FC236}">
                  <a16:creationId xmlns:a16="http://schemas.microsoft.com/office/drawing/2014/main" id="{6CBFD620-D35A-A0BC-0D36-BA62CEBC6A97}"/>
                </a:ext>
              </a:extLst>
            </p:cNvPr>
            <p:cNvSpPr>
              <a:spLocks/>
            </p:cNvSpPr>
            <p:nvPr userDrawn="1"/>
          </p:nvSpPr>
          <p:spPr bwMode="auto">
            <a:xfrm>
              <a:off x="549433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54">
              <a:extLst>
                <a:ext uri="{FF2B5EF4-FFF2-40B4-BE49-F238E27FC236}">
                  <a16:creationId xmlns:a16="http://schemas.microsoft.com/office/drawing/2014/main" id="{B6F5E936-4F07-3643-CE1E-D8162F597F74}"/>
                </a:ext>
              </a:extLst>
            </p:cNvPr>
            <p:cNvSpPr>
              <a:spLocks/>
            </p:cNvSpPr>
            <p:nvPr userDrawn="1"/>
          </p:nvSpPr>
          <p:spPr bwMode="auto">
            <a:xfrm>
              <a:off x="5391150"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55">
              <a:extLst>
                <a:ext uri="{FF2B5EF4-FFF2-40B4-BE49-F238E27FC236}">
                  <a16:creationId xmlns:a16="http://schemas.microsoft.com/office/drawing/2014/main" id="{DFFA2F2C-BDCF-0D82-8294-6FBE22327319}"/>
                </a:ext>
              </a:extLst>
            </p:cNvPr>
            <p:cNvSpPr>
              <a:spLocks/>
            </p:cNvSpPr>
            <p:nvPr userDrawn="1"/>
          </p:nvSpPr>
          <p:spPr bwMode="auto">
            <a:xfrm>
              <a:off x="528796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56">
              <a:extLst>
                <a:ext uri="{FF2B5EF4-FFF2-40B4-BE49-F238E27FC236}">
                  <a16:creationId xmlns:a16="http://schemas.microsoft.com/office/drawing/2014/main" id="{2565DC8F-673D-4C43-EFE8-48F2C6CC4209}"/>
                </a:ext>
              </a:extLst>
            </p:cNvPr>
            <p:cNvSpPr>
              <a:spLocks/>
            </p:cNvSpPr>
            <p:nvPr userDrawn="1"/>
          </p:nvSpPr>
          <p:spPr bwMode="auto">
            <a:xfrm>
              <a:off x="5183188"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57">
              <a:extLst>
                <a:ext uri="{FF2B5EF4-FFF2-40B4-BE49-F238E27FC236}">
                  <a16:creationId xmlns:a16="http://schemas.microsoft.com/office/drawing/2014/main" id="{57820A09-CAC8-42A9-508D-4C4824DF30D1}"/>
                </a:ext>
              </a:extLst>
            </p:cNvPr>
            <p:cNvSpPr>
              <a:spLocks/>
            </p:cNvSpPr>
            <p:nvPr userDrawn="1"/>
          </p:nvSpPr>
          <p:spPr bwMode="auto">
            <a:xfrm>
              <a:off x="50800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58">
              <a:extLst>
                <a:ext uri="{FF2B5EF4-FFF2-40B4-BE49-F238E27FC236}">
                  <a16:creationId xmlns:a16="http://schemas.microsoft.com/office/drawing/2014/main" id="{500E68D6-F520-789F-490D-D0B23F58E586}"/>
                </a:ext>
              </a:extLst>
            </p:cNvPr>
            <p:cNvSpPr>
              <a:spLocks/>
            </p:cNvSpPr>
            <p:nvPr userDrawn="1"/>
          </p:nvSpPr>
          <p:spPr bwMode="auto">
            <a:xfrm>
              <a:off x="497681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59">
              <a:extLst>
                <a:ext uri="{FF2B5EF4-FFF2-40B4-BE49-F238E27FC236}">
                  <a16:creationId xmlns:a16="http://schemas.microsoft.com/office/drawing/2014/main" id="{21FEFA45-A9C7-16ED-D657-D247EAEFF5CC}"/>
                </a:ext>
              </a:extLst>
            </p:cNvPr>
            <p:cNvSpPr>
              <a:spLocks/>
            </p:cNvSpPr>
            <p:nvPr userDrawn="1"/>
          </p:nvSpPr>
          <p:spPr bwMode="auto">
            <a:xfrm>
              <a:off x="4879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60">
              <a:extLst>
                <a:ext uri="{FF2B5EF4-FFF2-40B4-BE49-F238E27FC236}">
                  <a16:creationId xmlns:a16="http://schemas.microsoft.com/office/drawing/2014/main" id="{F429818E-CC07-52C6-018A-3CC4B3645BAF}"/>
                </a:ext>
              </a:extLst>
            </p:cNvPr>
            <p:cNvSpPr>
              <a:spLocks/>
            </p:cNvSpPr>
            <p:nvPr userDrawn="1"/>
          </p:nvSpPr>
          <p:spPr bwMode="auto">
            <a:xfrm>
              <a:off x="72231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61">
              <a:extLst>
                <a:ext uri="{FF2B5EF4-FFF2-40B4-BE49-F238E27FC236}">
                  <a16:creationId xmlns:a16="http://schemas.microsoft.com/office/drawing/2014/main" id="{EF5A3766-5995-485C-23A9-5596C59D2041}"/>
                </a:ext>
              </a:extLst>
            </p:cNvPr>
            <p:cNvSpPr>
              <a:spLocks/>
            </p:cNvSpPr>
            <p:nvPr userDrawn="1"/>
          </p:nvSpPr>
          <p:spPr bwMode="auto">
            <a:xfrm>
              <a:off x="7118350" y="4435475"/>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62">
              <a:extLst>
                <a:ext uri="{FF2B5EF4-FFF2-40B4-BE49-F238E27FC236}">
                  <a16:creationId xmlns:a16="http://schemas.microsoft.com/office/drawing/2014/main" id="{72FE899C-AC41-F283-CA51-C1A3A5F8A8EC}"/>
                </a:ext>
              </a:extLst>
            </p:cNvPr>
            <p:cNvSpPr>
              <a:spLocks/>
            </p:cNvSpPr>
            <p:nvPr userDrawn="1"/>
          </p:nvSpPr>
          <p:spPr bwMode="auto">
            <a:xfrm>
              <a:off x="701516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63">
              <a:extLst>
                <a:ext uri="{FF2B5EF4-FFF2-40B4-BE49-F238E27FC236}">
                  <a16:creationId xmlns:a16="http://schemas.microsoft.com/office/drawing/2014/main" id="{73F37DFC-B8DE-24A2-1674-551C88E5FAFB}"/>
                </a:ext>
              </a:extLst>
            </p:cNvPr>
            <p:cNvSpPr>
              <a:spLocks/>
            </p:cNvSpPr>
            <p:nvPr userDrawn="1"/>
          </p:nvSpPr>
          <p:spPr bwMode="auto">
            <a:xfrm>
              <a:off x="6911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64">
              <a:extLst>
                <a:ext uri="{FF2B5EF4-FFF2-40B4-BE49-F238E27FC236}">
                  <a16:creationId xmlns:a16="http://schemas.microsoft.com/office/drawing/2014/main" id="{B6F2B821-630F-FD0A-B8C1-DFDA7B2CBA0C}"/>
                </a:ext>
              </a:extLst>
            </p:cNvPr>
            <p:cNvSpPr>
              <a:spLocks/>
            </p:cNvSpPr>
            <p:nvPr userDrawn="1"/>
          </p:nvSpPr>
          <p:spPr bwMode="auto">
            <a:xfrm>
              <a:off x="68072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65">
              <a:extLst>
                <a:ext uri="{FF2B5EF4-FFF2-40B4-BE49-F238E27FC236}">
                  <a16:creationId xmlns:a16="http://schemas.microsoft.com/office/drawing/2014/main" id="{7E87763A-84FA-8ABB-DA60-969BD41A65AB}"/>
                </a:ext>
              </a:extLst>
            </p:cNvPr>
            <p:cNvSpPr>
              <a:spLocks/>
            </p:cNvSpPr>
            <p:nvPr userDrawn="1"/>
          </p:nvSpPr>
          <p:spPr bwMode="auto">
            <a:xfrm>
              <a:off x="670401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66">
              <a:extLst>
                <a:ext uri="{FF2B5EF4-FFF2-40B4-BE49-F238E27FC236}">
                  <a16:creationId xmlns:a16="http://schemas.microsoft.com/office/drawing/2014/main" id="{F582ABC4-6DC4-B4E9-5094-4864DA7ADBFF}"/>
                </a:ext>
              </a:extLst>
            </p:cNvPr>
            <p:cNvSpPr>
              <a:spLocks/>
            </p:cNvSpPr>
            <p:nvPr userDrawn="1"/>
          </p:nvSpPr>
          <p:spPr bwMode="auto">
            <a:xfrm>
              <a:off x="6600825"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67">
              <a:extLst>
                <a:ext uri="{FF2B5EF4-FFF2-40B4-BE49-F238E27FC236}">
                  <a16:creationId xmlns:a16="http://schemas.microsoft.com/office/drawing/2014/main" id="{11A185D4-918C-D51D-379D-7D781D5BE9E5}"/>
                </a:ext>
              </a:extLst>
            </p:cNvPr>
            <p:cNvSpPr>
              <a:spLocks/>
            </p:cNvSpPr>
            <p:nvPr userDrawn="1"/>
          </p:nvSpPr>
          <p:spPr bwMode="auto">
            <a:xfrm>
              <a:off x="6497638"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68">
              <a:extLst>
                <a:ext uri="{FF2B5EF4-FFF2-40B4-BE49-F238E27FC236}">
                  <a16:creationId xmlns:a16="http://schemas.microsoft.com/office/drawing/2014/main" id="{C6CCAD70-A7C7-FEF5-3AE7-773AE06167D4}"/>
                </a:ext>
              </a:extLst>
            </p:cNvPr>
            <p:cNvSpPr>
              <a:spLocks/>
            </p:cNvSpPr>
            <p:nvPr userDrawn="1"/>
          </p:nvSpPr>
          <p:spPr bwMode="auto">
            <a:xfrm>
              <a:off x="639286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69">
              <a:extLst>
                <a:ext uri="{FF2B5EF4-FFF2-40B4-BE49-F238E27FC236}">
                  <a16:creationId xmlns:a16="http://schemas.microsoft.com/office/drawing/2014/main" id="{363C355F-57A5-8C71-E902-952BA052DFE3}"/>
                </a:ext>
              </a:extLst>
            </p:cNvPr>
            <p:cNvSpPr>
              <a:spLocks/>
            </p:cNvSpPr>
            <p:nvPr userDrawn="1"/>
          </p:nvSpPr>
          <p:spPr bwMode="auto">
            <a:xfrm>
              <a:off x="62960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70">
              <a:extLst>
                <a:ext uri="{FF2B5EF4-FFF2-40B4-BE49-F238E27FC236}">
                  <a16:creationId xmlns:a16="http://schemas.microsoft.com/office/drawing/2014/main" id="{DE7E3124-C279-ED24-0149-9237E5ED13F4}"/>
                </a:ext>
              </a:extLst>
            </p:cNvPr>
            <p:cNvSpPr>
              <a:spLocks/>
            </p:cNvSpPr>
            <p:nvPr userDrawn="1"/>
          </p:nvSpPr>
          <p:spPr bwMode="auto">
            <a:xfrm>
              <a:off x="72231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71">
              <a:extLst>
                <a:ext uri="{FF2B5EF4-FFF2-40B4-BE49-F238E27FC236}">
                  <a16:creationId xmlns:a16="http://schemas.microsoft.com/office/drawing/2014/main" id="{7143AE7A-A8DB-865E-98FA-B7C44EA2B6AB}"/>
                </a:ext>
              </a:extLst>
            </p:cNvPr>
            <p:cNvSpPr>
              <a:spLocks/>
            </p:cNvSpPr>
            <p:nvPr userDrawn="1"/>
          </p:nvSpPr>
          <p:spPr bwMode="auto">
            <a:xfrm>
              <a:off x="7118350" y="4603750"/>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72">
              <a:extLst>
                <a:ext uri="{FF2B5EF4-FFF2-40B4-BE49-F238E27FC236}">
                  <a16:creationId xmlns:a16="http://schemas.microsoft.com/office/drawing/2014/main" id="{5376BD27-CFCB-41C7-9BE7-E020580B5F7C}"/>
                </a:ext>
              </a:extLst>
            </p:cNvPr>
            <p:cNvSpPr>
              <a:spLocks/>
            </p:cNvSpPr>
            <p:nvPr userDrawn="1"/>
          </p:nvSpPr>
          <p:spPr bwMode="auto">
            <a:xfrm>
              <a:off x="701516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73">
              <a:extLst>
                <a:ext uri="{FF2B5EF4-FFF2-40B4-BE49-F238E27FC236}">
                  <a16:creationId xmlns:a16="http://schemas.microsoft.com/office/drawing/2014/main" id="{C3C6BC14-5102-097C-76B3-DDB8D131E987}"/>
                </a:ext>
              </a:extLst>
            </p:cNvPr>
            <p:cNvSpPr>
              <a:spLocks/>
            </p:cNvSpPr>
            <p:nvPr userDrawn="1"/>
          </p:nvSpPr>
          <p:spPr bwMode="auto">
            <a:xfrm>
              <a:off x="6911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74">
              <a:extLst>
                <a:ext uri="{FF2B5EF4-FFF2-40B4-BE49-F238E27FC236}">
                  <a16:creationId xmlns:a16="http://schemas.microsoft.com/office/drawing/2014/main" id="{C92D4EAC-259D-A84E-ECDF-C7F983D8072F}"/>
                </a:ext>
              </a:extLst>
            </p:cNvPr>
            <p:cNvSpPr>
              <a:spLocks/>
            </p:cNvSpPr>
            <p:nvPr userDrawn="1"/>
          </p:nvSpPr>
          <p:spPr bwMode="auto">
            <a:xfrm>
              <a:off x="68072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75">
              <a:extLst>
                <a:ext uri="{FF2B5EF4-FFF2-40B4-BE49-F238E27FC236}">
                  <a16:creationId xmlns:a16="http://schemas.microsoft.com/office/drawing/2014/main" id="{59D1335D-A5A0-C2D2-6E88-11A366A36A08}"/>
                </a:ext>
              </a:extLst>
            </p:cNvPr>
            <p:cNvSpPr>
              <a:spLocks/>
            </p:cNvSpPr>
            <p:nvPr userDrawn="1"/>
          </p:nvSpPr>
          <p:spPr bwMode="auto">
            <a:xfrm>
              <a:off x="670401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76">
              <a:extLst>
                <a:ext uri="{FF2B5EF4-FFF2-40B4-BE49-F238E27FC236}">
                  <a16:creationId xmlns:a16="http://schemas.microsoft.com/office/drawing/2014/main" id="{315B00D7-8C45-AF8E-8C12-6290D68FE9CD}"/>
                </a:ext>
              </a:extLst>
            </p:cNvPr>
            <p:cNvSpPr>
              <a:spLocks/>
            </p:cNvSpPr>
            <p:nvPr userDrawn="1"/>
          </p:nvSpPr>
          <p:spPr bwMode="auto">
            <a:xfrm>
              <a:off x="6600825"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77">
              <a:extLst>
                <a:ext uri="{FF2B5EF4-FFF2-40B4-BE49-F238E27FC236}">
                  <a16:creationId xmlns:a16="http://schemas.microsoft.com/office/drawing/2014/main" id="{DE10F077-AE81-FBD3-2DDF-72EE7CB1371D}"/>
                </a:ext>
              </a:extLst>
            </p:cNvPr>
            <p:cNvSpPr>
              <a:spLocks/>
            </p:cNvSpPr>
            <p:nvPr userDrawn="1"/>
          </p:nvSpPr>
          <p:spPr bwMode="auto">
            <a:xfrm>
              <a:off x="6497638"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78">
              <a:extLst>
                <a:ext uri="{FF2B5EF4-FFF2-40B4-BE49-F238E27FC236}">
                  <a16:creationId xmlns:a16="http://schemas.microsoft.com/office/drawing/2014/main" id="{8E310C82-7981-CFFB-78B1-53E9360CD4D8}"/>
                </a:ext>
              </a:extLst>
            </p:cNvPr>
            <p:cNvSpPr>
              <a:spLocks/>
            </p:cNvSpPr>
            <p:nvPr userDrawn="1"/>
          </p:nvSpPr>
          <p:spPr bwMode="auto">
            <a:xfrm>
              <a:off x="639286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79">
              <a:extLst>
                <a:ext uri="{FF2B5EF4-FFF2-40B4-BE49-F238E27FC236}">
                  <a16:creationId xmlns:a16="http://schemas.microsoft.com/office/drawing/2014/main" id="{C3A516EB-51E8-7B74-E322-B62C26A3F370}"/>
                </a:ext>
              </a:extLst>
            </p:cNvPr>
            <p:cNvSpPr>
              <a:spLocks/>
            </p:cNvSpPr>
            <p:nvPr userDrawn="1"/>
          </p:nvSpPr>
          <p:spPr bwMode="auto">
            <a:xfrm>
              <a:off x="62960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80">
              <a:extLst>
                <a:ext uri="{FF2B5EF4-FFF2-40B4-BE49-F238E27FC236}">
                  <a16:creationId xmlns:a16="http://schemas.microsoft.com/office/drawing/2014/main" id="{F8ED11C5-2791-EF0C-EC24-EC053DDCB832}"/>
                </a:ext>
              </a:extLst>
            </p:cNvPr>
            <p:cNvSpPr>
              <a:spLocks noEditPoints="1"/>
            </p:cNvSpPr>
            <p:nvPr userDrawn="1"/>
          </p:nvSpPr>
          <p:spPr bwMode="auto">
            <a:xfrm>
              <a:off x="2101850" y="4162425"/>
              <a:ext cx="2170113" cy="679450"/>
            </a:xfrm>
            <a:custGeom>
              <a:avLst/>
              <a:gdLst>
                <a:gd name="T0" fmla="*/ 164 w 314"/>
                <a:gd name="T1" fmla="*/ 68 h 97"/>
                <a:gd name="T2" fmla="*/ 111 w 314"/>
                <a:gd name="T3" fmla="*/ 20 h 97"/>
                <a:gd name="T4" fmla="*/ 83 w 314"/>
                <a:gd name="T5" fmla="*/ 60 h 97"/>
                <a:gd name="T6" fmla="*/ 64 w 314"/>
                <a:gd name="T7" fmla="*/ 72 h 97"/>
                <a:gd name="T8" fmla="*/ 44 w 314"/>
                <a:gd name="T9" fmla="*/ 60 h 97"/>
                <a:gd name="T10" fmla="*/ 36 w 314"/>
                <a:gd name="T11" fmla="*/ 60 h 97"/>
                <a:gd name="T12" fmla="*/ 21 w 314"/>
                <a:gd name="T13" fmla="*/ 79 h 97"/>
                <a:gd name="T14" fmla="*/ 113 w 314"/>
                <a:gd name="T15" fmla="*/ 87 h 97"/>
                <a:gd name="T16" fmla="*/ 163 w 314"/>
                <a:gd name="T17" fmla="*/ 86 h 97"/>
                <a:gd name="T18" fmla="*/ 261 w 314"/>
                <a:gd name="T19" fmla="*/ 40 h 97"/>
                <a:gd name="T20" fmla="*/ 261 w 314"/>
                <a:gd name="T21" fmla="*/ 59 h 97"/>
                <a:gd name="T22" fmla="*/ 261 w 314"/>
                <a:gd name="T23" fmla="*/ 87 h 97"/>
                <a:gd name="T24" fmla="*/ 313 w 314"/>
                <a:gd name="T25" fmla="*/ 97 h 97"/>
                <a:gd name="T26" fmla="*/ 73 w 314"/>
                <a:gd name="T27" fmla="*/ 95 h 97"/>
                <a:gd name="T28" fmla="*/ 67 w 314"/>
                <a:gd name="T29" fmla="*/ 77 h 97"/>
                <a:gd name="T30" fmla="*/ 84 w 314"/>
                <a:gd name="T31" fmla="*/ 58 h 97"/>
                <a:gd name="T32" fmla="*/ 75 w 314"/>
                <a:gd name="T33" fmla="*/ 94 h 97"/>
                <a:gd name="T34" fmla="*/ 48 w 314"/>
                <a:gd name="T35" fmla="*/ 58 h 97"/>
                <a:gd name="T36" fmla="*/ 62 w 314"/>
                <a:gd name="T37" fmla="*/ 73 h 97"/>
                <a:gd name="T38" fmla="*/ 39 w 314"/>
                <a:gd name="T39" fmla="*/ 74 h 97"/>
                <a:gd name="T40" fmla="*/ 22 w 314"/>
                <a:gd name="T41" fmla="*/ 64 h 97"/>
                <a:gd name="T42" fmla="*/ 32 w 314"/>
                <a:gd name="T43" fmla="*/ 64 h 97"/>
                <a:gd name="T44" fmla="*/ 23 w 314"/>
                <a:gd name="T45" fmla="*/ 77 h 97"/>
                <a:gd name="T46" fmla="*/ 28 w 314"/>
                <a:gd name="T47" fmla="*/ 95 h 97"/>
                <a:gd name="T48" fmla="*/ 132 w 314"/>
                <a:gd name="T49" fmla="*/ 53 h 97"/>
                <a:gd name="T50" fmla="*/ 144 w 314"/>
                <a:gd name="T51" fmla="*/ 63 h 97"/>
                <a:gd name="T52" fmla="*/ 113 w 314"/>
                <a:gd name="T53" fmla="*/ 43 h 97"/>
                <a:gd name="T54" fmla="*/ 145 w 314"/>
                <a:gd name="T55" fmla="*/ 32 h 97"/>
                <a:gd name="T56" fmla="*/ 163 w 314"/>
                <a:gd name="T57" fmla="*/ 37 h 97"/>
                <a:gd name="T58" fmla="*/ 163 w 314"/>
                <a:gd name="T59" fmla="*/ 45 h 97"/>
                <a:gd name="T60" fmla="*/ 113 w 314"/>
                <a:gd name="T61" fmla="*/ 30 h 97"/>
                <a:gd name="T62" fmla="*/ 154 w 314"/>
                <a:gd name="T63" fmla="*/ 68 h 97"/>
                <a:gd name="T64" fmla="*/ 163 w 314"/>
                <a:gd name="T65" fmla="*/ 20 h 97"/>
                <a:gd name="T66" fmla="*/ 113 w 314"/>
                <a:gd name="T67" fmla="*/ 79 h 97"/>
                <a:gd name="T68" fmla="*/ 113 w 314"/>
                <a:gd name="T69" fmla="*/ 79 h 97"/>
                <a:gd name="T70" fmla="*/ 287 w 314"/>
                <a:gd name="T71" fmla="*/ 48 h 97"/>
                <a:gd name="T72" fmla="*/ 288 w 314"/>
                <a:gd name="T73" fmla="*/ 41 h 97"/>
                <a:gd name="T74" fmla="*/ 312 w 314"/>
                <a:gd name="T75" fmla="*/ 41 h 97"/>
                <a:gd name="T76" fmla="*/ 288 w 314"/>
                <a:gd name="T77" fmla="*/ 60 h 97"/>
                <a:gd name="T78" fmla="*/ 297 w 314"/>
                <a:gd name="T79" fmla="*/ 60 h 97"/>
                <a:gd name="T80" fmla="*/ 272 w 314"/>
                <a:gd name="T81" fmla="*/ 67 h 97"/>
                <a:gd name="T82" fmla="*/ 272 w 314"/>
                <a:gd name="T83" fmla="*/ 69 h 97"/>
                <a:gd name="T84" fmla="*/ 288 w 314"/>
                <a:gd name="T85" fmla="*/ 69 h 97"/>
                <a:gd name="T86" fmla="*/ 304 w 314"/>
                <a:gd name="T87" fmla="*/ 77 h 97"/>
                <a:gd name="T88" fmla="*/ 305 w 314"/>
                <a:gd name="T89" fmla="*/ 69 h 97"/>
                <a:gd name="T90" fmla="*/ 305 w 314"/>
                <a:gd name="T91" fmla="*/ 50 h 97"/>
                <a:gd name="T92" fmla="*/ 304 w 314"/>
                <a:gd name="T93" fmla="*/ 50 h 97"/>
                <a:gd name="T94" fmla="*/ 287 w 314"/>
                <a:gd name="T95" fmla="*/ 58 h 97"/>
                <a:gd name="T96" fmla="*/ 272 w 314"/>
                <a:gd name="T97" fmla="*/ 50 h 97"/>
                <a:gd name="T98" fmla="*/ 270 w 314"/>
                <a:gd name="T99" fmla="*/ 58 h 97"/>
                <a:gd name="T100" fmla="*/ 270 w 314"/>
                <a:gd name="T101" fmla="*/ 77 h 97"/>
                <a:gd name="T102" fmla="*/ 263 w 314"/>
                <a:gd name="T103" fmla="*/ 79 h 97"/>
                <a:gd name="T104" fmla="*/ 280 w 314"/>
                <a:gd name="T105" fmla="*/ 79 h 97"/>
                <a:gd name="T106" fmla="*/ 295 w 314"/>
                <a:gd name="T107" fmla="*/ 86 h 97"/>
                <a:gd name="T108" fmla="*/ 297 w 314"/>
                <a:gd name="T109" fmla="*/ 79 h 97"/>
                <a:gd name="T110" fmla="*/ 263 w 314"/>
                <a:gd name="T111" fmla="*/ 48 h 97"/>
                <a:gd name="T112" fmla="*/ 263 w 314"/>
                <a:gd name="T113" fmla="*/ 95 h 97"/>
                <a:gd name="T114" fmla="*/ 280 w 314"/>
                <a:gd name="T115" fmla="*/ 88 h 97"/>
                <a:gd name="T116" fmla="*/ 295 w 314"/>
                <a:gd name="T117" fmla="*/ 95 h 97"/>
                <a:gd name="T118" fmla="*/ 297 w 314"/>
                <a:gd name="T119" fmla="*/ 88 h 97"/>
                <a:gd name="T120" fmla="*/ 312 w 314"/>
                <a:gd name="T121" fmla="*/ 39 h 97"/>
                <a:gd name="T122" fmla="*/ 288 w 314"/>
                <a:gd name="T123" fmla="*/ 39 h 97"/>
                <a:gd name="T124" fmla="*/ 271 w 314"/>
                <a:gd name="T125" fmla="*/ 3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4" h="97">
                  <a:moveTo>
                    <a:pt x="263" y="1"/>
                  </a:moveTo>
                  <a:cubicBezTo>
                    <a:pt x="263" y="0"/>
                    <a:pt x="262" y="0"/>
                    <a:pt x="262" y="1"/>
                  </a:cubicBezTo>
                  <a:cubicBezTo>
                    <a:pt x="173" y="63"/>
                    <a:pt x="173" y="63"/>
                    <a:pt x="173" y="63"/>
                  </a:cubicBezTo>
                  <a:cubicBezTo>
                    <a:pt x="172" y="63"/>
                    <a:pt x="172" y="63"/>
                    <a:pt x="172" y="64"/>
                  </a:cubicBezTo>
                  <a:cubicBezTo>
                    <a:pt x="172" y="84"/>
                    <a:pt x="172" y="84"/>
                    <a:pt x="172" y="84"/>
                  </a:cubicBezTo>
                  <a:cubicBezTo>
                    <a:pt x="164" y="84"/>
                    <a:pt x="164" y="84"/>
                    <a:pt x="164" y="84"/>
                  </a:cubicBezTo>
                  <a:cubicBezTo>
                    <a:pt x="164" y="68"/>
                    <a:pt x="164" y="68"/>
                    <a:pt x="164" y="68"/>
                  </a:cubicBezTo>
                  <a:cubicBezTo>
                    <a:pt x="164" y="68"/>
                    <a:pt x="164" y="68"/>
                    <a:pt x="164" y="68"/>
                  </a:cubicBezTo>
                  <a:cubicBezTo>
                    <a:pt x="164" y="19"/>
                    <a:pt x="164" y="19"/>
                    <a:pt x="164" y="19"/>
                  </a:cubicBezTo>
                  <a:cubicBezTo>
                    <a:pt x="164" y="19"/>
                    <a:pt x="164" y="18"/>
                    <a:pt x="164" y="18"/>
                  </a:cubicBezTo>
                  <a:cubicBezTo>
                    <a:pt x="146" y="7"/>
                    <a:pt x="146" y="7"/>
                    <a:pt x="146" y="7"/>
                  </a:cubicBezTo>
                  <a:cubicBezTo>
                    <a:pt x="145" y="7"/>
                    <a:pt x="145" y="7"/>
                    <a:pt x="145" y="7"/>
                  </a:cubicBezTo>
                  <a:cubicBezTo>
                    <a:pt x="112" y="19"/>
                    <a:pt x="112" y="19"/>
                    <a:pt x="112" y="19"/>
                  </a:cubicBezTo>
                  <a:cubicBezTo>
                    <a:pt x="111" y="19"/>
                    <a:pt x="111" y="20"/>
                    <a:pt x="111" y="20"/>
                  </a:cubicBezTo>
                  <a:cubicBezTo>
                    <a:pt x="111" y="95"/>
                    <a:pt x="111" y="95"/>
                    <a:pt x="111" y="95"/>
                  </a:cubicBezTo>
                  <a:cubicBezTo>
                    <a:pt x="80" y="95"/>
                    <a:pt x="80" y="95"/>
                    <a:pt x="80" y="95"/>
                  </a:cubicBezTo>
                  <a:cubicBezTo>
                    <a:pt x="80" y="79"/>
                    <a:pt x="80" y="79"/>
                    <a:pt x="80" y="79"/>
                  </a:cubicBezTo>
                  <a:cubicBezTo>
                    <a:pt x="96" y="79"/>
                    <a:pt x="96" y="79"/>
                    <a:pt x="96" y="79"/>
                  </a:cubicBezTo>
                  <a:cubicBezTo>
                    <a:pt x="83" y="66"/>
                    <a:pt x="83" y="66"/>
                    <a:pt x="83" y="66"/>
                  </a:cubicBezTo>
                  <a:cubicBezTo>
                    <a:pt x="89" y="66"/>
                    <a:pt x="89" y="66"/>
                    <a:pt x="89" y="66"/>
                  </a:cubicBezTo>
                  <a:cubicBezTo>
                    <a:pt x="83" y="60"/>
                    <a:pt x="83" y="60"/>
                    <a:pt x="83" y="60"/>
                  </a:cubicBezTo>
                  <a:cubicBezTo>
                    <a:pt x="89" y="60"/>
                    <a:pt x="89" y="60"/>
                    <a:pt x="89" y="60"/>
                  </a:cubicBezTo>
                  <a:cubicBezTo>
                    <a:pt x="76" y="48"/>
                    <a:pt x="76" y="48"/>
                    <a:pt x="76" y="48"/>
                  </a:cubicBezTo>
                  <a:cubicBezTo>
                    <a:pt x="64" y="60"/>
                    <a:pt x="64" y="60"/>
                    <a:pt x="64" y="60"/>
                  </a:cubicBezTo>
                  <a:cubicBezTo>
                    <a:pt x="70" y="60"/>
                    <a:pt x="70" y="60"/>
                    <a:pt x="70" y="60"/>
                  </a:cubicBezTo>
                  <a:cubicBezTo>
                    <a:pt x="64" y="66"/>
                    <a:pt x="64" y="66"/>
                    <a:pt x="64" y="66"/>
                  </a:cubicBezTo>
                  <a:cubicBezTo>
                    <a:pt x="70" y="66"/>
                    <a:pt x="70" y="66"/>
                    <a:pt x="70" y="66"/>
                  </a:cubicBezTo>
                  <a:cubicBezTo>
                    <a:pt x="64" y="72"/>
                    <a:pt x="64" y="72"/>
                    <a:pt x="64" y="72"/>
                  </a:cubicBezTo>
                  <a:cubicBezTo>
                    <a:pt x="58" y="66"/>
                    <a:pt x="58" y="66"/>
                    <a:pt x="58" y="66"/>
                  </a:cubicBezTo>
                  <a:cubicBezTo>
                    <a:pt x="63" y="66"/>
                    <a:pt x="63" y="66"/>
                    <a:pt x="63" y="66"/>
                  </a:cubicBezTo>
                  <a:cubicBezTo>
                    <a:pt x="58" y="60"/>
                    <a:pt x="58" y="60"/>
                    <a:pt x="58" y="60"/>
                  </a:cubicBezTo>
                  <a:cubicBezTo>
                    <a:pt x="63" y="60"/>
                    <a:pt x="63" y="60"/>
                    <a:pt x="63" y="60"/>
                  </a:cubicBezTo>
                  <a:cubicBezTo>
                    <a:pt x="51" y="48"/>
                    <a:pt x="51" y="48"/>
                    <a:pt x="51" y="48"/>
                  </a:cubicBezTo>
                  <a:cubicBezTo>
                    <a:pt x="39" y="60"/>
                    <a:pt x="39" y="60"/>
                    <a:pt x="39" y="60"/>
                  </a:cubicBezTo>
                  <a:cubicBezTo>
                    <a:pt x="44" y="60"/>
                    <a:pt x="44" y="60"/>
                    <a:pt x="44" y="60"/>
                  </a:cubicBezTo>
                  <a:cubicBezTo>
                    <a:pt x="39" y="66"/>
                    <a:pt x="39" y="66"/>
                    <a:pt x="39" y="66"/>
                  </a:cubicBezTo>
                  <a:cubicBezTo>
                    <a:pt x="44" y="66"/>
                    <a:pt x="44" y="66"/>
                    <a:pt x="44" y="66"/>
                  </a:cubicBezTo>
                  <a:cubicBezTo>
                    <a:pt x="38" y="72"/>
                    <a:pt x="38" y="72"/>
                    <a:pt x="38" y="72"/>
                  </a:cubicBezTo>
                  <a:cubicBezTo>
                    <a:pt x="31" y="66"/>
                    <a:pt x="31" y="66"/>
                    <a:pt x="31" y="66"/>
                  </a:cubicBezTo>
                  <a:cubicBezTo>
                    <a:pt x="36" y="66"/>
                    <a:pt x="36" y="66"/>
                    <a:pt x="36" y="66"/>
                  </a:cubicBezTo>
                  <a:cubicBezTo>
                    <a:pt x="31" y="60"/>
                    <a:pt x="31" y="60"/>
                    <a:pt x="31" y="60"/>
                  </a:cubicBezTo>
                  <a:cubicBezTo>
                    <a:pt x="36" y="60"/>
                    <a:pt x="36" y="60"/>
                    <a:pt x="36" y="60"/>
                  </a:cubicBezTo>
                  <a:cubicBezTo>
                    <a:pt x="24" y="48"/>
                    <a:pt x="24" y="48"/>
                    <a:pt x="24" y="48"/>
                  </a:cubicBezTo>
                  <a:cubicBezTo>
                    <a:pt x="12" y="60"/>
                    <a:pt x="12" y="60"/>
                    <a:pt x="12" y="60"/>
                  </a:cubicBezTo>
                  <a:cubicBezTo>
                    <a:pt x="17" y="60"/>
                    <a:pt x="17" y="60"/>
                    <a:pt x="17" y="60"/>
                  </a:cubicBezTo>
                  <a:cubicBezTo>
                    <a:pt x="12" y="66"/>
                    <a:pt x="12" y="66"/>
                    <a:pt x="12" y="66"/>
                  </a:cubicBezTo>
                  <a:cubicBezTo>
                    <a:pt x="17" y="66"/>
                    <a:pt x="17" y="66"/>
                    <a:pt x="17" y="66"/>
                  </a:cubicBezTo>
                  <a:cubicBezTo>
                    <a:pt x="4" y="79"/>
                    <a:pt x="4" y="79"/>
                    <a:pt x="4" y="79"/>
                  </a:cubicBezTo>
                  <a:cubicBezTo>
                    <a:pt x="21" y="79"/>
                    <a:pt x="21" y="79"/>
                    <a:pt x="21" y="79"/>
                  </a:cubicBezTo>
                  <a:cubicBezTo>
                    <a:pt x="21" y="95"/>
                    <a:pt x="21" y="95"/>
                    <a:pt x="21" y="95"/>
                  </a:cubicBezTo>
                  <a:cubicBezTo>
                    <a:pt x="1" y="95"/>
                    <a:pt x="1" y="95"/>
                    <a:pt x="1" y="95"/>
                  </a:cubicBezTo>
                  <a:cubicBezTo>
                    <a:pt x="1" y="95"/>
                    <a:pt x="0" y="96"/>
                    <a:pt x="0" y="96"/>
                  </a:cubicBezTo>
                  <a:cubicBezTo>
                    <a:pt x="0" y="97"/>
                    <a:pt x="1" y="97"/>
                    <a:pt x="1" y="97"/>
                  </a:cubicBezTo>
                  <a:cubicBezTo>
                    <a:pt x="112" y="97"/>
                    <a:pt x="112" y="97"/>
                    <a:pt x="112" y="97"/>
                  </a:cubicBezTo>
                  <a:cubicBezTo>
                    <a:pt x="113" y="97"/>
                    <a:pt x="113" y="97"/>
                    <a:pt x="113" y="96"/>
                  </a:cubicBezTo>
                  <a:cubicBezTo>
                    <a:pt x="113" y="87"/>
                    <a:pt x="113" y="87"/>
                    <a:pt x="113" y="87"/>
                  </a:cubicBezTo>
                  <a:cubicBezTo>
                    <a:pt x="143" y="79"/>
                    <a:pt x="143" y="79"/>
                    <a:pt x="143" y="79"/>
                  </a:cubicBezTo>
                  <a:cubicBezTo>
                    <a:pt x="143" y="96"/>
                    <a:pt x="143" y="96"/>
                    <a:pt x="143" y="96"/>
                  </a:cubicBezTo>
                  <a:cubicBezTo>
                    <a:pt x="143" y="97"/>
                    <a:pt x="144" y="97"/>
                    <a:pt x="144" y="97"/>
                  </a:cubicBezTo>
                  <a:cubicBezTo>
                    <a:pt x="145" y="97"/>
                    <a:pt x="145" y="97"/>
                    <a:pt x="145" y="96"/>
                  </a:cubicBezTo>
                  <a:cubicBezTo>
                    <a:pt x="145" y="79"/>
                    <a:pt x="145" y="79"/>
                    <a:pt x="145" y="79"/>
                  </a:cubicBezTo>
                  <a:cubicBezTo>
                    <a:pt x="163" y="86"/>
                    <a:pt x="163" y="86"/>
                    <a:pt x="163" y="86"/>
                  </a:cubicBezTo>
                  <a:cubicBezTo>
                    <a:pt x="163" y="86"/>
                    <a:pt x="163" y="86"/>
                    <a:pt x="163" y="86"/>
                  </a:cubicBezTo>
                  <a:cubicBezTo>
                    <a:pt x="163" y="86"/>
                    <a:pt x="163" y="86"/>
                    <a:pt x="163" y="86"/>
                  </a:cubicBezTo>
                  <a:cubicBezTo>
                    <a:pt x="173" y="86"/>
                    <a:pt x="173" y="86"/>
                    <a:pt x="173" y="86"/>
                  </a:cubicBezTo>
                  <a:cubicBezTo>
                    <a:pt x="174" y="86"/>
                    <a:pt x="174" y="85"/>
                    <a:pt x="174" y="85"/>
                  </a:cubicBezTo>
                  <a:cubicBezTo>
                    <a:pt x="174" y="64"/>
                    <a:pt x="174" y="64"/>
                    <a:pt x="174" y="64"/>
                  </a:cubicBezTo>
                  <a:cubicBezTo>
                    <a:pt x="261" y="4"/>
                    <a:pt x="261" y="4"/>
                    <a:pt x="261" y="4"/>
                  </a:cubicBezTo>
                  <a:cubicBezTo>
                    <a:pt x="261" y="40"/>
                    <a:pt x="261" y="40"/>
                    <a:pt x="261" y="40"/>
                  </a:cubicBezTo>
                  <a:cubicBezTo>
                    <a:pt x="261" y="40"/>
                    <a:pt x="261" y="40"/>
                    <a:pt x="261" y="40"/>
                  </a:cubicBezTo>
                  <a:cubicBezTo>
                    <a:pt x="261" y="40"/>
                    <a:pt x="261" y="40"/>
                    <a:pt x="261" y="40"/>
                  </a:cubicBezTo>
                  <a:cubicBezTo>
                    <a:pt x="261" y="49"/>
                    <a:pt x="261" y="49"/>
                    <a:pt x="261" y="49"/>
                  </a:cubicBezTo>
                  <a:cubicBezTo>
                    <a:pt x="261" y="49"/>
                    <a:pt x="261" y="49"/>
                    <a:pt x="261" y="49"/>
                  </a:cubicBezTo>
                  <a:cubicBezTo>
                    <a:pt x="261" y="49"/>
                    <a:pt x="261" y="49"/>
                    <a:pt x="261" y="50"/>
                  </a:cubicBezTo>
                  <a:cubicBezTo>
                    <a:pt x="261" y="59"/>
                    <a:pt x="261" y="59"/>
                    <a:pt x="261" y="59"/>
                  </a:cubicBezTo>
                  <a:cubicBezTo>
                    <a:pt x="261" y="59"/>
                    <a:pt x="261" y="59"/>
                    <a:pt x="261" y="59"/>
                  </a:cubicBezTo>
                  <a:cubicBezTo>
                    <a:pt x="261" y="59"/>
                    <a:pt x="261" y="59"/>
                    <a:pt x="261" y="59"/>
                  </a:cubicBezTo>
                  <a:cubicBezTo>
                    <a:pt x="261" y="68"/>
                    <a:pt x="261" y="68"/>
                    <a:pt x="261" y="68"/>
                  </a:cubicBezTo>
                  <a:cubicBezTo>
                    <a:pt x="261" y="68"/>
                    <a:pt x="261" y="68"/>
                    <a:pt x="261" y="68"/>
                  </a:cubicBezTo>
                  <a:cubicBezTo>
                    <a:pt x="261" y="68"/>
                    <a:pt x="261" y="68"/>
                    <a:pt x="261" y="68"/>
                  </a:cubicBezTo>
                  <a:cubicBezTo>
                    <a:pt x="261" y="77"/>
                    <a:pt x="261" y="77"/>
                    <a:pt x="261" y="77"/>
                  </a:cubicBezTo>
                  <a:cubicBezTo>
                    <a:pt x="261" y="77"/>
                    <a:pt x="261" y="77"/>
                    <a:pt x="261" y="78"/>
                  </a:cubicBezTo>
                  <a:cubicBezTo>
                    <a:pt x="261" y="78"/>
                    <a:pt x="261" y="78"/>
                    <a:pt x="261" y="78"/>
                  </a:cubicBezTo>
                  <a:cubicBezTo>
                    <a:pt x="261" y="87"/>
                    <a:pt x="261" y="87"/>
                    <a:pt x="261" y="87"/>
                  </a:cubicBezTo>
                  <a:cubicBezTo>
                    <a:pt x="261" y="87"/>
                    <a:pt x="261" y="87"/>
                    <a:pt x="261" y="87"/>
                  </a:cubicBezTo>
                  <a:cubicBezTo>
                    <a:pt x="261" y="87"/>
                    <a:pt x="261" y="87"/>
                    <a:pt x="261" y="87"/>
                  </a:cubicBezTo>
                  <a:cubicBezTo>
                    <a:pt x="261" y="96"/>
                    <a:pt x="261" y="96"/>
                    <a:pt x="261" y="96"/>
                  </a:cubicBezTo>
                  <a:cubicBezTo>
                    <a:pt x="261" y="96"/>
                    <a:pt x="261" y="96"/>
                    <a:pt x="261" y="96"/>
                  </a:cubicBezTo>
                  <a:cubicBezTo>
                    <a:pt x="261" y="97"/>
                    <a:pt x="261" y="97"/>
                    <a:pt x="262" y="97"/>
                  </a:cubicBezTo>
                  <a:cubicBezTo>
                    <a:pt x="312" y="97"/>
                    <a:pt x="312" y="97"/>
                    <a:pt x="312" y="97"/>
                  </a:cubicBezTo>
                  <a:cubicBezTo>
                    <a:pt x="313" y="97"/>
                    <a:pt x="313" y="97"/>
                    <a:pt x="313" y="97"/>
                  </a:cubicBezTo>
                  <a:cubicBezTo>
                    <a:pt x="314" y="96"/>
                    <a:pt x="314" y="96"/>
                    <a:pt x="314" y="96"/>
                  </a:cubicBezTo>
                  <a:cubicBezTo>
                    <a:pt x="314" y="35"/>
                    <a:pt x="314" y="35"/>
                    <a:pt x="314" y="35"/>
                  </a:cubicBezTo>
                  <a:cubicBezTo>
                    <a:pt x="314" y="35"/>
                    <a:pt x="314" y="34"/>
                    <a:pt x="313" y="34"/>
                  </a:cubicBezTo>
                  <a:lnTo>
                    <a:pt x="263" y="1"/>
                  </a:lnTo>
                  <a:close/>
                  <a:moveTo>
                    <a:pt x="71" y="79"/>
                  </a:moveTo>
                  <a:cubicBezTo>
                    <a:pt x="73" y="79"/>
                    <a:pt x="73" y="79"/>
                    <a:pt x="73" y="79"/>
                  </a:cubicBezTo>
                  <a:cubicBezTo>
                    <a:pt x="73" y="95"/>
                    <a:pt x="73" y="95"/>
                    <a:pt x="73" y="95"/>
                  </a:cubicBezTo>
                  <a:cubicBezTo>
                    <a:pt x="54" y="95"/>
                    <a:pt x="54" y="95"/>
                    <a:pt x="54" y="95"/>
                  </a:cubicBezTo>
                  <a:cubicBezTo>
                    <a:pt x="54" y="79"/>
                    <a:pt x="54" y="79"/>
                    <a:pt x="54" y="79"/>
                  </a:cubicBezTo>
                  <a:cubicBezTo>
                    <a:pt x="56" y="79"/>
                    <a:pt x="56" y="79"/>
                    <a:pt x="56" y="79"/>
                  </a:cubicBezTo>
                  <a:lnTo>
                    <a:pt x="71" y="79"/>
                  </a:lnTo>
                  <a:close/>
                  <a:moveTo>
                    <a:pt x="61" y="77"/>
                  </a:moveTo>
                  <a:cubicBezTo>
                    <a:pt x="64" y="74"/>
                    <a:pt x="64" y="74"/>
                    <a:pt x="64" y="74"/>
                  </a:cubicBezTo>
                  <a:cubicBezTo>
                    <a:pt x="67" y="77"/>
                    <a:pt x="67" y="77"/>
                    <a:pt x="67" y="77"/>
                  </a:cubicBezTo>
                  <a:lnTo>
                    <a:pt x="61" y="77"/>
                  </a:lnTo>
                  <a:close/>
                  <a:moveTo>
                    <a:pt x="74" y="64"/>
                  </a:moveTo>
                  <a:cubicBezTo>
                    <a:pt x="69" y="64"/>
                    <a:pt x="69" y="64"/>
                    <a:pt x="69" y="64"/>
                  </a:cubicBezTo>
                  <a:cubicBezTo>
                    <a:pt x="74" y="58"/>
                    <a:pt x="74" y="58"/>
                    <a:pt x="74" y="58"/>
                  </a:cubicBezTo>
                  <a:cubicBezTo>
                    <a:pt x="69" y="58"/>
                    <a:pt x="69" y="58"/>
                    <a:pt x="69" y="58"/>
                  </a:cubicBezTo>
                  <a:cubicBezTo>
                    <a:pt x="76" y="50"/>
                    <a:pt x="76" y="50"/>
                    <a:pt x="76" y="50"/>
                  </a:cubicBezTo>
                  <a:cubicBezTo>
                    <a:pt x="84" y="58"/>
                    <a:pt x="84" y="58"/>
                    <a:pt x="84" y="58"/>
                  </a:cubicBezTo>
                  <a:cubicBezTo>
                    <a:pt x="79" y="58"/>
                    <a:pt x="79" y="58"/>
                    <a:pt x="79" y="58"/>
                  </a:cubicBezTo>
                  <a:cubicBezTo>
                    <a:pt x="84" y="64"/>
                    <a:pt x="84" y="64"/>
                    <a:pt x="84" y="64"/>
                  </a:cubicBezTo>
                  <a:cubicBezTo>
                    <a:pt x="79" y="64"/>
                    <a:pt x="79" y="64"/>
                    <a:pt x="79" y="64"/>
                  </a:cubicBezTo>
                  <a:cubicBezTo>
                    <a:pt x="92" y="77"/>
                    <a:pt x="92" y="77"/>
                    <a:pt x="92" y="77"/>
                  </a:cubicBezTo>
                  <a:cubicBezTo>
                    <a:pt x="78" y="77"/>
                    <a:pt x="78" y="77"/>
                    <a:pt x="78" y="77"/>
                  </a:cubicBezTo>
                  <a:cubicBezTo>
                    <a:pt x="78" y="94"/>
                    <a:pt x="78" y="94"/>
                    <a:pt x="78" y="94"/>
                  </a:cubicBezTo>
                  <a:cubicBezTo>
                    <a:pt x="75" y="94"/>
                    <a:pt x="75" y="94"/>
                    <a:pt x="75" y="94"/>
                  </a:cubicBezTo>
                  <a:cubicBezTo>
                    <a:pt x="75" y="77"/>
                    <a:pt x="75" y="77"/>
                    <a:pt x="75" y="77"/>
                  </a:cubicBezTo>
                  <a:cubicBezTo>
                    <a:pt x="69" y="77"/>
                    <a:pt x="69" y="77"/>
                    <a:pt x="69" y="77"/>
                  </a:cubicBezTo>
                  <a:cubicBezTo>
                    <a:pt x="65" y="73"/>
                    <a:pt x="65" y="73"/>
                    <a:pt x="65" y="73"/>
                  </a:cubicBezTo>
                  <a:lnTo>
                    <a:pt x="74" y="64"/>
                  </a:lnTo>
                  <a:close/>
                  <a:moveTo>
                    <a:pt x="49" y="64"/>
                  </a:moveTo>
                  <a:cubicBezTo>
                    <a:pt x="43" y="64"/>
                    <a:pt x="43" y="64"/>
                    <a:pt x="43" y="64"/>
                  </a:cubicBezTo>
                  <a:cubicBezTo>
                    <a:pt x="48" y="58"/>
                    <a:pt x="48" y="58"/>
                    <a:pt x="48" y="58"/>
                  </a:cubicBezTo>
                  <a:cubicBezTo>
                    <a:pt x="43" y="58"/>
                    <a:pt x="43" y="58"/>
                    <a:pt x="43" y="58"/>
                  </a:cubicBezTo>
                  <a:cubicBezTo>
                    <a:pt x="51" y="50"/>
                    <a:pt x="51" y="50"/>
                    <a:pt x="51" y="50"/>
                  </a:cubicBezTo>
                  <a:cubicBezTo>
                    <a:pt x="59" y="58"/>
                    <a:pt x="59" y="58"/>
                    <a:pt x="59" y="58"/>
                  </a:cubicBezTo>
                  <a:cubicBezTo>
                    <a:pt x="53" y="58"/>
                    <a:pt x="53" y="58"/>
                    <a:pt x="53" y="58"/>
                  </a:cubicBezTo>
                  <a:cubicBezTo>
                    <a:pt x="59" y="64"/>
                    <a:pt x="59" y="64"/>
                    <a:pt x="59" y="64"/>
                  </a:cubicBezTo>
                  <a:cubicBezTo>
                    <a:pt x="54" y="64"/>
                    <a:pt x="54" y="64"/>
                    <a:pt x="54" y="64"/>
                  </a:cubicBezTo>
                  <a:cubicBezTo>
                    <a:pt x="62" y="73"/>
                    <a:pt x="62" y="73"/>
                    <a:pt x="62" y="73"/>
                  </a:cubicBezTo>
                  <a:cubicBezTo>
                    <a:pt x="58" y="77"/>
                    <a:pt x="58" y="77"/>
                    <a:pt x="58" y="77"/>
                  </a:cubicBezTo>
                  <a:cubicBezTo>
                    <a:pt x="52" y="77"/>
                    <a:pt x="52" y="77"/>
                    <a:pt x="52" y="77"/>
                  </a:cubicBezTo>
                  <a:cubicBezTo>
                    <a:pt x="52" y="94"/>
                    <a:pt x="52" y="94"/>
                    <a:pt x="52" y="94"/>
                  </a:cubicBezTo>
                  <a:cubicBezTo>
                    <a:pt x="49" y="94"/>
                    <a:pt x="49" y="94"/>
                    <a:pt x="49" y="94"/>
                  </a:cubicBezTo>
                  <a:cubicBezTo>
                    <a:pt x="49" y="77"/>
                    <a:pt x="49" y="77"/>
                    <a:pt x="49" y="77"/>
                  </a:cubicBezTo>
                  <a:cubicBezTo>
                    <a:pt x="42" y="77"/>
                    <a:pt x="42" y="77"/>
                    <a:pt x="42" y="77"/>
                  </a:cubicBezTo>
                  <a:cubicBezTo>
                    <a:pt x="39" y="74"/>
                    <a:pt x="39" y="74"/>
                    <a:pt x="39" y="74"/>
                  </a:cubicBezTo>
                  <a:lnTo>
                    <a:pt x="49" y="64"/>
                  </a:lnTo>
                  <a:close/>
                  <a:moveTo>
                    <a:pt x="40" y="77"/>
                  </a:moveTo>
                  <a:cubicBezTo>
                    <a:pt x="35" y="77"/>
                    <a:pt x="35" y="77"/>
                    <a:pt x="35" y="77"/>
                  </a:cubicBezTo>
                  <a:cubicBezTo>
                    <a:pt x="38" y="75"/>
                    <a:pt x="38" y="75"/>
                    <a:pt x="38" y="75"/>
                  </a:cubicBezTo>
                  <a:lnTo>
                    <a:pt x="40" y="77"/>
                  </a:lnTo>
                  <a:close/>
                  <a:moveTo>
                    <a:pt x="8" y="77"/>
                  </a:moveTo>
                  <a:cubicBezTo>
                    <a:pt x="22" y="64"/>
                    <a:pt x="22" y="64"/>
                    <a:pt x="22" y="64"/>
                  </a:cubicBezTo>
                  <a:cubicBezTo>
                    <a:pt x="16" y="64"/>
                    <a:pt x="16" y="64"/>
                    <a:pt x="16" y="64"/>
                  </a:cubicBezTo>
                  <a:cubicBezTo>
                    <a:pt x="22" y="58"/>
                    <a:pt x="22" y="58"/>
                    <a:pt x="22" y="58"/>
                  </a:cubicBezTo>
                  <a:cubicBezTo>
                    <a:pt x="16" y="58"/>
                    <a:pt x="16" y="58"/>
                    <a:pt x="16" y="58"/>
                  </a:cubicBezTo>
                  <a:cubicBezTo>
                    <a:pt x="24" y="50"/>
                    <a:pt x="24" y="50"/>
                    <a:pt x="24" y="50"/>
                  </a:cubicBezTo>
                  <a:cubicBezTo>
                    <a:pt x="32" y="58"/>
                    <a:pt x="32" y="58"/>
                    <a:pt x="32" y="58"/>
                  </a:cubicBezTo>
                  <a:cubicBezTo>
                    <a:pt x="27" y="58"/>
                    <a:pt x="27" y="58"/>
                    <a:pt x="27" y="58"/>
                  </a:cubicBezTo>
                  <a:cubicBezTo>
                    <a:pt x="32" y="64"/>
                    <a:pt x="32" y="64"/>
                    <a:pt x="32" y="64"/>
                  </a:cubicBezTo>
                  <a:cubicBezTo>
                    <a:pt x="27" y="64"/>
                    <a:pt x="27" y="64"/>
                    <a:pt x="27" y="64"/>
                  </a:cubicBezTo>
                  <a:cubicBezTo>
                    <a:pt x="36" y="74"/>
                    <a:pt x="36" y="74"/>
                    <a:pt x="36" y="74"/>
                  </a:cubicBezTo>
                  <a:cubicBezTo>
                    <a:pt x="33" y="77"/>
                    <a:pt x="33" y="77"/>
                    <a:pt x="33" y="77"/>
                  </a:cubicBezTo>
                  <a:cubicBezTo>
                    <a:pt x="26" y="77"/>
                    <a:pt x="26" y="77"/>
                    <a:pt x="26" y="77"/>
                  </a:cubicBezTo>
                  <a:cubicBezTo>
                    <a:pt x="26" y="94"/>
                    <a:pt x="26" y="94"/>
                    <a:pt x="26" y="94"/>
                  </a:cubicBezTo>
                  <a:cubicBezTo>
                    <a:pt x="23" y="94"/>
                    <a:pt x="23" y="94"/>
                    <a:pt x="23" y="94"/>
                  </a:cubicBezTo>
                  <a:cubicBezTo>
                    <a:pt x="23" y="77"/>
                    <a:pt x="23" y="77"/>
                    <a:pt x="23" y="77"/>
                  </a:cubicBezTo>
                  <a:lnTo>
                    <a:pt x="8" y="77"/>
                  </a:lnTo>
                  <a:close/>
                  <a:moveTo>
                    <a:pt x="28" y="79"/>
                  </a:moveTo>
                  <a:cubicBezTo>
                    <a:pt x="31" y="79"/>
                    <a:pt x="31" y="79"/>
                    <a:pt x="31" y="79"/>
                  </a:cubicBezTo>
                  <a:cubicBezTo>
                    <a:pt x="44" y="79"/>
                    <a:pt x="44" y="79"/>
                    <a:pt x="44" y="79"/>
                  </a:cubicBezTo>
                  <a:cubicBezTo>
                    <a:pt x="48" y="79"/>
                    <a:pt x="48" y="79"/>
                    <a:pt x="48" y="79"/>
                  </a:cubicBezTo>
                  <a:cubicBezTo>
                    <a:pt x="48" y="95"/>
                    <a:pt x="48" y="95"/>
                    <a:pt x="48" y="95"/>
                  </a:cubicBezTo>
                  <a:cubicBezTo>
                    <a:pt x="28" y="95"/>
                    <a:pt x="28" y="95"/>
                    <a:pt x="28" y="95"/>
                  </a:cubicBezTo>
                  <a:lnTo>
                    <a:pt x="28" y="79"/>
                  </a:lnTo>
                  <a:close/>
                  <a:moveTo>
                    <a:pt x="113" y="45"/>
                  </a:moveTo>
                  <a:cubicBezTo>
                    <a:pt x="129" y="51"/>
                    <a:pt x="129" y="51"/>
                    <a:pt x="129" y="51"/>
                  </a:cubicBezTo>
                  <a:cubicBezTo>
                    <a:pt x="113" y="56"/>
                    <a:pt x="113" y="56"/>
                    <a:pt x="113" y="56"/>
                  </a:cubicBezTo>
                  <a:lnTo>
                    <a:pt x="113" y="45"/>
                  </a:lnTo>
                  <a:close/>
                  <a:moveTo>
                    <a:pt x="113" y="58"/>
                  </a:moveTo>
                  <a:cubicBezTo>
                    <a:pt x="132" y="53"/>
                    <a:pt x="132" y="53"/>
                    <a:pt x="132" y="53"/>
                  </a:cubicBezTo>
                  <a:cubicBezTo>
                    <a:pt x="140" y="56"/>
                    <a:pt x="140" y="56"/>
                    <a:pt x="140" y="56"/>
                  </a:cubicBezTo>
                  <a:cubicBezTo>
                    <a:pt x="113" y="63"/>
                    <a:pt x="113" y="63"/>
                    <a:pt x="113" y="63"/>
                  </a:cubicBezTo>
                  <a:lnTo>
                    <a:pt x="113" y="58"/>
                  </a:lnTo>
                  <a:close/>
                  <a:moveTo>
                    <a:pt x="113" y="65"/>
                  </a:moveTo>
                  <a:cubicBezTo>
                    <a:pt x="142" y="57"/>
                    <a:pt x="142" y="57"/>
                    <a:pt x="142" y="57"/>
                  </a:cubicBezTo>
                  <a:cubicBezTo>
                    <a:pt x="151" y="65"/>
                    <a:pt x="151" y="65"/>
                    <a:pt x="151" y="65"/>
                  </a:cubicBezTo>
                  <a:cubicBezTo>
                    <a:pt x="144" y="63"/>
                    <a:pt x="144" y="63"/>
                    <a:pt x="144" y="63"/>
                  </a:cubicBezTo>
                  <a:cubicBezTo>
                    <a:pt x="144" y="63"/>
                    <a:pt x="144" y="63"/>
                    <a:pt x="144" y="63"/>
                  </a:cubicBezTo>
                  <a:cubicBezTo>
                    <a:pt x="113" y="71"/>
                    <a:pt x="113" y="71"/>
                    <a:pt x="113" y="71"/>
                  </a:cubicBezTo>
                  <a:lnTo>
                    <a:pt x="113" y="65"/>
                  </a:lnTo>
                  <a:close/>
                  <a:moveTo>
                    <a:pt x="143" y="55"/>
                  </a:moveTo>
                  <a:cubicBezTo>
                    <a:pt x="143" y="55"/>
                    <a:pt x="143" y="55"/>
                    <a:pt x="143" y="55"/>
                  </a:cubicBezTo>
                  <a:cubicBezTo>
                    <a:pt x="143" y="55"/>
                    <a:pt x="143" y="55"/>
                    <a:pt x="143" y="55"/>
                  </a:cubicBezTo>
                  <a:cubicBezTo>
                    <a:pt x="113" y="43"/>
                    <a:pt x="113" y="43"/>
                    <a:pt x="113" y="43"/>
                  </a:cubicBezTo>
                  <a:cubicBezTo>
                    <a:pt x="113" y="37"/>
                    <a:pt x="113" y="37"/>
                    <a:pt x="113" y="37"/>
                  </a:cubicBezTo>
                  <a:cubicBezTo>
                    <a:pt x="142" y="50"/>
                    <a:pt x="142" y="50"/>
                    <a:pt x="142" y="50"/>
                  </a:cubicBezTo>
                  <a:cubicBezTo>
                    <a:pt x="163" y="69"/>
                    <a:pt x="163" y="69"/>
                    <a:pt x="163" y="69"/>
                  </a:cubicBezTo>
                  <a:cubicBezTo>
                    <a:pt x="163" y="73"/>
                    <a:pt x="163" y="73"/>
                    <a:pt x="163" y="73"/>
                  </a:cubicBezTo>
                  <a:lnTo>
                    <a:pt x="143" y="55"/>
                  </a:lnTo>
                  <a:close/>
                  <a:moveTo>
                    <a:pt x="163" y="43"/>
                  </a:moveTo>
                  <a:cubicBezTo>
                    <a:pt x="145" y="32"/>
                    <a:pt x="145" y="32"/>
                    <a:pt x="145" y="32"/>
                  </a:cubicBezTo>
                  <a:cubicBezTo>
                    <a:pt x="144" y="32"/>
                    <a:pt x="144" y="32"/>
                    <a:pt x="144" y="32"/>
                  </a:cubicBezTo>
                  <a:cubicBezTo>
                    <a:pt x="122" y="39"/>
                    <a:pt x="122" y="39"/>
                    <a:pt x="122" y="39"/>
                  </a:cubicBezTo>
                  <a:cubicBezTo>
                    <a:pt x="122" y="39"/>
                    <a:pt x="122" y="39"/>
                    <a:pt x="122" y="39"/>
                  </a:cubicBezTo>
                  <a:cubicBezTo>
                    <a:pt x="115" y="36"/>
                    <a:pt x="115" y="36"/>
                    <a:pt x="115" y="36"/>
                  </a:cubicBezTo>
                  <a:cubicBezTo>
                    <a:pt x="144" y="25"/>
                    <a:pt x="144" y="25"/>
                    <a:pt x="144" y="25"/>
                  </a:cubicBezTo>
                  <a:cubicBezTo>
                    <a:pt x="162" y="37"/>
                    <a:pt x="162" y="37"/>
                    <a:pt x="162" y="37"/>
                  </a:cubicBezTo>
                  <a:cubicBezTo>
                    <a:pt x="162" y="37"/>
                    <a:pt x="163" y="37"/>
                    <a:pt x="163" y="37"/>
                  </a:cubicBezTo>
                  <a:lnTo>
                    <a:pt x="163" y="43"/>
                  </a:lnTo>
                  <a:close/>
                  <a:moveTo>
                    <a:pt x="144" y="48"/>
                  </a:moveTo>
                  <a:cubicBezTo>
                    <a:pt x="143" y="48"/>
                    <a:pt x="143" y="48"/>
                    <a:pt x="143" y="48"/>
                  </a:cubicBezTo>
                  <a:cubicBezTo>
                    <a:pt x="125" y="40"/>
                    <a:pt x="125" y="40"/>
                    <a:pt x="125" y="40"/>
                  </a:cubicBezTo>
                  <a:cubicBezTo>
                    <a:pt x="144" y="34"/>
                    <a:pt x="144" y="34"/>
                    <a:pt x="144" y="34"/>
                  </a:cubicBezTo>
                  <a:cubicBezTo>
                    <a:pt x="162" y="45"/>
                    <a:pt x="162" y="45"/>
                    <a:pt x="162" y="45"/>
                  </a:cubicBezTo>
                  <a:cubicBezTo>
                    <a:pt x="162" y="45"/>
                    <a:pt x="163" y="45"/>
                    <a:pt x="163" y="45"/>
                  </a:cubicBezTo>
                  <a:cubicBezTo>
                    <a:pt x="163" y="66"/>
                    <a:pt x="163" y="66"/>
                    <a:pt x="163" y="66"/>
                  </a:cubicBezTo>
                  <a:lnTo>
                    <a:pt x="144" y="48"/>
                  </a:lnTo>
                  <a:close/>
                  <a:moveTo>
                    <a:pt x="163" y="35"/>
                  </a:moveTo>
                  <a:cubicBezTo>
                    <a:pt x="145" y="23"/>
                    <a:pt x="145" y="23"/>
                    <a:pt x="145" y="23"/>
                  </a:cubicBezTo>
                  <a:cubicBezTo>
                    <a:pt x="144" y="23"/>
                    <a:pt x="144" y="23"/>
                    <a:pt x="144" y="23"/>
                  </a:cubicBezTo>
                  <a:cubicBezTo>
                    <a:pt x="113" y="35"/>
                    <a:pt x="113" y="35"/>
                    <a:pt x="113" y="35"/>
                  </a:cubicBezTo>
                  <a:cubicBezTo>
                    <a:pt x="113" y="30"/>
                    <a:pt x="113" y="30"/>
                    <a:pt x="113" y="30"/>
                  </a:cubicBezTo>
                  <a:cubicBezTo>
                    <a:pt x="144" y="18"/>
                    <a:pt x="144" y="18"/>
                    <a:pt x="144" y="18"/>
                  </a:cubicBezTo>
                  <a:cubicBezTo>
                    <a:pt x="162" y="30"/>
                    <a:pt x="162" y="30"/>
                    <a:pt x="162" y="30"/>
                  </a:cubicBezTo>
                  <a:cubicBezTo>
                    <a:pt x="162" y="30"/>
                    <a:pt x="163" y="30"/>
                    <a:pt x="163" y="30"/>
                  </a:cubicBezTo>
                  <a:lnTo>
                    <a:pt x="163" y="35"/>
                  </a:lnTo>
                  <a:close/>
                  <a:moveTo>
                    <a:pt x="113" y="73"/>
                  </a:moveTo>
                  <a:cubicBezTo>
                    <a:pt x="144" y="64"/>
                    <a:pt x="144" y="64"/>
                    <a:pt x="144" y="64"/>
                  </a:cubicBezTo>
                  <a:cubicBezTo>
                    <a:pt x="154" y="68"/>
                    <a:pt x="154" y="68"/>
                    <a:pt x="154" y="68"/>
                  </a:cubicBezTo>
                  <a:cubicBezTo>
                    <a:pt x="162" y="76"/>
                    <a:pt x="162" y="76"/>
                    <a:pt x="162" y="76"/>
                  </a:cubicBezTo>
                  <a:cubicBezTo>
                    <a:pt x="144" y="69"/>
                    <a:pt x="144" y="69"/>
                    <a:pt x="144" y="69"/>
                  </a:cubicBezTo>
                  <a:cubicBezTo>
                    <a:pt x="144" y="69"/>
                    <a:pt x="144" y="69"/>
                    <a:pt x="144" y="69"/>
                  </a:cubicBezTo>
                  <a:cubicBezTo>
                    <a:pt x="113" y="77"/>
                    <a:pt x="113" y="77"/>
                    <a:pt x="113" y="77"/>
                  </a:cubicBezTo>
                  <a:lnTo>
                    <a:pt x="113" y="73"/>
                  </a:lnTo>
                  <a:close/>
                  <a:moveTo>
                    <a:pt x="145" y="9"/>
                  </a:moveTo>
                  <a:cubicBezTo>
                    <a:pt x="163" y="20"/>
                    <a:pt x="163" y="20"/>
                    <a:pt x="163" y="20"/>
                  </a:cubicBezTo>
                  <a:cubicBezTo>
                    <a:pt x="163" y="28"/>
                    <a:pt x="163" y="28"/>
                    <a:pt x="163" y="28"/>
                  </a:cubicBezTo>
                  <a:cubicBezTo>
                    <a:pt x="145" y="17"/>
                    <a:pt x="145" y="17"/>
                    <a:pt x="145" y="17"/>
                  </a:cubicBezTo>
                  <a:cubicBezTo>
                    <a:pt x="144" y="16"/>
                    <a:pt x="144" y="16"/>
                    <a:pt x="144" y="16"/>
                  </a:cubicBezTo>
                  <a:cubicBezTo>
                    <a:pt x="113" y="28"/>
                    <a:pt x="113" y="28"/>
                    <a:pt x="113" y="28"/>
                  </a:cubicBezTo>
                  <a:cubicBezTo>
                    <a:pt x="113" y="21"/>
                    <a:pt x="113" y="21"/>
                    <a:pt x="113" y="21"/>
                  </a:cubicBezTo>
                  <a:lnTo>
                    <a:pt x="145" y="9"/>
                  </a:lnTo>
                  <a:close/>
                  <a:moveTo>
                    <a:pt x="113" y="79"/>
                  </a:moveTo>
                  <a:cubicBezTo>
                    <a:pt x="144" y="71"/>
                    <a:pt x="144" y="71"/>
                    <a:pt x="144" y="71"/>
                  </a:cubicBezTo>
                  <a:cubicBezTo>
                    <a:pt x="163" y="78"/>
                    <a:pt x="163" y="78"/>
                    <a:pt x="163" y="78"/>
                  </a:cubicBezTo>
                  <a:cubicBezTo>
                    <a:pt x="163" y="84"/>
                    <a:pt x="163" y="84"/>
                    <a:pt x="163" y="84"/>
                  </a:cubicBezTo>
                  <a:cubicBezTo>
                    <a:pt x="144" y="77"/>
                    <a:pt x="144" y="77"/>
                    <a:pt x="144" y="77"/>
                  </a:cubicBezTo>
                  <a:cubicBezTo>
                    <a:pt x="144" y="77"/>
                    <a:pt x="144" y="77"/>
                    <a:pt x="144" y="77"/>
                  </a:cubicBezTo>
                  <a:cubicBezTo>
                    <a:pt x="113" y="85"/>
                    <a:pt x="113" y="85"/>
                    <a:pt x="113" y="85"/>
                  </a:cubicBezTo>
                  <a:lnTo>
                    <a:pt x="113" y="79"/>
                  </a:lnTo>
                  <a:close/>
                  <a:moveTo>
                    <a:pt x="278" y="41"/>
                  </a:moveTo>
                  <a:cubicBezTo>
                    <a:pt x="278" y="48"/>
                    <a:pt x="278" y="48"/>
                    <a:pt x="278" y="48"/>
                  </a:cubicBezTo>
                  <a:cubicBezTo>
                    <a:pt x="272" y="48"/>
                    <a:pt x="272" y="48"/>
                    <a:pt x="272" y="48"/>
                  </a:cubicBezTo>
                  <a:cubicBezTo>
                    <a:pt x="272" y="41"/>
                    <a:pt x="272" y="41"/>
                    <a:pt x="272" y="41"/>
                  </a:cubicBezTo>
                  <a:lnTo>
                    <a:pt x="278" y="41"/>
                  </a:lnTo>
                  <a:close/>
                  <a:moveTo>
                    <a:pt x="287" y="41"/>
                  </a:moveTo>
                  <a:cubicBezTo>
                    <a:pt x="287" y="48"/>
                    <a:pt x="287" y="48"/>
                    <a:pt x="287" y="48"/>
                  </a:cubicBezTo>
                  <a:cubicBezTo>
                    <a:pt x="280" y="48"/>
                    <a:pt x="280" y="48"/>
                    <a:pt x="280" y="48"/>
                  </a:cubicBezTo>
                  <a:cubicBezTo>
                    <a:pt x="280" y="41"/>
                    <a:pt x="280" y="41"/>
                    <a:pt x="280" y="41"/>
                  </a:cubicBezTo>
                  <a:lnTo>
                    <a:pt x="287" y="41"/>
                  </a:lnTo>
                  <a:close/>
                  <a:moveTo>
                    <a:pt x="295" y="41"/>
                  </a:moveTo>
                  <a:cubicBezTo>
                    <a:pt x="295" y="48"/>
                    <a:pt x="295" y="48"/>
                    <a:pt x="295" y="48"/>
                  </a:cubicBezTo>
                  <a:cubicBezTo>
                    <a:pt x="288" y="48"/>
                    <a:pt x="288" y="48"/>
                    <a:pt x="288" y="48"/>
                  </a:cubicBezTo>
                  <a:cubicBezTo>
                    <a:pt x="288" y="41"/>
                    <a:pt x="288" y="41"/>
                    <a:pt x="288" y="41"/>
                  </a:cubicBezTo>
                  <a:lnTo>
                    <a:pt x="295" y="41"/>
                  </a:lnTo>
                  <a:close/>
                  <a:moveTo>
                    <a:pt x="304" y="41"/>
                  </a:moveTo>
                  <a:cubicBezTo>
                    <a:pt x="304" y="48"/>
                    <a:pt x="304" y="48"/>
                    <a:pt x="304" y="48"/>
                  </a:cubicBezTo>
                  <a:cubicBezTo>
                    <a:pt x="297" y="48"/>
                    <a:pt x="297" y="48"/>
                    <a:pt x="297" y="48"/>
                  </a:cubicBezTo>
                  <a:cubicBezTo>
                    <a:pt x="297" y="41"/>
                    <a:pt x="297" y="41"/>
                    <a:pt x="297" y="41"/>
                  </a:cubicBezTo>
                  <a:lnTo>
                    <a:pt x="304" y="41"/>
                  </a:lnTo>
                  <a:close/>
                  <a:moveTo>
                    <a:pt x="312" y="41"/>
                  </a:moveTo>
                  <a:cubicBezTo>
                    <a:pt x="312" y="48"/>
                    <a:pt x="312" y="48"/>
                    <a:pt x="312" y="48"/>
                  </a:cubicBezTo>
                  <a:cubicBezTo>
                    <a:pt x="305" y="48"/>
                    <a:pt x="305" y="48"/>
                    <a:pt x="305" y="48"/>
                  </a:cubicBezTo>
                  <a:cubicBezTo>
                    <a:pt x="305" y="41"/>
                    <a:pt x="305" y="41"/>
                    <a:pt x="305" y="41"/>
                  </a:cubicBezTo>
                  <a:lnTo>
                    <a:pt x="312" y="41"/>
                  </a:lnTo>
                  <a:close/>
                  <a:moveTo>
                    <a:pt x="295" y="67"/>
                  </a:moveTo>
                  <a:cubicBezTo>
                    <a:pt x="288" y="67"/>
                    <a:pt x="288" y="67"/>
                    <a:pt x="288" y="67"/>
                  </a:cubicBezTo>
                  <a:cubicBezTo>
                    <a:pt x="288" y="60"/>
                    <a:pt x="288" y="60"/>
                    <a:pt x="288" y="60"/>
                  </a:cubicBezTo>
                  <a:cubicBezTo>
                    <a:pt x="295" y="60"/>
                    <a:pt x="295" y="60"/>
                    <a:pt x="295" y="60"/>
                  </a:cubicBezTo>
                  <a:lnTo>
                    <a:pt x="295" y="67"/>
                  </a:lnTo>
                  <a:close/>
                  <a:moveTo>
                    <a:pt x="297" y="60"/>
                  </a:moveTo>
                  <a:cubicBezTo>
                    <a:pt x="304" y="60"/>
                    <a:pt x="304" y="60"/>
                    <a:pt x="304" y="60"/>
                  </a:cubicBezTo>
                  <a:cubicBezTo>
                    <a:pt x="304" y="67"/>
                    <a:pt x="304" y="67"/>
                    <a:pt x="304" y="67"/>
                  </a:cubicBezTo>
                  <a:cubicBezTo>
                    <a:pt x="297" y="67"/>
                    <a:pt x="297" y="67"/>
                    <a:pt x="297" y="67"/>
                  </a:cubicBezTo>
                  <a:lnTo>
                    <a:pt x="297" y="60"/>
                  </a:lnTo>
                  <a:close/>
                  <a:moveTo>
                    <a:pt x="287" y="67"/>
                  </a:moveTo>
                  <a:cubicBezTo>
                    <a:pt x="280" y="67"/>
                    <a:pt x="280" y="67"/>
                    <a:pt x="280" y="67"/>
                  </a:cubicBezTo>
                  <a:cubicBezTo>
                    <a:pt x="280" y="60"/>
                    <a:pt x="280" y="60"/>
                    <a:pt x="280" y="60"/>
                  </a:cubicBezTo>
                  <a:cubicBezTo>
                    <a:pt x="287" y="60"/>
                    <a:pt x="287" y="60"/>
                    <a:pt x="287" y="60"/>
                  </a:cubicBezTo>
                  <a:lnTo>
                    <a:pt x="287" y="67"/>
                  </a:lnTo>
                  <a:close/>
                  <a:moveTo>
                    <a:pt x="278" y="67"/>
                  </a:moveTo>
                  <a:cubicBezTo>
                    <a:pt x="272" y="67"/>
                    <a:pt x="272" y="67"/>
                    <a:pt x="272" y="67"/>
                  </a:cubicBezTo>
                  <a:cubicBezTo>
                    <a:pt x="272" y="60"/>
                    <a:pt x="272" y="60"/>
                    <a:pt x="272" y="60"/>
                  </a:cubicBezTo>
                  <a:cubicBezTo>
                    <a:pt x="278" y="60"/>
                    <a:pt x="278" y="60"/>
                    <a:pt x="278" y="60"/>
                  </a:cubicBezTo>
                  <a:lnTo>
                    <a:pt x="278" y="67"/>
                  </a:lnTo>
                  <a:close/>
                  <a:moveTo>
                    <a:pt x="278" y="69"/>
                  </a:moveTo>
                  <a:cubicBezTo>
                    <a:pt x="278" y="77"/>
                    <a:pt x="278" y="77"/>
                    <a:pt x="278" y="77"/>
                  </a:cubicBezTo>
                  <a:cubicBezTo>
                    <a:pt x="272" y="77"/>
                    <a:pt x="272" y="77"/>
                    <a:pt x="272" y="77"/>
                  </a:cubicBezTo>
                  <a:cubicBezTo>
                    <a:pt x="272" y="69"/>
                    <a:pt x="272" y="69"/>
                    <a:pt x="272" y="69"/>
                  </a:cubicBezTo>
                  <a:lnTo>
                    <a:pt x="278" y="69"/>
                  </a:lnTo>
                  <a:close/>
                  <a:moveTo>
                    <a:pt x="280" y="69"/>
                  </a:moveTo>
                  <a:cubicBezTo>
                    <a:pt x="287" y="69"/>
                    <a:pt x="287" y="69"/>
                    <a:pt x="287" y="69"/>
                  </a:cubicBezTo>
                  <a:cubicBezTo>
                    <a:pt x="287" y="77"/>
                    <a:pt x="287" y="77"/>
                    <a:pt x="287" y="77"/>
                  </a:cubicBezTo>
                  <a:cubicBezTo>
                    <a:pt x="280" y="77"/>
                    <a:pt x="280" y="77"/>
                    <a:pt x="280" y="77"/>
                  </a:cubicBezTo>
                  <a:lnTo>
                    <a:pt x="280" y="69"/>
                  </a:lnTo>
                  <a:close/>
                  <a:moveTo>
                    <a:pt x="288" y="69"/>
                  </a:moveTo>
                  <a:cubicBezTo>
                    <a:pt x="295" y="69"/>
                    <a:pt x="295" y="69"/>
                    <a:pt x="295" y="69"/>
                  </a:cubicBezTo>
                  <a:cubicBezTo>
                    <a:pt x="295" y="77"/>
                    <a:pt x="295" y="77"/>
                    <a:pt x="295" y="77"/>
                  </a:cubicBezTo>
                  <a:cubicBezTo>
                    <a:pt x="288" y="77"/>
                    <a:pt x="288" y="77"/>
                    <a:pt x="288" y="77"/>
                  </a:cubicBezTo>
                  <a:lnTo>
                    <a:pt x="288" y="69"/>
                  </a:lnTo>
                  <a:close/>
                  <a:moveTo>
                    <a:pt x="297" y="69"/>
                  </a:moveTo>
                  <a:cubicBezTo>
                    <a:pt x="304" y="69"/>
                    <a:pt x="304" y="69"/>
                    <a:pt x="304" y="69"/>
                  </a:cubicBezTo>
                  <a:cubicBezTo>
                    <a:pt x="304" y="77"/>
                    <a:pt x="304" y="77"/>
                    <a:pt x="304" y="77"/>
                  </a:cubicBezTo>
                  <a:cubicBezTo>
                    <a:pt x="297" y="77"/>
                    <a:pt x="297" y="77"/>
                    <a:pt x="297" y="77"/>
                  </a:cubicBezTo>
                  <a:lnTo>
                    <a:pt x="297" y="69"/>
                  </a:lnTo>
                  <a:close/>
                  <a:moveTo>
                    <a:pt x="305" y="69"/>
                  </a:moveTo>
                  <a:cubicBezTo>
                    <a:pt x="312" y="69"/>
                    <a:pt x="312" y="69"/>
                    <a:pt x="312" y="69"/>
                  </a:cubicBezTo>
                  <a:cubicBezTo>
                    <a:pt x="312" y="77"/>
                    <a:pt x="312" y="77"/>
                    <a:pt x="312" y="77"/>
                  </a:cubicBezTo>
                  <a:cubicBezTo>
                    <a:pt x="305" y="77"/>
                    <a:pt x="305" y="77"/>
                    <a:pt x="305" y="77"/>
                  </a:cubicBezTo>
                  <a:lnTo>
                    <a:pt x="305" y="69"/>
                  </a:lnTo>
                  <a:close/>
                  <a:moveTo>
                    <a:pt x="305" y="67"/>
                  </a:moveTo>
                  <a:cubicBezTo>
                    <a:pt x="305" y="60"/>
                    <a:pt x="305" y="60"/>
                    <a:pt x="305" y="60"/>
                  </a:cubicBezTo>
                  <a:cubicBezTo>
                    <a:pt x="312" y="60"/>
                    <a:pt x="312" y="60"/>
                    <a:pt x="312" y="60"/>
                  </a:cubicBezTo>
                  <a:cubicBezTo>
                    <a:pt x="312" y="67"/>
                    <a:pt x="312" y="67"/>
                    <a:pt x="312" y="67"/>
                  </a:cubicBezTo>
                  <a:lnTo>
                    <a:pt x="305" y="67"/>
                  </a:lnTo>
                  <a:close/>
                  <a:moveTo>
                    <a:pt x="305" y="58"/>
                  </a:moveTo>
                  <a:cubicBezTo>
                    <a:pt x="305" y="50"/>
                    <a:pt x="305" y="50"/>
                    <a:pt x="305" y="50"/>
                  </a:cubicBezTo>
                  <a:cubicBezTo>
                    <a:pt x="312" y="50"/>
                    <a:pt x="312" y="50"/>
                    <a:pt x="312" y="50"/>
                  </a:cubicBezTo>
                  <a:cubicBezTo>
                    <a:pt x="312" y="58"/>
                    <a:pt x="312" y="58"/>
                    <a:pt x="312" y="58"/>
                  </a:cubicBezTo>
                  <a:lnTo>
                    <a:pt x="305" y="58"/>
                  </a:lnTo>
                  <a:close/>
                  <a:moveTo>
                    <a:pt x="304" y="58"/>
                  </a:moveTo>
                  <a:cubicBezTo>
                    <a:pt x="297" y="58"/>
                    <a:pt x="297" y="58"/>
                    <a:pt x="297" y="58"/>
                  </a:cubicBezTo>
                  <a:cubicBezTo>
                    <a:pt x="297" y="50"/>
                    <a:pt x="297" y="50"/>
                    <a:pt x="297" y="50"/>
                  </a:cubicBezTo>
                  <a:cubicBezTo>
                    <a:pt x="304" y="50"/>
                    <a:pt x="304" y="50"/>
                    <a:pt x="304" y="50"/>
                  </a:cubicBezTo>
                  <a:lnTo>
                    <a:pt x="304" y="58"/>
                  </a:lnTo>
                  <a:close/>
                  <a:moveTo>
                    <a:pt x="295" y="58"/>
                  </a:moveTo>
                  <a:cubicBezTo>
                    <a:pt x="288" y="58"/>
                    <a:pt x="288" y="58"/>
                    <a:pt x="288" y="58"/>
                  </a:cubicBezTo>
                  <a:cubicBezTo>
                    <a:pt x="288" y="50"/>
                    <a:pt x="288" y="50"/>
                    <a:pt x="288" y="50"/>
                  </a:cubicBezTo>
                  <a:cubicBezTo>
                    <a:pt x="295" y="50"/>
                    <a:pt x="295" y="50"/>
                    <a:pt x="295" y="50"/>
                  </a:cubicBezTo>
                  <a:lnTo>
                    <a:pt x="295" y="58"/>
                  </a:lnTo>
                  <a:close/>
                  <a:moveTo>
                    <a:pt x="287" y="58"/>
                  </a:moveTo>
                  <a:cubicBezTo>
                    <a:pt x="280" y="58"/>
                    <a:pt x="280" y="58"/>
                    <a:pt x="280" y="58"/>
                  </a:cubicBezTo>
                  <a:cubicBezTo>
                    <a:pt x="280" y="50"/>
                    <a:pt x="280" y="50"/>
                    <a:pt x="280" y="50"/>
                  </a:cubicBezTo>
                  <a:cubicBezTo>
                    <a:pt x="287" y="50"/>
                    <a:pt x="287" y="50"/>
                    <a:pt x="287" y="50"/>
                  </a:cubicBezTo>
                  <a:lnTo>
                    <a:pt x="287" y="58"/>
                  </a:lnTo>
                  <a:close/>
                  <a:moveTo>
                    <a:pt x="278" y="58"/>
                  </a:moveTo>
                  <a:cubicBezTo>
                    <a:pt x="272" y="58"/>
                    <a:pt x="272" y="58"/>
                    <a:pt x="272" y="58"/>
                  </a:cubicBezTo>
                  <a:cubicBezTo>
                    <a:pt x="272" y="50"/>
                    <a:pt x="272" y="50"/>
                    <a:pt x="272" y="50"/>
                  </a:cubicBezTo>
                  <a:cubicBezTo>
                    <a:pt x="278" y="50"/>
                    <a:pt x="278" y="50"/>
                    <a:pt x="278" y="50"/>
                  </a:cubicBezTo>
                  <a:lnTo>
                    <a:pt x="278" y="58"/>
                  </a:lnTo>
                  <a:close/>
                  <a:moveTo>
                    <a:pt x="270" y="58"/>
                  </a:moveTo>
                  <a:cubicBezTo>
                    <a:pt x="263" y="58"/>
                    <a:pt x="263" y="58"/>
                    <a:pt x="263" y="58"/>
                  </a:cubicBezTo>
                  <a:cubicBezTo>
                    <a:pt x="263" y="50"/>
                    <a:pt x="263" y="50"/>
                    <a:pt x="263" y="50"/>
                  </a:cubicBezTo>
                  <a:cubicBezTo>
                    <a:pt x="270" y="50"/>
                    <a:pt x="270" y="50"/>
                    <a:pt x="270" y="50"/>
                  </a:cubicBezTo>
                  <a:lnTo>
                    <a:pt x="270" y="58"/>
                  </a:lnTo>
                  <a:close/>
                  <a:moveTo>
                    <a:pt x="270" y="60"/>
                  </a:moveTo>
                  <a:cubicBezTo>
                    <a:pt x="270" y="67"/>
                    <a:pt x="270" y="67"/>
                    <a:pt x="270" y="67"/>
                  </a:cubicBezTo>
                  <a:cubicBezTo>
                    <a:pt x="263" y="67"/>
                    <a:pt x="263" y="67"/>
                    <a:pt x="263" y="67"/>
                  </a:cubicBezTo>
                  <a:cubicBezTo>
                    <a:pt x="263" y="60"/>
                    <a:pt x="263" y="60"/>
                    <a:pt x="263" y="60"/>
                  </a:cubicBezTo>
                  <a:lnTo>
                    <a:pt x="270" y="60"/>
                  </a:lnTo>
                  <a:close/>
                  <a:moveTo>
                    <a:pt x="270" y="69"/>
                  </a:moveTo>
                  <a:cubicBezTo>
                    <a:pt x="270" y="77"/>
                    <a:pt x="270" y="77"/>
                    <a:pt x="270" y="77"/>
                  </a:cubicBezTo>
                  <a:cubicBezTo>
                    <a:pt x="263" y="77"/>
                    <a:pt x="263" y="77"/>
                    <a:pt x="263" y="77"/>
                  </a:cubicBezTo>
                  <a:cubicBezTo>
                    <a:pt x="263" y="69"/>
                    <a:pt x="263" y="69"/>
                    <a:pt x="263" y="69"/>
                  </a:cubicBezTo>
                  <a:lnTo>
                    <a:pt x="270" y="69"/>
                  </a:lnTo>
                  <a:close/>
                  <a:moveTo>
                    <a:pt x="270" y="79"/>
                  </a:moveTo>
                  <a:cubicBezTo>
                    <a:pt x="270" y="86"/>
                    <a:pt x="270" y="86"/>
                    <a:pt x="270" y="86"/>
                  </a:cubicBezTo>
                  <a:cubicBezTo>
                    <a:pt x="263" y="86"/>
                    <a:pt x="263" y="86"/>
                    <a:pt x="263" y="86"/>
                  </a:cubicBezTo>
                  <a:cubicBezTo>
                    <a:pt x="263" y="79"/>
                    <a:pt x="263" y="79"/>
                    <a:pt x="263" y="79"/>
                  </a:cubicBezTo>
                  <a:lnTo>
                    <a:pt x="270" y="79"/>
                  </a:lnTo>
                  <a:close/>
                  <a:moveTo>
                    <a:pt x="272" y="79"/>
                  </a:moveTo>
                  <a:cubicBezTo>
                    <a:pt x="278" y="79"/>
                    <a:pt x="278" y="79"/>
                    <a:pt x="278" y="79"/>
                  </a:cubicBezTo>
                  <a:cubicBezTo>
                    <a:pt x="278" y="86"/>
                    <a:pt x="278" y="86"/>
                    <a:pt x="278" y="86"/>
                  </a:cubicBezTo>
                  <a:cubicBezTo>
                    <a:pt x="272" y="86"/>
                    <a:pt x="272" y="86"/>
                    <a:pt x="272" y="86"/>
                  </a:cubicBezTo>
                  <a:lnTo>
                    <a:pt x="272" y="79"/>
                  </a:lnTo>
                  <a:close/>
                  <a:moveTo>
                    <a:pt x="280" y="79"/>
                  </a:moveTo>
                  <a:cubicBezTo>
                    <a:pt x="287" y="79"/>
                    <a:pt x="287" y="79"/>
                    <a:pt x="287" y="79"/>
                  </a:cubicBezTo>
                  <a:cubicBezTo>
                    <a:pt x="287" y="86"/>
                    <a:pt x="287" y="86"/>
                    <a:pt x="287" y="86"/>
                  </a:cubicBezTo>
                  <a:cubicBezTo>
                    <a:pt x="280" y="86"/>
                    <a:pt x="280" y="86"/>
                    <a:pt x="280" y="86"/>
                  </a:cubicBezTo>
                  <a:lnTo>
                    <a:pt x="280" y="79"/>
                  </a:lnTo>
                  <a:close/>
                  <a:moveTo>
                    <a:pt x="288" y="79"/>
                  </a:moveTo>
                  <a:cubicBezTo>
                    <a:pt x="295" y="79"/>
                    <a:pt x="295" y="79"/>
                    <a:pt x="295" y="79"/>
                  </a:cubicBezTo>
                  <a:cubicBezTo>
                    <a:pt x="295" y="86"/>
                    <a:pt x="295" y="86"/>
                    <a:pt x="295" y="86"/>
                  </a:cubicBezTo>
                  <a:cubicBezTo>
                    <a:pt x="288" y="86"/>
                    <a:pt x="288" y="86"/>
                    <a:pt x="288" y="86"/>
                  </a:cubicBezTo>
                  <a:lnTo>
                    <a:pt x="288" y="79"/>
                  </a:lnTo>
                  <a:close/>
                  <a:moveTo>
                    <a:pt x="297" y="79"/>
                  </a:moveTo>
                  <a:cubicBezTo>
                    <a:pt x="304" y="79"/>
                    <a:pt x="304" y="79"/>
                    <a:pt x="304" y="79"/>
                  </a:cubicBezTo>
                  <a:cubicBezTo>
                    <a:pt x="304" y="86"/>
                    <a:pt x="304" y="86"/>
                    <a:pt x="304" y="86"/>
                  </a:cubicBezTo>
                  <a:cubicBezTo>
                    <a:pt x="297" y="86"/>
                    <a:pt x="297" y="86"/>
                    <a:pt x="297" y="86"/>
                  </a:cubicBezTo>
                  <a:lnTo>
                    <a:pt x="297" y="79"/>
                  </a:lnTo>
                  <a:close/>
                  <a:moveTo>
                    <a:pt x="305" y="79"/>
                  </a:moveTo>
                  <a:cubicBezTo>
                    <a:pt x="312" y="79"/>
                    <a:pt x="312" y="79"/>
                    <a:pt x="312" y="79"/>
                  </a:cubicBezTo>
                  <a:cubicBezTo>
                    <a:pt x="312" y="86"/>
                    <a:pt x="312" y="86"/>
                    <a:pt x="312" y="86"/>
                  </a:cubicBezTo>
                  <a:cubicBezTo>
                    <a:pt x="305" y="86"/>
                    <a:pt x="305" y="86"/>
                    <a:pt x="305" y="86"/>
                  </a:cubicBezTo>
                  <a:lnTo>
                    <a:pt x="305" y="79"/>
                  </a:lnTo>
                  <a:close/>
                  <a:moveTo>
                    <a:pt x="270" y="48"/>
                  </a:moveTo>
                  <a:cubicBezTo>
                    <a:pt x="263" y="48"/>
                    <a:pt x="263" y="48"/>
                    <a:pt x="263" y="48"/>
                  </a:cubicBezTo>
                  <a:cubicBezTo>
                    <a:pt x="263" y="41"/>
                    <a:pt x="263" y="41"/>
                    <a:pt x="263" y="41"/>
                  </a:cubicBezTo>
                  <a:cubicBezTo>
                    <a:pt x="270" y="41"/>
                    <a:pt x="270" y="41"/>
                    <a:pt x="270" y="41"/>
                  </a:cubicBezTo>
                  <a:lnTo>
                    <a:pt x="270" y="48"/>
                  </a:lnTo>
                  <a:close/>
                  <a:moveTo>
                    <a:pt x="263" y="88"/>
                  </a:moveTo>
                  <a:cubicBezTo>
                    <a:pt x="270" y="88"/>
                    <a:pt x="270" y="88"/>
                    <a:pt x="270" y="88"/>
                  </a:cubicBezTo>
                  <a:cubicBezTo>
                    <a:pt x="270" y="95"/>
                    <a:pt x="270" y="95"/>
                    <a:pt x="270" y="95"/>
                  </a:cubicBezTo>
                  <a:cubicBezTo>
                    <a:pt x="263" y="95"/>
                    <a:pt x="263" y="95"/>
                    <a:pt x="263" y="95"/>
                  </a:cubicBezTo>
                  <a:lnTo>
                    <a:pt x="263" y="88"/>
                  </a:lnTo>
                  <a:close/>
                  <a:moveTo>
                    <a:pt x="272" y="88"/>
                  </a:moveTo>
                  <a:cubicBezTo>
                    <a:pt x="278" y="88"/>
                    <a:pt x="278" y="88"/>
                    <a:pt x="278" y="88"/>
                  </a:cubicBezTo>
                  <a:cubicBezTo>
                    <a:pt x="278" y="95"/>
                    <a:pt x="278" y="95"/>
                    <a:pt x="278" y="95"/>
                  </a:cubicBezTo>
                  <a:cubicBezTo>
                    <a:pt x="272" y="95"/>
                    <a:pt x="272" y="95"/>
                    <a:pt x="272" y="95"/>
                  </a:cubicBezTo>
                  <a:lnTo>
                    <a:pt x="272" y="88"/>
                  </a:lnTo>
                  <a:close/>
                  <a:moveTo>
                    <a:pt x="280" y="88"/>
                  </a:moveTo>
                  <a:cubicBezTo>
                    <a:pt x="287" y="88"/>
                    <a:pt x="287" y="88"/>
                    <a:pt x="287" y="88"/>
                  </a:cubicBezTo>
                  <a:cubicBezTo>
                    <a:pt x="287" y="95"/>
                    <a:pt x="287" y="95"/>
                    <a:pt x="287" y="95"/>
                  </a:cubicBezTo>
                  <a:cubicBezTo>
                    <a:pt x="280" y="95"/>
                    <a:pt x="280" y="95"/>
                    <a:pt x="280" y="95"/>
                  </a:cubicBezTo>
                  <a:lnTo>
                    <a:pt x="280" y="88"/>
                  </a:lnTo>
                  <a:close/>
                  <a:moveTo>
                    <a:pt x="288" y="88"/>
                  </a:moveTo>
                  <a:cubicBezTo>
                    <a:pt x="295" y="88"/>
                    <a:pt x="295" y="88"/>
                    <a:pt x="295" y="88"/>
                  </a:cubicBezTo>
                  <a:cubicBezTo>
                    <a:pt x="295" y="95"/>
                    <a:pt x="295" y="95"/>
                    <a:pt x="295" y="95"/>
                  </a:cubicBezTo>
                  <a:cubicBezTo>
                    <a:pt x="288" y="95"/>
                    <a:pt x="288" y="95"/>
                    <a:pt x="288" y="95"/>
                  </a:cubicBezTo>
                  <a:lnTo>
                    <a:pt x="288" y="88"/>
                  </a:lnTo>
                  <a:close/>
                  <a:moveTo>
                    <a:pt x="297" y="88"/>
                  </a:moveTo>
                  <a:cubicBezTo>
                    <a:pt x="304" y="88"/>
                    <a:pt x="304" y="88"/>
                    <a:pt x="304" y="88"/>
                  </a:cubicBezTo>
                  <a:cubicBezTo>
                    <a:pt x="304" y="95"/>
                    <a:pt x="304" y="95"/>
                    <a:pt x="304" y="95"/>
                  </a:cubicBezTo>
                  <a:cubicBezTo>
                    <a:pt x="297" y="95"/>
                    <a:pt x="297" y="95"/>
                    <a:pt x="297" y="95"/>
                  </a:cubicBezTo>
                  <a:lnTo>
                    <a:pt x="297" y="88"/>
                  </a:lnTo>
                  <a:close/>
                  <a:moveTo>
                    <a:pt x="305" y="88"/>
                  </a:moveTo>
                  <a:cubicBezTo>
                    <a:pt x="312" y="88"/>
                    <a:pt x="312" y="88"/>
                    <a:pt x="312" y="88"/>
                  </a:cubicBezTo>
                  <a:cubicBezTo>
                    <a:pt x="312" y="95"/>
                    <a:pt x="312" y="95"/>
                    <a:pt x="312" y="95"/>
                  </a:cubicBezTo>
                  <a:cubicBezTo>
                    <a:pt x="305" y="95"/>
                    <a:pt x="305" y="95"/>
                    <a:pt x="305" y="95"/>
                  </a:cubicBezTo>
                  <a:lnTo>
                    <a:pt x="305" y="88"/>
                  </a:lnTo>
                  <a:close/>
                  <a:moveTo>
                    <a:pt x="312" y="36"/>
                  </a:moveTo>
                  <a:cubicBezTo>
                    <a:pt x="312" y="39"/>
                    <a:pt x="312" y="39"/>
                    <a:pt x="312" y="39"/>
                  </a:cubicBezTo>
                  <a:cubicBezTo>
                    <a:pt x="305" y="39"/>
                    <a:pt x="305" y="39"/>
                    <a:pt x="305" y="39"/>
                  </a:cubicBezTo>
                  <a:cubicBezTo>
                    <a:pt x="305" y="39"/>
                    <a:pt x="304" y="39"/>
                    <a:pt x="304" y="39"/>
                  </a:cubicBezTo>
                  <a:cubicBezTo>
                    <a:pt x="304" y="39"/>
                    <a:pt x="304" y="39"/>
                    <a:pt x="304" y="39"/>
                  </a:cubicBezTo>
                  <a:cubicBezTo>
                    <a:pt x="296" y="39"/>
                    <a:pt x="296" y="39"/>
                    <a:pt x="296" y="39"/>
                  </a:cubicBezTo>
                  <a:cubicBezTo>
                    <a:pt x="296" y="39"/>
                    <a:pt x="296" y="39"/>
                    <a:pt x="296" y="39"/>
                  </a:cubicBezTo>
                  <a:cubicBezTo>
                    <a:pt x="296" y="39"/>
                    <a:pt x="296" y="39"/>
                    <a:pt x="296" y="39"/>
                  </a:cubicBezTo>
                  <a:cubicBezTo>
                    <a:pt x="288" y="39"/>
                    <a:pt x="288" y="39"/>
                    <a:pt x="288" y="39"/>
                  </a:cubicBezTo>
                  <a:cubicBezTo>
                    <a:pt x="288" y="39"/>
                    <a:pt x="288" y="39"/>
                    <a:pt x="288" y="39"/>
                  </a:cubicBezTo>
                  <a:cubicBezTo>
                    <a:pt x="287" y="39"/>
                    <a:pt x="287" y="39"/>
                    <a:pt x="287" y="39"/>
                  </a:cubicBezTo>
                  <a:cubicBezTo>
                    <a:pt x="279" y="39"/>
                    <a:pt x="279" y="39"/>
                    <a:pt x="279" y="39"/>
                  </a:cubicBezTo>
                  <a:cubicBezTo>
                    <a:pt x="279" y="39"/>
                    <a:pt x="279" y="39"/>
                    <a:pt x="279" y="39"/>
                  </a:cubicBezTo>
                  <a:cubicBezTo>
                    <a:pt x="279" y="39"/>
                    <a:pt x="279" y="39"/>
                    <a:pt x="279" y="39"/>
                  </a:cubicBezTo>
                  <a:cubicBezTo>
                    <a:pt x="271" y="39"/>
                    <a:pt x="271" y="39"/>
                    <a:pt x="271" y="39"/>
                  </a:cubicBezTo>
                  <a:cubicBezTo>
                    <a:pt x="271" y="39"/>
                    <a:pt x="271" y="39"/>
                    <a:pt x="271" y="39"/>
                  </a:cubicBezTo>
                  <a:cubicBezTo>
                    <a:pt x="271" y="39"/>
                    <a:pt x="271" y="39"/>
                    <a:pt x="270" y="39"/>
                  </a:cubicBezTo>
                  <a:cubicBezTo>
                    <a:pt x="263" y="39"/>
                    <a:pt x="263" y="39"/>
                    <a:pt x="263" y="39"/>
                  </a:cubicBezTo>
                  <a:cubicBezTo>
                    <a:pt x="263" y="3"/>
                    <a:pt x="263" y="3"/>
                    <a:pt x="263" y="3"/>
                  </a:cubicBezTo>
                  <a:lnTo>
                    <a:pt x="31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81">
              <a:extLst>
                <a:ext uri="{FF2B5EF4-FFF2-40B4-BE49-F238E27FC236}">
                  <a16:creationId xmlns:a16="http://schemas.microsoft.com/office/drawing/2014/main" id="{CAB798DE-1BC8-875A-BAFC-AEF117E700AC}"/>
                </a:ext>
              </a:extLst>
            </p:cNvPr>
            <p:cNvSpPr>
              <a:spLocks noEditPoints="1"/>
            </p:cNvSpPr>
            <p:nvPr userDrawn="1"/>
          </p:nvSpPr>
          <p:spPr bwMode="auto">
            <a:xfrm>
              <a:off x="4313238" y="4302125"/>
              <a:ext cx="434975" cy="531813"/>
            </a:xfrm>
            <a:custGeom>
              <a:avLst/>
              <a:gdLst>
                <a:gd name="T0" fmla="*/ 217 w 274"/>
                <a:gd name="T1" fmla="*/ 119 h 335"/>
                <a:gd name="T2" fmla="*/ 178 w 274"/>
                <a:gd name="T3" fmla="*/ 80 h 335"/>
                <a:gd name="T4" fmla="*/ 217 w 274"/>
                <a:gd name="T5" fmla="*/ 80 h 335"/>
                <a:gd name="T6" fmla="*/ 139 w 274"/>
                <a:gd name="T7" fmla="*/ 0 h 335"/>
                <a:gd name="T8" fmla="*/ 56 w 274"/>
                <a:gd name="T9" fmla="*/ 80 h 335"/>
                <a:gd name="T10" fmla="*/ 96 w 274"/>
                <a:gd name="T11" fmla="*/ 80 h 335"/>
                <a:gd name="T12" fmla="*/ 56 w 274"/>
                <a:gd name="T13" fmla="*/ 119 h 335"/>
                <a:gd name="T14" fmla="*/ 96 w 274"/>
                <a:gd name="T15" fmla="*/ 119 h 335"/>
                <a:gd name="T16" fmla="*/ 0 w 274"/>
                <a:gd name="T17" fmla="*/ 216 h 335"/>
                <a:gd name="T18" fmla="*/ 117 w 274"/>
                <a:gd name="T19" fmla="*/ 216 h 335"/>
                <a:gd name="T20" fmla="*/ 117 w 274"/>
                <a:gd name="T21" fmla="*/ 335 h 335"/>
                <a:gd name="T22" fmla="*/ 156 w 274"/>
                <a:gd name="T23" fmla="*/ 335 h 335"/>
                <a:gd name="T24" fmla="*/ 156 w 274"/>
                <a:gd name="T25" fmla="*/ 216 h 335"/>
                <a:gd name="T26" fmla="*/ 274 w 274"/>
                <a:gd name="T27" fmla="*/ 216 h 335"/>
                <a:gd name="T28" fmla="*/ 183 w 274"/>
                <a:gd name="T29" fmla="*/ 119 h 335"/>
                <a:gd name="T30" fmla="*/ 217 w 274"/>
                <a:gd name="T31" fmla="*/ 119 h 335"/>
                <a:gd name="T32" fmla="*/ 252 w 274"/>
                <a:gd name="T33" fmla="*/ 207 h 335"/>
                <a:gd name="T34" fmla="*/ 152 w 274"/>
                <a:gd name="T35" fmla="*/ 207 h 335"/>
                <a:gd name="T36" fmla="*/ 152 w 274"/>
                <a:gd name="T37" fmla="*/ 331 h 335"/>
                <a:gd name="T38" fmla="*/ 122 w 274"/>
                <a:gd name="T39" fmla="*/ 331 h 335"/>
                <a:gd name="T40" fmla="*/ 122 w 274"/>
                <a:gd name="T41" fmla="*/ 207 h 335"/>
                <a:gd name="T42" fmla="*/ 21 w 274"/>
                <a:gd name="T43" fmla="*/ 207 h 335"/>
                <a:gd name="T44" fmla="*/ 113 w 274"/>
                <a:gd name="T45" fmla="*/ 110 h 335"/>
                <a:gd name="T46" fmla="*/ 78 w 274"/>
                <a:gd name="T47" fmla="*/ 110 h 335"/>
                <a:gd name="T48" fmla="*/ 113 w 274"/>
                <a:gd name="T49" fmla="*/ 75 h 335"/>
                <a:gd name="T50" fmla="*/ 78 w 274"/>
                <a:gd name="T51" fmla="*/ 75 h 335"/>
                <a:gd name="T52" fmla="*/ 139 w 274"/>
                <a:gd name="T53" fmla="*/ 9 h 335"/>
                <a:gd name="T54" fmla="*/ 200 w 274"/>
                <a:gd name="T55" fmla="*/ 75 h 335"/>
                <a:gd name="T56" fmla="*/ 161 w 274"/>
                <a:gd name="T57" fmla="*/ 75 h 335"/>
                <a:gd name="T58" fmla="*/ 200 w 274"/>
                <a:gd name="T59" fmla="*/ 110 h 335"/>
                <a:gd name="T60" fmla="*/ 161 w 274"/>
                <a:gd name="T61" fmla="*/ 110 h 335"/>
                <a:gd name="T62" fmla="*/ 252 w 274"/>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4" h="335">
                  <a:moveTo>
                    <a:pt x="217" y="119"/>
                  </a:moveTo>
                  <a:lnTo>
                    <a:pt x="178" y="80"/>
                  </a:lnTo>
                  <a:lnTo>
                    <a:pt x="217" y="80"/>
                  </a:lnTo>
                  <a:lnTo>
                    <a:pt x="139" y="0"/>
                  </a:lnTo>
                  <a:lnTo>
                    <a:pt x="56" y="80"/>
                  </a:lnTo>
                  <a:lnTo>
                    <a:pt x="96" y="80"/>
                  </a:lnTo>
                  <a:lnTo>
                    <a:pt x="56" y="119"/>
                  </a:lnTo>
                  <a:lnTo>
                    <a:pt x="96" y="119"/>
                  </a:lnTo>
                  <a:lnTo>
                    <a:pt x="0" y="216"/>
                  </a:lnTo>
                  <a:lnTo>
                    <a:pt x="117" y="216"/>
                  </a:lnTo>
                  <a:lnTo>
                    <a:pt x="117" y="335"/>
                  </a:lnTo>
                  <a:lnTo>
                    <a:pt x="156" y="335"/>
                  </a:lnTo>
                  <a:lnTo>
                    <a:pt x="156" y="216"/>
                  </a:lnTo>
                  <a:lnTo>
                    <a:pt x="274" y="216"/>
                  </a:lnTo>
                  <a:lnTo>
                    <a:pt x="183" y="119"/>
                  </a:lnTo>
                  <a:lnTo>
                    <a:pt x="217" y="119"/>
                  </a:lnTo>
                  <a:close/>
                  <a:moveTo>
                    <a:pt x="252" y="207"/>
                  </a:moveTo>
                  <a:lnTo>
                    <a:pt x="152" y="207"/>
                  </a:lnTo>
                  <a:lnTo>
                    <a:pt x="152" y="331"/>
                  </a:lnTo>
                  <a:lnTo>
                    <a:pt x="122" y="331"/>
                  </a:lnTo>
                  <a:lnTo>
                    <a:pt x="122" y="207"/>
                  </a:lnTo>
                  <a:lnTo>
                    <a:pt x="21" y="207"/>
                  </a:lnTo>
                  <a:lnTo>
                    <a:pt x="113" y="110"/>
                  </a:lnTo>
                  <a:lnTo>
                    <a:pt x="78" y="110"/>
                  </a:lnTo>
                  <a:lnTo>
                    <a:pt x="113" y="75"/>
                  </a:lnTo>
                  <a:lnTo>
                    <a:pt x="78" y="75"/>
                  </a:lnTo>
                  <a:lnTo>
                    <a:pt x="139" y="9"/>
                  </a:lnTo>
                  <a:lnTo>
                    <a:pt x="200" y="75"/>
                  </a:lnTo>
                  <a:lnTo>
                    <a:pt x="161" y="75"/>
                  </a:lnTo>
                  <a:lnTo>
                    <a:pt x="200"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82">
              <a:extLst>
                <a:ext uri="{FF2B5EF4-FFF2-40B4-BE49-F238E27FC236}">
                  <a16:creationId xmlns:a16="http://schemas.microsoft.com/office/drawing/2014/main" id="{3F25B058-C204-2DC2-2649-07C5A2B0EE3D}"/>
                </a:ext>
              </a:extLst>
            </p:cNvPr>
            <p:cNvSpPr>
              <a:spLocks noEditPoints="1"/>
            </p:cNvSpPr>
            <p:nvPr userDrawn="1"/>
          </p:nvSpPr>
          <p:spPr bwMode="auto">
            <a:xfrm>
              <a:off x="7381875" y="4302125"/>
              <a:ext cx="428625" cy="531813"/>
            </a:xfrm>
            <a:custGeom>
              <a:avLst/>
              <a:gdLst>
                <a:gd name="T0" fmla="*/ 217 w 270"/>
                <a:gd name="T1" fmla="*/ 119 h 335"/>
                <a:gd name="T2" fmla="*/ 178 w 270"/>
                <a:gd name="T3" fmla="*/ 80 h 335"/>
                <a:gd name="T4" fmla="*/ 217 w 270"/>
                <a:gd name="T5" fmla="*/ 80 h 335"/>
                <a:gd name="T6" fmla="*/ 139 w 270"/>
                <a:gd name="T7" fmla="*/ 0 h 335"/>
                <a:gd name="T8" fmla="*/ 56 w 270"/>
                <a:gd name="T9" fmla="*/ 80 h 335"/>
                <a:gd name="T10" fmla="*/ 96 w 270"/>
                <a:gd name="T11" fmla="*/ 80 h 335"/>
                <a:gd name="T12" fmla="*/ 56 w 270"/>
                <a:gd name="T13" fmla="*/ 119 h 335"/>
                <a:gd name="T14" fmla="*/ 96 w 270"/>
                <a:gd name="T15" fmla="*/ 119 h 335"/>
                <a:gd name="T16" fmla="*/ 0 w 270"/>
                <a:gd name="T17" fmla="*/ 216 h 335"/>
                <a:gd name="T18" fmla="*/ 113 w 270"/>
                <a:gd name="T19" fmla="*/ 216 h 335"/>
                <a:gd name="T20" fmla="*/ 113 w 270"/>
                <a:gd name="T21" fmla="*/ 335 h 335"/>
                <a:gd name="T22" fmla="*/ 157 w 270"/>
                <a:gd name="T23" fmla="*/ 335 h 335"/>
                <a:gd name="T24" fmla="*/ 157 w 270"/>
                <a:gd name="T25" fmla="*/ 216 h 335"/>
                <a:gd name="T26" fmla="*/ 270 w 270"/>
                <a:gd name="T27" fmla="*/ 216 h 335"/>
                <a:gd name="T28" fmla="*/ 178 w 270"/>
                <a:gd name="T29" fmla="*/ 119 h 335"/>
                <a:gd name="T30" fmla="*/ 217 w 270"/>
                <a:gd name="T31" fmla="*/ 119 h 335"/>
                <a:gd name="T32" fmla="*/ 252 w 270"/>
                <a:gd name="T33" fmla="*/ 207 h 335"/>
                <a:gd name="T34" fmla="*/ 148 w 270"/>
                <a:gd name="T35" fmla="*/ 207 h 335"/>
                <a:gd name="T36" fmla="*/ 148 w 270"/>
                <a:gd name="T37" fmla="*/ 331 h 335"/>
                <a:gd name="T38" fmla="*/ 122 w 270"/>
                <a:gd name="T39" fmla="*/ 331 h 335"/>
                <a:gd name="T40" fmla="*/ 122 w 270"/>
                <a:gd name="T41" fmla="*/ 207 h 335"/>
                <a:gd name="T42" fmla="*/ 22 w 270"/>
                <a:gd name="T43" fmla="*/ 207 h 335"/>
                <a:gd name="T44" fmla="*/ 113 w 270"/>
                <a:gd name="T45" fmla="*/ 110 h 335"/>
                <a:gd name="T46" fmla="*/ 74 w 270"/>
                <a:gd name="T47" fmla="*/ 110 h 335"/>
                <a:gd name="T48" fmla="*/ 113 w 270"/>
                <a:gd name="T49" fmla="*/ 75 h 335"/>
                <a:gd name="T50" fmla="*/ 74 w 270"/>
                <a:gd name="T51" fmla="*/ 75 h 335"/>
                <a:gd name="T52" fmla="*/ 139 w 270"/>
                <a:gd name="T53" fmla="*/ 9 h 335"/>
                <a:gd name="T54" fmla="*/ 196 w 270"/>
                <a:gd name="T55" fmla="*/ 75 h 335"/>
                <a:gd name="T56" fmla="*/ 161 w 270"/>
                <a:gd name="T57" fmla="*/ 75 h 335"/>
                <a:gd name="T58" fmla="*/ 196 w 270"/>
                <a:gd name="T59" fmla="*/ 110 h 335"/>
                <a:gd name="T60" fmla="*/ 161 w 270"/>
                <a:gd name="T61" fmla="*/ 110 h 335"/>
                <a:gd name="T62" fmla="*/ 252 w 270"/>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0" h="335">
                  <a:moveTo>
                    <a:pt x="217" y="119"/>
                  </a:moveTo>
                  <a:lnTo>
                    <a:pt x="178" y="80"/>
                  </a:lnTo>
                  <a:lnTo>
                    <a:pt x="217" y="80"/>
                  </a:lnTo>
                  <a:lnTo>
                    <a:pt x="139" y="0"/>
                  </a:lnTo>
                  <a:lnTo>
                    <a:pt x="56" y="80"/>
                  </a:lnTo>
                  <a:lnTo>
                    <a:pt x="96" y="80"/>
                  </a:lnTo>
                  <a:lnTo>
                    <a:pt x="56" y="119"/>
                  </a:lnTo>
                  <a:lnTo>
                    <a:pt x="96" y="119"/>
                  </a:lnTo>
                  <a:lnTo>
                    <a:pt x="0" y="216"/>
                  </a:lnTo>
                  <a:lnTo>
                    <a:pt x="113" y="216"/>
                  </a:lnTo>
                  <a:lnTo>
                    <a:pt x="113" y="335"/>
                  </a:lnTo>
                  <a:lnTo>
                    <a:pt x="157" y="335"/>
                  </a:lnTo>
                  <a:lnTo>
                    <a:pt x="157" y="216"/>
                  </a:lnTo>
                  <a:lnTo>
                    <a:pt x="270" y="216"/>
                  </a:lnTo>
                  <a:lnTo>
                    <a:pt x="178" y="119"/>
                  </a:lnTo>
                  <a:lnTo>
                    <a:pt x="217" y="119"/>
                  </a:lnTo>
                  <a:close/>
                  <a:moveTo>
                    <a:pt x="252" y="207"/>
                  </a:moveTo>
                  <a:lnTo>
                    <a:pt x="148" y="207"/>
                  </a:lnTo>
                  <a:lnTo>
                    <a:pt x="148" y="331"/>
                  </a:lnTo>
                  <a:lnTo>
                    <a:pt x="122" y="331"/>
                  </a:lnTo>
                  <a:lnTo>
                    <a:pt x="122" y="207"/>
                  </a:lnTo>
                  <a:lnTo>
                    <a:pt x="22" y="207"/>
                  </a:lnTo>
                  <a:lnTo>
                    <a:pt x="113" y="110"/>
                  </a:lnTo>
                  <a:lnTo>
                    <a:pt x="74" y="110"/>
                  </a:lnTo>
                  <a:lnTo>
                    <a:pt x="113" y="75"/>
                  </a:lnTo>
                  <a:lnTo>
                    <a:pt x="74" y="75"/>
                  </a:lnTo>
                  <a:lnTo>
                    <a:pt x="139" y="9"/>
                  </a:lnTo>
                  <a:lnTo>
                    <a:pt x="196" y="75"/>
                  </a:lnTo>
                  <a:lnTo>
                    <a:pt x="161" y="75"/>
                  </a:lnTo>
                  <a:lnTo>
                    <a:pt x="196"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83">
              <a:extLst>
                <a:ext uri="{FF2B5EF4-FFF2-40B4-BE49-F238E27FC236}">
                  <a16:creationId xmlns:a16="http://schemas.microsoft.com/office/drawing/2014/main" id="{45621803-DF37-F93F-C97F-958BDA4180D6}"/>
                </a:ext>
              </a:extLst>
            </p:cNvPr>
            <p:cNvSpPr>
              <a:spLocks noEditPoints="1"/>
            </p:cNvSpPr>
            <p:nvPr userDrawn="1"/>
          </p:nvSpPr>
          <p:spPr bwMode="auto">
            <a:xfrm>
              <a:off x="11722100" y="4714875"/>
              <a:ext cx="26988" cy="34925"/>
            </a:xfrm>
            <a:custGeom>
              <a:avLst/>
              <a:gdLst>
                <a:gd name="T0" fmla="*/ 2 w 4"/>
                <a:gd name="T1" fmla="*/ 0 h 5"/>
                <a:gd name="T2" fmla="*/ 0 w 4"/>
                <a:gd name="T3" fmla="*/ 1 h 5"/>
                <a:gd name="T4" fmla="*/ 1 w 4"/>
                <a:gd name="T5" fmla="*/ 4 h 5"/>
                <a:gd name="T6" fmla="*/ 2 w 4"/>
                <a:gd name="T7" fmla="*/ 5 h 5"/>
                <a:gd name="T8" fmla="*/ 3 w 4"/>
                <a:gd name="T9" fmla="*/ 4 h 5"/>
                <a:gd name="T10" fmla="*/ 3 w 4"/>
                <a:gd name="T11" fmla="*/ 1 h 5"/>
                <a:gd name="T12" fmla="*/ 2 w 4"/>
                <a:gd name="T13" fmla="*/ 0 h 5"/>
                <a:gd name="T14" fmla="*/ 2 w 4"/>
                <a:gd name="T15" fmla="*/ 4 h 5"/>
                <a:gd name="T16" fmla="*/ 1 w 4"/>
                <a:gd name="T17" fmla="*/ 3 h 5"/>
                <a:gd name="T18" fmla="*/ 1 w 4"/>
                <a:gd name="T19" fmla="*/ 1 h 5"/>
                <a:gd name="T20" fmla="*/ 2 w 4"/>
                <a:gd name="T21" fmla="*/ 1 h 5"/>
                <a:gd name="T22" fmla="*/ 2 w 4"/>
                <a:gd name="T23" fmla="*/ 1 h 5"/>
                <a:gd name="T24" fmla="*/ 2 w 4"/>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0"/>
                  </a:moveTo>
                  <a:cubicBezTo>
                    <a:pt x="1" y="0"/>
                    <a:pt x="1" y="0"/>
                    <a:pt x="0" y="1"/>
                  </a:cubicBezTo>
                  <a:cubicBezTo>
                    <a:pt x="0" y="1"/>
                    <a:pt x="0" y="4"/>
                    <a:pt x="1" y="4"/>
                  </a:cubicBezTo>
                  <a:cubicBezTo>
                    <a:pt x="1" y="4"/>
                    <a:pt x="2" y="5"/>
                    <a:pt x="2" y="5"/>
                  </a:cubicBezTo>
                  <a:cubicBezTo>
                    <a:pt x="2" y="5"/>
                    <a:pt x="2" y="4"/>
                    <a:pt x="3" y="4"/>
                  </a:cubicBezTo>
                  <a:cubicBezTo>
                    <a:pt x="4" y="4"/>
                    <a:pt x="4" y="2"/>
                    <a:pt x="3" y="1"/>
                  </a:cubicBezTo>
                  <a:cubicBezTo>
                    <a:pt x="3" y="0"/>
                    <a:pt x="2" y="0"/>
                    <a:pt x="2" y="0"/>
                  </a:cubicBezTo>
                  <a:close/>
                  <a:moveTo>
                    <a:pt x="2" y="4"/>
                  </a:moveTo>
                  <a:cubicBezTo>
                    <a:pt x="2" y="4"/>
                    <a:pt x="2" y="4"/>
                    <a:pt x="1" y="3"/>
                  </a:cubicBezTo>
                  <a:cubicBezTo>
                    <a:pt x="1" y="3"/>
                    <a:pt x="1" y="2"/>
                    <a:pt x="1" y="1"/>
                  </a:cubicBezTo>
                  <a:cubicBezTo>
                    <a:pt x="1" y="1"/>
                    <a:pt x="1" y="1"/>
                    <a:pt x="2" y="1"/>
                  </a:cubicBezTo>
                  <a:cubicBezTo>
                    <a:pt x="2" y="1"/>
                    <a:pt x="2" y="1"/>
                    <a:pt x="2" y="1"/>
                  </a:cubicBezTo>
                  <a:cubicBezTo>
                    <a:pt x="3" y="2"/>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84">
              <a:extLst>
                <a:ext uri="{FF2B5EF4-FFF2-40B4-BE49-F238E27FC236}">
                  <a16:creationId xmlns:a16="http://schemas.microsoft.com/office/drawing/2014/main" id="{88ACEA1D-D95A-91BC-5E1B-921F1A23AEBF}"/>
                </a:ext>
              </a:extLst>
            </p:cNvPr>
            <p:cNvSpPr>
              <a:spLocks noEditPoints="1"/>
            </p:cNvSpPr>
            <p:nvPr userDrawn="1"/>
          </p:nvSpPr>
          <p:spPr bwMode="auto">
            <a:xfrm>
              <a:off x="11798300" y="4778375"/>
              <a:ext cx="20638" cy="34925"/>
            </a:xfrm>
            <a:custGeom>
              <a:avLst/>
              <a:gdLst>
                <a:gd name="T0" fmla="*/ 0 w 3"/>
                <a:gd name="T1" fmla="*/ 3 h 5"/>
                <a:gd name="T2" fmla="*/ 1 w 3"/>
                <a:gd name="T3" fmla="*/ 5 h 5"/>
                <a:gd name="T4" fmla="*/ 2 w 3"/>
                <a:gd name="T5" fmla="*/ 5 h 5"/>
                <a:gd name="T6" fmla="*/ 3 w 3"/>
                <a:gd name="T7" fmla="*/ 4 h 5"/>
                <a:gd name="T8" fmla="*/ 3 w 3"/>
                <a:gd name="T9" fmla="*/ 1 h 5"/>
                <a:gd name="T10" fmla="*/ 1 w 3"/>
                <a:gd name="T11" fmla="*/ 0 h 5"/>
                <a:gd name="T12" fmla="*/ 0 w 3"/>
                <a:gd name="T13" fmla="*/ 3 h 5"/>
                <a:gd name="T14" fmla="*/ 2 w 3"/>
                <a:gd name="T15" fmla="*/ 1 h 5"/>
                <a:gd name="T16" fmla="*/ 2 w 3"/>
                <a:gd name="T17" fmla="*/ 2 h 5"/>
                <a:gd name="T18" fmla="*/ 2 w 3"/>
                <a:gd name="T19" fmla="*/ 4 h 5"/>
                <a:gd name="T20" fmla="*/ 2 w 3"/>
                <a:gd name="T21" fmla="*/ 4 h 5"/>
                <a:gd name="T22" fmla="*/ 1 w 3"/>
                <a:gd name="T23" fmla="*/ 4 h 5"/>
                <a:gd name="T24" fmla="*/ 1 w 3"/>
                <a:gd name="T25" fmla="*/ 3 h 5"/>
                <a:gd name="T26" fmla="*/ 1 w 3"/>
                <a:gd name="T27" fmla="*/ 1 h 5"/>
                <a:gd name="T28" fmla="*/ 2 w 3"/>
                <a:gd name="T2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5">
                  <a:moveTo>
                    <a:pt x="0" y="3"/>
                  </a:moveTo>
                  <a:cubicBezTo>
                    <a:pt x="0" y="4"/>
                    <a:pt x="1" y="5"/>
                    <a:pt x="1" y="5"/>
                  </a:cubicBezTo>
                  <a:cubicBezTo>
                    <a:pt x="2" y="5"/>
                    <a:pt x="2" y="5"/>
                    <a:pt x="2" y="5"/>
                  </a:cubicBezTo>
                  <a:cubicBezTo>
                    <a:pt x="2" y="5"/>
                    <a:pt x="2" y="5"/>
                    <a:pt x="3" y="4"/>
                  </a:cubicBezTo>
                  <a:cubicBezTo>
                    <a:pt x="3" y="4"/>
                    <a:pt x="3" y="2"/>
                    <a:pt x="3" y="1"/>
                  </a:cubicBezTo>
                  <a:cubicBezTo>
                    <a:pt x="3" y="1"/>
                    <a:pt x="2" y="0"/>
                    <a:pt x="1" y="0"/>
                  </a:cubicBezTo>
                  <a:cubicBezTo>
                    <a:pt x="0" y="1"/>
                    <a:pt x="0" y="2"/>
                    <a:pt x="0" y="3"/>
                  </a:cubicBezTo>
                  <a:close/>
                  <a:moveTo>
                    <a:pt x="2" y="1"/>
                  </a:moveTo>
                  <a:cubicBezTo>
                    <a:pt x="2" y="1"/>
                    <a:pt x="2" y="1"/>
                    <a:pt x="2" y="2"/>
                  </a:cubicBezTo>
                  <a:cubicBezTo>
                    <a:pt x="2" y="2"/>
                    <a:pt x="2" y="3"/>
                    <a:pt x="2" y="4"/>
                  </a:cubicBezTo>
                  <a:cubicBezTo>
                    <a:pt x="2" y="4"/>
                    <a:pt x="2" y="4"/>
                    <a:pt x="2" y="4"/>
                  </a:cubicBezTo>
                  <a:cubicBezTo>
                    <a:pt x="2" y="4"/>
                    <a:pt x="1" y="4"/>
                    <a:pt x="1" y="4"/>
                  </a:cubicBezTo>
                  <a:cubicBezTo>
                    <a:pt x="1" y="4"/>
                    <a:pt x="1" y="3"/>
                    <a:pt x="1" y="3"/>
                  </a:cubicBezTo>
                  <a:cubicBezTo>
                    <a:pt x="1" y="2"/>
                    <a:pt x="1" y="1"/>
                    <a:pt x="1" y="1"/>
                  </a:cubicBezTo>
                  <a:cubicBezTo>
                    <a:pt x="1" y="1"/>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85">
              <a:extLst>
                <a:ext uri="{FF2B5EF4-FFF2-40B4-BE49-F238E27FC236}">
                  <a16:creationId xmlns:a16="http://schemas.microsoft.com/office/drawing/2014/main" id="{8ECD125B-9812-7730-CF34-32D03D0694D8}"/>
                </a:ext>
              </a:extLst>
            </p:cNvPr>
            <p:cNvSpPr>
              <a:spLocks noEditPoints="1"/>
            </p:cNvSpPr>
            <p:nvPr userDrawn="1"/>
          </p:nvSpPr>
          <p:spPr bwMode="auto">
            <a:xfrm>
              <a:off x="10941050" y="4232275"/>
              <a:ext cx="1244600" cy="615950"/>
            </a:xfrm>
            <a:custGeom>
              <a:avLst/>
              <a:gdLst>
                <a:gd name="T0" fmla="*/ 175 w 180"/>
                <a:gd name="T1" fmla="*/ 84 h 88"/>
                <a:gd name="T2" fmla="*/ 168 w 180"/>
                <a:gd name="T3" fmla="*/ 84 h 88"/>
                <a:gd name="T4" fmla="*/ 168 w 180"/>
                <a:gd name="T5" fmla="*/ 3 h 88"/>
                <a:gd name="T6" fmla="*/ 165 w 180"/>
                <a:gd name="T7" fmla="*/ 0 h 88"/>
                <a:gd name="T8" fmla="*/ 56 w 180"/>
                <a:gd name="T9" fmla="*/ 0 h 88"/>
                <a:gd name="T10" fmla="*/ 52 w 180"/>
                <a:gd name="T11" fmla="*/ 5 h 88"/>
                <a:gd name="T12" fmla="*/ 52 w 180"/>
                <a:gd name="T13" fmla="*/ 42 h 88"/>
                <a:gd name="T14" fmla="*/ 125 w 180"/>
                <a:gd name="T15" fmla="*/ 43 h 88"/>
                <a:gd name="T16" fmla="*/ 127 w 180"/>
                <a:gd name="T17" fmla="*/ 65 h 88"/>
                <a:gd name="T18" fmla="*/ 165 w 180"/>
                <a:gd name="T19" fmla="*/ 66 h 88"/>
                <a:gd name="T20" fmla="*/ 107 w 180"/>
                <a:gd name="T21" fmla="*/ 85 h 88"/>
                <a:gd name="T22" fmla="*/ 126 w 180"/>
                <a:gd name="T23" fmla="*/ 66 h 88"/>
                <a:gd name="T24" fmla="*/ 126 w 180"/>
                <a:gd name="T25" fmla="*/ 45 h 88"/>
                <a:gd name="T26" fmla="*/ 21 w 180"/>
                <a:gd name="T27" fmla="*/ 43 h 88"/>
                <a:gd name="T28" fmla="*/ 17 w 180"/>
                <a:gd name="T29" fmla="*/ 44 h 88"/>
                <a:gd name="T30" fmla="*/ 16 w 180"/>
                <a:gd name="T31" fmla="*/ 49 h 88"/>
                <a:gd name="T32" fmla="*/ 15 w 180"/>
                <a:gd name="T33" fmla="*/ 65 h 88"/>
                <a:gd name="T34" fmla="*/ 13 w 180"/>
                <a:gd name="T35" fmla="*/ 64 h 88"/>
                <a:gd name="T36" fmla="*/ 10 w 180"/>
                <a:gd name="T37" fmla="*/ 62 h 88"/>
                <a:gd name="T38" fmla="*/ 6 w 180"/>
                <a:gd name="T39" fmla="*/ 62 h 88"/>
                <a:gd name="T40" fmla="*/ 5 w 180"/>
                <a:gd name="T41" fmla="*/ 68 h 88"/>
                <a:gd name="T42" fmla="*/ 5 w 180"/>
                <a:gd name="T43" fmla="*/ 84 h 88"/>
                <a:gd name="T44" fmla="*/ 0 w 180"/>
                <a:gd name="T45" fmla="*/ 86 h 88"/>
                <a:gd name="T46" fmla="*/ 3 w 180"/>
                <a:gd name="T47" fmla="*/ 88 h 88"/>
                <a:gd name="T48" fmla="*/ 6 w 180"/>
                <a:gd name="T49" fmla="*/ 88 h 88"/>
                <a:gd name="T50" fmla="*/ 172 w 180"/>
                <a:gd name="T51" fmla="*/ 88 h 88"/>
                <a:gd name="T52" fmla="*/ 180 w 180"/>
                <a:gd name="T53" fmla="*/ 87 h 88"/>
                <a:gd name="T54" fmla="*/ 178 w 180"/>
                <a:gd name="T55" fmla="*/ 87 h 88"/>
                <a:gd name="T56" fmla="*/ 169 w 180"/>
                <a:gd name="T57" fmla="*/ 87 h 88"/>
                <a:gd name="T58" fmla="*/ 5 w 180"/>
                <a:gd name="T59" fmla="*/ 87 h 88"/>
                <a:gd name="T60" fmla="*/ 1 w 180"/>
                <a:gd name="T61" fmla="*/ 86 h 88"/>
                <a:gd name="T62" fmla="*/ 4 w 180"/>
                <a:gd name="T63" fmla="*/ 85 h 88"/>
                <a:gd name="T64" fmla="*/ 6 w 180"/>
                <a:gd name="T65" fmla="*/ 85 h 88"/>
                <a:gd name="T66" fmla="*/ 6 w 180"/>
                <a:gd name="T67" fmla="*/ 68 h 88"/>
                <a:gd name="T68" fmla="*/ 7 w 180"/>
                <a:gd name="T69" fmla="*/ 63 h 88"/>
                <a:gd name="T70" fmla="*/ 10 w 180"/>
                <a:gd name="T71" fmla="*/ 63 h 88"/>
                <a:gd name="T72" fmla="*/ 12 w 180"/>
                <a:gd name="T73" fmla="*/ 64 h 88"/>
                <a:gd name="T74" fmla="*/ 13 w 180"/>
                <a:gd name="T75" fmla="*/ 66 h 88"/>
                <a:gd name="T76" fmla="*/ 17 w 180"/>
                <a:gd name="T77" fmla="*/ 66 h 88"/>
                <a:gd name="T78" fmla="*/ 17 w 180"/>
                <a:gd name="T79" fmla="*/ 66 h 88"/>
                <a:gd name="T80" fmla="*/ 17 w 180"/>
                <a:gd name="T81" fmla="*/ 48 h 88"/>
                <a:gd name="T82" fmla="*/ 20 w 180"/>
                <a:gd name="T83" fmla="*/ 44 h 88"/>
                <a:gd name="T84" fmla="*/ 125 w 180"/>
                <a:gd name="T85" fmla="*/ 44 h 88"/>
                <a:gd name="T86" fmla="*/ 126 w 180"/>
                <a:gd name="T87" fmla="*/ 65 h 88"/>
                <a:gd name="T88" fmla="*/ 106 w 180"/>
                <a:gd name="T89" fmla="*/ 66 h 88"/>
                <a:gd name="T90" fmla="*/ 107 w 180"/>
                <a:gd name="T91" fmla="*/ 85 h 88"/>
                <a:gd name="T92" fmla="*/ 166 w 180"/>
                <a:gd name="T93" fmla="*/ 85 h 88"/>
                <a:gd name="T94" fmla="*/ 166 w 180"/>
                <a:gd name="T95" fmla="*/ 65 h 88"/>
                <a:gd name="T96" fmla="*/ 128 w 180"/>
                <a:gd name="T97" fmla="*/ 45 h 88"/>
                <a:gd name="T98" fmla="*/ 53 w 180"/>
                <a:gd name="T99" fmla="*/ 42 h 88"/>
                <a:gd name="T100" fmla="*/ 53 w 180"/>
                <a:gd name="T101" fmla="*/ 5 h 88"/>
                <a:gd name="T102" fmla="*/ 56 w 180"/>
                <a:gd name="T103" fmla="*/ 1 h 88"/>
                <a:gd name="T104" fmla="*/ 165 w 180"/>
                <a:gd name="T105" fmla="*/ 1 h 88"/>
                <a:gd name="T106" fmla="*/ 167 w 180"/>
                <a:gd name="T107" fmla="*/ 3 h 88"/>
                <a:gd name="T108" fmla="*/ 167 w 180"/>
                <a:gd name="T109" fmla="*/ 85 h 88"/>
                <a:gd name="T110" fmla="*/ 174 w 180"/>
                <a:gd name="T111" fmla="*/ 85 h 88"/>
                <a:gd name="T112" fmla="*/ 179 w 180"/>
                <a:gd name="T113" fmla="*/ 86 h 88"/>
                <a:gd name="T114" fmla="*/ 178 w 180"/>
                <a:gd name="T115"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0" h="88">
                  <a:moveTo>
                    <a:pt x="180" y="85"/>
                  </a:moveTo>
                  <a:cubicBezTo>
                    <a:pt x="179" y="84"/>
                    <a:pt x="177" y="84"/>
                    <a:pt x="175" y="84"/>
                  </a:cubicBezTo>
                  <a:cubicBezTo>
                    <a:pt x="175" y="84"/>
                    <a:pt x="175" y="84"/>
                    <a:pt x="174" y="84"/>
                  </a:cubicBezTo>
                  <a:cubicBezTo>
                    <a:pt x="168" y="84"/>
                    <a:pt x="168" y="84"/>
                    <a:pt x="168" y="84"/>
                  </a:cubicBezTo>
                  <a:cubicBezTo>
                    <a:pt x="168" y="80"/>
                    <a:pt x="168" y="73"/>
                    <a:pt x="168" y="64"/>
                  </a:cubicBezTo>
                  <a:cubicBezTo>
                    <a:pt x="168" y="40"/>
                    <a:pt x="168" y="4"/>
                    <a:pt x="168" y="3"/>
                  </a:cubicBezTo>
                  <a:cubicBezTo>
                    <a:pt x="168" y="3"/>
                    <a:pt x="168" y="2"/>
                    <a:pt x="167" y="1"/>
                  </a:cubicBezTo>
                  <a:cubicBezTo>
                    <a:pt x="167" y="0"/>
                    <a:pt x="166" y="0"/>
                    <a:pt x="165" y="0"/>
                  </a:cubicBezTo>
                  <a:cubicBezTo>
                    <a:pt x="57" y="0"/>
                    <a:pt x="57" y="0"/>
                    <a:pt x="57" y="0"/>
                  </a:cubicBezTo>
                  <a:cubicBezTo>
                    <a:pt x="57" y="0"/>
                    <a:pt x="56" y="0"/>
                    <a:pt x="56" y="0"/>
                  </a:cubicBezTo>
                  <a:cubicBezTo>
                    <a:pt x="55" y="0"/>
                    <a:pt x="54" y="0"/>
                    <a:pt x="53" y="0"/>
                  </a:cubicBezTo>
                  <a:cubicBezTo>
                    <a:pt x="52" y="0"/>
                    <a:pt x="52" y="3"/>
                    <a:pt x="52" y="5"/>
                  </a:cubicBezTo>
                  <a:cubicBezTo>
                    <a:pt x="52" y="6"/>
                    <a:pt x="52" y="6"/>
                    <a:pt x="52" y="6"/>
                  </a:cubicBezTo>
                  <a:cubicBezTo>
                    <a:pt x="52" y="42"/>
                    <a:pt x="52" y="42"/>
                    <a:pt x="52" y="42"/>
                  </a:cubicBezTo>
                  <a:cubicBezTo>
                    <a:pt x="52" y="43"/>
                    <a:pt x="52" y="43"/>
                    <a:pt x="52" y="43"/>
                  </a:cubicBezTo>
                  <a:cubicBezTo>
                    <a:pt x="125" y="43"/>
                    <a:pt x="125" y="43"/>
                    <a:pt x="125" y="43"/>
                  </a:cubicBezTo>
                  <a:cubicBezTo>
                    <a:pt x="126" y="43"/>
                    <a:pt x="127" y="44"/>
                    <a:pt x="127" y="45"/>
                  </a:cubicBezTo>
                  <a:cubicBezTo>
                    <a:pt x="127" y="65"/>
                    <a:pt x="127" y="65"/>
                    <a:pt x="127" y="65"/>
                  </a:cubicBezTo>
                  <a:cubicBezTo>
                    <a:pt x="127" y="66"/>
                    <a:pt x="127" y="66"/>
                    <a:pt x="127" y="66"/>
                  </a:cubicBezTo>
                  <a:cubicBezTo>
                    <a:pt x="165" y="66"/>
                    <a:pt x="165" y="66"/>
                    <a:pt x="165" y="66"/>
                  </a:cubicBezTo>
                  <a:cubicBezTo>
                    <a:pt x="165" y="85"/>
                    <a:pt x="165" y="85"/>
                    <a:pt x="165" y="85"/>
                  </a:cubicBezTo>
                  <a:cubicBezTo>
                    <a:pt x="107" y="85"/>
                    <a:pt x="107" y="85"/>
                    <a:pt x="107" y="85"/>
                  </a:cubicBezTo>
                  <a:cubicBezTo>
                    <a:pt x="107" y="66"/>
                    <a:pt x="107" y="66"/>
                    <a:pt x="107" y="66"/>
                  </a:cubicBezTo>
                  <a:cubicBezTo>
                    <a:pt x="126" y="66"/>
                    <a:pt x="126" y="66"/>
                    <a:pt x="126" y="66"/>
                  </a:cubicBezTo>
                  <a:cubicBezTo>
                    <a:pt x="126" y="66"/>
                    <a:pt x="126" y="66"/>
                    <a:pt x="126" y="65"/>
                  </a:cubicBezTo>
                  <a:cubicBezTo>
                    <a:pt x="126" y="45"/>
                    <a:pt x="126" y="45"/>
                    <a:pt x="126" y="45"/>
                  </a:cubicBezTo>
                  <a:cubicBezTo>
                    <a:pt x="126" y="44"/>
                    <a:pt x="126" y="43"/>
                    <a:pt x="125" y="43"/>
                  </a:cubicBezTo>
                  <a:cubicBezTo>
                    <a:pt x="21" y="43"/>
                    <a:pt x="21" y="43"/>
                    <a:pt x="21" y="43"/>
                  </a:cubicBezTo>
                  <a:cubicBezTo>
                    <a:pt x="21" y="43"/>
                    <a:pt x="21" y="43"/>
                    <a:pt x="20" y="43"/>
                  </a:cubicBezTo>
                  <a:cubicBezTo>
                    <a:pt x="19" y="43"/>
                    <a:pt x="18" y="43"/>
                    <a:pt x="17" y="44"/>
                  </a:cubicBezTo>
                  <a:cubicBezTo>
                    <a:pt x="16" y="44"/>
                    <a:pt x="16" y="46"/>
                    <a:pt x="16" y="48"/>
                  </a:cubicBezTo>
                  <a:cubicBezTo>
                    <a:pt x="16" y="48"/>
                    <a:pt x="16" y="49"/>
                    <a:pt x="16" y="49"/>
                  </a:cubicBezTo>
                  <a:cubicBezTo>
                    <a:pt x="16" y="65"/>
                    <a:pt x="16" y="65"/>
                    <a:pt x="16" y="65"/>
                  </a:cubicBezTo>
                  <a:cubicBezTo>
                    <a:pt x="16" y="65"/>
                    <a:pt x="16" y="65"/>
                    <a:pt x="15" y="65"/>
                  </a:cubicBezTo>
                  <a:cubicBezTo>
                    <a:pt x="15" y="65"/>
                    <a:pt x="14" y="65"/>
                    <a:pt x="13" y="65"/>
                  </a:cubicBezTo>
                  <a:cubicBezTo>
                    <a:pt x="13" y="65"/>
                    <a:pt x="13" y="65"/>
                    <a:pt x="13" y="64"/>
                  </a:cubicBezTo>
                  <a:cubicBezTo>
                    <a:pt x="13" y="64"/>
                    <a:pt x="13" y="63"/>
                    <a:pt x="13" y="62"/>
                  </a:cubicBezTo>
                  <a:cubicBezTo>
                    <a:pt x="12" y="62"/>
                    <a:pt x="11" y="62"/>
                    <a:pt x="10" y="62"/>
                  </a:cubicBezTo>
                  <a:cubicBezTo>
                    <a:pt x="10" y="62"/>
                    <a:pt x="9" y="62"/>
                    <a:pt x="9" y="62"/>
                  </a:cubicBezTo>
                  <a:cubicBezTo>
                    <a:pt x="8" y="62"/>
                    <a:pt x="7" y="62"/>
                    <a:pt x="6" y="62"/>
                  </a:cubicBezTo>
                  <a:cubicBezTo>
                    <a:pt x="5" y="63"/>
                    <a:pt x="5" y="64"/>
                    <a:pt x="5" y="66"/>
                  </a:cubicBezTo>
                  <a:cubicBezTo>
                    <a:pt x="5" y="67"/>
                    <a:pt x="5" y="67"/>
                    <a:pt x="5" y="68"/>
                  </a:cubicBezTo>
                  <a:cubicBezTo>
                    <a:pt x="5" y="72"/>
                    <a:pt x="5" y="72"/>
                    <a:pt x="5" y="72"/>
                  </a:cubicBezTo>
                  <a:cubicBezTo>
                    <a:pt x="5" y="76"/>
                    <a:pt x="5" y="81"/>
                    <a:pt x="5" y="84"/>
                  </a:cubicBezTo>
                  <a:cubicBezTo>
                    <a:pt x="5" y="84"/>
                    <a:pt x="5" y="84"/>
                    <a:pt x="4" y="84"/>
                  </a:cubicBezTo>
                  <a:cubicBezTo>
                    <a:pt x="3" y="84"/>
                    <a:pt x="0" y="84"/>
                    <a:pt x="0" y="86"/>
                  </a:cubicBezTo>
                  <a:cubicBezTo>
                    <a:pt x="0" y="87"/>
                    <a:pt x="0" y="87"/>
                    <a:pt x="1" y="87"/>
                  </a:cubicBezTo>
                  <a:cubicBezTo>
                    <a:pt x="1" y="88"/>
                    <a:pt x="2" y="88"/>
                    <a:pt x="3" y="88"/>
                  </a:cubicBezTo>
                  <a:cubicBezTo>
                    <a:pt x="4" y="88"/>
                    <a:pt x="4" y="88"/>
                    <a:pt x="5" y="88"/>
                  </a:cubicBezTo>
                  <a:cubicBezTo>
                    <a:pt x="5" y="88"/>
                    <a:pt x="6" y="88"/>
                    <a:pt x="6" y="88"/>
                  </a:cubicBezTo>
                  <a:cubicBezTo>
                    <a:pt x="169" y="88"/>
                    <a:pt x="169" y="88"/>
                    <a:pt x="169" y="88"/>
                  </a:cubicBezTo>
                  <a:cubicBezTo>
                    <a:pt x="170" y="88"/>
                    <a:pt x="171" y="88"/>
                    <a:pt x="172" y="88"/>
                  </a:cubicBezTo>
                  <a:cubicBezTo>
                    <a:pt x="174" y="88"/>
                    <a:pt x="176" y="88"/>
                    <a:pt x="178" y="88"/>
                  </a:cubicBezTo>
                  <a:cubicBezTo>
                    <a:pt x="180" y="88"/>
                    <a:pt x="180" y="87"/>
                    <a:pt x="180" y="87"/>
                  </a:cubicBezTo>
                  <a:cubicBezTo>
                    <a:pt x="180" y="86"/>
                    <a:pt x="180" y="85"/>
                    <a:pt x="180" y="85"/>
                  </a:cubicBezTo>
                  <a:close/>
                  <a:moveTo>
                    <a:pt x="178" y="87"/>
                  </a:moveTo>
                  <a:cubicBezTo>
                    <a:pt x="176" y="87"/>
                    <a:pt x="174" y="87"/>
                    <a:pt x="172" y="87"/>
                  </a:cubicBezTo>
                  <a:cubicBezTo>
                    <a:pt x="171" y="87"/>
                    <a:pt x="170" y="87"/>
                    <a:pt x="169" y="87"/>
                  </a:cubicBezTo>
                  <a:cubicBezTo>
                    <a:pt x="6" y="87"/>
                    <a:pt x="6" y="87"/>
                    <a:pt x="6" y="87"/>
                  </a:cubicBezTo>
                  <a:cubicBezTo>
                    <a:pt x="6" y="87"/>
                    <a:pt x="5" y="87"/>
                    <a:pt x="5" y="87"/>
                  </a:cubicBezTo>
                  <a:cubicBezTo>
                    <a:pt x="3" y="87"/>
                    <a:pt x="2" y="87"/>
                    <a:pt x="1" y="87"/>
                  </a:cubicBezTo>
                  <a:cubicBezTo>
                    <a:pt x="1" y="87"/>
                    <a:pt x="1" y="87"/>
                    <a:pt x="1" y="86"/>
                  </a:cubicBezTo>
                  <a:cubicBezTo>
                    <a:pt x="1" y="85"/>
                    <a:pt x="2" y="85"/>
                    <a:pt x="3" y="85"/>
                  </a:cubicBezTo>
                  <a:cubicBezTo>
                    <a:pt x="3" y="85"/>
                    <a:pt x="4" y="85"/>
                    <a:pt x="4" y="85"/>
                  </a:cubicBezTo>
                  <a:cubicBezTo>
                    <a:pt x="5" y="85"/>
                    <a:pt x="5" y="85"/>
                    <a:pt x="6" y="85"/>
                  </a:cubicBezTo>
                  <a:cubicBezTo>
                    <a:pt x="6" y="85"/>
                    <a:pt x="6" y="85"/>
                    <a:pt x="6" y="85"/>
                  </a:cubicBezTo>
                  <a:cubicBezTo>
                    <a:pt x="6" y="81"/>
                    <a:pt x="6" y="76"/>
                    <a:pt x="6" y="72"/>
                  </a:cubicBezTo>
                  <a:cubicBezTo>
                    <a:pt x="6" y="68"/>
                    <a:pt x="6" y="68"/>
                    <a:pt x="6" y="68"/>
                  </a:cubicBezTo>
                  <a:cubicBezTo>
                    <a:pt x="6" y="67"/>
                    <a:pt x="6" y="67"/>
                    <a:pt x="6" y="66"/>
                  </a:cubicBezTo>
                  <a:cubicBezTo>
                    <a:pt x="6" y="65"/>
                    <a:pt x="6" y="63"/>
                    <a:pt x="7" y="63"/>
                  </a:cubicBezTo>
                  <a:cubicBezTo>
                    <a:pt x="7" y="62"/>
                    <a:pt x="8" y="63"/>
                    <a:pt x="9" y="63"/>
                  </a:cubicBezTo>
                  <a:cubicBezTo>
                    <a:pt x="9" y="63"/>
                    <a:pt x="10" y="63"/>
                    <a:pt x="10" y="63"/>
                  </a:cubicBezTo>
                  <a:cubicBezTo>
                    <a:pt x="11" y="62"/>
                    <a:pt x="12" y="62"/>
                    <a:pt x="12" y="63"/>
                  </a:cubicBezTo>
                  <a:cubicBezTo>
                    <a:pt x="12" y="63"/>
                    <a:pt x="12" y="64"/>
                    <a:pt x="12" y="64"/>
                  </a:cubicBezTo>
                  <a:cubicBezTo>
                    <a:pt x="12" y="65"/>
                    <a:pt x="12" y="65"/>
                    <a:pt x="12" y="66"/>
                  </a:cubicBezTo>
                  <a:cubicBezTo>
                    <a:pt x="12" y="66"/>
                    <a:pt x="12" y="66"/>
                    <a:pt x="13" y="66"/>
                  </a:cubicBezTo>
                  <a:cubicBezTo>
                    <a:pt x="13" y="66"/>
                    <a:pt x="14" y="66"/>
                    <a:pt x="15" y="66"/>
                  </a:cubicBezTo>
                  <a:cubicBezTo>
                    <a:pt x="16" y="66"/>
                    <a:pt x="16" y="66"/>
                    <a:pt x="17" y="66"/>
                  </a:cubicBezTo>
                  <a:cubicBezTo>
                    <a:pt x="17" y="66"/>
                    <a:pt x="17" y="66"/>
                    <a:pt x="17" y="66"/>
                  </a:cubicBezTo>
                  <a:cubicBezTo>
                    <a:pt x="17" y="66"/>
                    <a:pt x="17" y="66"/>
                    <a:pt x="17" y="66"/>
                  </a:cubicBezTo>
                  <a:cubicBezTo>
                    <a:pt x="17" y="49"/>
                    <a:pt x="17" y="49"/>
                    <a:pt x="17" y="49"/>
                  </a:cubicBezTo>
                  <a:cubicBezTo>
                    <a:pt x="17" y="49"/>
                    <a:pt x="17" y="48"/>
                    <a:pt x="17" y="48"/>
                  </a:cubicBezTo>
                  <a:cubicBezTo>
                    <a:pt x="17" y="47"/>
                    <a:pt x="17" y="45"/>
                    <a:pt x="18" y="44"/>
                  </a:cubicBezTo>
                  <a:cubicBezTo>
                    <a:pt x="18" y="44"/>
                    <a:pt x="19" y="44"/>
                    <a:pt x="20" y="44"/>
                  </a:cubicBezTo>
                  <a:cubicBezTo>
                    <a:pt x="21" y="44"/>
                    <a:pt x="21" y="44"/>
                    <a:pt x="21" y="44"/>
                  </a:cubicBezTo>
                  <a:cubicBezTo>
                    <a:pt x="125" y="44"/>
                    <a:pt x="125" y="44"/>
                    <a:pt x="125" y="44"/>
                  </a:cubicBezTo>
                  <a:cubicBezTo>
                    <a:pt x="125" y="44"/>
                    <a:pt x="126" y="44"/>
                    <a:pt x="126" y="45"/>
                  </a:cubicBezTo>
                  <a:cubicBezTo>
                    <a:pt x="126" y="65"/>
                    <a:pt x="126" y="65"/>
                    <a:pt x="126" y="65"/>
                  </a:cubicBezTo>
                  <a:cubicBezTo>
                    <a:pt x="107" y="65"/>
                    <a:pt x="107" y="65"/>
                    <a:pt x="107" y="65"/>
                  </a:cubicBezTo>
                  <a:cubicBezTo>
                    <a:pt x="107" y="65"/>
                    <a:pt x="106" y="65"/>
                    <a:pt x="106" y="66"/>
                  </a:cubicBezTo>
                  <a:cubicBezTo>
                    <a:pt x="106" y="85"/>
                    <a:pt x="106" y="85"/>
                    <a:pt x="106" y="85"/>
                  </a:cubicBezTo>
                  <a:cubicBezTo>
                    <a:pt x="106" y="85"/>
                    <a:pt x="107" y="85"/>
                    <a:pt x="107" y="85"/>
                  </a:cubicBezTo>
                  <a:cubicBezTo>
                    <a:pt x="166" y="85"/>
                    <a:pt x="166" y="85"/>
                    <a:pt x="166" y="85"/>
                  </a:cubicBezTo>
                  <a:cubicBezTo>
                    <a:pt x="166" y="85"/>
                    <a:pt x="166" y="85"/>
                    <a:pt x="166" y="85"/>
                  </a:cubicBezTo>
                  <a:cubicBezTo>
                    <a:pt x="166" y="65"/>
                    <a:pt x="166" y="65"/>
                    <a:pt x="166" y="65"/>
                  </a:cubicBezTo>
                  <a:cubicBezTo>
                    <a:pt x="166" y="65"/>
                    <a:pt x="166" y="65"/>
                    <a:pt x="166" y="65"/>
                  </a:cubicBezTo>
                  <a:cubicBezTo>
                    <a:pt x="128" y="65"/>
                    <a:pt x="128" y="65"/>
                    <a:pt x="128" y="65"/>
                  </a:cubicBezTo>
                  <a:cubicBezTo>
                    <a:pt x="128" y="45"/>
                    <a:pt x="128" y="45"/>
                    <a:pt x="128" y="45"/>
                  </a:cubicBezTo>
                  <a:cubicBezTo>
                    <a:pt x="128" y="43"/>
                    <a:pt x="126" y="42"/>
                    <a:pt x="125" y="42"/>
                  </a:cubicBezTo>
                  <a:cubicBezTo>
                    <a:pt x="53" y="42"/>
                    <a:pt x="53" y="42"/>
                    <a:pt x="53" y="42"/>
                  </a:cubicBezTo>
                  <a:cubicBezTo>
                    <a:pt x="53" y="6"/>
                    <a:pt x="53" y="6"/>
                    <a:pt x="53" y="6"/>
                  </a:cubicBezTo>
                  <a:cubicBezTo>
                    <a:pt x="53" y="6"/>
                    <a:pt x="53" y="6"/>
                    <a:pt x="53" y="5"/>
                  </a:cubicBezTo>
                  <a:cubicBezTo>
                    <a:pt x="53" y="3"/>
                    <a:pt x="53" y="1"/>
                    <a:pt x="54" y="1"/>
                  </a:cubicBezTo>
                  <a:cubicBezTo>
                    <a:pt x="54" y="1"/>
                    <a:pt x="55" y="1"/>
                    <a:pt x="56" y="1"/>
                  </a:cubicBezTo>
                  <a:cubicBezTo>
                    <a:pt x="56" y="1"/>
                    <a:pt x="57" y="1"/>
                    <a:pt x="57" y="1"/>
                  </a:cubicBezTo>
                  <a:cubicBezTo>
                    <a:pt x="165" y="1"/>
                    <a:pt x="165" y="1"/>
                    <a:pt x="165" y="1"/>
                  </a:cubicBezTo>
                  <a:cubicBezTo>
                    <a:pt x="166" y="1"/>
                    <a:pt x="166" y="1"/>
                    <a:pt x="167" y="2"/>
                  </a:cubicBezTo>
                  <a:cubicBezTo>
                    <a:pt x="167" y="2"/>
                    <a:pt x="167" y="3"/>
                    <a:pt x="167" y="3"/>
                  </a:cubicBezTo>
                  <a:cubicBezTo>
                    <a:pt x="167" y="4"/>
                    <a:pt x="167" y="31"/>
                    <a:pt x="167" y="64"/>
                  </a:cubicBezTo>
                  <a:cubicBezTo>
                    <a:pt x="167" y="73"/>
                    <a:pt x="167" y="81"/>
                    <a:pt x="167" y="85"/>
                  </a:cubicBezTo>
                  <a:cubicBezTo>
                    <a:pt x="167" y="85"/>
                    <a:pt x="167" y="85"/>
                    <a:pt x="168" y="85"/>
                  </a:cubicBezTo>
                  <a:cubicBezTo>
                    <a:pt x="174" y="85"/>
                    <a:pt x="174" y="85"/>
                    <a:pt x="174" y="85"/>
                  </a:cubicBezTo>
                  <a:cubicBezTo>
                    <a:pt x="175" y="85"/>
                    <a:pt x="175" y="85"/>
                    <a:pt x="175" y="85"/>
                  </a:cubicBezTo>
                  <a:cubicBezTo>
                    <a:pt x="177" y="85"/>
                    <a:pt x="178" y="85"/>
                    <a:pt x="179" y="86"/>
                  </a:cubicBezTo>
                  <a:cubicBezTo>
                    <a:pt x="179" y="86"/>
                    <a:pt x="179" y="86"/>
                    <a:pt x="179" y="86"/>
                  </a:cubicBezTo>
                  <a:cubicBezTo>
                    <a:pt x="179" y="87"/>
                    <a:pt x="179" y="87"/>
                    <a:pt x="178"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86">
              <a:extLst>
                <a:ext uri="{FF2B5EF4-FFF2-40B4-BE49-F238E27FC236}">
                  <a16:creationId xmlns:a16="http://schemas.microsoft.com/office/drawing/2014/main" id="{9ACCF463-1F03-FFBC-EAE4-B2E9968F2342}"/>
                </a:ext>
              </a:extLst>
            </p:cNvPr>
            <p:cNvSpPr>
              <a:spLocks noEditPoints="1"/>
            </p:cNvSpPr>
            <p:nvPr userDrawn="1"/>
          </p:nvSpPr>
          <p:spPr bwMode="auto">
            <a:xfrm>
              <a:off x="11915775" y="4275138"/>
              <a:ext cx="14288"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87">
              <a:extLst>
                <a:ext uri="{FF2B5EF4-FFF2-40B4-BE49-F238E27FC236}">
                  <a16:creationId xmlns:a16="http://schemas.microsoft.com/office/drawing/2014/main" id="{16CD26F2-3BCF-93CD-D8BA-40B2EF4154C4}"/>
                </a:ext>
              </a:extLst>
            </p:cNvPr>
            <p:cNvSpPr>
              <a:spLocks noEditPoints="1"/>
            </p:cNvSpPr>
            <p:nvPr userDrawn="1"/>
          </p:nvSpPr>
          <p:spPr bwMode="auto">
            <a:xfrm>
              <a:off x="11736388" y="4568825"/>
              <a:ext cx="12700" cy="90488"/>
            </a:xfrm>
            <a:custGeom>
              <a:avLst/>
              <a:gdLst>
                <a:gd name="T0" fmla="*/ 1 w 2"/>
                <a:gd name="T1" fmla="*/ 13 h 13"/>
                <a:gd name="T2" fmla="*/ 2 w 2"/>
                <a:gd name="T3" fmla="*/ 12 h 13"/>
                <a:gd name="T4" fmla="*/ 2 w 2"/>
                <a:gd name="T5" fmla="*/ 1 h 13"/>
                <a:gd name="T6" fmla="*/ 1 w 2"/>
                <a:gd name="T7" fmla="*/ 0 h 13"/>
                <a:gd name="T8" fmla="*/ 0 w 2"/>
                <a:gd name="T9" fmla="*/ 1 h 13"/>
                <a:gd name="T10" fmla="*/ 0 w 2"/>
                <a:gd name="T11" fmla="*/ 12 h 13"/>
                <a:gd name="T12" fmla="*/ 1 w 2"/>
                <a:gd name="T13" fmla="*/ 13 h 13"/>
                <a:gd name="T14" fmla="*/ 1 w 2"/>
                <a:gd name="T15" fmla="*/ 1 h 13"/>
                <a:gd name="T16" fmla="*/ 1 w 2"/>
                <a:gd name="T17" fmla="*/ 1 h 13"/>
                <a:gd name="T18" fmla="*/ 1 w 2"/>
                <a:gd name="T19" fmla="*/ 1 h 13"/>
                <a:gd name="T20" fmla="*/ 1 w 2"/>
                <a:gd name="T21" fmla="*/ 12 h 13"/>
                <a:gd name="T22" fmla="*/ 1 w 2"/>
                <a:gd name="T23" fmla="*/ 12 h 13"/>
                <a:gd name="T24" fmla="*/ 1 w 2"/>
                <a:gd name="T25"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3">
                  <a:moveTo>
                    <a:pt x="1" y="13"/>
                  </a:moveTo>
                  <a:cubicBezTo>
                    <a:pt x="2" y="13"/>
                    <a:pt x="2" y="13"/>
                    <a:pt x="2" y="12"/>
                  </a:cubicBezTo>
                  <a:cubicBezTo>
                    <a:pt x="2" y="1"/>
                    <a:pt x="2" y="1"/>
                    <a:pt x="2" y="1"/>
                  </a:cubicBezTo>
                  <a:cubicBezTo>
                    <a:pt x="2" y="0"/>
                    <a:pt x="2" y="0"/>
                    <a:pt x="1" y="0"/>
                  </a:cubicBezTo>
                  <a:cubicBezTo>
                    <a:pt x="0" y="0"/>
                    <a:pt x="0" y="0"/>
                    <a:pt x="0" y="1"/>
                  </a:cubicBezTo>
                  <a:cubicBezTo>
                    <a:pt x="0" y="12"/>
                    <a:pt x="0" y="12"/>
                    <a:pt x="0" y="12"/>
                  </a:cubicBezTo>
                  <a:cubicBezTo>
                    <a:pt x="0" y="13"/>
                    <a:pt x="0" y="13"/>
                    <a:pt x="1" y="13"/>
                  </a:cubicBezTo>
                  <a:close/>
                  <a:moveTo>
                    <a:pt x="1" y="1"/>
                  </a:moveTo>
                  <a:cubicBezTo>
                    <a:pt x="1" y="1"/>
                    <a:pt x="1" y="1"/>
                    <a:pt x="1" y="1"/>
                  </a:cubicBezTo>
                  <a:cubicBezTo>
                    <a:pt x="1" y="1"/>
                    <a:pt x="1" y="1"/>
                    <a:pt x="1" y="1"/>
                  </a:cubicBezTo>
                  <a:cubicBezTo>
                    <a:pt x="1" y="12"/>
                    <a:pt x="1" y="12"/>
                    <a:pt x="1" y="12"/>
                  </a:cubicBezTo>
                  <a:cubicBezTo>
                    <a:pt x="1" y="12"/>
                    <a:pt x="1" y="12"/>
                    <a:pt x="1" y="1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88">
              <a:extLst>
                <a:ext uri="{FF2B5EF4-FFF2-40B4-BE49-F238E27FC236}">
                  <a16:creationId xmlns:a16="http://schemas.microsoft.com/office/drawing/2014/main" id="{EB58B8C7-A15F-7E50-B18F-A0FB5C4367DC}"/>
                </a:ext>
              </a:extLst>
            </p:cNvPr>
            <p:cNvSpPr>
              <a:spLocks noEditPoints="1"/>
            </p:cNvSpPr>
            <p:nvPr userDrawn="1"/>
          </p:nvSpPr>
          <p:spPr bwMode="auto">
            <a:xfrm>
              <a:off x="11845925" y="4476750"/>
              <a:ext cx="242888" cy="182563"/>
            </a:xfrm>
            <a:custGeom>
              <a:avLst/>
              <a:gdLst>
                <a:gd name="T0" fmla="*/ 35 w 35"/>
                <a:gd name="T1" fmla="*/ 0 h 26"/>
                <a:gd name="T2" fmla="*/ 0 w 35"/>
                <a:gd name="T3" fmla="*/ 0 h 26"/>
                <a:gd name="T4" fmla="*/ 0 w 35"/>
                <a:gd name="T5" fmla="*/ 1 h 26"/>
                <a:gd name="T6" fmla="*/ 0 w 35"/>
                <a:gd name="T7" fmla="*/ 25 h 26"/>
                <a:gd name="T8" fmla="*/ 0 w 35"/>
                <a:gd name="T9" fmla="*/ 26 h 26"/>
                <a:gd name="T10" fmla="*/ 35 w 35"/>
                <a:gd name="T11" fmla="*/ 26 h 26"/>
                <a:gd name="T12" fmla="*/ 35 w 35"/>
                <a:gd name="T13" fmla="*/ 25 h 26"/>
                <a:gd name="T14" fmla="*/ 35 w 35"/>
                <a:gd name="T15" fmla="*/ 1 h 26"/>
                <a:gd name="T16" fmla="*/ 35 w 35"/>
                <a:gd name="T17" fmla="*/ 0 h 26"/>
                <a:gd name="T18" fmla="*/ 34 w 35"/>
                <a:gd name="T19" fmla="*/ 25 h 26"/>
                <a:gd name="T20" fmla="*/ 1 w 35"/>
                <a:gd name="T21" fmla="*/ 25 h 26"/>
                <a:gd name="T22" fmla="*/ 1 w 35"/>
                <a:gd name="T23" fmla="*/ 1 h 26"/>
                <a:gd name="T24" fmla="*/ 34 w 35"/>
                <a:gd name="T25" fmla="*/ 1 h 26"/>
                <a:gd name="T26" fmla="*/ 34 w 35"/>
                <a:gd name="T2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6">
                  <a:moveTo>
                    <a:pt x="35" y="0"/>
                  </a:moveTo>
                  <a:cubicBezTo>
                    <a:pt x="0" y="0"/>
                    <a:pt x="0" y="0"/>
                    <a:pt x="0" y="0"/>
                  </a:cubicBezTo>
                  <a:cubicBezTo>
                    <a:pt x="0" y="0"/>
                    <a:pt x="0" y="0"/>
                    <a:pt x="0" y="1"/>
                  </a:cubicBezTo>
                  <a:cubicBezTo>
                    <a:pt x="0" y="25"/>
                    <a:pt x="0" y="25"/>
                    <a:pt x="0" y="25"/>
                  </a:cubicBezTo>
                  <a:cubicBezTo>
                    <a:pt x="0" y="26"/>
                    <a:pt x="0" y="26"/>
                    <a:pt x="0" y="26"/>
                  </a:cubicBezTo>
                  <a:cubicBezTo>
                    <a:pt x="35" y="26"/>
                    <a:pt x="35" y="26"/>
                    <a:pt x="35" y="26"/>
                  </a:cubicBezTo>
                  <a:cubicBezTo>
                    <a:pt x="35" y="26"/>
                    <a:pt x="35" y="26"/>
                    <a:pt x="35" y="25"/>
                  </a:cubicBezTo>
                  <a:cubicBezTo>
                    <a:pt x="35" y="1"/>
                    <a:pt x="35" y="1"/>
                    <a:pt x="35" y="1"/>
                  </a:cubicBezTo>
                  <a:cubicBezTo>
                    <a:pt x="35" y="0"/>
                    <a:pt x="35" y="0"/>
                    <a:pt x="35" y="0"/>
                  </a:cubicBezTo>
                  <a:close/>
                  <a:moveTo>
                    <a:pt x="34" y="25"/>
                  </a:moveTo>
                  <a:cubicBezTo>
                    <a:pt x="1" y="25"/>
                    <a:pt x="1" y="25"/>
                    <a:pt x="1" y="25"/>
                  </a:cubicBezTo>
                  <a:cubicBezTo>
                    <a:pt x="1" y="1"/>
                    <a:pt x="1" y="1"/>
                    <a:pt x="1" y="1"/>
                  </a:cubicBezTo>
                  <a:cubicBezTo>
                    <a:pt x="34" y="1"/>
                    <a:pt x="34" y="1"/>
                    <a:pt x="34" y="1"/>
                  </a:cubicBezTo>
                  <a:lnTo>
                    <a:pt x="3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89">
              <a:extLst>
                <a:ext uri="{FF2B5EF4-FFF2-40B4-BE49-F238E27FC236}">
                  <a16:creationId xmlns:a16="http://schemas.microsoft.com/office/drawing/2014/main" id="{1F14ECD9-0FCA-878A-BC1C-407AB7FEC9B9}"/>
                </a:ext>
              </a:extLst>
            </p:cNvPr>
            <p:cNvSpPr>
              <a:spLocks noEditPoints="1"/>
            </p:cNvSpPr>
            <p:nvPr userDrawn="1"/>
          </p:nvSpPr>
          <p:spPr bwMode="auto">
            <a:xfrm>
              <a:off x="11804650"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90">
              <a:extLst>
                <a:ext uri="{FF2B5EF4-FFF2-40B4-BE49-F238E27FC236}">
                  <a16:creationId xmlns:a16="http://schemas.microsoft.com/office/drawing/2014/main" id="{E07D0CFC-4604-78A3-501C-0C66D9C4C341}"/>
                </a:ext>
              </a:extLst>
            </p:cNvPr>
            <p:cNvSpPr>
              <a:spLocks noEditPoints="1"/>
            </p:cNvSpPr>
            <p:nvPr userDrawn="1"/>
          </p:nvSpPr>
          <p:spPr bwMode="auto">
            <a:xfrm>
              <a:off x="11542713" y="4568825"/>
              <a:ext cx="20638" cy="133350"/>
            </a:xfrm>
            <a:custGeom>
              <a:avLst/>
              <a:gdLst>
                <a:gd name="T0" fmla="*/ 2 w 3"/>
                <a:gd name="T1" fmla="*/ 19 h 19"/>
                <a:gd name="T2" fmla="*/ 3 w 3"/>
                <a:gd name="T3" fmla="*/ 18 h 19"/>
                <a:gd name="T4" fmla="*/ 3 w 3"/>
                <a:gd name="T5" fmla="*/ 1 h 19"/>
                <a:gd name="T6" fmla="*/ 2 w 3"/>
                <a:gd name="T7" fmla="*/ 0 h 19"/>
                <a:gd name="T8" fmla="*/ 0 w 3"/>
                <a:gd name="T9" fmla="*/ 1 h 19"/>
                <a:gd name="T10" fmla="*/ 0 w 3"/>
                <a:gd name="T11" fmla="*/ 18 h 19"/>
                <a:gd name="T12" fmla="*/ 2 w 3"/>
                <a:gd name="T13" fmla="*/ 19 h 19"/>
                <a:gd name="T14" fmla="*/ 1 w 3"/>
                <a:gd name="T15" fmla="*/ 1 h 19"/>
                <a:gd name="T16" fmla="*/ 2 w 3"/>
                <a:gd name="T17" fmla="*/ 1 h 19"/>
                <a:gd name="T18" fmla="*/ 2 w 3"/>
                <a:gd name="T19" fmla="*/ 1 h 19"/>
                <a:gd name="T20" fmla="*/ 2 w 3"/>
                <a:gd name="T21" fmla="*/ 18 h 19"/>
                <a:gd name="T22" fmla="*/ 1 w 3"/>
                <a:gd name="T23" fmla="*/ 18 h 19"/>
                <a:gd name="T24" fmla="*/ 1 w 3"/>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9">
                  <a:moveTo>
                    <a:pt x="2" y="19"/>
                  </a:moveTo>
                  <a:cubicBezTo>
                    <a:pt x="2" y="19"/>
                    <a:pt x="3" y="19"/>
                    <a:pt x="3" y="18"/>
                  </a:cubicBezTo>
                  <a:cubicBezTo>
                    <a:pt x="3" y="1"/>
                    <a:pt x="3" y="1"/>
                    <a:pt x="3" y="1"/>
                  </a:cubicBezTo>
                  <a:cubicBezTo>
                    <a:pt x="3" y="0"/>
                    <a:pt x="2" y="0"/>
                    <a:pt x="2" y="0"/>
                  </a:cubicBezTo>
                  <a:cubicBezTo>
                    <a:pt x="1" y="0"/>
                    <a:pt x="0" y="0"/>
                    <a:pt x="0" y="1"/>
                  </a:cubicBezTo>
                  <a:cubicBezTo>
                    <a:pt x="0" y="18"/>
                    <a:pt x="0" y="18"/>
                    <a:pt x="0" y="18"/>
                  </a:cubicBezTo>
                  <a:cubicBezTo>
                    <a:pt x="0" y="19"/>
                    <a:pt x="1" y="19"/>
                    <a:pt x="2" y="19"/>
                  </a:cubicBezTo>
                  <a:close/>
                  <a:moveTo>
                    <a:pt x="1" y="1"/>
                  </a:moveTo>
                  <a:cubicBezTo>
                    <a:pt x="1" y="1"/>
                    <a:pt x="1" y="1"/>
                    <a:pt x="2" y="1"/>
                  </a:cubicBezTo>
                  <a:cubicBezTo>
                    <a:pt x="2" y="1"/>
                    <a:pt x="2" y="1"/>
                    <a:pt x="2" y="1"/>
                  </a:cubicBezTo>
                  <a:cubicBezTo>
                    <a:pt x="2" y="18"/>
                    <a:pt x="2" y="18"/>
                    <a:pt x="2" y="18"/>
                  </a:cubicBezTo>
                  <a:cubicBezTo>
                    <a:pt x="2"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91">
              <a:extLst>
                <a:ext uri="{FF2B5EF4-FFF2-40B4-BE49-F238E27FC236}">
                  <a16:creationId xmlns:a16="http://schemas.microsoft.com/office/drawing/2014/main" id="{B47CC823-E0F1-3C8B-45CA-C7397317D11D}"/>
                </a:ext>
              </a:extLst>
            </p:cNvPr>
            <p:cNvSpPr>
              <a:spLocks noEditPoints="1"/>
            </p:cNvSpPr>
            <p:nvPr userDrawn="1"/>
          </p:nvSpPr>
          <p:spPr bwMode="auto">
            <a:xfrm>
              <a:off x="11363325"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2 w 2"/>
                <a:gd name="T15" fmla="*/ 30 h 31"/>
                <a:gd name="T16" fmla="*/ 1 w 2"/>
                <a:gd name="T17" fmla="*/ 30 h 31"/>
                <a:gd name="T18" fmla="*/ 1 w 2"/>
                <a:gd name="T19" fmla="*/ 2 h 31"/>
                <a:gd name="T20" fmla="*/ 1 w 2"/>
                <a:gd name="T21" fmla="*/ 1 h 31"/>
                <a:gd name="T22" fmla="*/ 2 w 2"/>
                <a:gd name="T23" fmla="*/ 2 h 31"/>
                <a:gd name="T24" fmla="*/ 2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2" y="30"/>
                  </a:moveTo>
                  <a:cubicBezTo>
                    <a:pt x="2" y="30"/>
                    <a:pt x="1" y="30"/>
                    <a:pt x="1" y="30"/>
                  </a:cubicBezTo>
                  <a:cubicBezTo>
                    <a:pt x="1" y="2"/>
                    <a:pt x="1" y="2"/>
                    <a:pt x="1" y="2"/>
                  </a:cubicBezTo>
                  <a:cubicBezTo>
                    <a:pt x="1" y="1"/>
                    <a:pt x="1" y="1"/>
                    <a:pt x="1" y="1"/>
                  </a:cubicBezTo>
                  <a:cubicBezTo>
                    <a:pt x="1" y="1"/>
                    <a:pt x="2" y="1"/>
                    <a:pt x="2" y="2"/>
                  </a:cubicBezTo>
                  <a:lnTo>
                    <a:pt x="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92">
              <a:extLst>
                <a:ext uri="{FF2B5EF4-FFF2-40B4-BE49-F238E27FC236}">
                  <a16:creationId xmlns:a16="http://schemas.microsoft.com/office/drawing/2014/main" id="{9512D890-869B-2676-7CA8-19971033F871}"/>
                </a:ext>
              </a:extLst>
            </p:cNvPr>
            <p:cNvSpPr>
              <a:spLocks noEditPoints="1"/>
            </p:cNvSpPr>
            <p:nvPr userDrawn="1"/>
          </p:nvSpPr>
          <p:spPr bwMode="auto">
            <a:xfrm>
              <a:off x="11425238"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8" y="16"/>
                    <a:pt x="9" y="15"/>
                    <a:pt x="9" y="15"/>
                  </a:cubicBezTo>
                  <a:cubicBezTo>
                    <a:pt x="9" y="1"/>
                    <a:pt x="9" y="1"/>
                    <a:pt x="9" y="1"/>
                  </a:cubicBezTo>
                  <a:cubicBezTo>
                    <a:pt x="9" y="0"/>
                    <a:pt x="8" y="0"/>
                    <a:pt x="8" y="0"/>
                  </a:cubicBezTo>
                  <a:cubicBezTo>
                    <a:pt x="1" y="0"/>
                    <a:pt x="1" y="0"/>
                    <a:pt x="1" y="0"/>
                  </a:cubicBezTo>
                  <a:cubicBezTo>
                    <a:pt x="0" y="0"/>
                    <a:pt x="0" y="0"/>
                    <a:pt x="0" y="1"/>
                  </a:cubicBezTo>
                  <a:cubicBezTo>
                    <a:pt x="0" y="15"/>
                    <a:pt x="0" y="15"/>
                    <a:pt x="0" y="15"/>
                  </a:cubicBezTo>
                  <a:cubicBezTo>
                    <a:pt x="0" y="15"/>
                    <a:pt x="0"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93">
              <a:extLst>
                <a:ext uri="{FF2B5EF4-FFF2-40B4-BE49-F238E27FC236}">
                  <a16:creationId xmlns:a16="http://schemas.microsoft.com/office/drawing/2014/main" id="{29A08EA3-3BDB-4B59-A506-C915C3947C98}"/>
                </a:ext>
              </a:extLst>
            </p:cNvPr>
            <p:cNvSpPr>
              <a:spLocks noEditPoints="1"/>
            </p:cNvSpPr>
            <p:nvPr userDrawn="1"/>
          </p:nvSpPr>
          <p:spPr bwMode="auto">
            <a:xfrm>
              <a:off x="11695113"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94">
              <a:extLst>
                <a:ext uri="{FF2B5EF4-FFF2-40B4-BE49-F238E27FC236}">
                  <a16:creationId xmlns:a16="http://schemas.microsoft.com/office/drawing/2014/main" id="{554ECCAF-91E9-7504-82F9-E2BCADC1AE5F}"/>
                </a:ext>
              </a:extLst>
            </p:cNvPr>
            <p:cNvSpPr>
              <a:spLocks noEditPoints="1"/>
            </p:cNvSpPr>
            <p:nvPr userDrawn="1"/>
          </p:nvSpPr>
          <p:spPr bwMode="auto">
            <a:xfrm>
              <a:off x="11583988"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95">
              <a:extLst>
                <a:ext uri="{FF2B5EF4-FFF2-40B4-BE49-F238E27FC236}">
                  <a16:creationId xmlns:a16="http://schemas.microsoft.com/office/drawing/2014/main" id="{D555E6D4-C182-DC16-81D3-28E86D52B94E}"/>
                </a:ext>
              </a:extLst>
            </p:cNvPr>
            <p:cNvSpPr>
              <a:spLocks noEditPoints="1"/>
            </p:cNvSpPr>
            <p:nvPr userDrawn="1"/>
          </p:nvSpPr>
          <p:spPr bwMode="auto">
            <a:xfrm>
              <a:off x="11472863"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96">
              <a:extLst>
                <a:ext uri="{FF2B5EF4-FFF2-40B4-BE49-F238E27FC236}">
                  <a16:creationId xmlns:a16="http://schemas.microsoft.com/office/drawing/2014/main" id="{001CDF49-2F12-A6B0-869B-BC92E194479C}"/>
                </a:ext>
              </a:extLst>
            </p:cNvPr>
            <p:cNvSpPr>
              <a:spLocks noEditPoints="1"/>
            </p:cNvSpPr>
            <p:nvPr userDrawn="1"/>
          </p:nvSpPr>
          <p:spPr bwMode="auto">
            <a:xfrm>
              <a:off x="11064875" y="4799013"/>
              <a:ext cx="560388" cy="22225"/>
            </a:xfrm>
            <a:custGeom>
              <a:avLst/>
              <a:gdLst>
                <a:gd name="T0" fmla="*/ 80 w 81"/>
                <a:gd name="T1" fmla="*/ 0 h 3"/>
                <a:gd name="T2" fmla="*/ 1 w 81"/>
                <a:gd name="T3" fmla="*/ 0 h 3"/>
                <a:gd name="T4" fmla="*/ 0 w 81"/>
                <a:gd name="T5" fmla="*/ 0 h 3"/>
                <a:gd name="T6" fmla="*/ 0 w 81"/>
                <a:gd name="T7" fmla="*/ 3 h 3"/>
                <a:gd name="T8" fmla="*/ 1 w 81"/>
                <a:gd name="T9" fmla="*/ 3 h 3"/>
                <a:gd name="T10" fmla="*/ 80 w 81"/>
                <a:gd name="T11" fmla="*/ 3 h 3"/>
                <a:gd name="T12" fmla="*/ 81 w 81"/>
                <a:gd name="T13" fmla="*/ 3 h 3"/>
                <a:gd name="T14" fmla="*/ 81 w 81"/>
                <a:gd name="T15" fmla="*/ 0 h 3"/>
                <a:gd name="T16" fmla="*/ 80 w 81"/>
                <a:gd name="T17" fmla="*/ 0 h 3"/>
                <a:gd name="T18" fmla="*/ 80 w 81"/>
                <a:gd name="T19" fmla="*/ 2 h 3"/>
                <a:gd name="T20" fmla="*/ 1 w 81"/>
                <a:gd name="T21" fmla="*/ 2 h 3"/>
                <a:gd name="T22" fmla="*/ 1 w 81"/>
                <a:gd name="T23" fmla="*/ 1 h 3"/>
                <a:gd name="T24" fmla="*/ 80 w 81"/>
                <a:gd name="T25" fmla="*/ 1 h 3"/>
                <a:gd name="T26" fmla="*/ 80 w 81"/>
                <a:gd name="T2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3">
                  <a:moveTo>
                    <a:pt x="80" y="0"/>
                  </a:moveTo>
                  <a:cubicBezTo>
                    <a:pt x="1" y="0"/>
                    <a:pt x="1" y="0"/>
                    <a:pt x="1" y="0"/>
                  </a:cubicBezTo>
                  <a:cubicBezTo>
                    <a:pt x="0" y="0"/>
                    <a:pt x="0" y="0"/>
                    <a:pt x="0" y="0"/>
                  </a:cubicBezTo>
                  <a:cubicBezTo>
                    <a:pt x="0" y="3"/>
                    <a:pt x="0" y="3"/>
                    <a:pt x="0" y="3"/>
                  </a:cubicBezTo>
                  <a:cubicBezTo>
                    <a:pt x="0" y="3"/>
                    <a:pt x="0" y="3"/>
                    <a:pt x="1" y="3"/>
                  </a:cubicBezTo>
                  <a:cubicBezTo>
                    <a:pt x="80" y="3"/>
                    <a:pt x="80" y="3"/>
                    <a:pt x="80" y="3"/>
                  </a:cubicBezTo>
                  <a:cubicBezTo>
                    <a:pt x="81" y="3"/>
                    <a:pt x="81" y="3"/>
                    <a:pt x="81" y="3"/>
                  </a:cubicBezTo>
                  <a:cubicBezTo>
                    <a:pt x="81" y="0"/>
                    <a:pt x="81" y="0"/>
                    <a:pt x="81" y="0"/>
                  </a:cubicBezTo>
                  <a:cubicBezTo>
                    <a:pt x="81" y="0"/>
                    <a:pt x="81" y="0"/>
                    <a:pt x="80" y="0"/>
                  </a:cubicBezTo>
                  <a:close/>
                  <a:moveTo>
                    <a:pt x="80" y="2"/>
                  </a:moveTo>
                  <a:cubicBezTo>
                    <a:pt x="1" y="2"/>
                    <a:pt x="1" y="2"/>
                    <a:pt x="1" y="2"/>
                  </a:cubicBezTo>
                  <a:cubicBezTo>
                    <a:pt x="1" y="1"/>
                    <a:pt x="1" y="1"/>
                    <a:pt x="1" y="1"/>
                  </a:cubicBezTo>
                  <a:cubicBezTo>
                    <a:pt x="80" y="1"/>
                    <a:pt x="80" y="1"/>
                    <a:pt x="80" y="1"/>
                  </a:cubicBezTo>
                  <a:lnTo>
                    <a:pt x="8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97">
              <a:extLst>
                <a:ext uri="{FF2B5EF4-FFF2-40B4-BE49-F238E27FC236}">
                  <a16:creationId xmlns:a16="http://schemas.microsoft.com/office/drawing/2014/main" id="{A8C3936B-6AF2-8B0E-3E19-D0D45F71C3F3}"/>
                </a:ext>
              </a:extLst>
            </p:cNvPr>
            <p:cNvSpPr>
              <a:spLocks noEditPoints="1"/>
            </p:cNvSpPr>
            <p:nvPr userDrawn="1"/>
          </p:nvSpPr>
          <p:spPr bwMode="auto">
            <a:xfrm>
              <a:off x="11639550" y="4568825"/>
              <a:ext cx="12700" cy="133350"/>
            </a:xfrm>
            <a:custGeom>
              <a:avLst/>
              <a:gdLst>
                <a:gd name="T0" fmla="*/ 1 w 2"/>
                <a:gd name="T1" fmla="*/ 0 h 19"/>
                <a:gd name="T2" fmla="*/ 0 w 2"/>
                <a:gd name="T3" fmla="*/ 1 h 19"/>
                <a:gd name="T4" fmla="*/ 0 w 2"/>
                <a:gd name="T5" fmla="*/ 18 h 19"/>
                <a:gd name="T6" fmla="*/ 1 w 2"/>
                <a:gd name="T7" fmla="*/ 19 h 19"/>
                <a:gd name="T8" fmla="*/ 2 w 2"/>
                <a:gd name="T9" fmla="*/ 18 h 19"/>
                <a:gd name="T10" fmla="*/ 2 w 2"/>
                <a:gd name="T11" fmla="*/ 1 h 19"/>
                <a:gd name="T12" fmla="*/ 1 w 2"/>
                <a:gd name="T13" fmla="*/ 0 h 19"/>
                <a:gd name="T14" fmla="*/ 1 w 2"/>
                <a:gd name="T15" fmla="*/ 18 h 19"/>
                <a:gd name="T16" fmla="*/ 1 w 2"/>
                <a:gd name="T17" fmla="*/ 18 h 19"/>
                <a:gd name="T18" fmla="*/ 1 w 2"/>
                <a:gd name="T19" fmla="*/ 1 h 19"/>
                <a:gd name="T20" fmla="*/ 1 w 2"/>
                <a:gd name="T21" fmla="*/ 1 h 19"/>
                <a:gd name="T22" fmla="*/ 1 w 2"/>
                <a:gd name="T23" fmla="*/ 1 h 19"/>
                <a:gd name="T24" fmla="*/ 1 w 2"/>
                <a:gd name="T25"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0"/>
                  </a:moveTo>
                  <a:cubicBezTo>
                    <a:pt x="1" y="0"/>
                    <a:pt x="0" y="0"/>
                    <a:pt x="0" y="1"/>
                  </a:cubicBezTo>
                  <a:cubicBezTo>
                    <a:pt x="0" y="18"/>
                    <a:pt x="0" y="18"/>
                    <a:pt x="0" y="18"/>
                  </a:cubicBezTo>
                  <a:cubicBezTo>
                    <a:pt x="0" y="19"/>
                    <a:pt x="1" y="19"/>
                    <a:pt x="1" y="19"/>
                  </a:cubicBezTo>
                  <a:cubicBezTo>
                    <a:pt x="2" y="19"/>
                    <a:pt x="2" y="19"/>
                    <a:pt x="2" y="18"/>
                  </a:cubicBezTo>
                  <a:cubicBezTo>
                    <a:pt x="2" y="1"/>
                    <a:pt x="2" y="1"/>
                    <a:pt x="2" y="1"/>
                  </a:cubicBezTo>
                  <a:cubicBezTo>
                    <a:pt x="2" y="0"/>
                    <a:pt x="2" y="0"/>
                    <a:pt x="1" y="0"/>
                  </a:cubicBezTo>
                  <a:close/>
                  <a:moveTo>
                    <a:pt x="1" y="18"/>
                  </a:moveTo>
                  <a:cubicBezTo>
                    <a:pt x="1" y="18"/>
                    <a:pt x="1" y="18"/>
                    <a:pt x="1" y="18"/>
                  </a:cubicBezTo>
                  <a:cubicBezTo>
                    <a:pt x="1" y="1"/>
                    <a:pt x="1" y="1"/>
                    <a:pt x="1" y="1"/>
                  </a:cubicBezTo>
                  <a:cubicBezTo>
                    <a:pt x="1" y="1"/>
                    <a:pt x="1" y="1"/>
                    <a:pt x="1" y="1"/>
                  </a:cubicBezTo>
                  <a:cubicBezTo>
                    <a:pt x="1" y="1"/>
                    <a:pt x="1" y="1"/>
                    <a:pt x="1" y="1"/>
                  </a:cubicBezTo>
                  <a:lnTo>
                    <a:pt x="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98">
              <a:extLst>
                <a:ext uri="{FF2B5EF4-FFF2-40B4-BE49-F238E27FC236}">
                  <a16:creationId xmlns:a16="http://schemas.microsoft.com/office/drawing/2014/main" id="{1902CCBE-320B-222F-871C-462B17283731}"/>
                </a:ext>
              </a:extLst>
            </p:cNvPr>
            <p:cNvSpPr>
              <a:spLocks noEditPoints="1"/>
            </p:cNvSpPr>
            <p:nvPr userDrawn="1"/>
          </p:nvSpPr>
          <p:spPr bwMode="auto">
            <a:xfrm>
              <a:off x="11064875" y="4743450"/>
              <a:ext cx="484188" cy="28575"/>
            </a:xfrm>
            <a:custGeom>
              <a:avLst/>
              <a:gdLst>
                <a:gd name="T0" fmla="*/ 1 w 70"/>
                <a:gd name="T1" fmla="*/ 4 h 4"/>
                <a:gd name="T2" fmla="*/ 70 w 70"/>
                <a:gd name="T3" fmla="*/ 4 h 4"/>
                <a:gd name="T4" fmla="*/ 70 w 70"/>
                <a:gd name="T5" fmla="*/ 4 h 4"/>
                <a:gd name="T6" fmla="*/ 70 w 70"/>
                <a:gd name="T7" fmla="*/ 1 h 4"/>
                <a:gd name="T8" fmla="*/ 70 w 70"/>
                <a:gd name="T9" fmla="*/ 0 h 4"/>
                <a:gd name="T10" fmla="*/ 1 w 70"/>
                <a:gd name="T11" fmla="*/ 0 h 4"/>
                <a:gd name="T12" fmla="*/ 0 w 70"/>
                <a:gd name="T13" fmla="*/ 1 h 4"/>
                <a:gd name="T14" fmla="*/ 0 w 70"/>
                <a:gd name="T15" fmla="*/ 4 h 4"/>
                <a:gd name="T16" fmla="*/ 1 w 70"/>
                <a:gd name="T17" fmla="*/ 4 h 4"/>
                <a:gd name="T18" fmla="*/ 1 w 70"/>
                <a:gd name="T19" fmla="*/ 1 h 4"/>
                <a:gd name="T20" fmla="*/ 69 w 70"/>
                <a:gd name="T21" fmla="*/ 1 h 4"/>
                <a:gd name="T22" fmla="*/ 69 w 70"/>
                <a:gd name="T23" fmla="*/ 3 h 4"/>
                <a:gd name="T24" fmla="*/ 1 w 70"/>
                <a:gd name="T25" fmla="*/ 3 h 4"/>
                <a:gd name="T26" fmla="*/ 1 w 70"/>
                <a:gd name="T2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
                  <a:moveTo>
                    <a:pt x="1" y="4"/>
                  </a:moveTo>
                  <a:cubicBezTo>
                    <a:pt x="70" y="4"/>
                    <a:pt x="70" y="4"/>
                    <a:pt x="70" y="4"/>
                  </a:cubicBezTo>
                  <a:cubicBezTo>
                    <a:pt x="70" y="4"/>
                    <a:pt x="70" y="4"/>
                    <a:pt x="70" y="4"/>
                  </a:cubicBezTo>
                  <a:cubicBezTo>
                    <a:pt x="70" y="1"/>
                    <a:pt x="70" y="1"/>
                    <a:pt x="70" y="1"/>
                  </a:cubicBezTo>
                  <a:cubicBezTo>
                    <a:pt x="70" y="1"/>
                    <a:pt x="70" y="0"/>
                    <a:pt x="70" y="0"/>
                  </a:cubicBezTo>
                  <a:cubicBezTo>
                    <a:pt x="1" y="0"/>
                    <a:pt x="1" y="0"/>
                    <a:pt x="1" y="0"/>
                  </a:cubicBezTo>
                  <a:cubicBezTo>
                    <a:pt x="0" y="0"/>
                    <a:pt x="0" y="1"/>
                    <a:pt x="0" y="1"/>
                  </a:cubicBezTo>
                  <a:cubicBezTo>
                    <a:pt x="0" y="4"/>
                    <a:pt x="0" y="4"/>
                    <a:pt x="0" y="4"/>
                  </a:cubicBezTo>
                  <a:cubicBezTo>
                    <a:pt x="0" y="4"/>
                    <a:pt x="0" y="4"/>
                    <a:pt x="1" y="4"/>
                  </a:cubicBezTo>
                  <a:close/>
                  <a:moveTo>
                    <a:pt x="1" y="1"/>
                  </a:moveTo>
                  <a:cubicBezTo>
                    <a:pt x="69" y="1"/>
                    <a:pt x="69" y="1"/>
                    <a:pt x="69" y="1"/>
                  </a:cubicBezTo>
                  <a:cubicBezTo>
                    <a:pt x="69" y="3"/>
                    <a:pt x="69" y="3"/>
                    <a:pt x="69" y="3"/>
                  </a:cubicBezTo>
                  <a:cubicBezTo>
                    <a:pt x="1" y="3"/>
                    <a:pt x="1" y="3"/>
                    <a:pt x="1" y="3"/>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99">
              <a:extLst>
                <a:ext uri="{FF2B5EF4-FFF2-40B4-BE49-F238E27FC236}">
                  <a16:creationId xmlns:a16="http://schemas.microsoft.com/office/drawing/2014/main" id="{58BF7B2B-0AAB-B2F8-3596-7D489FF9ECB7}"/>
                </a:ext>
              </a:extLst>
            </p:cNvPr>
            <p:cNvSpPr>
              <a:spLocks noEditPoints="1"/>
            </p:cNvSpPr>
            <p:nvPr userDrawn="1"/>
          </p:nvSpPr>
          <p:spPr bwMode="auto">
            <a:xfrm>
              <a:off x="12026900" y="4275138"/>
              <a:ext cx="12700"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300">
              <a:extLst>
                <a:ext uri="{FF2B5EF4-FFF2-40B4-BE49-F238E27FC236}">
                  <a16:creationId xmlns:a16="http://schemas.microsoft.com/office/drawing/2014/main" id="{04232320-71B8-0ABB-A98E-5600D5C32DCE}"/>
                </a:ext>
              </a:extLst>
            </p:cNvPr>
            <p:cNvSpPr>
              <a:spLocks noEditPoints="1"/>
            </p:cNvSpPr>
            <p:nvPr userDrawn="1"/>
          </p:nvSpPr>
          <p:spPr bwMode="auto">
            <a:xfrm>
              <a:off x="11293475"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9" y="16"/>
                    <a:pt x="9" y="15"/>
                    <a:pt x="9" y="15"/>
                  </a:cubicBezTo>
                  <a:cubicBezTo>
                    <a:pt x="9" y="1"/>
                    <a:pt x="9" y="1"/>
                    <a:pt x="9" y="1"/>
                  </a:cubicBezTo>
                  <a:cubicBezTo>
                    <a:pt x="9" y="0"/>
                    <a:pt x="9" y="0"/>
                    <a:pt x="8" y="0"/>
                  </a:cubicBezTo>
                  <a:cubicBezTo>
                    <a:pt x="1" y="0"/>
                    <a:pt x="1" y="0"/>
                    <a:pt x="1" y="0"/>
                  </a:cubicBezTo>
                  <a:cubicBezTo>
                    <a:pt x="1" y="0"/>
                    <a:pt x="0" y="0"/>
                    <a:pt x="0" y="1"/>
                  </a:cubicBezTo>
                  <a:cubicBezTo>
                    <a:pt x="0" y="15"/>
                    <a:pt x="0" y="15"/>
                    <a:pt x="0" y="15"/>
                  </a:cubicBezTo>
                  <a:cubicBezTo>
                    <a:pt x="0" y="15"/>
                    <a:pt x="1"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301">
              <a:extLst>
                <a:ext uri="{FF2B5EF4-FFF2-40B4-BE49-F238E27FC236}">
                  <a16:creationId xmlns:a16="http://schemas.microsoft.com/office/drawing/2014/main" id="{91F005B5-2408-00EC-D76C-FAADB6CC4E0A}"/>
                </a:ext>
              </a:extLst>
            </p:cNvPr>
            <p:cNvSpPr>
              <a:spLocks noEditPoints="1"/>
            </p:cNvSpPr>
            <p:nvPr userDrawn="1"/>
          </p:nvSpPr>
          <p:spPr bwMode="auto">
            <a:xfrm>
              <a:off x="11363325" y="4589463"/>
              <a:ext cx="53975" cy="112713"/>
            </a:xfrm>
            <a:custGeom>
              <a:avLst/>
              <a:gdLst>
                <a:gd name="T0" fmla="*/ 0 w 8"/>
                <a:gd name="T1" fmla="*/ 16 h 16"/>
                <a:gd name="T2" fmla="*/ 8 w 8"/>
                <a:gd name="T3" fmla="*/ 16 h 16"/>
                <a:gd name="T4" fmla="*/ 8 w 8"/>
                <a:gd name="T5" fmla="*/ 15 h 16"/>
                <a:gd name="T6" fmla="*/ 8 w 8"/>
                <a:gd name="T7" fmla="*/ 1 h 16"/>
                <a:gd name="T8" fmla="*/ 8 w 8"/>
                <a:gd name="T9" fmla="*/ 0 h 16"/>
                <a:gd name="T10" fmla="*/ 0 w 8"/>
                <a:gd name="T11" fmla="*/ 0 h 16"/>
                <a:gd name="T12" fmla="*/ 0 w 8"/>
                <a:gd name="T13" fmla="*/ 1 h 16"/>
                <a:gd name="T14" fmla="*/ 0 w 8"/>
                <a:gd name="T15" fmla="*/ 15 h 16"/>
                <a:gd name="T16" fmla="*/ 0 w 8"/>
                <a:gd name="T17" fmla="*/ 16 h 16"/>
                <a:gd name="T18" fmla="*/ 1 w 8"/>
                <a:gd name="T19" fmla="*/ 1 h 16"/>
                <a:gd name="T20" fmla="*/ 7 w 8"/>
                <a:gd name="T21" fmla="*/ 1 h 16"/>
                <a:gd name="T22" fmla="*/ 7 w 8"/>
                <a:gd name="T23" fmla="*/ 15 h 16"/>
                <a:gd name="T24" fmla="*/ 1 w 8"/>
                <a:gd name="T25" fmla="*/ 15 h 16"/>
                <a:gd name="T26" fmla="*/ 1 w 8"/>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6">
                  <a:moveTo>
                    <a:pt x="0" y="16"/>
                  </a:moveTo>
                  <a:cubicBezTo>
                    <a:pt x="8" y="16"/>
                    <a:pt x="8" y="16"/>
                    <a:pt x="8" y="16"/>
                  </a:cubicBezTo>
                  <a:cubicBezTo>
                    <a:pt x="8" y="16"/>
                    <a:pt x="8" y="15"/>
                    <a:pt x="8" y="15"/>
                  </a:cubicBezTo>
                  <a:cubicBezTo>
                    <a:pt x="8" y="1"/>
                    <a:pt x="8" y="1"/>
                    <a:pt x="8" y="1"/>
                  </a:cubicBezTo>
                  <a:cubicBezTo>
                    <a:pt x="8" y="0"/>
                    <a:pt x="8" y="0"/>
                    <a:pt x="8" y="0"/>
                  </a:cubicBezTo>
                  <a:cubicBezTo>
                    <a:pt x="0" y="0"/>
                    <a:pt x="0" y="0"/>
                    <a:pt x="0" y="0"/>
                  </a:cubicBezTo>
                  <a:cubicBezTo>
                    <a:pt x="0" y="0"/>
                    <a:pt x="0" y="0"/>
                    <a:pt x="0" y="1"/>
                  </a:cubicBezTo>
                  <a:cubicBezTo>
                    <a:pt x="0" y="15"/>
                    <a:pt x="0" y="15"/>
                    <a:pt x="0" y="15"/>
                  </a:cubicBezTo>
                  <a:cubicBezTo>
                    <a:pt x="0" y="15"/>
                    <a:pt x="0" y="16"/>
                    <a:pt x="0" y="16"/>
                  </a:cubicBezTo>
                  <a:close/>
                  <a:moveTo>
                    <a:pt x="1" y="1"/>
                  </a:moveTo>
                  <a:cubicBezTo>
                    <a:pt x="7" y="1"/>
                    <a:pt x="7" y="1"/>
                    <a:pt x="7" y="1"/>
                  </a:cubicBezTo>
                  <a:cubicBezTo>
                    <a:pt x="7" y="15"/>
                    <a:pt x="7" y="15"/>
                    <a:pt x="7"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302">
              <a:extLst>
                <a:ext uri="{FF2B5EF4-FFF2-40B4-BE49-F238E27FC236}">
                  <a16:creationId xmlns:a16="http://schemas.microsoft.com/office/drawing/2014/main" id="{BCE2855F-3E3C-ACDB-6B2E-9A9022FAFB0F}"/>
                </a:ext>
              </a:extLst>
            </p:cNvPr>
            <p:cNvSpPr>
              <a:spLocks noEditPoints="1"/>
            </p:cNvSpPr>
            <p:nvPr userDrawn="1"/>
          </p:nvSpPr>
          <p:spPr bwMode="auto">
            <a:xfrm>
              <a:off x="11120438"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1 w 2"/>
                <a:gd name="T15" fmla="*/ 1 h 19"/>
                <a:gd name="T16" fmla="*/ 1 w 2"/>
                <a:gd name="T17" fmla="*/ 1 h 19"/>
                <a:gd name="T18" fmla="*/ 1 w 2"/>
                <a:gd name="T19" fmla="*/ 1 h 19"/>
                <a:gd name="T20" fmla="*/ 1 w 2"/>
                <a:gd name="T21" fmla="*/ 18 h 19"/>
                <a:gd name="T22" fmla="*/ 1 w 2"/>
                <a:gd name="T23" fmla="*/ 18 h 19"/>
                <a:gd name="T24" fmla="*/ 1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1" y="1"/>
                  </a:moveTo>
                  <a:cubicBezTo>
                    <a:pt x="1" y="1"/>
                    <a:pt x="1" y="1"/>
                    <a:pt x="1" y="1"/>
                  </a:cubicBezTo>
                  <a:cubicBezTo>
                    <a:pt x="1" y="1"/>
                    <a:pt x="1" y="1"/>
                    <a:pt x="1" y="1"/>
                  </a:cubicBezTo>
                  <a:cubicBezTo>
                    <a:pt x="1" y="18"/>
                    <a:pt x="1" y="18"/>
                    <a:pt x="1" y="18"/>
                  </a:cubicBezTo>
                  <a:cubicBezTo>
                    <a:pt x="1"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303">
              <a:extLst>
                <a:ext uri="{FF2B5EF4-FFF2-40B4-BE49-F238E27FC236}">
                  <a16:creationId xmlns:a16="http://schemas.microsoft.com/office/drawing/2014/main" id="{ECED8CC9-7026-F568-AF95-E0D3D425F9C5}"/>
                </a:ext>
              </a:extLst>
            </p:cNvPr>
            <p:cNvSpPr>
              <a:spLocks noEditPoints="1"/>
            </p:cNvSpPr>
            <p:nvPr userDrawn="1"/>
          </p:nvSpPr>
          <p:spPr bwMode="auto">
            <a:xfrm>
              <a:off x="11217275"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0 w 2"/>
                <a:gd name="T15" fmla="*/ 1 h 19"/>
                <a:gd name="T16" fmla="*/ 1 w 2"/>
                <a:gd name="T17" fmla="*/ 1 h 19"/>
                <a:gd name="T18" fmla="*/ 1 w 2"/>
                <a:gd name="T19" fmla="*/ 1 h 19"/>
                <a:gd name="T20" fmla="*/ 1 w 2"/>
                <a:gd name="T21" fmla="*/ 18 h 19"/>
                <a:gd name="T22" fmla="*/ 0 w 2"/>
                <a:gd name="T23" fmla="*/ 18 h 19"/>
                <a:gd name="T24" fmla="*/ 0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0" y="1"/>
                  </a:moveTo>
                  <a:cubicBezTo>
                    <a:pt x="0" y="1"/>
                    <a:pt x="1" y="1"/>
                    <a:pt x="1" y="1"/>
                  </a:cubicBezTo>
                  <a:cubicBezTo>
                    <a:pt x="1" y="1"/>
                    <a:pt x="1" y="1"/>
                    <a:pt x="1" y="1"/>
                  </a:cubicBezTo>
                  <a:cubicBezTo>
                    <a:pt x="1" y="18"/>
                    <a:pt x="1" y="18"/>
                    <a:pt x="1" y="18"/>
                  </a:cubicBezTo>
                  <a:cubicBezTo>
                    <a:pt x="1" y="18"/>
                    <a:pt x="0" y="18"/>
                    <a:pt x="0" y="18"/>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304">
              <a:extLst>
                <a:ext uri="{FF2B5EF4-FFF2-40B4-BE49-F238E27FC236}">
                  <a16:creationId xmlns:a16="http://schemas.microsoft.com/office/drawing/2014/main" id="{CDFFB4E4-5BC2-F858-10BB-7BB1CEAE841B}"/>
                </a:ext>
              </a:extLst>
            </p:cNvPr>
            <p:cNvSpPr>
              <a:spLocks noEditPoints="1"/>
            </p:cNvSpPr>
            <p:nvPr userDrawn="1"/>
          </p:nvSpPr>
          <p:spPr bwMode="auto">
            <a:xfrm>
              <a:off x="12012613" y="4729163"/>
              <a:ext cx="26988" cy="34925"/>
            </a:xfrm>
            <a:custGeom>
              <a:avLst/>
              <a:gdLst>
                <a:gd name="T0" fmla="*/ 2 w 4"/>
                <a:gd name="T1" fmla="*/ 5 h 5"/>
                <a:gd name="T2" fmla="*/ 3 w 4"/>
                <a:gd name="T3" fmla="*/ 4 h 5"/>
                <a:gd name="T4" fmla="*/ 3 w 4"/>
                <a:gd name="T5" fmla="*/ 0 h 5"/>
                <a:gd name="T6" fmla="*/ 1 w 4"/>
                <a:gd name="T7" fmla="*/ 0 h 5"/>
                <a:gd name="T8" fmla="*/ 0 w 4"/>
                <a:gd name="T9" fmla="*/ 3 h 5"/>
                <a:gd name="T10" fmla="*/ 2 w 4"/>
                <a:gd name="T11" fmla="*/ 5 h 5"/>
                <a:gd name="T12" fmla="*/ 2 w 4"/>
                <a:gd name="T13" fmla="*/ 5 h 5"/>
                <a:gd name="T14" fmla="*/ 1 w 4"/>
                <a:gd name="T15" fmla="*/ 2 h 5"/>
                <a:gd name="T16" fmla="*/ 2 w 4"/>
                <a:gd name="T17" fmla="*/ 1 h 5"/>
                <a:gd name="T18" fmla="*/ 2 w 4"/>
                <a:gd name="T19" fmla="*/ 1 h 5"/>
                <a:gd name="T20" fmla="*/ 2 w 4"/>
                <a:gd name="T21" fmla="*/ 3 h 5"/>
                <a:gd name="T22" fmla="*/ 2 w 4"/>
                <a:gd name="T23" fmla="*/ 4 h 5"/>
                <a:gd name="T24" fmla="*/ 1 w 4"/>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5"/>
                  </a:moveTo>
                  <a:cubicBezTo>
                    <a:pt x="2" y="5"/>
                    <a:pt x="3" y="4"/>
                    <a:pt x="3" y="4"/>
                  </a:cubicBezTo>
                  <a:cubicBezTo>
                    <a:pt x="4" y="3"/>
                    <a:pt x="4" y="1"/>
                    <a:pt x="3" y="0"/>
                  </a:cubicBezTo>
                  <a:cubicBezTo>
                    <a:pt x="3" y="0"/>
                    <a:pt x="2" y="0"/>
                    <a:pt x="1" y="0"/>
                  </a:cubicBezTo>
                  <a:cubicBezTo>
                    <a:pt x="0" y="0"/>
                    <a:pt x="0" y="1"/>
                    <a:pt x="0" y="3"/>
                  </a:cubicBezTo>
                  <a:cubicBezTo>
                    <a:pt x="0" y="4"/>
                    <a:pt x="1" y="5"/>
                    <a:pt x="2" y="5"/>
                  </a:cubicBezTo>
                  <a:cubicBezTo>
                    <a:pt x="2" y="5"/>
                    <a:pt x="2" y="5"/>
                    <a:pt x="2" y="5"/>
                  </a:cubicBezTo>
                  <a:close/>
                  <a:moveTo>
                    <a:pt x="1" y="2"/>
                  </a:moveTo>
                  <a:cubicBezTo>
                    <a:pt x="1" y="2"/>
                    <a:pt x="1" y="1"/>
                    <a:pt x="2" y="1"/>
                  </a:cubicBezTo>
                  <a:cubicBezTo>
                    <a:pt x="2" y="1"/>
                    <a:pt x="2" y="1"/>
                    <a:pt x="2" y="1"/>
                  </a:cubicBezTo>
                  <a:cubicBezTo>
                    <a:pt x="3" y="2"/>
                    <a:pt x="3" y="3"/>
                    <a:pt x="2" y="3"/>
                  </a:cubicBezTo>
                  <a:cubicBezTo>
                    <a:pt x="2" y="4"/>
                    <a:pt x="2" y="4"/>
                    <a:pt x="2" y="4"/>
                  </a:cubicBezTo>
                  <a:cubicBezTo>
                    <a:pt x="1" y="4"/>
                    <a:pt x="1" y="3"/>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305">
              <a:extLst>
                <a:ext uri="{FF2B5EF4-FFF2-40B4-BE49-F238E27FC236}">
                  <a16:creationId xmlns:a16="http://schemas.microsoft.com/office/drawing/2014/main" id="{457B7E91-F005-A7AF-8485-639BBCB2AFFF}"/>
                </a:ext>
              </a:extLst>
            </p:cNvPr>
            <p:cNvSpPr>
              <a:spLocks noEditPoints="1"/>
            </p:cNvSpPr>
            <p:nvPr userDrawn="1"/>
          </p:nvSpPr>
          <p:spPr bwMode="auto">
            <a:xfrm>
              <a:off x="11936413" y="4743450"/>
              <a:ext cx="20638" cy="34925"/>
            </a:xfrm>
            <a:custGeom>
              <a:avLst/>
              <a:gdLst>
                <a:gd name="T0" fmla="*/ 2 w 3"/>
                <a:gd name="T1" fmla="*/ 5 h 5"/>
                <a:gd name="T2" fmla="*/ 3 w 3"/>
                <a:gd name="T3" fmla="*/ 4 h 5"/>
                <a:gd name="T4" fmla="*/ 3 w 3"/>
                <a:gd name="T5" fmla="*/ 4 h 5"/>
                <a:gd name="T6" fmla="*/ 3 w 3"/>
                <a:gd name="T7" fmla="*/ 3 h 5"/>
                <a:gd name="T8" fmla="*/ 3 w 3"/>
                <a:gd name="T9" fmla="*/ 1 h 5"/>
                <a:gd name="T10" fmla="*/ 2 w 3"/>
                <a:gd name="T11" fmla="*/ 0 h 5"/>
                <a:gd name="T12" fmla="*/ 2 w 3"/>
                <a:gd name="T13" fmla="*/ 0 h 5"/>
                <a:gd name="T14" fmla="*/ 0 w 3"/>
                <a:gd name="T15" fmla="*/ 1 h 5"/>
                <a:gd name="T16" fmla="*/ 0 w 3"/>
                <a:gd name="T17" fmla="*/ 4 h 5"/>
                <a:gd name="T18" fmla="*/ 2 w 3"/>
                <a:gd name="T19" fmla="*/ 5 h 5"/>
                <a:gd name="T20" fmla="*/ 2 w 3"/>
                <a:gd name="T21" fmla="*/ 5 h 5"/>
                <a:gd name="T22" fmla="*/ 1 w 3"/>
                <a:gd name="T23" fmla="*/ 1 h 5"/>
                <a:gd name="T24" fmla="*/ 2 w 3"/>
                <a:gd name="T25" fmla="*/ 1 h 5"/>
                <a:gd name="T26" fmla="*/ 2 w 3"/>
                <a:gd name="T27" fmla="*/ 1 h 5"/>
                <a:gd name="T28" fmla="*/ 2 w 3"/>
                <a:gd name="T29" fmla="*/ 1 h 5"/>
                <a:gd name="T30" fmla="*/ 2 w 3"/>
                <a:gd name="T31" fmla="*/ 2 h 5"/>
                <a:gd name="T32" fmla="*/ 2 w 3"/>
                <a:gd name="T33" fmla="*/ 4 h 5"/>
                <a:gd name="T34" fmla="*/ 2 w 3"/>
                <a:gd name="T35" fmla="*/ 4 h 5"/>
                <a:gd name="T36" fmla="*/ 1 w 3"/>
                <a:gd name="T37" fmla="*/ 4 h 5"/>
                <a:gd name="T38" fmla="*/ 1 w 3"/>
                <a:gd name="T3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5">
                  <a:moveTo>
                    <a:pt x="2" y="5"/>
                  </a:moveTo>
                  <a:cubicBezTo>
                    <a:pt x="2" y="5"/>
                    <a:pt x="3" y="4"/>
                    <a:pt x="3" y="4"/>
                  </a:cubicBezTo>
                  <a:cubicBezTo>
                    <a:pt x="3" y="4"/>
                    <a:pt x="3" y="4"/>
                    <a:pt x="3" y="4"/>
                  </a:cubicBezTo>
                  <a:cubicBezTo>
                    <a:pt x="3" y="3"/>
                    <a:pt x="3" y="3"/>
                    <a:pt x="3" y="3"/>
                  </a:cubicBezTo>
                  <a:cubicBezTo>
                    <a:pt x="3" y="2"/>
                    <a:pt x="3" y="2"/>
                    <a:pt x="3" y="1"/>
                  </a:cubicBezTo>
                  <a:cubicBezTo>
                    <a:pt x="3" y="0"/>
                    <a:pt x="2" y="0"/>
                    <a:pt x="2" y="0"/>
                  </a:cubicBezTo>
                  <a:cubicBezTo>
                    <a:pt x="2" y="0"/>
                    <a:pt x="2" y="0"/>
                    <a:pt x="2" y="0"/>
                  </a:cubicBezTo>
                  <a:cubicBezTo>
                    <a:pt x="1" y="0"/>
                    <a:pt x="0" y="1"/>
                    <a:pt x="0" y="1"/>
                  </a:cubicBezTo>
                  <a:cubicBezTo>
                    <a:pt x="0" y="2"/>
                    <a:pt x="0" y="4"/>
                    <a:pt x="0" y="4"/>
                  </a:cubicBezTo>
                  <a:cubicBezTo>
                    <a:pt x="1" y="5"/>
                    <a:pt x="1" y="5"/>
                    <a:pt x="2" y="5"/>
                  </a:cubicBezTo>
                  <a:cubicBezTo>
                    <a:pt x="2" y="5"/>
                    <a:pt x="2" y="5"/>
                    <a:pt x="2" y="5"/>
                  </a:cubicBezTo>
                  <a:close/>
                  <a:moveTo>
                    <a:pt x="1" y="1"/>
                  </a:moveTo>
                  <a:cubicBezTo>
                    <a:pt x="1" y="1"/>
                    <a:pt x="1" y="1"/>
                    <a:pt x="2" y="1"/>
                  </a:cubicBezTo>
                  <a:cubicBezTo>
                    <a:pt x="2" y="1"/>
                    <a:pt x="2" y="1"/>
                    <a:pt x="2" y="1"/>
                  </a:cubicBezTo>
                  <a:cubicBezTo>
                    <a:pt x="2" y="1"/>
                    <a:pt x="2" y="1"/>
                    <a:pt x="2" y="1"/>
                  </a:cubicBezTo>
                  <a:cubicBezTo>
                    <a:pt x="2" y="2"/>
                    <a:pt x="2" y="2"/>
                    <a:pt x="2" y="2"/>
                  </a:cubicBezTo>
                  <a:cubicBezTo>
                    <a:pt x="2" y="3"/>
                    <a:pt x="2" y="3"/>
                    <a:pt x="2" y="4"/>
                  </a:cubicBezTo>
                  <a:cubicBezTo>
                    <a:pt x="2" y="4"/>
                    <a:pt x="2" y="4"/>
                    <a:pt x="2" y="4"/>
                  </a:cubicBezTo>
                  <a:cubicBezTo>
                    <a:pt x="1" y="4"/>
                    <a:pt x="1" y="4"/>
                    <a:pt x="1" y="4"/>
                  </a:cubicBezTo>
                  <a:cubicBezTo>
                    <a:pt x="1" y="4"/>
                    <a:pt x="1"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308" name="图片 307" descr="logo-05">
            <a:extLst>
              <a:ext uri="{FF2B5EF4-FFF2-40B4-BE49-F238E27FC236}">
                <a16:creationId xmlns:a16="http://schemas.microsoft.com/office/drawing/2014/main" id="{6A54E23D-1B7B-E952-4E95-A1896C0B2BFE}"/>
              </a:ext>
            </a:extLst>
          </p:cNvPr>
          <p:cNvPicPr>
            <a:picLocks noChangeAspect="1"/>
          </p:cNvPicPr>
          <p:nvPr/>
        </p:nvPicPr>
        <p:blipFill>
          <a:blip r:embed="rId3"/>
          <a:stretch>
            <a:fillRect/>
          </a:stretch>
        </p:blipFill>
        <p:spPr>
          <a:xfrm rot="14589132">
            <a:off x="-1719527" y="-1239404"/>
            <a:ext cx="4442460" cy="4099560"/>
          </a:xfrm>
          <a:prstGeom prst="rect">
            <a:avLst/>
          </a:prstGeom>
        </p:spPr>
      </p:pic>
      <p:sp>
        <p:nvSpPr>
          <p:cNvPr id="2" name="文本框 1">
            <a:extLst>
              <a:ext uri="{FF2B5EF4-FFF2-40B4-BE49-F238E27FC236}">
                <a16:creationId xmlns:a16="http://schemas.microsoft.com/office/drawing/2014/main" id="{E21CC68E-2FC3-B9B5-95E9-4689F587C777}"/>
              </a:ext>
            </a:extLst>
          </p:cNvPr>
          <p:cNvSpPr txBox="1"/>
          <p:nvPr/>
        </p:nvSpPr>
        <p:spPr>
          <a:xfrm>
            <a:off x="348034" y="2828835"/>
            <a:ext cx="3108543" cy="1200329"/>
          </a:xfrm>
          <a:prstGeom prst="rect">
            <a:avLst/>
          </a:prstGeom>
          <a:noFill/>
        </p:spPr>
        <p:txBody>
          <a:bodyPr wrap="none" rtlCol="0">
            <a:spAutoFit/>
          </a:bodyPr>
          <a:lstStyle/>
          <a:p>
            <a:pPr algn="l"/>
            <a:r>
              <a:rPr kumimoji="1" lang="en-US" altLang="zh-CN" sz="7200" dirty="0">
                <a:solidFill>
                  <a:schemeClr val="bg1"/>
                </a:solidFill>
                <a:cs typeface="Times New Roman" panose="02020603050405020304" pitchFamily="18" charset="0"/>
              </a:rPr>
              <a:t>Outline</a:t>
            </a:r>
            <a:endParaRPr kumimoji="1" lang="zh-CN" altLang="en-US" sz="5400" dirty="0">
              <a:solidFill>
                <a:schemeClr val="bg1"/>
              </a:solidFill>
              <a:cs typeface="Times New Roman" panose="02020603050405020304" pitchFamily="18" charset="0"/>
            </a:endParaRPr>
          </a:p>
        </p:txBody>
      </p:sp>
      <p:sp>
        <p:nvSpPr>
          <p:cNvPr id="306" name="文本框 305">
            <a:extLst>
              <a:ext uri="{FF2B5EF4-FFF2-40B4-BE49-F238E27FC236}">
                <a16:creationId xmlns:a16="http://schemas.microsoft.com/office/drawing/2014/main" id="{DC950AB1-8038-62F4-18D1-551B4BFCA31F}"/>
              </a:ext>
            </a:extLst>
          </p:cNvPr>
          <p:cNvSpPr txBox="1"/>
          <p:nvPr/>
        </p:nvSpPr>
        <p:spPr>
          <a:xfrm>
            <a:off x="4418661" y="1330909"/>
            <a:ext cx="4100803" cy="4174541"/>
          </a:xfrm>
          <a:prstGeom prst="rect">
            <a:avLst/>
          </a:prstGeom>
          <a:noFill/>
        </p:spPr>
        <p:txBody>
          <a:bodyPr wrap="none" rtlCol="0">
            <a:spAutoFit/>
          </a:bodyPr>
          <a:lstStyle/>
          <a:p>
            <a:pPr algn="l">
              <a:lnSpc>
                <a:spcPct val="120000"/>
              </a:lnSpc>
            </a:pPr>
            <a:r>
              <a:rPr kumimoji="1" lang="en-US" altLang="zh-CN" sz="3200" b="1" dirty="0">
                <a:solidFill>
                  <a:srgbClr val="AFB2AD"/>
                </a:solidFill>
                <a:cs typeface="Times New Roman" panose="02020603050405020304" pitchFamily="18" charset="0"/>
              </a:rPr>
              <a:t>Introduction</a:t>
            </a:r>
          </a:p>
          <a:p>
            <a:pPr algn="l">
              <a:lnSpc>
                <a:spcPct val="120000"/>
              </a:lnSpc>
            </a:pPr>
            <a:r>
              <a:rPr kumimoji="1" lang="en-US" altLang="zh-CN" sz="3200" b="1" dirty="0">
                <a:solidFill>
                  <a:srgbClr val="AFB2AD"/>
                </a:solidFill>
                <a:cs typeface="Times New Roman" panose="02020603050405020304" pitchFamily="18" charset="0"/>
              </a:rPr>
              <a:t>Overview</a:t>
            </a:r>
          </a:p>
          <a:p>
            <a:pPr algn="l">
              <a:lnSpc>
                <a:spcPct val="120000"/>
              </a:lnSpc>
            </a:pPr>
            <a:r>
              <a:rPr kumimoji="1" lang="en-US" altLang="zh-CN" sz="3200" b="1" dirty="0">
                <a:cs typeface="Times New Roman" panose="02020603050405020304" pitchFamily="18" charset="0"/>
              </a:rPr>
              <a:t>Performance</a:t>
            </a:r>
            <a:r>
              <a:rPr kumimoji="1" lang="zh-CN" altLang="en-US" sz="3200" b="1" dirty="0">
                <a:cs typeface="Times New Roman" panose="02020603050405020304" pitchFamily="18" charset="0"/>
              </a:rPr>
              <a:t> </a:t>
            </a:r>
            <a:r>
              <a:rPr kumimoji="1" lang="en-US" altLang="zh-CN" sz="3200" b="1" dirty="0">
                <a:cs typeface="Times New Roman" panose="02020603050405020304" pitchFamily="18" charset="0"/>
              </a:rPr>
              <a:t>Model</a:t>
            </a:r>
          </a:p>
          <a:p>
            <a:pPr>
              <a:lnSpc>
                <a:spcPct val="120000"/>
              </a:lnSpc>
            </a:pPr>
            <a:r>
              <a:rPr kumimoji="1" lang="en-US" altLang="zh-CN" sz="3200" b="1" dirty="0">
                <a:solidFill>
                  <a:srgbClr val="AFB2AD"/>
                </a:solidFill>
                <a:cs typeface="Times New Roman" panose="02020603050405020304" pitchFamily="18" charset="0"/>
              </a:rPr>
              <a:t>Power</a:t>
            </a:r>
            <a:r>
              <a:rPr kumimoji="1" lang="zh-CN" altLang="en-US" sz="3200" b="1" dirty="0">
                <a:solidFill>
                  <a:srgbClr val="AFB2AD"/>
                </a:solidFill>
                <a:cs typeface="Times New Roman" panose="02020603050405020304" pitchFamily="18" charset="0"/>
              </a:rPr>
              <a:t> </a:t>
            </a:r>
            <a:r>
              <a:rPr kumimoji="1" lang="en-US" altLang="zh-CN" sz="3200" b="1" dirty="0">
                <a:solidFill>
                  <a:srgbClr val="AFB2AD"/>
                </a:solidFill>
                <a:cs typeface="Times New Roman" panose="02020603050405020304" pitchFamily="18" charset="0"/>
              </a:rPr>
              <a:t>Model</a:t>
            </a:r>
          </a:p>
          <a:p>
            <a:pPr>
              <a:lnSpc>
                <a:spcPct val="120000"/>
              </a:lnSpc>
            </a:pPr>
            <a:r>
              <a:rPr kumimoji="1" lang="en-US" altLang="zh-CN" sz="3200" b="1" dirty="0">
                <a:solidFill>
                  <a:srgbClr val="AFB2AD"/>
                </a:solidFill>
                <a:cs typeface="Times New Roman" panose="02020603050405020304" pitchFamily="18" charset="0"/>
              </a:rPr>
              <a:t>Strategy</a:t>
            </a:r>
            <a:r>
              <a:rPr kumimoji="1" lang="zh-CN" altLang="en-US" sz="3200" b="1" dirty="0">
                <a:solidFill>
                  <a:srgbClr val="AFB2AD"/>
                </a:solidFill>
                <a:cs typeface="Times New Roman" panose="02020603050405020304" pitchFamily="18" charset="0"/>
              </a:rPr>
              <a:t> </a:t>
            </a:r>
            <a:r>
              <a:rPr kumimoji="1" lang="en-US" altLang="zh-CN" sz="3200" b="1" dirty="0">
                <a:solidFill>
                  <a:srgbClr val="AFB2AD"/>
                </a:solidFill>
                <a:cs typeface="Times New Roman" panose="02020603050405020304" pitchFamily="18" charset="0"/>
              </a:rPr>
              <a:t>Generation</a:t>
            </a:r>
            <a:endParaRPr lang="zh-CN" altLang="en-US" sz="3200" b="1" dirty="0">
              <a:solidFill>
                <a:srgbClr val="AFB2AD"/>
              </a:solidFill>
              <a:cs typeface="Times New Roman" panose="02020603050405020304" pitchFamily="18" charset="0"/>
            </a:endParaRPr>
          </a:p>
          <a:p>
            <a:pPr algn="l">
              <a:lnSpc>
                <a:spcPct val="120000"/>
              </a:lnSpc>
            </a:pPr>
            <a:r>
              <a:rPr kumimoji="1" lang="en-US" altLang="zh-CN" sz="3200" b="1" dirty="0">
                <a:solidFill>
                  <a:srgbClr val="AFB2AD"/>
                </a:solidFill>
                <a:cs typeface="Times New Roman" panose="02020603050405020304" pitchFamily="18" charset="0"/>
              </a:rPr>
              <a:t>Evaluation</a:t>
            </a:r>
          </a:p>
          <a:p>
            <a:pPr algn="l">
              <a:lnSpc>
                <a:spcPct val="120000"/>
              </a:lnSpc>
            </a:pPr>
            <a:r>
              <a:rPr kumimoji="1" lang="en-US" altLang="zh-CN" sz="3200" b="1" dirty="0">
                <a:solidFill>
                  <a:srgbClr val="AFB2AD"/>
                </a:solidFill>
                <a:cs typeface="Times New Roman" panose="02020603050405020304" pitchFamily="18" charset="0"/>
              </a:rPr>
              <a:t>Conclusion</a:t>
            </a:r>
          </a:p>
        </p:txBody>
      </p:sp>
    </p:spTree>
    <p:extLst>
      <p:ext uri="{BB962C8B-B14F-4D97-AF65-F5344CB8AC3E}">
        <p14:creationId xmlns:p14="http://schemas.microsoft.com/office/powerpoint/2010/main" val="2460162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168863EC-9779-E407-0293-9CD7018E3E95}"/>
              </a:ext>
            </a:extLst>
          </p:cNvPr>
          <p:cNvSpPr txBox="1"/>
          <p:nvPr/>
        </p:nvSpPr>
        <p:spPr>
          <a:xfrm>
            <a:off x="1892947" y="270227"/>
            <a:ext cx="6235994" cy="707886"/>
          </a:xfrm>
          <a:prstGeom prst="rect">
            <a:avLst/>
          </a:prstGeom>
          <a:noFill/>
        </p:spPr>
        <p:txBody>
          <a:bodyPr wrap="square">
            <a:spAutoFit/>
          </a:bodyPr>
          <a:lstStyle/>
          <a:p>
            <a:r>
              <a:rPr kumimoji="1" lang="en-US" altLang="zh-CN" sz="4000" dirty="0">
                <a:solidFill>
                  <a:srgbClr val="B88F4D"/>
                </a:solidFill>
                <a:cs typeface="Times New Roman" panose="02020603050405020304" pitchFamily="18" charset="0"/>
              </a:rPr>
              <a:t>Performance</a:t>
            </a:r>
            <a:r>
              <a:rPr kumimoji="1" lang="zh-CN" altLang="en-US" sz="4000" dirty="0">
                <a:solidFill>
                  <a:srgbClr val="B88F4D"/>
                </a:solidFill>
                <a:cs typeface="Times New Roman" panose="02020603050405020304" pitchFamily="18" charset="0"/>
              </a:rPr>
              <a:t> </a:t>
            </a:r>
            <a:r>
              <a:rPr kumimoji="1" lang="en-US" altLang="zh-CN" sz="4000" dirty="0">
                <a:solidFill>
                  <a:srgbClr val="B88F4D"/>
                </a:solidFill>
                <a:cs typeface="Times New Roman" panose="02020603050405020304" pitchFamily="18" charset="0"/>
              </a:rPr>
              <a:t>Model</a:t>
            </a:r>
            <a:endParaRPr lang="zh-CN" altLang="en-US" sz="4000" dirty="0">
              <a:solidFill>
                <a:srgbClr val="B88F4D"/>
              </a:solidFill>
              <a:cs typeface="Times New Roman" panose="02020603050405020304" pitchFamily="18" charset="0"/>
            </a:endParaRPr>
          </a:p>
        </p:txBody>
      </p:sp>
      <p:sp>
        <p:nvSpPr>
          <p:cNvPr id="3" name="矩形 2">
            <a:extLst>
              <a:ext uri="{FF2B5EF4-FFF2-40B4-BE49-F238E27FC236}">
                <a16:creationId xmlns:a16="http://schemas.microsoft.com/office/drawing/2014/main" id="{47B1C2BB-B0A3-17ED-237F-C8E7F2A4D12E}"/>
              </a:ext>
            </a:extLst>
          </p:cNvPr>
          <p:cNvSpPr/>
          <p:nvPr/>
        </p:nvSpPr>
        <p:spPr>
          <a:xfrm>
            <a:off x="3748316" y="2920540"/>
            <a:ext cx="3518452" cy="2027583"/>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Times New Roman" panose="02020603050405020304" pitchFamily="18" charset="0"/>
              <a:cs typeface="Times New Roman" panose="02020603050405020304" pitchFamily="18" charset="0"/>
            </a:endParaRPr>
          </a:p>
        </p:txBody>
      </p:sp>
      <p:sp>
        <p:nvSpPr>
          <p:cNvPr id="4" name="矩形 3">
            <a:extLst>
              <a:ext uri="{FF2B5EF4-FFF2-40B4-BE49-F238E27FC236}">
                <a16:creationId xmlns:a16="http://schemas.microsoft.com/office/drawing/2014/main" id="{65323E4A-C4CF-5F25-849A-21E5A9C95B5B}"/>
              </a:ext>
            </a:extLst>
          </p:cNvPr>
          <p:cNvSpPr/>
          <p:nvPr/>
        </p:nvSpPr>
        <p:spPr>
          <a:xfrm>
            <a:off x="3900716" y="3072940"/>
            <a:ext cx="3518452" cy="2027583"/>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Times New Roman" panose="02020603050405020304" pitchFamily="18" charset="0"/>
              <a:cs typeface="Times New Roman" panose="02020603050405020304" pitchFamily="18" charset="0"/>
            </a:endParaRPr>
          </a:p>
        </p:txBody>
      </p:sp>
      <p:sp>
        <p:nvSpPr>
          <p:cNvPr id="5" name="矩形 4">
            <a:extLst>
              <a:ext uri="{FF2B5EF4-FFF2-40B4-BE49-F238E27FC236}">
                <a16:creationId xmlns:a16="http://schemas.microsoft.com/office/drawing/2014/main" id="{82D1487D-4304-C0F9-D44F-A75DF6B9BA31}"/>
              </a:ext>
            </a:extLst>
          </p:cNvPr>
          <p:cNvSpPr/>
          <p:nvPr/>
        </p:nvSpPr>
        <p:spPr>
          <a:xfrm>
            <a:off x="4053116" y="3225340"/>
            <a:ext cx="3518452" cy="2027583"/>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D35A9884-ED2E-D765-7101-3B50D4942580}"/>
              </a:ext>
            </a:extLst>
          </p:cNvPr>
          <p:cNvSpPr txBox="1"/>
          <p:nvPr/>
        </p:nvSpPr>
        <p:spPr>
          <a:xfrm>
            <a:off x="4053116" y="3225340"/>
            <a:ext cx="1313180" cy="369332"/>
          </a:xfrm>
          <a:prstGeom prst="rect">
            <a:avLst/>
          </a:prstGeom>
          <a:noFill/>
        </p:spPr>
        <p:txBody>
          <a:bodyPr wrap="none" rtlCol="0">
            <a:spAutoFit/>
          </a:bodyPr>
          <a:lstStyle/>
          <a:p>
            <a:r>
              <a:rPr kumimoji="1" lang="en-US" altLang="zh-CN" dirty="0" err="1">
                <a:cs typeface="Times New Roman" panose="02020603050405020304" pitchFamily="18" charset="0"/>
              </a:rPr>
              <a:t>AICore</a:t>
            </a:r>
            <a:r>
              <a:rPr kumimoji="1" lang="en-US" altLang="zh-CN" dirty="0">
                <a:cs typeface="Times New Roman" panose="02020603050405020304" pitchFamily="18" charset="0"/>
              </a:rPr>
              <a:t>/SM</a:t>
            </a:r>
          </a:p>
        </p:txBody>
      </p:sp>
      <p:sp>
        <p:nvSpPr>
          <p:cNvPr id="7" name="矩形 6">
            <a:extLst>
              <a:ext uri="{FF2B5EF4-FFF2-40B4-BE49-F238E27FC236}">
                <a16:creationId xmlns:a16="http://schemas.microsoft.com/office/drawing/2014/main" id="{BE419196-9761-5D37-9AFB-6CB443A699E3}"/>
              </a:ext>
            </a:extLst>
          </p:cNvPr>
          <p:cNvSpPr/>
          <p:nvPr/>
        </p:nvSpPr>
        <p:spPr>
          <a:xfrm>
            <a:off x="4215455" y="4828854"/>
            <a:ext cx="3187548" cy="271669"/>
          </a:xfrm>
          <a:prstGeom prst="rect">
            <a:avLst/>
          </a:prstGeom>
          <a:solidFill>
            <a:schemeClr val="accent5">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cs typeface="Times New Roman" panose="02020603050405020304" pitchFamily="18" charset="0"/>
              </a:rPr>
              <a:t>L1Cache</a:t>
            </a:r>
            <a:endParaRPr kumimoji="1" lang="zh-CN" altLang="en-US" dirty="0">
              <a:solidFill>
                <a:schemeClr val="tx1"/>
              </a:solidFill>
              <a:cs typeface="Times New Roman" panose="02020603050405020304" pitchFamily="18" charset="0"/>
            </a:endParaRPr>
          </a:p>
        </p:txBody>
      </p:sp>
      <p:sp>
        <p:nvSpPr>
          <p:cNvPr id="8" name="矩形 7">
            <a:extLst>
              <a:ext uri="{FF2B5EF4-FFF2-40B4-BE49-F238E27FC236}">
                <a16:creationId xmlns:a16="http://schemas.microsoft.com/office/drawing/2014/main" id="{0B432DD6-FF34-5C81-792F-E6A9D0332530}"/>
              </a:ext>
            </a:extLst>
          </p:cNvPr>
          <p:cNvSpPr/>
          <p:nvPr/>
        </p:nvSpPr>
        <p:spPr>
          <a:xfrm>
            <a:off x="4215455" y="3594672"/>
            <a:ext cx="3203713" cy="1114912"/>
          </a:xfrm>
          <a:prstGeom prst="rect">
            <a:avLst/>
          </a:prstGeom>
          <a:solidFill>
            <a:schemeClr val="accent4">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cs typeface="Times New Roman" panose="02020603050405020304" pitchFamily="18" charset="0"/>
              </a:rPr>
              <a:t>Compute</a:t>
            </a:r>
            <a:r>
              <a:rPr kumimoji="1" lang="zh-CN" altLang="en-US" dirty="0">
                <a:solidFill>
                  <a:schemeClr val="tx1"/>
                </a:solidFill>
                <a:cs typeface="Times New Roman" panose="02020603050405020304" pitchFamily="18" charset="0"/>
              </a:rPr>
              <a:t> </a:t>
            </a:r>
            <a:r>
              <a:rPr kumimoji="1" lang="en-US" altLang="zh-CN" dirty="0">
                <a:solidFill>
                  <a:schemeClr val="tx1"/>
                </a:solidFill>
                <a:cs typeface="Times New Roman" panose="02020603050405020304" pitchFamily="18" charset="0"/>
              </a:rPr>
              <a:t>Unit</a:t>
            </a:r>
            <a:endParaRPr kumimoji="1" lang="zh-CN" altLang="en-US" dirty="0">
              <a:solidFill>
                <a:schemeClr val="tx1"/>
              </a:solidFill>
              <a:cs typeface="Times New Roman" panose="02020603050405020304" pitchFamily="18" charset="0"/>
            </a:endParaRPr>
          </a:p>
        </p:txBody>
      </p:sp>
      <p:sp>
        <p:nvSpPr>
          <p:cNvPr id="9" name="矩形 8">
            <a:extLst>
              <a:ext uri="{FF2B5EF4-FFF2-40B4-BE49-F238E27FC236}">
                <a16:creationId xmlns:a16="http://schemas.microsoft.com/office/drawing/2014/main" id="{80B21FB8-1E2E-0DE6-0E75-7919983510DF}"/>
              </a:ext>
            </a:extLst>
          </p:cNvPr>
          <p:cNvSpPr/>
          <p:nvPr/>
        </p:nvSpPr>
        <p:spPr>
          <a:xfrm>
            <a:off x="4215455" y="5641414"/>
            <a:ext cx="3187548" cy="271669"/>
          </a:xfrm>
          <a:prstGeom prst="rect">
            <a:avLst/>
          </a:prstGeom>
          <a:solidFill>
            <a:schemeClr val="accent2">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cs typeface="Times New Roman" panose="02020603050405020304" pitchFamily="18" charset="0"/>
              </a:rPr>
              <a:t>L2Cache</a:t>
            </a:r>
            <a:endParaRPr kumimoji="1" lang="zh-CN" altLang="en-US" dirty="0">
              <a:solidFill>
                <a:schemeClr val="tx1"/>
              </a:solidFill>
              <a:cs typeface="Times New Roman" panose="02020603050405020304" pitchFamily="18" charset="0"/>
            </a:endParaRPr>
          </a:p>
        </p:txBody>
      </p:sp>
      <p:sp>
        <p:nvSpPr>
          <p:cNvPr id="10" name="矩形 9">
            <a:extLst>
              <a:ext uri="{FF2B5EF4-FFF2-40B4-BE49-F238E27FC236}">
                <a16:creationId xmlns:a16="http://schemas.microsoft.com/office/drawing/2014/main" id="{34A2D402-68DE-B539-22B8-FDB76D6CB3C6}"/>
              </a:ext>
            </a:extLst>
          </p:cNvPr>
          <p:cNvSpPr/>
          <p:nvPr/>
        </p:nvSpPr>
        <p:spPr>
          <a:xfrm>
            <a:off x="4215455" y="6324763"/>
            <a:ext cx="3187548" cy="271669"/>
          </a:xfrm>
          <a:prstGeom prst="rect">
            <a:avLst/>
          </a:prstGeom>
          <a:solidFill>
            <a:schemeClr val="accent6">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cs typeface="Times New Roman" panose="02020603050405020304" pitchFamily="18" charset="0"/>
              </a:rPr>
              <a:t>HBM</a:t>
            </a:r>
            <a:endParaRPr kumimoji="1" lang="zh-CN" altLang="en-US" dirty="0">
              <a:solidFill>
                <a:schemeClr val="tx1"/>
              </a:solidFill>
              <a:cs typeface="Times New Roman" panose="02020603050405020304" pitchFamily="18" charset="0"/>
            </a:endParaRPr>
          </a:p>
        </p:txBody>
      </p:sp>
      <p:sp>
        <p:nvSpPr>
          <p:cNvPr id="11" name="上下箭头 10">
            <a:extLst>
              <a:ext uri="{FF2B5EF4-FFF2-40B4-BE49-F238E27FC236}">
                <a16:creationId xmlns:a16="http://schemas.microsoft.com/office/drawing/2014/main" id="{D57922D0-3B34-610D-C47E-6AEC6CCC4FE4}"/>
              </a:ext>
            </a:extLst>
          </p:cNvPr>
          <p:cNvSpPr/>
          <p:nvPr/>
        </p:nvSpPr>
        <p:spPr>
          <a:xfrm flipH="1">
            <a:off x="5728686" y="5252923"/>
            <a:ext cx="177249" cy="388491"/>
          </a:xfrm>
          <a:prstGeom prst="up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Times New Roman" panose="02020603050405020304" pitchFamily="18" charset="0"/>
              <a:cs typeface="Times New Roman" panose="02020603050405020304" pitchFamily="18" charset="0"/>
            </a:endParaRPr>
          </a:p>
        </p:txBody>
      </p:sp>
      <p:sp>
        <p:nvSpPr>
          <p:cNvPr id="12" name="上下箭头 11">
            <a:extLst>
              <a:ext uri="{FF2B5EF4-FFF2-40B4-BE49-F238E27FC236}">
                <a16:creationId xmlns:a16="http://schemas.microsoft.com/office/drawing/2014/main" id="{AA42E45A-29D4-371C-2C9B-B09B45A50852}"/>
              </a:ext>
            </a:extLst>
          </p:cNvPr>
          <p:cNvSpPr/>
          <p:nvPr/>
        </p:nvSpPr>
        <p:spPr>
          <a:xfrm flipH="1">
            <a:off x="5732200" y="5936272"/>
            <a:ext cx="177248" cy="388491"/>
          </a:xfrm>
          <a:prstGeom prst="up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Times New Roman" panose="02020603050405020304" pitchFamily="18" charset="0"/>
              <a:cs typeface="Times New Roman" panose="02020603050405020304" pitchFamily="18" charset="0"/>
            </a:endParaRPr>
          </a:p>
        </p:txBody>
      </p:sp>
      <p:sp>
        <p:nvSpPr>
          <p:cNvPr id="13" name="右大括号 12">
            <a:extLst>
              <a:ext uri="{FF2B5EF4-FFF2-40B4-BE49-F238E27FC236}">
                <a16:creationId xmlns:a16="http://schemas.microsoft.com/office/drawing/2014/main" id="{C10C565A-B4D3-4F9C-A66B-DC1ABF704EC4}"/>
              </a:ext>
            </a:extLst>
          </p:cNvPr>
          <p:cNvSpPr/>
          <p:nvPr/>
        </p:nvSpPr>
        <p:spPr>
          <a:xfrm>
            <a:off x="7829791" y="2920540"/>
            <a:ext cx="134471" cy="2332383"/>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latin typeface="Times New Roman" panose="02020603050405020304" pitchFamily="18" charset="0"/>
              <a:cs typeface="Times New Roman" panose="02020603050405020304" pitchFamily="18" charset="0"/>
            </a:endParaRPr>
          </a:p>
        </p:txBody>
      </p:sp>
      <p:sp>
        <p:nvSpPr>
          <p:cNvPr id="14" name="右大括号 13">
            <a:extLst>
              <a:ext uri="{FF2B5EF4-FFF2-40B4-BE49-F238E27FC236}">
                <a16:creationId xmlns:a16="http://schemas.microsoft.com/office/drawing/2014/main" id="{1F55B22E-465F-42CA-811E-44BC3D56B9D5}"/>
              </a:ext>
            </a:extLst>
          </p:cNvPr>
          <p:cNvSpPr/>
          <p:nvPr/>
        </p:nvSpPr>
        <p:spPr>
          <a:xfrm>
            <a:off x="7829791" y="5294405"/>
            <a:ext cx="134471" cy="1302027"/>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latin typeface="Times New Roman" panose="02020603050405020304" pitchFamily="18" charset="0"/>
              <a:cs typeface="Times New Roman" panose="02020603050405020304" pitchFamily="18" charset="0"/>
            </a:endParaRPr>
          </a:p>
        </p:txBody>
      </p:sp>
      <p:sp>
        <p:nvSpPr>
          <p:cNvPr id="15" name="文本框 14">
            <a:extLst>
              <a:ext uri="{FF2B5EF4-FFF2-40B4-BE49-F238E27FC236}">
                <a16:creationId xmlns:a16="http://schemas.microsoft.com/office/drawing/2014/main" id="{71C660C9-0986-5931-AB19-269084089E15}"/>
              </a:ext>
            </a:extLst>
          </p:cNvPr>
          <p:cNvSpPr txBox="1"/>
          <p:nvPr/>
        </p:nvSpPr>
        <p:spPr>
          <a:xfrm>
            <a:off x="7982191" y="3915038"/>
            <a:ext cx="1544012" cy="369332"/>
          </a:xfrm>
          <a:prstGeom prst="rect">
            <a:avLst/>
          </a:prstGeom>
          <a:noFill/>
        </p:spPr>
        <p:txBody>
          <a:bodyPr wrap="none" rtlCol="0">
            <a:spAutoFit/>
          </a:bodyPr>
          <a:lstStyle/>
          <a:p>
            <a:r>
              <a:rPr kumimoji="1" lang="en-US" altLang="zh-CN" dirty="0">
                <a:cs typeface="Times New Roman" panose="02020603050405020304" pitchFamily="18" charset="0"/>
              </a:rPr>
              <a:t>Core</a:t>
            </a:r>
            <a:r>
              <a:rPr kumimoji="1" lang="zh-CN" altLang="en-US" dirty="0">
                <a:cs typeface="Times New Roman" panose="02020603050405020304" pitchFamily="18" charset="0"/>
              </a:rPr>
              <a:t> </a:t>
            </a:r>
            <a:r>
              <a:rPr kumimoji="1" lang="en-US" altLang="zh-CN" dirty="0">
                <a:cs typeface="Times New Roman" panose="02020603050405020304" pitchFamily="18" charset="0"/>
              </a:rPr>
              <a:t>Domain</a:t>
            </a:r>
            <a:endParaRPr kumimoji="1" lang="zh-CN" altLang="en-US" dirty="0">
              <a:cs typeface="Times New Roman" panose="02020603050405020304" pitchFamily="18" charset="0"/>
            </a:endParaRPr>
          </a:p>
        </p:txBody>
      </p:sp>
      <p:sp>
        <p:nvSpPr>
          <p:cNvPr id="16" name="文本框 15">
            <a:extLst>
              <a:ext uri="{FF2B5EF4-FFF2-40B4-BE49-F238E27FC236}">
                <a16:creationId xmlns:a16="http://schemas.microsoft.com/office/drawing/2014/main" id="{87068482-3B59-93A4-9106-0766231BEDB0}"/>
              </a:ext>
            </a:extLst>
          </p:cNvPr>
          <p:cNvSpPr txBox="1"/>
          <p:nvPr/>
        </p:nvSpPr>
        <p:spPr>
          <a:xfrm>
            <a:off x="7982191" y="5761185"/>
            <a:ext cx="1787669" cy="369332"/>
          </a:xfrm>
          <a:prstGeom prst="rect">
            <a:avLst/>
          </a:prstGeom>
          <a:noFill/>
        </p:spPr>
        <p:txBody>
          <a:bodyPr wrap="none" rtlCol="0">
            <a:spAutoFit/>
          </a:bodyPr>
          <a:lstStyle/>
          <a:p>
            <a:r>
              <a:rPr kumimoji="1" lang="en-US" altLang="zh-CN" dirty="0" err="1">
                <a:cs typeface="Times New Roman" panose="02020603050405020304" pitchFamily="18" charset="0"/>
              </a:rPr>
              <a:t>Uncore</a:t>
            </a:r>
            <a:r>
              <a:rPr kumimoji="1" lang="zh-CN" altLang="en-US" dirty="0">
                <a:cs typeface="Times New Roman" panose="02020603050405020304" pitchFamily="18" charset="0"/>
              </a:rPr>
              <a:t> </a:t>
            </a:r>
            <a:r>
              <a:rPr kumimoji="1" lang="en-US" altLang="zh-CN" dirty="0">
                <a:cs typeface="Times New Roman" panose="02020603050405020304" pitchFamily="18" charset="0"/>
              </a:rPr>
              <a:t>Domain</a:t>
            </a:r>
            <a:endParaRPr kumimoji="1" lang="zh-CN" altLang="en-US" dirty="0">
              <a:cs typeface="Times New Roman" panose="02020603050405020304" pitchFamily="18" charset="0"/>
            </a:endParaRPr>
          </a:p>
        </p:txBody>
      </p:sp>
      <p:sp>
        <p:nvSpPr>
          <p:cNvPr id="17" name="文本框 16">
            <a:extLst>
              <a:ext uri="{FF2B5EF4-FFF2-40B4-BE49-F238E27FC236}">
                <a16:creationId xmlns:a16="http://schemas.microsoft.com/office/drawing/2014/main" id="{D40D6C3B-9016-7D05-DFA8-B7D56743CCC5}"/>
              </a:ext>
            </a:extLst>
          </p:cNvPr>
          <p:cNvSpPr txBox="1"/>
          <p:nvPr/>
        </p:nvSpPr>
        <p:spPr>
          <a:xfrm>
            <a:off x="233231" y="1308973"/>
            <a:ext cx="9868711" cy="1384995"/>
          </a:xfrm>
          <a:prstGeom prst="rect">
            <a:avLst/>
          </a:prstGeom>
          <a:noFill/>
        </p:spPr>
        <p:txBody>
          <a:bodyPr wrap="square" rtlCol="0">
            <a:spAutoFit/>
          </a:bodyPr>
          <a:lstStyle/>
          <a:p>
            <a:pPr algn="l"/>
            <a:r>
              <a:rPr kumimoji="1" lang="en-US" altLang="zh-CN" sz="2400" b="1" dirty="0">
                <a:cs typeface="Times New Roman" panose="02020603050405020304" pitchFamily="18" charset="0"/>
              </a:rPr>
              <a:t>The</a:t>
            </a:r>
            <a:r>
              <a:rPr kumimoji="1" lang="zh-CN" altLang="en-US" sz="2400" b="1" dirty="0">
                <a:cs typeface="Times New Roman" panose="02020603050405020304" pitchFamily="18" charset="0"/>
              </a:rPr>
              <a:t> </a:t>
            </a:r>
            <a:r>
              <a:rPr kumimoji="1" lang="en" altLang="zh-CN" sz="2400" b="1" dirty="0">
                <a:cs typeface="Times New Roman" panose="02020603050405020304" pitchFamily="18" charset="0"/>
              </a:rPr>
              <a:t>memory hierarchy</a:t>
            </a:r>
            <a:r>
              <a:rPr kumimoji="1" lang="zh-CN" altLang="en-US" sz="2400" b="1" dirty="0">
                <a:cs typeface="Times New Roman" panose="02020603050405020304" pitchFamily="18" charset="0"/>
              </a:rPr>
              <a:t> </a:t>
            </a:r>
            <a:r>
              <a:rPr kumimoji="1" lang="en-US" altLang="zh-CN" sz="2400" b="1" dirty="0">
                <a:cs typeface="Times New Roman" panose="02020603050405020304" pitchFamily="18" charset="0"/>
              </a:rPr>
              <a:t>our</a:t>
            </a:r>
            <a:r>
              <a:rPr kumimoji="1" lang="zh-CN" altLang="en-US" sz="2400" b="1" dirty="0">
                <a:cs typeface="Times New Roman" panose="02020603050405020304" pitchFamily="18" charset="0"/>
              </a:rPr>
              <a:t> </a:t>
            </a:r>
            <a:r>
              <a:rPr kumimoji="1" lang="en-US" altLang="zh-CN" sz="2400" b="1" dirty="0">
                <a:cs typeface="Times New Roman" panose="02020603050405020304" pitchFamily="18" charset="0"/>
              </a:rPr>
              <a:t>performance</a:t>
            </a:r>
            <a:r>
              <a:rPr kumimoji="1" lang="zh-CN" altLang="en-US" sz="2400" b="1" dirty="0">
                <a:cs typeface="Times New Roman" panose="02020603050405020304" pitchFamily="18" charset="0"/>
              </a:rPr>
              <a:t> </a:t>
            </a:r>
            <a:r>
              <a:rPr kumimoji="1" lang="en-US" altLang="zh-CN" sz="2400" b="1" dirty="0">
                <a:cs typeface="Times New Roman" panose="02020603050405020304" pitchFamily="18" charset="0"/>
              </a:rPr>
              <a:t>model</a:t>
            </a:r>
            <a:r>
              <a:rPr kumimoji="1" lang="zh-CN" altLang="en-US" sz="2400" b="1" dirty="0">
                <a:cs typeface="Times New Roman" panose="02020603050405020304" pitchFamily="18" charset="0"/>
              </a:rPr>
              <a:t> </a:t>
            </a:r>
            <a:r>
              <a:rPr kumimoji="1" lang="en-US" altLang="zh-CN" sz="2400" b="1" dirty="0" err="1">
                <a:cs typeface="Times New Roman" panose="02020603050405020304" pitchFamily="18" charset="0"/>
              </a:rPr>
              <a:t>relys</a:t>
            </a:r>
            <a:r>
              <a:rPr kumimoji="1" lang="zh-CN" altLang="en-US" sz="2400" b="1" dirty="0">
                <a:cs typeface="Times New Roman" panose="02020603050405020304" pitchFamily="18" charset="0"/>
              </a:rPr>
              <a:t> </a:t>
            </a:r>
            <a:r>
              <a:rPr kumimoji="1" lang="en-US" altLang="zh-CN" sz="2400" b="1" dirty="0">
                <a:cs typeface="Times New Roman" panose="02020603050405020304" pitchFamily="18" charset="0"/>
              </a:rPr>
              <a:t>on:</a:t>
            </a:r>
          </a:p>
          <a:p>
            <a:pPr marL="342900" indent="-342900" algn="l">
              <a:buFont typeface="Arial" panose="020B0604020202020204" pitchFamily="34" charset="0"/>
              <a:buChar char="•"/>
            </a:pPr>
            <a:r>
              <a:rPr kumimoji="1" lang="en-US" altLang="zh-CN" sz="2000" dirty="0">
                <a:cs typeface="Times New Roman" panose="02020603050405020304" pitchFamily="18" charset="0"/>
              </a:rPr>
              <a:t>A</a:t>
            </a:r>
            <a:r>
              <a:rPr kumimoji="1" lang="en" altLang="zh-CN" sz="2000" dirty="0">
                <a:cs typeface="Times New Roman" panose="02020603050405020304" pitchFamily="18" charset="0"/>
              </a:rPr>
              <a:t>n L1 cache in each </a:t>
            </a:r>
            <a:r>
              <a:rPr kumimoji="1" lang="en" altLang="zh-CN" sz="2000" dirty="0" err="1">
                <a:cs typeface="Times New Roman" panose="02020603050405020304" pitchFamily="18" charset="0"/>
              </a:rPr>
              <a:t>AICore</a:t>
            </a:r>
            <a:endParaRPr kumimoji="1" lang="en" altLang="zh-CN" sz="2000" dirty="0">
              <a:cs typeface="Times New Roman" panose="02020603050405020304" pitchFamily="18" charset="0"/>
            </a:endParaRPr>
          </a:p>
          <a:p>
            <a:pPr marL="342900" indent="-342900" algn="l">
              <a:buFont typeface="Arial" panose="020B0604020202020204" pitchFamily="34" charset="0"/>
              <a:buChar char="•"/>
            </a:pPr>
            <a:r>
              <a:rPr kumimoji="1" lang="en-US" altLang="zh-CN" sz="2000" dirty="0">
                <a:cs typeface="Times New Roman" panose="02020603050405020304" pitchFamily="18" charset="0"/>
              </a:rPr>
              <a:t>A</a:t>
            </a:r>
            <a:r>
              <a:rPr kumimoji="1" lang="en" altLang="zh-CN" sz="2000" dirty="0">
                <a:cs typeface="Times New Roman" panose="02020603050405020304" pitchFamily="18" charset="0"/>
              </a:rPr>
              <a:t> shared L2</a:t>
            </a:r>
            <a:r>
              <a:rPr kumimoji="1" lang="zh-CN" altLang="en-US" sz="2000" dirty="0">
                <a:cs typeface="Times New Roman" panose="02020603050405020304" pitchFamily="18" charset="0"/>
              </a:rPr>
              <a:t> </a:t>
            </a:r>
            <a:r>
              <a:rPr kumimoji="1" lang="en" altLang="zh-CN" sz="2000" dirty="0">
                <a:cs typeface="Times New Roman" panose="02020603050405020304" pitchFamily="18" charset="0"/>
              </a:rPr>
              <a:t>cache</a:t>
            </a:r>
            <a:r>
              <a:rPr kumimoji="1" lang="zh-CN" altLang="en-US" sz="2000" dirty="0">
                <a:cs typeface="Times New Roman" panose="02020603050405020304" pitchFamily="18" charset="0"/>
              </a:rPr>
              <a:t> </a:t>
            </a:r>
            <a:r>
              <a:rPr kumimoji="1" lang="en-US" altLang="zh-CN" sz="2000" dirty="0">
                <a:cs typeface="Times New Roman" panose="02020603050405020304" pitchFamily="18" charset="0"/>
              </a:rPr>
              <a:t>and</a:t>
            </a:r>
            <a:r>
              <a:rPr kumimoji="1" lang="zh-CN" altLang="en-US" sz="2000" dirty="0">
                <a:cs typeface="Times New Roman" panose="02020603050405020304" pitchFamily="18" charset="0"/>
              </a:rPr>
              <a:t> </a:t>
            </a:r>
            <a:r>
              <a:rPr kumimoji="1" lang="en-US" altLang="zh-CN" sz="2000" dirty="0">
                <a:cs typeface="Times New Roman" panose="02020603050405020304" pitchFamily="18" charset="0"/>
              </a:rPr>
              <a:t>High Bandwidth Memory (HBM)</a:t>
            </a:r>
          </a:p>
          <a:p>
            <a:pPr marL="342900" indent="-342900" algn="l">
              <a:buFont typeface="Arial" panose="020B0604020202020204" pitchFamily="34" charset="0"/>
              <a:buChar char="•"/>
            </a:pPr>
            <a:r>
              <a:rPr kumimoji="1" lang="en-US" altLang="zh-CN" sz="2000" dirty="0">
                <a:cs typeface="Times New Roman" panose="02020603050405020304" pitchFamily="18" charset="0"/>
              </a:rPr>
              <a:t>Operating</a:t>
            </a:r>
            <a:r>
              <a:rPr kumimoji="1" lang="zh-CN" altLang="en-US" sz="2000" dirty="0">
                <a:cs typeface="Times New Roman" panose="02020603050405020304" pitchFamily="18" charset="0"/>
              </a:rPr>
              <a:t> </a:t>
            </a:r>
            <a:r>
              <a:rPr kumimoji="1" lang="en-US" altLang="zh-CN" sz="2000" dirty="0">
                <a:cs typeface="Times New Roman" panose="02020603050405020304" pitchFamily="18" charset="0"/>
              </a:rPr>
              <a:t>on</a:t>
            </a:r>
            <a:r>
              <a:rPr kumimoji="1" lang="zh-CN" altLang="en-US" sz="2000" dirty="0">
                <a:cs typeface="Times New Roman" panose="02020603050405020304" pitchFamily="18" charset="0"/>
              </a:rPr>
              <a:t> </a:t>
            </a:r>
            <a:r>
              <a:rPr kumimoji="1" lang="en-US" altLang="zh-CN" sz="2000" dirty="0">
                <a:cs typeface="Times New Roman" panose="02020603050405020304" pitchFamily="18" charset="0"/>
              </a:rPr>
              <a:t>different</a:t>
            </a:r>
            <a:r>
              <a:rPr kumimoji="1" lang="zh-CN" altLang="en-US" sz="2000" dirty="0">
                <a:cs typeface="Times New Roman" panose="02020603050405020304" pitchFamily="18" charset="0"/>
              </a:rPr>
              <a:t> </a:t>
            </a:r>
            <a:r>
              <a:rPr kumimoji="1" lang="en-US" altLang="zh-CN" sz="2000" dirty="0">
                <a:cs typeface="Times New Roman" panose="02020603050405020304" pitchFamily="18" charset="0"/>
              </a:rPr>
              <a:t>frequency</a:t>
            </a:r>
            <a:r>
              <a:rPr kumimoji="1" lang="zh-CN" altLang="en-US" sz="2000" dirty="0">
                <a:cs typeface="Times New Roman" panose="02020603050405020304" pitchFamily="18" charset="0"/>
              </a:rPr>
              <a:t> </a:t>
            </a:r>
            <a:r>
              <a:rPr kumimoji="1" lang="en-US" altLang="zh-CN" sz="2000" dirty="0">
                <a:cs typeface="Times New Roman" panose="02020603050405020304" pitchFamily="18" charset="0"/>
              </a:rPr>
              <a:t>domain</a:t>
            </a:r>
            <a:endParaRPr kumimoji="1" lang="zh-CN" altLang="en-US" sz="2000" dirty="0">
              <a:cs typeface="Times New Roman" panose="02020603050405020304" pitchFamily="18" charset="0"/>
            </a:endParaRPr>
          </a:p>
        </p:txBody>
      </p:sp>
      <p:sp>
        <p:nvSpPr>
          <p:cNvPr id="20" name="灯片编号占位符 656">
            <a:extLst>
              <a:ext uri="{FF2B5EF4-FFF2-40B4-BE49-F238E27FC236}">
                <a16:creationId xmlns:a16="http://schemas.microsoft.com/office/drawing/2014/main" id="{7D66945E-A74A-6C59-DFB7-2FAFEE62EA37}"/>
              </a:ext>
            </a:extLst>
          </p:cNvPr>
          <p:cNvSpPr>
            <a:spLocks noGrp="1"/>
          </p:cNvSpPr>
          <p:nvPr>
            <p:ph type="sldNum" sz="quarter" idx="4"/>
          </p:nvPr>
        </p:nvSpPr>
        <p:spPr>
          <a:xfrm>
            <a:off x="9304593" y="6374590"/>
            <a:ext cx="2700000" cy="316800"/>
          </a:xfrm>
        </p:spPr>
        <p:txBody>
          <a:bodyPr>
            <a:noAutofit/>
          </a:bodyPr>
          <a:lstStyle/>
          <a:p>
            <a:fld id="{49AE70B2-8BF9-45C0-BB95-33D1B9D3A854}" type="slidenum">
              <a:rPr lang="zh-CN" altLang="en-US" sz="1800" b="1" smtClean="0">
                <a:latin typeface="+mn-lt"/>
              </a:rPr>
              <a:pPr/>
              <a:t>11</a:t>
            </a:fld>
            <a:endParaRPr lang="zh-CN" altLang="en-US" sz="1800" b="1" dirty="0">
              <a:latin typeface="+mn-lt"/>
            </a:endParaRPr>
          </a:p>
        </p:txBody>
      </p:sp>
    </p:spTree>
    <p:extLst>
      <p:ext uri="{BB962C8B-B14F-4D97-AF65-F5344CB8AC3E}">
        <p14:creationId xmlns:p14="http://schemas.microsoft.com/office/powerpoint/2010/main" val="1592221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a:extLst>
              <a:ext uri="{FF2B5EF4-FFF2-40B4-BE49-F238E27FC236}">
                <a16:creationId xmlns:a16="http://schemas.microsoft.com/office/drawing/2014/main" id="{AA0EA9C9-94F2-985F-E47A-4D6E2975742A}"/>
              </a:ext>
            </a:extLst>
          </p:cNvPr>
          <p:cNvSpPr txBox="1"/>
          <p:nvPr/>
        </p:nvSpPr>
        <p:spPr>
          <a:xfrm>
            <a:off x="208610" y="1742403"/>
            <a:ext cx="7708900" cy="707886"/>
          </a:xfrm>
          <a:prstGeom prst="rect">
            <a:avLst/>
          </a:prstGeom>
          <a:noFill/>
        </p:spPr>
        <p:txBody>
          <a:bodyPr wrap="square" rtlCol="0">
            <a:spAutoFit/>
          </a:bodyPr>
          <a:lstStyle/>
          <a:p>
            <a:pPr algn="l"/>
            <a:r>
              <a:rPr kumimoji="1" lang="en-US" altLang="zh-CN" sz="2000" dirty="0">
                <a:cs typeface="Times New Roman" panose="02020603050405020304" pitchFamily="18" charset="0"/>
              </a:rPr>
              <a:t>T</a:t>
            </a:r>
            <a:r>
              <a:rPr kumimoji="1" lang="en" altLang="zh-CN" sz="2000" dirty="0" err="1">
                <a:cs typeface="Times New Roman" panose="02020603050405020304" pitchFamily="18" charset="0"/>
              </a:rPr>
              <a:t>hroughput</a:t>
            </a:r>
            <a:r>
              <a:rPr kumimoji="1" lang="en" altLang="zh-CN" sz="2000" dirty="0">
                <a:cs typeface="Times New Roman" panose="02020603050405020304" pitchFamily="18" charset="0"/>
              </a:rPr>
              <a:t> (𝑇𝑝)</a:t>
            </a:r>
            <a:r>
              <a:rPr kumimoji="1" lang="zh-CN" altLang="en-US" sz="2000" dirty="0">
                <a:cs typeface="Times New Roman" panose="02020603050405020304" pitchFamily="18" charset="0"/>
              </a:rPr>
              <a:t> </a:t>
            </a:r>
            <a:r>
              <a:rPr kumimoji="1" lang="en-US" altLang="zh-CN" sz="2000" dirty="0">
                <a:cs typeface="Times New Roman" panose="02020603050405020304" pitchFamily="18" charset="0"/>
              </a:rPr>
              <a:t>of</a:t>
            </a:r>
            <a:r>
              <a:rPr kumimoji="1" lang="zh-CN" altLang="en-US" sz="2000" dirty="0">
                <a:cs typeface="Times New Roman" panose="02020603050405020304" pitchFamily="18" charset="0"/>
              </a:rPr>
              <a:t> </a:t>
            </a:r>
            <a:r>
              <a:rPr kumimoji="1" lang="en-US" altLang="zh-CN" sz="2000" dirty="0" err="1">
                <a:cs typeface="Times New Roman" panose="02020603050405020304" pitchFamily="18" charset="0"/>
              </a:rPr>
              <a:t>Ld</a:t>
            </a:r>
            <a:r>
              <a:rPr kumimoji="1" lang="en-US" altLang="zh-CN" sz="2000" dirty="0">
                <a:cs typeface="Times New Roman" panose="02020603050405020304" pitchFamily="18" charset="0"/>
              </a:rPr>
              <a:t>/St</a:t>
            </a:r>
            <a:r>
              <a:rPr kumimoji="1" lang="zh-CN" altLang="en-US" sz="2000" dirty="0">
                <a:cs typeface="Times New Roman" panose="02020603050405020304" pitchFamily="18" charset="0"/>
              </a:rPr>
              <a:t> </a:t>
            </a:r>
            <a:r>
              <a:rPr kumimoji="1" lang="en" altLang="zh-CN" sz="2000" dirty="0">
                <a:cs typeface="Times New Roman" panose="02020603050405020304" pitchFamily="18" charset="0"/>
              </a:rPr>
              <a:t>is influenced by both the core frequency (𝑓) and the </a:t>
            </a:r>
            <a:r>
              <a:rPr kumimoji="1" lang="en" altLang="zh-CN" sz="2000" dirty="0" err="1">
                <a:cs typeface="Times New Roman" panose="02020603050405020304" pitchFamily="18" charset="0"/>
              </a:rPr>
              <a:t>uncore</a:t>
            </a:r>
            <a:r>
              <a:rPr kumimoji="1" lang="zh-CN" altLang="en-US" sz="2000" dirty="0">
                <a:cs typeface="Times New Roman" panose="02020603050405020304" pitchFamily="18" charset="0"/>
              </a:rPr>
              <a:t> </a:t>
            </a:r>
            <a:r>
              <a:rPr kumimoji="1" lang="en" altLang="zh-CN" sz="2000" dirty="0">
                <a:cs typeface="Times New Roman" panose="02020603050405020304" pitchFamily="18" charset="0"/>
              </a:rPr>
              <a:t>bandwidth limitations</a:t>
            </a:r>
            <a:r>
              <a:rPr kumimoji="1" lang="en-US" altLang="zh-CN" sz="2000" dirty="0">
                <a:cs typeface="Times New Roman" panose="02020603050405020304" pitchFamily="18" charset="0"/>
              </a:rPr>
              <a:t>:</a:t>
            </a:r>
          </a:p>
        </p:txBody>
      </p:sp>
      <p:sp>
        <p:nvSpPr>
          <p:cNvPr id="2" name="文本框 1">
            <a:extLst>
              <a:ext uri="{FF2B5EF4-FFF2-40B4-BE49-F238E27FC236}">
                <a16:creationId xmlns:a16="http://schemas.microsoft.com/office/drawing/2014/main" id="{168863EC-9779-E407-0293-9CD7018E3E95}"/>
              </a:ext>
            </a:extLst>
          </p:cNvPr>
          <p:cNvSpPr txBox="1"/>
          <p:nvPr/>
        </p:nvSpPr>
        <p:spPr>
          <a:xfrm>
            <a:off x="1892947" y="270227"/>
            <a:ext cx="6235994" cy="707886"/>
          </a:xfrm>
          <a:prstGeom prst="rect">
            <a:avLst/>
          </a:prstGeom>
          <a:noFill/>
        </p:spPr>
        <p:txBody>
          <a:bodyPr wrap="square">
            <a:spAutoFit/>
          </a:bodyPr>
          <a:lstStyle/>
          <a:p>
            <a:r>
              <a:rPr kumimoji="1" lang="en-US" altLang="zh-CN" sz="4000" dirty="0">
                <a:solidFill>
                  <a:srgbClr val="B88F4D"/>
                </a:solidFill>
                <a:cs typeface="Times New Roman" panose="02020603050405020304" pitchFamily="18" charset="0"/>
              </a:rPr>
              <a:t>Performance</a:t>
            </a:r>
            <a:r>
              <a:rPr kumimoji="1" lang="zh-CN" altLang="en-US" sz="4000" dirty="0">
                <a:solidFill>
                  <a:srgbClr val="B88F4D"/>
                </a:solidFill>
                <a:cs typeface="Times New Roman" panose="02020603050405020304" pitchFamily="18" charset="0"/>
              </a:rPr>
              <a:t> </a:t>
            </a:r>
            <a:r>
              <a:rPr kumimoji="1" lang="en-US" altLang="zh-CN" sz="4000" dirty="0">
                <a:solidFill>
                  <a:srgbClr val="B88F4D"/>
                </a:solidFill>
                <a:cs typeface="Times New Roman" panose="02020603050405020304" pitchFamily="18" charset="0"/>
              </a:rPr>
              <a:t>Model</a:t>
            </a:r>
            <a:endParaRPr lang="zh-CN" altLang="en-US" sz="4000" dirty="0">
              <a:solidFill>
                <a:srgbClr val="B88F4D"/>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0755321C-105C-47CC-838C-08B8AF46C5E7}"/>
                  </a:ext>
                </a:extLst>
              </p:cNvPr>
              <p:cNvSpPr txBox="1"/>
              <p:nvPr/>
            </p:nvSpPr>
            <p:spPr>
              <a:xfrm>
                <a:off x="945513" y="2591018"/>
                <a:ext cx="6229350"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000" b="1" i="1" dirty="0" smtClean="0">
                          <a:latin typeface="Cambria Math" panose="02040503050406030204" pitchFamily="18" charset="0"/>
                        </a:rPr>
                        <m:t>𝑻𝒑</m:t>
                      </m:r>
                      <m:d>
                        <m:dPr>
                          <m:ctrlPr>
                            <a:rPr lang="en-US" altLang="zh-CN" sz="2000" b="1" i="1" dirty="0">
                              <a:latin typeface="Cambria Math" panose="02040503050406030204" pitchFamily="18" charset="0"/>
                            </a:rPr>
                          </m:ctrlPr>
                        </m:dPr>
                        <m:e>
                          <m:r>
                            <a:rPr lang="en-US" altLang="zh-CN" sz="2000" b="1" i="1" dirty="0">
                              <a:latin typeface="Cambria Math" panose="02040503050406030204" pitchFamily="18" charset="0"/>
                            </a:rPr>
                            <m:t>𝒇</m:t>
                          </m:r>
                        </m:e>
                      </m:d>
                      <m:r>
                        <m:rPr>
                          <m:aln/>
                        </m:rPr>
                        <a:rPr lang="en-US" altLang="zh-CN" sz="2000" b="1" i="1" dirty="0">
                          <a:latin typeface="Cambria Math" panose="02040503050406030204" pitchFamily="18" charset="0"/>
                        </a:rPr>
                        <m:t>=</m:t>
                      </m:r>
                      <m:r>
                        <a:rPr lang="en-US" altLang="zh-CN" sz="2000" b="1" i="1" dirty="0">
                          <a:latin typeface="Cambria Math" panose="02040503050406030204" pitchFamily="18" charset="0"/>
                        </a:rPr>
                        <m:t>𝒎𝒊𝒏</m:t>
                      </m:r>
                      <m:d>
                        <m:dPr>
                          <m:ctrlPr>
                            <a:rPr lang="en-US" altLang="zh-CN" sz="2000" b="1" i="1" dirty="0">
                              <a:latin typeface="Cambria Math" panose="02040503050406030204" pitchFamily="18" charset="0"/>
                            </a:rPr>
                          </m:ctrlPr>
                        </m:dPr>
                        <m:e>
                          <m:r>
                            <a:rPr lang="en-US" altLang="zh-CN" sz="2000" b="1" i="1" dirty="0">
                              <a:latin typeface="Cambria Math" panose="02040503050406030204" pitchFamily="18" charset="0"/>
                            </a:rPr>
                            <m:t>𝑪</m:t>
                          </m:r>
                          <m:r>
                            <a:rPr lang="en-US" altLang="zh-CN" sz="2000" b="1" i="1" dirty="0">
                              <a:latin typeface="Cambria Math" panose="02040503050406030204" pitchFamily="18" charset="0"/>
                            </a:rPr>
                            <m:t> × </m:t>
                          </m:r>
                          <m:r>
                            <a:rPr lang="en-US" altLang="zh-CN" sz="2000" b="1" i="1" dirty="0">
                              <a:latin typeface="Cambria Math" panose="02040503050406030204" pitchFamily="18" charset="0"/>
                            </a:rPr>
                            <m:t>𝒇</m:t>
                          </m:r>
                          <m:r>
                            <a:rPr lang="en-US" altLang="zh-CN" sz="2000" b="1" i="1" dirty="0">
                              <a:latin typeface="Cambria Math" panose="02040503050406030204" pitchFamily="18" charset="0"/>
                            </a:rPr>
                            <m:t> × </m:t>
                          </m:r>
                          <m:r>
                            <a:rPr lang="en-US" altLang="zh-CN" sz="2000" b="1" i="1" dirty="0">
                              <a:latin typeface="Cambria Math" panose="02040503050406030204" pitchFamily="18" charset="0"/>
                            </a:rPr>
                            <m:t>𝒄𝒐𝒓</m:t>
                          </m:r>
                          <m:sSub>
                            <m:sSubPr>
                              <m:ctrlPr>
                                <a:rPr lang="en-US" altLang="zh-CN" sz="2000" b="1" i="1" dirty="0">
                                  <a:latin typeface="Cambria Math" panose="02040503050406030204" pitchFamily="18" charset="0"/>
                                </a:rPr>
                              </m:ctrlPr>
                            </m:sSubPr>
                            <m:e>
                              <m:r>
                                <a:rPr lang="en-US" altLang="zh-CN" sz="2000" b="1" i="1" dirty="0">
                                  <a:latin typeface="Cambria Math" panose="02040503050406030204" pitchFamily="18" charset="0"/>
                                </a:rPr>
                                <m:t>𝒆</m:t>
                              </m:r>
                            </m:e>
                            <m:sub>
                              <m:r>
                                <a:rPr lang="en-US" altLang="zh-CN" sz="2000" b="1" i="1" dirty="0">
                                  <a:latin typeface="Cambria Math" panose="02040503050406030204" pitchFamily="18" charset="0"/>
                                </a:rPr>
                                <m:t>𝒏𝒖𝒎</m:t>
                              </m:r>
                            </m:sub>
                          </m:sSub>
                          <m:r>
                            <a:rPr lang="zh-CN" altLang="en-US" sz="2000" b="1" i="1" dirty="0" smtClean="0">
                              <a:latin typeface="Cambria Math" panose="02040503050406030204" pitchFamily="18" charset="0"/>
                            </a:rPr>
                            <m:t> </m:t>
                          </m:r>
                          <m:r>
                            <a:rPr lang="en-US" altLang="zh-CN" sz="2000" b="1" i="1" dirty="0">
                              <a:latin typeface="Cambria Math" panose="02040503050406030204" pitchFamily="18" charset="0"/>
                            </a:rPr>
                            <m:t>, </m:t>
                          </m:r>
                          <m:r>
                            <a:rPr lang="en-US" altLang="zh-CN" sz="2000" b="1" i="1" dirty="0">
                              <a:latin typeface="Cambria Math" panose="02040503050406030204" pitchFamily="18" charset="0"/>
                            </a:rPr>
                            <m:t>𝑩</m:t>
                          </m:r>
                          <m:sSub>
                            <m:sSubPr>
                              <m:ctrlPr>
                                <a:rPr lang="en-US" altLang="zh-CN" sz="2000" b="1" i="1" dirty="0">
                                  <a:latin typeface="Cambria Math" panose="02040503050406030204" pitchFamily="18" charset="0"/>
                                </a:rPr>
                              </m:ctrlPr>
                            </m:sSubPr>
                            <m:e>
                              <m:r>
                                <a:rPr lang="en-US" altLang="zh-CN" sz="2000" b="1" i="1" dirty="0">
                                  <a:latin typeface="Cambria Math" panose="02040503050406030204" pitchFamily="18" charset="0"/>
                                </a:rPr>
                                <m:t>𝑾</m:t>
                              </m:r>
                            </m:e>
                            <m:sub>
                              <m:r>
                                <a:rPr lang="en-US" altLang="zh-CN" sz="2000" b="1" i="1" dirty="0">
                                  <a:latin typeface="Cambria Math" panose="02040503050406030204" pitchFamily="18" charset="0"/>
                                </a:rPr>
                                <m:t>𝒖𝒏𝒄𝒐𝒓𝒆</m:t>
                              </m:r>
                            </m:sub>
                          </m:sSub>
                          <m:r>
                            <a:rPr lang="en-US" altLang="zh-CN" sz="2000" b="1" i="1" dirty="0">
                              <a:latin typeface="Cambria Math" panose="02040503050406030204" pitchFamily="18" charset="0"/>
                            </a:rPr>
                            <m:t> </m:t>
                          </m:r>
                        </m:e>
                      </m:d>
                    </m:oMath>
                  </m:oMathPara>
                </a14:m>
                <a:endParaRPr lang="zh-CN" altLang="en-US" sz="2000" b="1" dirty="0"/>
              </a:p>
            </p:txBody>
          </p:sp>
        </mc:Choice>
        <mc:Fallback xmlns="">
          <p:sp>
            <p:nvSpPr>
              <p:cNvPr id="24" name="文本框 23">
                <a:extLst>
                  <a:ext uri="{FF2B5EF4-FFF2-40B4-BE49-F238E27FC236}">
                    <a16:creationId xmlns:a16="http://schemas.microsoft.com/office/drawing/2014/main" id="{0755321C-105C-47CC-838C-08B8AF46C5E7}"/>
                  </a:ext>
                </a:extLst>
              </p:cNvPr>
              <p:cNvSpPr txBox="1">
                <a:spLocks noRot="1" noChangeAspect="1" noMove="1" noResize="1" noEditPoints="1" noAdjustHandles="1" noChangeArrowheads="1" noChangeShapeType="1" noTextEdit="1"/>
              </p:cNvSpPr>
              <p:nvPr/>
            </p:nvSpPr>
            <p:spPr>
              <a:xfrm>
                <a:off x="945513" y="2591018"/>
                <a:ext cx="6229350" cy="400110"/>
              </a:xfrm>
              <a:prstGeom prst="rect">
                <a:avLst/>
              </a:prstGeom>
              <a:blipFill>
                <a:blip r:embed="rId3"/>
                <a:stretch>
                  <a:fillRect b="-1875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882CE1E9-286A-B274-416F-318E4052A26F}"/>
                  </a:ext>
                </a:extLst>
              </p:cNvPr>
              <p:cNvSpPr txBox="1"/>
              <p:nvPr/>
            </p:nvSpPr>
            <p:spPr>
              <a:xfrm>
                <a:off x="407340" y="3925977"/>
                <a:ext cx="6229350" cy="270022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2000" b="1" i="1" smtClean="0">
                          <a:latin typeface="Cambria Math" panose="02040503050406030204" pitchFamily="18" charset="0"/>
                        </a:rPr>
                        <m:t>𝑻</m:t>
                      </m:r>
                      <m:r>
                        <m:rPr>
                          <m:aln/>
                        </m:rPr>
                        <a:rPr kumimoji="1" lang="en-US" altLang="zh-CN" sz="2000" b="1" i="1">
                          <a:latin typeface="Cambria Math" panose="02040503050406030204" pitchFamily="18" charset="0"/>
                        </a:rPr>
                        <m:t>=</m:t>
                      </m:r>
                      <m:f>
                        <m:fPr>
                          <m:ctrlPr>
                            <a:rPr kumimoji="1" lang="en-US" altLang="zh-CN" sz="2000" b="1" i="1">
                              <a:latin typeface="Cambria Math" panose="02040503050406030204" pitchFamily="18" charset="0"/>
                            </a:rPr>
                          </m:ctrlPr>
                        </m:fPr>
                        <m:num>
                          <m:r>
                            <a:rPr kumimoji="1" lang="en-US" altLang="zh-CN" sz="2000" b="1" i="1">
                              <a:latin typeface="Cambria Math" panose="02040503050406030204" pitchFamily="18" charset="0"/>
                            </a:rPr>
                            <m:t>𝑴</m:t>
                          </m:r>
                        </m:num>
                        <m:den>
                          <m:r>
                            <a:rPr kumimoji="1" lang="en-US" altLang="zh-CN" sz="2000" b="1" i="1">
                              <a:latin typeface="Cambria Math" panose="02040503050406030204" pitchFamily="18" charset="0"/>
                            </a:rPr>
                            <m:t>𝑻𝒑</m:t>
                          </m:r>
                          <m:d>
                            <m:dPr>
                              <m:ctrlPr>
                                <a:rPr kumimoji="1" lang="en-US" altLang="zh-CN" sz="2000" b="1" i="1">
                                  <a:latin typeface="Cambria Math" panose="02040503050406030204" pitchFamily="18" charset="0"/>
                                </a:rPr>
                              </m:ctrlPr>
                            </m:dPr>
                            <m:e>
                              <m:r>
                                <a:rPr kumimoji="1" lang="en-US" altLang="zh-CN" sz="2000" b="1" i="1">
                                  <a:latin typeface="Cambria Math" panose="02040503050406030204" pitchFamily="18" charset="0"/>
                                </a:rPr>
                                <m:t>𝒇</m:t>
                              </m:r>
                            </m:e>
                          </m:d>
                        </m:den>
                      </m:f>
                      <m:r>
                        <a:rPr kumimoji="1" lang="zh-CN" altLang="en-US" sz="2000" b="1" i="1" smtClean="0">
                          <a:latin typeface="Cambria Math" panose="02040503050406030204" pitchFamily="18" charset="0"/>
                        </a:rPr>
                        <m:t>       </m:t>
                      </m:r>
                      <m:r>
                        <a:rPr kumimoji="1" lang="en-US" altLang="zh-CN" sz="2000" b="1" i="1">
                          <a:latin typeface="Cambria Math" panose="02040503050406030204" pitchFamily="18" charset="0"/>
                        </a:rPr>
                        <m:t>+</m:t>
                      </m:r>
                      <m:sSub>
                        <m:sSubPr>
                          <m:ctrlPr>
                            <a:rPr kumimoji="1" lang="en-US" altLang="zh-CN" sz="2000" b="1" i="1" smtClean="0">
                              <a:latin typeface="Cambria Math" panose="02040503050406030204" pitchFamily="18" charset="0"/>
                            </a:rPr>
                          </m:ctrlPr>
                        </m:sSubPr>
                        <m:e>
                          <m:r>
                            <a:rPr kumimoji="1" lang="zh-CN" altLang="en-US" sz="2000" b="1" i="1" smtClean="0">
                              <a:latin typeface="Cambria Math" panose="02040503050406030204" pitchFamily="18" charset="0"/>
                            </a:rPr>
                            <m:t>          </m:t>
                          </m:r>
                          <m:limLow>
                            <m:limLowPr>
                              <m:ctrlPr>
                                <a:rPr kumimoji="1" lang="en-US" altLang="zh-CN" sz="2000" b="1" i="1" smtClean="0">
                                  <a:latin typeface="Cambria Math" panose="02040503050406030204" pitchFamily="18" charset="0"/>
                                </a:rPr>
                              </m:ctrlPr>
                            </m:limLowPr>
                            <m:e>
                              <m:groupChr>
                                <m:groupChrPr>
                                  <m:chr m:val="⏟"/>
                                  <m:ctrlPr>
                                    <a:rPr kumimoji="1" lang="en-US" altLang="zh-CN" sz="2000" b="1" i="1" smtClean="0">
                                      <a:latin typeface="Cambria Math" panose="02040503050406030204" pitchFamily="18" charset="0"/>
                                    </a:rPr>
                                  </m:ctrlPr>
                                </m:groupChrPr>
                                <m:e>
                                  <m:sSub>
                                    <m:sSubPr>
                                      <m:ctrlPr>
                                        <a:rPr kumimoji="1" lang="en-US" altLang="zh-CN" sz="2000" b="1" i="1">
                                          <a:latin typeface="Cambria Math" panose="02040503050406030204" pitchFamily="18" charset="0"/>
                                        </a:rPr>
                                      </m:ctrlPr>
                                    </m:sSubPr>
                                    <m:e>
                                      <m:r>
                                        <a:rPr kumimoji="1" lang="en-US" altLang="zh-CN" sz="2000" b="1" i="1" smtClean="0">
                                          <a:latin typeface="Cambria Math" panose="02040503050406030204" pitchFamily="18" charset="0"/>
                                        </a:rPr>
                                        <m:t>𝑻</m:t>
                                      </m:r>
                                    </m:e>
                                    <m:sub>
                                      <m:r>
                                        <a:rPr kumimoji="1" lang="en-US" altLang="zh-CN" sz="2000" b="1" i="1">
                                          <a:latin typeface="Cambria Math" panose="02040503050406030204" pitchFamily="18" charset="0"/>
                                        </a:rPr>
                                        <m:t>0</m:t>
                                      </m:r>
                                    </m:sub>
                                  </m:sSub>
                                </m:e>
                              </m:groupChr>
                            </m:e>
                            <m:lim>
                              <m:r>
                                <a:rPr kumimoji="1" lang="zh-CN" altLang="en-US" sz="2000" b="1" i="1" smtClean="0">
                                  <a:latin typeface="Cambria Math" panose="02040503050406030204" pitchFamily="18" charset="0"/>
                                </a:rPr>
                                <m:t> </m:t>
                              </m:r>
                            </m:lim>
                          </m:limLow>
                        </m:e>
                        <m:sub>
                          <m:r>
                            <a:rPr kumimoji="1" lang="zh-CN" altLang="en-US" sz="2000" b="1" i="1" smtClean="0">
                              <a:latin typeface="Cambria Math" panose="02040503050406030204" pitchFamily="18" charset="0"/>
                            </a:rPr>
                            <m:t> </m:t>
                          </m:r>
                        </m:sub>
                      </m:sSub>
                    </m:oMath>
                    <m:oMath xmlns:m="http://schemas.openxmlformats.org/officeDocument/2006/math">
                      <m:r>
                        <a:rPr kumimoji="1" lang="zh-CN" altLang="en-US" sz="2000" b="1" i="1" smtClean="0">
                          <a:latin typeface="Cambria Math" panose="02040503050406030204" pitchFamily="18" charset="0"/>
                        </a:rPr>
                        <m:t>                       </m:t>
                      </m:r>
                      <m:r>
                        <a:rPr kumimoji="1" lang="en-US" altLang="zh-CN" sz="2000" b="1" i="1" smtClean="0">
                          <a:latin typeface="Cambria Math" panose="02040503050406030204" pitchFamily="18" charset="0"/>
                        </a:rPr>
                        <m:t>𝑭𝒊𝒙𝒆𝒅</m:t>
                      </m:r>
                      <m:r>
                        <a:rPr kumimoji="1" lang="zh-CN" altLang="en-US" sz="2000" b="1" i="1" smtClean="0">
                          <a:latin typeface="Cambria Math" panose="02040503050406030204" pitchFamily="18" charset="0"/>
                        </a:rPr>
                        <m:t> </m:t>
                      </m:r>
                      <m:r>
                        <a:rPr kumimoji="1" lang="en-US" altLang="zh-CN" sz="2000" b="1" i="1" smtClean="0">
                          <a:latin typeface="Cambria Math" panose="02040503050406030204" pitchFamily="18" charset="0"/>
                        </a:rPr>
                        <m:t>𝑻𝒊𝒎𝒆</m:t>
                      </m:r>
                      <m:r>
                        <a:rPr kumimoji="1" lang="zh-CN" altLang="en-US" sz="2000" b="1" i="1" smtClean="0">
                          <a:latin typeface="Cambria Math" panose="02040503050406030204" pitchFamily="18" charset="0"/>
                        </a:rPr>
                        <m:t> </m:t>
                      </m:r>
                      <m:r>
                        <a:rPr kumimoji="1" lang="en-US" altLang="zh-CN" sz="2000" b="1" i="1" smtClean="0">
                          <a:latin typeface="Cambria Math" panose="02040503050406030204" pitchFamily="18" charset="0"/>
                        </a:rPr>
                        <m:t>𝑶𝒗𝒆𝒓𝒉𝒆𝒂𝒅</m:t>
                      </m:r>
                    </m:oMath>
                    <m:oMath xmlns:m="http://schemas.openxmlformats.org/officeDocument/2006/math">
                      <m:r>
                        <a:rPr kumimoji="1" lang="zh-CN" altLang="en-US" sz="2000" b="1" i="1" smtClean="0">
                          <a:latin typeface="Cambria Math" panose="02040503050406030204" pitchFamily="18" charset="0"/>
                        </a:rPr>
                        <m:t> </m:t>
                      </m:r>
                    </m:oMath>
                    <m:oMath xmlns:m="http://schemas.openxmlformats.org/officeDocument/2006/math">
                      <m:r>
                        <a:rPr kumimoji="1" lang="en-US" altLang="zh-CN" sz="2000" b="1" i="1">
                          <a:latin typeface="Cambria Math" panose="02040503050406030204" pitchFamily="18" charset="0"/>
                        </a:rPr>
                        <m:t>𝑪𝒚𝒄𝒍𝒆</m:t>
                      </m:r>
                      <m:d>
                        <m:dPr>
                          <m:ctrlPr>
                            <a:rPr kumimoji="1" lang="en-US" altLang="zh-CN" sz="2000" b="1" i="1">
                              <a:latin typeface="Cambria Math" panose="02040503050406030204" pitchFamily="18" charset="0"/>
                            </a:rPr>
                          </m:ctrlPr>
                        </m:dPr>
                        <m:e>
                          <m:r>
                            <a:rPr kumimoji="1" lang="en-US" altLang="zh-CN" sz="2000" b="1" i="1">
                              <a:latin typeface="Cambria Math" panose="02040503050406030204" pitchFamily="18" charset="0"/>
                            </a:rPr>
                            <m:t>𝒇</m:t>
                          </m:r>
                        </m:e>
                      </m:d>
                      <m:r>
                        <m:rPr>
                          <m:aln/>
                        </m:rPr>
                        <a:rPr kumimoji="1" lang="en-US" altLang="zh-CN" sz="2000" b="1" i="1">
                          <a:latin typeface="Cambria Math" panose="02040503050406030204" pitchFamily="18" charset="0"/>
                        </a:rPr>
                        <m:t>=</m:t>
                      </m:r>
                      <m:r>
                        <a:rPr kumimoji="1" lang="en-US" altLang="zh-CN" sz="2000" b="1" i="1">
                          <a:latin typeface="Cambria Math" panose="02040503050406030204" pitchFamily="18" charset="0"/>
                        </a:rPr>
                        <m:t>𝑻</m:t>
                      </m:r>
                      <m:r>
                        <a:rPr kumimoji="1" lang="en-US" altLang="zh-CN" sz="2000" b="1" i="1">
                          <a:latin typeface="Cambria Math" panose="02040503050406030204" pitchFamily="18" charset="0"/>
                          <a:ea typeface="Cambria Math" panose="02040503050406030204" pitchFamily="18" charset="0"/>
                        </a:rPr>
                        <m:t>×</m:t>
                      </m:r>
                      <m:r>
                        <a:rPr kumimoji="1" lang="en-US" altLang="zh-CN" sz="2000" b="1" i="1">
                          <a:latin typeface="Cambria Math" panose="02040503050406030204" pitchFamily="18" charset="0"/>
                          <a:ea typeface="Cambria Math" panose="02040503050406030204" pitchFamily="18" charset="0"/>
                        </a:rPr>
                        <m:t>𝒇</m:t>
                      </m:r>
                    </m:oMath>
                    <m:oMath xmlns:m="http://schemas.openxmlformats.org/officeDocument/2006/math">
                      <m:r>
                        <m:rPr>
                          <m:aln/>
                        </m:rPr>
                        <a:rPr kumimoji="1" lang="en-US" altLang="zh-CN" sz="2000" b="1" i="1">
                          <a:latin typeface="Cambria Math" panose="02040503050406030204" pitchFamily="18" charset="0"/>
                          <a:ea typeface="Cambria Math" panose="02040503050406030204" pitchFamily="18" charset="0"/>
                        </a:rPr>
                        <m:t>=</m:t>
                      </m:r>
                      <m:func>
                        <m:funcPr>
                          <m:ctrlPr>
                            <a:rPr kumimoji="1" lang="en-US" altLang="zh-CN" sz="2000" b="1" i="1">
                              <a:latin typeface="Cambria Math" panose="02040503050406030204" pitchFamily="18" charset="0"/>
                              <a:ea typeface="Cambria Math" panose="02040503050406030204" pitchFamily="18" charset="0"/>
                            </a:rPr>
                          </m:ctrlPr>
                        </m:funcPr>
                        <m:fName>
                          <m:r>
                            <a:rPr kumimoji="1" lang="en-US" altLang="zh-CN" sz="2000" b="1" i="1">
                              <a:latin typeface="Cambria Math" panose="02040503050406030204" pitchFamily="18" charset="0"/>
                              <a:ea typeface="Cambria Math" panose="02040503050406030204" pitchFamily="18" charset="0"/>
                            </a:rPr>
                            <m:t>𝒎𝒂𝒙</m:t>
                          </m:r>
                        </m:fName>
                        <m:e>
                          <m:d>
                            <m:dPr>
                              <m:ctrlPr>
                                <a:rPr kumimoji="1" lang="en-US" altLang="zh-CN" sz="2000" b="1" i="1">
                                  <a:latin typeface="Cambria Math" panose="02040503050406030204" pitchFamily="18" charset="0"/>
                                  <a:ea typeface="Cambria Math" panose="02040503050406030204" pitchFamily="18" charset="0"/>
                                </a:rPr>
                              </m:ctrlPr>
                            </m:dPr>
                            <m:e>
                              <m:f>
                                <m:fPr>
                                  <m:ctrlPr>
                                    <a:rPr kumimoji="1" lang="en-US" altLang="zh-CN" sz="2000" b="1" i="1">
                                      <a:latin typeface="Cambria Math" panose="02040503050406030204" pitchFamily="18" charset="0"/>
                                      <a:ea typeface="Cambria Math" panose="02040503050406030204" pitchFamily="18" charset="0"/>
                                    </a:rPr>
                                  </m:ctrlPr>
                                </m:fPr>
                                <m:num>
                                  <m:r>
                                    <a:rPr kumimoji="1" lang="en-US" altLang="zh-CN" sz="2000" b="1" i="1">
                                      <a:latin typeface="Cambria Math" panose="02040503050406030204" pitchFamily="18" charset="0"/>
                                      <a:ea typeface="Cambria Math" panose="02040503050406030204" pitchFamily="18" charset="0"/>
                                    </a:rPr>
                                    <m:t>𝑴</m:t>
                                  </m:r>
                                </m:num>
                                <m:den>
                                  <m:r>
                                    <a:rPr kumimoji="1" lang="en-US" altLang="zh-CN" sz="2000" b="1" i="1">
                                      <a:latin typeface="Cambria Math" panose="02040503050406030204" pitchFamily="18" charset="0"/>
                                      <a:ea typeface="Cambria Math" panose="02040503050406030204" pitchFamily="18" charset="0"/>
                                    </a:rPr>
                                    <m:t>𝑩</m:t>
                                  </m:r>
                                  <m:sSub>
                                    <m:sSubPr>
                                      <m:ctrlPr>
                                        <a:rPr kumimoji="1" lang="en-US" altLang="zh-CN" sz="2000" b="1" i="1">
                                          <a:latin typeface="Cambria Math" panose="02040503050406030204" pitchFamily="18" charset="0"/>
                                          <a:ea typeface="Cambria Math" panose="02040503050406030204" pitchFamily="18" charset="0"/>
                                        </a:rPr>
                                      </m:ctrlPr>
                                    </m:sSubPr>
                                    <m:e>
                                      <m:r>
                                        <a:rPr kumimoji="1" lang="en-US" altLang="zh-CN" sz="2000" b="1" i="1">
                                          <a:latin typeface="Cambria Math" panose="02040503050406030204" pitchFamily="18" charset="0"/>
                                          <a:ea typeface="Cambria Math" panose="02040503050406030204" pitchFamily="18" charset="0"/>
                                        </a:rPr>
                                        <m:t>𝑾</m:t>
                                      </m:r>
                                    </m:e>
                                    <m:sub>
                                      <m:r>
                                        <a:rPr kumimoji="1" lang="en-US" altLang="zh-CN" sz="2000" b="1" i="1">
                                          <a:latin typeface="Cambria Math" panose="02040503050406030204" pitchFamily="18" charset="0"/>
                                          <a:ea typeface="Cambria Math" panose="02040503050406030204" pitchFamily="18" charset="0"/>
                                        </a:rPr>
                                        <m:t>𝒖𝒏𝒄𝒐𝒓𝒆</m:t>
                                      </m:r>
                                    </m:sub>
                                  </m:sSub>
                                </m:den>
                              </m:f>
                              <m:r>
                                <a:rPr kumimoji="1" lang="en-US" altLang="zh-CN" sz="2000" b="1" i="1">
                                  <a:latin typeface="Cambria Math" panose="02040503050406030204" pitchFamily="18" charset="0"/>
                                  <a:ea typeface="Cambria Math" panose="02040503050406030204" pitchFamily="18" charset="0"/>
                                </a:rPr>
                                <m:t>𝒇</m:t>
                              </m:r>
                              <m:r>
                                <a:rPr kumimoji="1" lang="en-US" altLang="zh-CN" sz="2000" b="1" i="1">
                                  <a:latin typeface="Cambria Math" panose="02040503050406030204" pitchFamily="18" charset="0"/>
                                  <a:ea typeface="Cambria Math" panose="02040503050406030204" pitchFamily="18" charset="0"/>
                                </a:rPr>
                                <m:t>,</m:t>
                              </m:r>
                              <m:f>
                                <m:fPr>
                                  <m:ctrlPr>
                                    <a:rPr kumimoji="1" lang="en-US" altLang="zh-CN" sz="2000" b="1" i="1">
                                      <a:latin typeface="Cambria Math" panose="02040503050406030204" pitchFamily="18" charset="0"/>
                                      <a:ea typeface="Cambria Math" panose="02040503050406030204" pitchFamily="18" charset="0"/>
                                    </a:rPr>
                                  </m:ctrlPr>
                                </m:fPr>
                                <m:num>
                                  <m:r>
                                    <a:rPr kumimoji="1" lang="en-US" altLang="zh-CN" sz="2000" b="1" i="1">
                                      <a:latin typeface="Cambria Math" panose="02040503050406030204" pitchFamily="18" charset="0"/>
                                      <a:ea typeface="Cambria Math" panose="02040503050406030204" pitchFamily="18" charset="0"/>
                                    </a:rPr>
                                    <m:t>𝑴</m:t>
                                  </m:r>
                                </m:num>
                                <m:den>
                                  <m:r>
                                    <a:rPr kumimoji="1" lang="en-US" altLang="zh-CN" sz="2000" b="1" i="1">
                                      <a:latin typeface="Cambria Math" panose="02040503050406030204" pitchFamily="18" charset="0"/>
                                      <a:ea typeface="Cambria Math" panose="02040503050406030204" pitchFamily="18" charset="0"/>
                                    </a:rPr>
                                    <m:t>𝑪</m:t>
                                  </m:r>
                                  <m:r>
                                    <a:rPr kumimoji="1" lang="en-US" altLang="zh-CN" sz="2000" b="1" i="1">
                                      <a:latin typeface="Cambria Math" panose="02040503050406030204" pitchFamily="18" charset="0"/>
                                      <a:ea typeface="Cambria Math" panose="02040503050406030204" pitchFamily="18" charset="0"/>
                                    </a:rPr>
                                    <m:t>×</m:t>
                                  </m:r>
                                  <m:r>
                                    <a:rPr kumimoji="1" lang="en-US" altLang="zh-CN" sz="2000" b="1" i="1">
                                      <a:latin typeface="Cambria Math" panose="02040503050406030204" pitchFamily="18" charset="0"/>
                                      <a:ea typeface="Cambria Math" panose="02040503050406030204" pitchFamily="18" charset="0"/>
                                    </a:rPr>
                                    <m:t>𝒄𝒐𝒓</m:t>
                                  </m:r>
                                  <m:sSub>
                                    <m:sSubPr>
                                      <m:ctrlPr>
                                        <a:rPr kumimoji="1" lang="en-US" altLang="zh-CN" sz="2000" b="1" i="1">
                                          <a:latin typeface="Cambria Math" panose="02040503050406030204" pitchFamily="18" charset="0"/>
                                          <a:ea typeface="Cambria Math" panose="02040503050406030204" pitchFamily="18" charset="0"/>
                                        </a:rPr>
                                      </m:ctrlPr>
                                    </m:sSubPr>
                                    <m:e>
                                      <m:r>
                                        <a:rPr kumimoji="1" lang="en-US" altLang="zh-CN" sz="2000" b="1" i="1">
                                          <a:latin typeface="Cambria Math" panose="02040503050406030204" pitchFamily="18" charset="0"/>
                                          <a:ea typeface="Cambria Math" panose="02040503050406030204" pitchFamily="18" charset="0"/>
                                        </a:rPr>
                                        <m:t>𝒆</m:t>
                                      </m:r>
                                    </m:e>
                                    <m:sub>
                                      <m:r>
                                        <a:rPr kumimoji="1" lang="en-US" altLang="zh-CN" sz="2000" b="1" i="1">
                                          <a:latin typeface="Cambria Math" panose="02040503050406030204" pitchFamily="18" charset="0"/>
                                          <a:ea typeface="Cambria Math" panose="02040503050406030204" pitchFamily="18" charset="0"/>
                                        </a:rPr>
                                        <m:t>𝒏𝒖𝒎</m:t>
                                      </m:r>
                                    </m:sub>
                                  </m:sSub>
                                </m:den>
                              </m:f>
                            </m:e>
                          </m:d>
                          <m:r>
                            <a:rPr kumimoji="1" lang="en-US" altLang="zh-CN" sz="2000" b="1" i="1" smtClean="0">
                              <a:latin typeface="Cambria Math" panose="02040503050406030204" pitchFamily="18" charset="0"/>
                              <a:ea typeface="Cambria Math" panose="02040503050406030204" pitchFamily="18" charset="0"/>
                            </a:rPr>
                            <m:t>+</m:t>
                          </m:r>
                          <m:sSub>
                            <m:sSubPr>
                              <m:ctrlPr>
                                <a:rPr kumimoji="1" lang="en-US" altLang="zh-CN" sz="2000" b="1" i="1" smtClean="0">
                                  <a:latin typeface="Cambria Math" panose="02040503050406030204" pitchFamily="18" charset="0"/>
                                  <a:ea typeface="Cambria Math" panose="02040503050406030204" pitchFamily="18" charset="0"/>
                                </a:rPr>
                              </m:ctrlPr>
                            </m:sSubPr>
                            <m:e>
                              <m:r>
                                <a:rPr kumimoji="1" lang="en-US" altLang="zh-CN" sz="2000" b="1" i="1" smtClean="0">
                                  <a:latin typeface="Cambria Math" panose="02040503050406030204" pitchFamily="18" charset="0"/>
                                  <a:ea typeface="Cambria Math" panose="02040503050406030204" pitchFamily="18" charset="0"/>
                                </a:rPr>
                                <m:t>𝑻</m:t>
                              </m:r>
                            </m:e>
                            <m:sub>
                              <m:r>
                                <a:rPr kumimoji="1" lang="en-US" altLang="zh-CN" sz="2000" b="1" i="1" smtClean="0">
                                  <a:latin typeface="Cambria Math" panose="02040503050406030204" pitchFamily="18" charset="0"/>
                                  <a:ea typeface="Cambria Math" panose="02040503050406030204" pitchFamily="18" charset="0"/>
                                </a:rPr>
                                <m:t>𝟎</m:t>
                              </m:r>
                            </m:sub>
                          </m:sSub>
                          <m:r>
                            <a:rPr kumimoji="1" lang="en-US" altLang="zh-CN" sz="2000" b="1" i="1" smtClean="0">
                              <a:latin typeface="Cambria Math" panose="02040503050406030204" pitchFamily="18" charset="0"/>
                              <a:ea typeface="Cambria Math" panose="02040503050406030204" pitchFamily="18" charset="0"/>
                            </a:rPr>
                            <m:t>𝒇</m:t>
                          </m:r>
                        </m:e>
                      </m:func>
                    </m:oMath>
                    <m:oMath xmlns:m="http://schemas.openxmlformats.org/officeDocument/2006/math">
                      <m:r>
                        <m:rPr>
                          <m:aln/>
                        </m:rPr>
                        <a:rPr kumimoji="1" lang="en-US" altLang="zh-CN" sz="2000" b="1" i="1" smtClean="0">
                          <a:latin typeface="Cambria Math" panose="02040503050406030204" pitchFamily="18" charset="0"/>
                          <a:ea typeface="Cambria Math" panose="02040503050406030204" pitchFamily="18" charset="0"/>
                        </a:rPr>
                        <m:t>=</m:t>
                      </m:r>
                      <m:r>
                        <a:rPr kumimoji="1" lang="en-US" altLang="zh-CN" sz="2000" b="1" i="1" smtClean="0">
                          <a:latin typeface="Cambria Math" panose="02040503050406030204" pitchFamily="18" charset="0"/>
                          <a:ea typeface="Cambria Math" panose="02040503050406030204" pitchFamily="18" charset="0"/>
                        </a:rPr>
                        <m:t>𝒎𝒂𝒙</m:t>
                      </m:r>
                      <m:d>
                        <m:dPr>
                          <m:ctrlPr>
                            <a:rPr kumimoji="1" lang="en-US" altLang="zh-CN" sz="2000" b="1" i="1" smtClean="0">
                              <a:latin typeface="Cambria Math" panose="02040503050406030204" pitchFamily="18" charset="0"/>
                              <a:ea typeface="Cambria Math" panose="02040503050406030204" pitchFamily="18" charset="0"/>
                            </a:rPr>
                          </m:ctrlPr>
                        </m:dPr>
                        <m:e>
                          <m:r>
                            <a:rPr kumimoji="1" lang="en-US" altLang="zh-CN" sz="2000" b="1" i="1" smtClean="0">
                              <a:latin typeface="Cambria Math" panose="02040503050406030204" pitchFamily="18" charset="0"/>
                              <a:ea typeface="Cambria Math" panose="02040503050406030204" pitchFamily="18" charset="0"/>
                            </a:rPr>
                            <m:t>𝒂𝒇</m:t>
                          </m:r>
                          <m:r>
                            <a:rPr kumimoji="1" lang="en-US" altLang="zh-CN" sz="2000" b="1" i="1" smtClean="0">
                              <a:latin typeface="Cambria Math" panose="02040503050406030204" pitchFamily="18" charset="0"/>
                              <a:ea typeface="Cambria Math" panose="02040503050406030204" pitchFamily="18" charset="0"/>
                            </a:rPr>
                            <m:t>,</m:t>
                          </m:r>
                          <m:r>
                            <a:rPr kumimoji="1" lang="en-US" altLang="zh-CN" sz="2000" b="1" i="1" smtClean="0">
                              <a:latin typeface="Cambria Math" panose="02040503050406030204" pitchFamily="18" charset="0"/>
                              <a:ea typeface="Cambria Math" panose="02040503050406030204" pitchFamily="18" charset="0"/>
                            </a:rPr>
                            <m:t>𝒄</m:t>
                          </m:r>
                        </m:e>
                      </m:d>
                      <m:r>
                        <a:rPr kumimoji="1" lang="en-US" altLang="zh-CN" sz="2000" b="1" i="1" smtClean="0">
                          <a:latin typeface="Cambria Math" panose="02040503050406030204" pitchFamily="18" charset="0"/>
                          <a:ea typeface="Cambria Math" panose="02040503050406030204" pitchFamily="18" charset="0"/>
                        </a:rPr>
                        <m:t>+</m:t>
                      </m:r>
                      <m:sSub>
                        <m:sSubPr>
                          <m:ctrlPr>
                            <a:rPr kumimoji="1" lang="en-US" altLang="zh-CN" sz="2000" b="1" i="1" smtClean="0">
                              <a:latin typeface="Cambria Math" panose="02040503050406030204" pitchFamily="18" charset="0"/>
                              <a:ea typeface="Cambria Math" panose="02040503050406030204" pitchFamily="18" charset="0"/>
                            </a:rPr>
                          </m:ctrlPr>
                        </m:sSubPr>
                        <m:e>
                          <m:r>
                            <a:rPr kumimoji="1" lang="en-US" altLang="zh-CN" sz="2000" b="1" i="1" smtClean="0">
                              <a:latin typeface="Cambria Math" panose="02040503050406030204" pitchFamily="18" charset="0"/>
                              <a:ea typeface="Cambria Math" panose="02040503050406030204" pitchFamily="18" charset="0"/>
                            </a:rPr>
                            <m:t>𝑻</m:t>
                          </m:r>
                        </m:e>
                        <m:sub>
                          <m:r>
                            <a:rPr kumimoji="1" lang="en-US" altLang="zh-CN" sz="2000" b="1" i="1" smtClean="0">
                              <a:latin typeface="Cambria Math" panose="02040503050406030204" pitchFamily="18" charset="0"/>
                              <a:ea typeface="Cambria Math" panose="02040503050406030204" pitchFamily="18" charset="0"/>
                            </a:rPr>
                            <m:t>𝟎</m:t>
                          </m:r>
                        </m:sub>
                      </m:sSub>
                      <m:r>
                        <a:rPr kumimoji="1" lang="en-US" altLang="zh-CN" sz="2000" b="1" i="1" smtClean="0">
                          <a:latin typeface="Cambria Math" panose="02040503050406030204" pitchFamily="18" charset="0"/>
                          <a:ea typeface="Cambria Math" panose="02040503050406030204" pitchFamily="18" charset="0"/>
                        </a:rPr>
                        <m:t>𝒇</m:t>
                      </m:r>
                    </m:oMath>
                  </m:oMathPara>
                </a14:m>
                <a:endParaRPr kumimoji="1" lang="en-US" altLang="zh-CN" sz="2000" b="1" i="1" dirty="0">
                  <a:latin typeface="Cambria Math" panose="02040503050406030204" pitchFamily="18" charset="0"/>
                  <a:ea typeface="Cambria Math" panose="02040503050406030204" pitchFamily="18" charset="0"/>
                </a:endParaRPr>
              </a:p>
            </p:txBody>
          </p:sp>
        </mc:Choice>
        <mc:Fallback xmlns="">
          <p:sp>
            <p:nvSpPr>
              <p:cNvPr id="27" name="文本框 26">
                <a:extLst>
                  <a:ext uri="{FF2B5EF4-FFF2-40B4-BE49-F238E27FC236}">
                    <a16:creationId xmlns:a16="http://schemas.microsoft.com/office/drawing/2014/main" id="{882CE1E9-286A-B274-416F-318E4052A26F}"/>
                  </a:ext>
                </a:extLst>
              </p:cNvPr>
              <p:cNvSpPr txBox="1">
                <a:spLocks noRot="1" noChangeAspect="1" noMove="1" noResize="1" noEditPoints="1" noAdjustHandles="1" noChangeArrowheads="1" noChangeShapeType="1" noTextEdit="1"/>
              </p:cNvSpPr>
              <p:nvPr/>
            </p:nvSpPr>
            <p:spPr>
              <a:xfrm>
                <a:off x="407340" y="3925977"/>
                <a:ext cx="6229350" cy="2700226"/>
              </a:xfrm>
              <a:prstGeom prst="rect">
                <a:avLst/>
              </a:prstGeom>
              <a:blipFill>
                <a:blip r:embed="rId4"/>
                <a:stretch>
                  <a:fillRect r="-5703" b="-1408"/>
                </a:stretch>
              </a:blipFill>
            </p:spPr>
            <p:txBody>
              <a:bodyPr/>
              <a:lstStyle/>
              <a:p>
                <a:r>
                  <a:rPr lang="zh-CN" altLang="en-US">
                    <a:noFill/>
                  </a:rPr>
                  <a:t> </a:t>
                </a:r>
              </a:p>
            </p:txBody>
          </p:sp>
        </mc:Fallback>
      </mc:AlternateContent>
      <p:sp>
        <p:nvSpPr>
          <p:cNvPr id="31" name="文本框 30">
            <a:extLst>
              <a:ext uri="{FF2B5EF4-FFF2-40B4-BE49-F238E27FC236}">
                <a16:creationId xmlns:a16="http://schemas.microsoft.com/office/drawing/2014/main" id="{DAC56BA6-793F-ED40-1F96-54C97A2280B2}"/>
              </a:ext>
            </a:extLst>
          </p:cNvPr>
          <p:cNvSpPr txBox="1"/>
          <p:nvPr/>
        </p:nvSpPr>
        <p:spPr>
          <a:xfrm>
            <a:off x="205740" y="1252361"/>
            <a:ext cx="8016240" cy="461665"/>
          </a:xfrm>
          <a:prstGeom prst="rect">
            <a:avLst/>
          </a:prstGeom>
          <a:noFill/>
        </p:spPr>
        <p:txBody>
          <a:bodyPr wrap="square">
            <a:spAutoFit/>
          </a:bodyPr>
          <a:lstStyle/>
          <a:p>
            <a:r>
              <a:rPr lang="en-US" altLang="zh-CN" sz="2400" b="1" dirty="0"/>
              <a:t>Load/Store</a:t>
            </a:r>
            <a:r>
              <a:rPr lang="zh-CN" altLang="en-US" sz="2400" b="1" dirty="0"/>
              <a:t> </a:t>
            </a:r>
            <a:r>
              <a:rPr lang="en-US" altLang="zh-CN" sz="2400" b="1" dirty="0"/>
              <a:t>Bandwidth</a:t>
            </a:r>
            <a:r>
              <a:rPr lang="zh-CN" altLang="en-US" sz="2400" b="1" dirty="0"/>
              <a:t> </a:t>
            </a:r>
            <a:r>
              <a:rPr lang="en-US" altLang="zh-CN" sz="2400" b="1" dirty="0"/>
              <a:t>Analysis</a:t>
            </a:r>
            <a:r>
              <a:rPr lang="en" altLang="zh-CN" sz="2400" b="1" dirty="0"/>
              <a:t>.</a:t>
            </a:r>
            <a:endParaRPr lang="zh-CN" altLang="en-US" sz="2400" b="1" dirty="0"/>
          </a:p>
        </p:txBody>
      </p:sp>
      <p:sp>
        <p:nvSpPr>
          <p:cNvPr id="4" name="文本框 3">
            <a:extLst>
              <a:ext uri="{FF2B5EF4-FFF2-40B4-BE49-F238E27FC236}">
                <a16:creationId xmlns:a16="http://schemas.microsoft.com/office/drawing/2014/main" id="{8110AF6C-882C-67AF-A784-C503B9BC6FFA}"/>
              </a:ext>
            </a:extLst>
          </p:cNvPr>
          <p:cNvSpPr txBox="1"/>
          <p:nvPr/>
        </p:nvSpPr>
        <p:spPr>
          <a:xfrm>
            <a:off x="205739" y="3131858"/>
            <a:ext cx="770889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000" b="0" i="0" u="none" strike="noStrike" kern="1200" cap="none" spc="0" normalizeH="0" baseline="0" noProof="0" dirty="0">
                <a:ln>
                  <a:noFill/>
                </a:ln>
                <a:solidFill>
                  <a:srgbClr val="000000"/>
                </a:solidFill>
                <a:effectLst/>
                <a:uLnTx/>
                <a:uFillTx/>
                <a:latin typeface="Arial"/>
                <a:ea typeface="微软雅黑"/>
                <a:cs typeface="Times New Roman" panose="02020603050405020304" pitchFamily="18" charset="0"/>
              </a:rPr>
              <a:t>Assuming 𝑀 is the </a:t>
            </a:r>
            <a:r>
              <a:rPr kumimoji="1" lang="en-US" altLang="zh-CN" sz="2000" b="0" i="0" u="none" strike="noStrike" kern="1200" cap="none" spc="0" normalizeH="0" baseline="0" noProof="0" dirty="0" err="1">
                <a:ln>
                  <a:noFill/>
                </a:ln>
                <a:solidFill>
                  <a:srgbClr val="000000"/>
                </a:solidFill>
                <a:effectLst/>
                <a:uLnTx/>
                <a:uFillTx/>
                <a:latin typeface="Arial"/>
                <a:ea typeface="微软雅黑"/>
                <a:cs typeface="Times New Roman" panose="02020603050405020304" pitchFamily="18" charset="0"/>
              </a:rPr>
              <a:t>Ld</a:t>
            </a:r>
            <a:r>
              <a:rPr kumimoji="1" lang="en-US" altLang="zh-CN" sz="2000" b="0" i="0" u="none" strike="noStrike" kern="1200" cap="none" spc="0" normalizeH="0" baseline="0" noProof="0" dirty="0">
                <a:ln>
                  <a:noFill/>
                </a:ln>
                <a:solidFill>
                  <a:srgbClr val="000000"/>
                </a:solidFill>
                <a:effectLst/>
                <a:uLnTx/>
                <a:uFillTx/>
                <a:latin typeface="Arial"/>
                <a:ea typeface="微软雅黑"/>
                <a:cs typeface="Times New Roman" panose="02020603050405020304" pitchFamily="18" charset="0"/>
              </a:rPr>
              <a:t>/St data transfer volume and 𝑇 is its</a:t>
            </a:r>
            <a:r>
              <a:rPr kumimoji="1" lang="zh-CN" altLang="en-US" sz="2000" b="0" i="0" u="none" strike="noStrike" kern="1200" cap="none" spc="0" normalizeH="0" baseline="0" noProof="0" dirty="0">
                <a:ln>
                  <a:noFill/>
                </a:ln>
                <a:solidFill>
                  <a:srgbClr val="000000"/>
                </a:solidFill>
                <a:effectLst/>
                <a:uLnTx/>
                <a:uFillTx/>
                <a:latin typeface="Arial"/>
                <a:ea typeface="微软雅黑"/>
                <a:cs typeface="Times New Roman" panose="02020603050405020304" pitchFamily="18" charset="0"/>
              </a:rPr>
              <a:t> </a:t>
            </a:r>
            <a:r>
              <a:rPr kumimoji="1" lang="en-US" altLang="zh-CN" sz="2000" b="0" i="0" u="none" strike="noStrike" kern="1200" cap="none" spc="0" normalizeH="0" baseline="0" noProof="0" dirty="0">
                <a:ln>
                  <a:noFill/>
                </a:ln>
                <a:solidFill>
                  <a:srgbClr val="000000"/>
                </a:solidFill>
                <a:effectLst/>
                <a:uLnTx/>
                <a:uFillTx/>
                <a:latin typeface="Arial"/>
                <a:ea typeface="微软雅黑"/>
                <a:cs typeface="Times New Roman" panose="02020603050405020304" pitchFamily="18" charset="0"/>
              </a:rPr>
              <a:t>execution time:</a:t>
            </a:r>
          </a:p>
        </p:txBody>
      </p:sp>
      <p:sp>
        <p:nvSpPr>
          <p:cNvPr id="6" name="灯片编号占位符 656">
            <a:extLst>
              <a:ext uri="{FF2B5EF4-FFF2-40B4-BE49-F238E27FC236}">
                <a16:creationId xmlns:a16="http://schemas.microsoft.com/office/drawing/2014/main" id="{CCBA0D83-E101-A83F-C4A8-068104855F67}"/>
              </a:ext>
            </a:extLst>
          </p:cNvPr>
          <p:cNvSpPr>
            <a:spLocks noGrp="1"/>
          </p:cNvSpPr>
          <p:nvPr>
            <p:ph type="sldNum" sz="quarter" idx="4"/>
          </p:nvPr>
        </p:nvSpPr>
        <p:spPr>
          <a:xfrm>
            <a:off x="9304593" y="6374590"/>
            <a:ext cx="2700000" cy="316800"/>
          </a:xfrm>
        </p:spPr>
        <p:txBody>
          <a:bodyPr>
            <a:noAutofit/>
          </a:bodyPr>
          <a:lstStyle/>
          <a:p>
            <a:fld id="{49AE70B2-8BF9-45C0-BB95-33D1B9D3A854}" type="slidenum">
              <a:rPr lang="zh-CN" altLang="en-US" sz="1800" b="1" smtClean="0">
                <a:latin typeface="+mn-lt"/>
              </a:rPr>
              <a:pPr/>
              <a:t>12</a:t>
            </a:fld>
            <a:endParaRPr lang="zh-CN" altLang="en-US" sz="1800" b="1" dirty="0">
              <a:latin typeface="+mn-lt"/>
            </a:endParaRPr>
          </a:p>
        </p:txBody>
      </p:sp>
      <p:pic>
        <p:nvPicPr>
          <p:cNvPr id="8" name="图片 7">
            <a:extLst>
              <a:ext uri="{FF2B5EF4-FFF2-40B4-BE49-F238E27FC236}">
                <a16:creationId xmlns:a16="http://schemas.microsoft.com/office/drawing/2014/main" id="{DE1DA699-4D36-AAF4-670A-B31DFCCE91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0685" y="1078194"/>
            <a:ext cx="3835400" cy="3098800"/>
          </a:xfrm>
          <a:prstGeom prst="rect">
            <a:avLst/>
          </a:prstGeom>
        </p:spPr>
      </p:pic>
      <p:pic>
        <p:nvPicPr>
          <p:cNvPr id="10" name="图片 9">
            <a:extLst>
              <a:ext uri="{FF2B5EF4-FFF2-40B4-BE49-F238E27FC236}">
                <a16:creationId xmlns:a16="http://schemas.microsoft.com/office/drawing/2014/main" id="{558A6C69-420E-FC00-E28A-3BDE0236E9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8941" y="3685901"/>
            <a:ext cx="3886200" cy="3022600"/>
          </a:xfrm>
          <a:prstGeom prst="rect">
            <a:avLst/>
          </a:prstGeom>
        </p:spPr>
      </p:pic>
    </p:spTree>
    <p:extLst>
      <p:ext uri="{BB962C8B-B14F-4D97-AF65-F5344CB8AC3E}">
        <p14:creationId xmlns:p14="http://schemas.microsoft.com/office/powerpoint/2010/main" val="234920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p:tgtEl>
                                          <p:spTgt spid="27"/>
                                        </p:tgtEl>
                                        <p:attrNameLst>
                                          <p:attrName>ppt_y</p:attrName>
                                        </p:attrNameLst>
                                      </p:cBhvr>
                                      <p:tavLst>
                                        <p:tav tm="0">
                                          <p:val>
                                            <p:strVal val="#ppt_y+#ppt_h*1.125000"/>
                                          </p:val>
                                        </p:tav>
                                        <p:tav tm="100000">
                                          <p:val>
                                            <p:strVal val="#ppt_y"/>
                                          </p:val>
                                        </p:tav>
                                      </p:tavLst>
                                    </p:anim>
                                    <p:animEffect transition="in" filter="wipe(up)">
                                      <p:cBhvr>
                                        <p:cTn id="12" dur="500"/>
                                        <p:tgtEl>
                                          <p:spTgt spid="27"/>
                                        </p:tgtEl>
                                      </p:cBhvr>
                                    </p:animEffect>
                                  </p:childTnLst>
                                </p:cTn>
                              </p:par>
                              <p:par>
                                <p:cTn id="13" presetID="12" presetClass="entr" presetSubtype="4"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p:tgtEl>
                                          <p:spTgt spid="10"/>
                                        </p:tgtEl>
                                        <p:attrNameLst>
                                          <p:attrName>ppt_y</p:attrName>
                                        </p:attrNameLst>
                                      </p:cBhvr>
                                      <p:tavLst>
                                        <p:tav tm="0">
                                          <p:val>
                                            <p:strVal val="#ppt_y+#ppt_h*1.125000"/>
                                          </p:val>
                                        </p:tav>
                                        <p:tav tm="100000">
                                          <p:val>
                                            <p:strVal val="#ppt_y"/>
                                          </p:val>
                                        </p:tav>
                                      </p:tavLst>
                                    </p:anim>
                                    <p:animEffect transition="in" filter="wipe(up)">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7BA20AEB-DFEF-E82E-74DC-B54BE82D13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700" y="3798863"/>
            <a:ext cx="7772400" cy="1654126"/>
          </a:xfrm>
          <a:prstGeom prst="rect">
            <a:avLst/>
          </a:prstGeom>
        </p:spPr>
      </p:pic>
      <p:pic>
        <p:nvPicPr>
          <p:cNvPr id="13" name="图片 12">
            <a:extLst>
              <a:ext uri="{FF2B5EF4-FFF2-40B4-BE49-F238E27FC236}">
                <a16:creationId xmlns:a16="http://schemas.microsoft.com/office/drawing/2014/main" id="{42AA4AEB-B473-4683-90FC-6275830D3B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8700" y="1795165"/>
            <a:ext cx="7772400" cy="1654126"/>
          </a:xfrm>
          <a:prstGeom prst="rect">
            <a:avLst/>
          </a:prstGeom>
        </p:spPr>
      </p:pic>
      <p:sp>
        <p:nvSpPr>
          <p:cNvPr id="2" name="文本框 1">
            <a:extLst>
              <a:ext uri="{FF2B5EF4-FFF2-40B4-BE49-F238E27FC236}">
                <a16:creationId xmlns:a16="http://schemas.microsoft.com/office/drawing/2014/main" id="{168863EC-9779-E407-0293-9CD7018E3E95}"/>
              </a:ext>
            </a:extLst>
          </p:cNvPr>
          <p:cNvSpPr txBox="1"/>
          <p:nvPr/>
        </p:nvSpPr>
        <p:spPr>
          <a:xfrm>
            <a:off x="1892947" y="270227"/>
            <a:ext cx="6235994" cy="707886"/>
          </a:xfrm>
          <a:prstGeom prst="rect">
            <a:avLst/>
          </a:prstGeom>
          <a:noFill/>
        </p:spPr>
        <p:txBody>
          <a:bodyPr wrap="square">
            <a:spAutoFit/>
          </a:bodyPr>
          <a:lstStyle/>
          <a:p>
            <a:r>
              <a:rPr kumimoji="1" lang="en-US" altLang="zh-CN" sz="4000" dirty="0">
                <a:solidFill>
                  <a:srgbClr val="B88F4D"/>
                </a:solidFill>
                <a:cs typeface="Times New Roman" panose="02020603050405020304" pitchFamily="18" charset="0"/>
              </a:rPr>
              <a:t>Performance</a:t>
            </a:r>
            <a:r>
              <a:rPr kumimoji="1" lang="zh-CN" altLang="en-US" sz="4000" dirty="0">
                <a:solidFill>
                  <a:srgbClr val="B88F4D"/>
                </a:solidFill>
                <a:cs typeface="Times New Roman" panose="02020603050405020304" pitchFamily="18" charset="0"/>
              </a:rPr>
              <a:t> </a:t>
            </a:r>
            <a:r>
              <a:rPr kumimoji="1" lang="en-US" altLang="zh-CN" sz="4000" dirty="0">
                <a:solidFill>
                  <a:srgbClr val="B88F4D"/>
                </a:solidFill>
                <a:cs typeface="Times New Roman" panose="02020603050405020304" pitchFamily="18" charset="0"/>
              </a:rPr>
              <a:t>Model</a:t>
            </a:r>
            <a:endParaRPr lang="zh-CN" altLang="en-US" sz="4000" dirty="0">
              <a:solidFill>
                <a:srgbClr val="B88F4D"/>
              </a:solidFill>
              <a:cs typeface="Times New Roman" panose="02020603050405020304" pitchFamily="18" charset="0"/>
            </a:endParaRPr>
          </a:p>
        </p:txBody>
      </p:sp>
      <p:sp>
        <p:nvSpPr>
          <p:cNvPr id="3" name="矩形 2">
            <a:extLst>
              <a:ext uri="{FF2B5EF4-FFF2-40B4-BE49-F238E27FC236}">
                <a16:creationId xmlns:a16="http://schemas.microsoft.com/office/drawing/2014/main" id="{09060FC0-576D-AEAB-19B5-C03001DA18EE}"/>
              </a:ext>
            </a:extLst>
          </p:cNvPr>
          <p:cNvSpPr/>
          <p:nvPr/>
        </p:nvSpPr>
        <p:spPr>
          <a:xfrm>
            <a:off x="3192905" y="1841596"/>
            <a:ext cx="3196744" cy="1188872"/>
          </a:xfrm>
          <a:prstGeom prst="rect">
            <a:avLst/>
          </a:prstGeom>
          <a:solidFill>
            <a:schemeClr val="bg1">
              <a:alpha val="7995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a:extLst>
              <a:ext uri="{FF2B5EF4-FFF2-40B4-BE49-F238E27FC236}">
                <a16:creationId xmlns:a16="http://schemas.microsoft.com/office/drawing/2014/main" id="{8890B5AD-B193-3FA1-ECF5-65E33CC986E6}"/>
              </a:ext>
            </a:extLst>
          </p:cNvPr>
          <p:cNvSpPr/>
          <p:nvPr/>
        </p:nvSpPr>
        <p:spPr>
          <a:xfrm>
            <a:off x="2962864" y="3839573"/>
            <a:ext cx="3232502" cy="1188872"/>
          </a:xfrm>
          <a:prstGeom prst="rect">
            <a:avLst/>
          </a:prstGeom>
          <a:solidFill>
            <a:schemeClr val="bg1">
              <a:alpha val="7995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18DB3A27-B986-54F5-1E0C-3F64419DE88D}"/>
                  </a:ext>
                </a:extLst>
              </p:cNvPr>
              <p:cNvSpPr txBox="1"/>
              <p:nvPr/>
            </p:nvSpPr>
            <p:spPr>
              <a:xfrm>
                <a:off x="1051890" y="5738072"/>
                <a:ext cx="137095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1" i="1" smtClean="0">
                          <a:latin typeface="Cambria Math" panose="02040503050406030204" pitchFamily="18" charset="0"/>
                        </a:rPr>
                        <m:t>𝑪𝒚𝒄𝒍𝒆</m:t>
                      </m:r>
                      <m:d>
                        <m:dPr>
                          <m:ctrlPr>
                            <a:rPr kumimoji="1" lang="en-US" altLang="zh-CN" sz="2000" b="1" i="1">
                              <a:latin typeface="Cambria Math" panose="02040503050406030204" pitchFamily="18" charset="0"/>
                            </a:rPr>
                          </m:ctrlPr>
                        </m:dPr>
                        <m:e>
                          <m:r>
                            <a:rPr kumimoji="1" lang="en-US" altLang="zh-CN" sz="2000" b="1" i="1">
                              <a:latin typeface="Cambria Math" panose="02040503050406030204" pitchFamily="18" charset="0"/>
                            </a:rPr>
                            <m:t>𝒇</m:t>
                          </m:r>
                        </m:e>
                      </m:d>
                      <m:r>
                        <m:rPr>
                          <m:aln/>
                        </m:rPr>
                        <a:rPr kumimoji="1" lang="en-US" altLang="zh-CN" sz="2000" b="1" i="1">
                          <a:latin typeface="Cambria Math" panose="02040503050406030204" pitchFamily="18" charset="0"/>
                        </a:rPr>
                        <m:t>=</m:t>
                      </m:r>
                    </m:oMath>
                  </m:oMathPara>
                </a14:m>
                <a:endParaRPr kumimoji="1" lang="zh-CN" altLang="en-US" sz="2000" b="1" i="1" dirty="0"/>
              </a:p>
            </p:txBody>
          </p:sp>
        </mc:Choice>
        <mc:Fallback xmlns="">
          <p:sp>
            <p:nvSpPr>
              <p:cNvPr id="5" name="文本框 4">
                <a:extLst>
                  <a:ext uri="{FF2B5EF4-FFF2-40B4-BE49-F238E27FC236}">
                    <a16:creationId xmlns:a16="http://schemas.microsoft.com/office/drawing/2014/main" id="{18DB3A27-B986-54F5-1E0C-3F64419DE88D}"/>
                  </a:ext>
                </a:extLst>
              </p:cNvPr>
              <p:cNvSpPr txBox="1">
                <a:spLocks noRot="1" noChangeAspect="1" noMove="1" noResize="1" noEditPoints="1" noAdjustHandles="1" noChangeArrowheads="1" noChangeShapeType="1" noTextEdit="1"/>
              </p:cNvSpPr>
              <p:nvPr/>
            </p:nvSpPr>
            <p:spPr>
              <a:xfrm>
                <a:off x="1051890" y="5738072"/>
                <a:ext cx="1370952" cy="307777"/>
              </a:xfrm>
              <a:prstGeom prst="rect">
                <a:avLst/>
              </a:prstGeom>
              <a:blipFill>
                <a:blip r:embed="rId5"/>
                <a:stretch>
                  <a:fillRect l="-6481" r="-926" b="-2692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F03C907D-19B9-E998-C259-D37DA37C3B24}"/>
                  </a:ext>
                </a:extLst>
              </p:cNvPr>
              <p:cNvSpPr txBox="1"/>
              <p:nvPr/>
            </p:nvSpPr>
            <p:spPr>
              <a:xfrm>
                <a:off x="2268102" y="5691905"/>
                <a:ext cx="1559688"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2000" b="1" i="1" smtClean="0">
                          <a:latin typeface="Cambria Math" panose="02040503050406030204" pitchFamily="18" charset="0"/>
                        </a:rPr>
                        <m:t>𝑪𝒚𝒄𝒍𝒆</m:t>
                      </m:r>
                      <m:d>
                        <m:dPr>
                          <m:ctrlPr>
                            <a:rPr kumimoji="1" lang="en-US" altLang="zh-CN" sz="2000" b="1" i="1">
                              <a:latin typeface="Cambria Math" panose="02040503050406030204" pitchFamily="18" charset="0"/>
                            </a:rPr>
                          </m:ctrlPr>
                        </m:dPr>
                        <m:e>
                          <m:r>
                            <a:rPr kumimoji="1" lang="en-US" altLang="zh-CN" sz="2000" b="1" i="1">
                              <a:latin typeface="Cambria Math" panose="02040503050406030204" pitchFamily="18" charset="0"/>
                            </a:rPr>
                            <m:t>𝑳𝒅</m:t>
                          </m:r>
                        </m:e>
                      </m:d>
                    </m:oMath>
                  </m:oMathPara>
                </a14:m>
                <a:endParaRPr lang="zh-CN" altLang="en-US" sz="2000" dirty="0"/>
              </a:p>
            </p:txBody>
          </p:sp>
        </mc:Choice>
        <mc:Fallback xmlns="">
          <p:sp>
            <p:nvSpPr>
              <p:cNvPr id="7" name="文本框 6">
                <a:extLst>
                  <a:ext uri="{FF2B5EF4-FFF2-40B4-BE49-F238E27FC236}">
                    <a16:creationId xmlns:a16="http://schemas.microsoft.com/office/drawing/2014/main" id="{F03C907D-19B9-E998-C259-D37DA37C3B24}"/>
                  </a:ext>
                </a:extLst>
              </p:cNvPr>
              <p:cNvSpPr txBox="1">
                <a:spLocks noRot="1" noChangeAspect="1" noMove="1" noResize="1" noEditPoints="1" noAdjustHandles="1" noChangeArrowheads="1" noChangeShapeType="1" noTextEdit="1"/>
              </p:cNvSpPr>
              <p:nvPr/>
            </p:nvSpPr>
            <p:spPr>
              <a:xfrm>
                <a:off x="2268102" y="5691905"/>
                <a:ext cx="1559688" cy="400110"/>
              </a:xfrm>
              <a:prstGeom prst="rect">
                <a:avLst/>
              </a:prstGeom>
              <a:blipFill>
                <a:blip r:embed="rId6"/>
                <a:stretch>
                  <a:fillRect b="-12500"/>
                </a:stretch>
              </a:blipFill>
            </p:spPr>
            <p:txBody>
              <a:bodyPr/>
              <a:lstStyle/>
              <a:p>
                <a:r>
                  <a:rPr lang="zh-CN" altLang="en-US">
                    <a:noFill/>
                  </a:rPr>
                  <a:t> </a:t>
                </a:r>
              </a:p>
            </p:txBody>
          </p:sp>
        </mc:Fallback>
      </mc:AlternateContent>
      <p:sp>
        <p:nvSpPr>
          <p:cNvPr id="21" name="文本框 20">
            <a:extLst>
              <a:ext uri="{FF2B5EF4-FFF2-40B4-BE49-F238E27FC236}">
                <a16:creationId xmlns:a16="http://schemas.microsoft.com/office/drawing/2014/main" id="{160068BB-AE26-EEAA-A3FB-34F1A76FEBCE}"/>
              </a:ext>
            </a:extLst>
          </p:cNvPr>
          <p:cNvSpPr txBox="1"/>
          <p:nvPr/>
        </p:nvSpPr>
        <p:spPr>
          <a:xfrm>
            <a:off x="205739" y="1252361"/>
            <a:ext cx="11267123" cy="461665"/>
          </a:xfrm>
          <a:prstGeom prst="rect">
            <a:avLst/>
          </a:prstGeom>
          <a:noFill/>
        </p:spPr>
        <p:txBody>
          <a:bodyPr wrap="square">
            <a:spAutoFit/>
          </a:bodyPr>
          <a:lstStyle/>
          <a:p>
            <a:r>
              <a:rPr lang="en" altLang="zh-CN" sz="2400" b="1" dirty="0" err="1"/>
              <a:t>PingPong</a:t>
            </a:r>
            <a:r>
              <a:rPr lang="en-US" altLang="zh-CN" sz="2400" b="1" dirty="0"/>
              <a:t>(Double</a:t>
            </a:r>
            <a:r>
              <a:rPr lang="zh-CN" altLang="en-US" sz="2400" b="1" dirty="0"/>
              <a:t> </a:t>
            </a:r>
            <a:r>
              <a:rPr lang="en-US" altLang="zh-CN" sz="2400" b="1" dirty="0"/>
              <a:t>Buffering)</a:t>
            </a:r>
            <a:r>
              <a:rPr lang="en" altLang="zh-CN" sz="2400" b="1" dirty="0"/>
              <a:t>-Free and Independent </a:t>
            </a:r>
            <a:r>
              <a:rPr lang="en" altLang="zh-CN" sz="2400" b="1" dirty="0" err="1"/>
              <a:t>Ld</a:t>
            </a:r>
            <a:r>
              <a:rPr lang="en" altLang="zh-CN" sz="2400" b="1" dirty="0"/>
              <a:t>/St Scenarios.</a:t>
            </a:r>
            <a:endParaRPr lang="zh-CN" altLang="en-US" sz="2400" b="1" dirty="0"/>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8C944D96-2729-BAEF-1E82-879EF35BAF18}"/>
                  </a:ext>
                </a:extLst>
              </p:cNvPr>
              <p:cNvSpPr txBox="1"/>
              <p:nvPr/>
            </p:nvSpPr>
            <p:spPr>
              <a:xfrm>
                <a:off x="2845143" y="3009555"/>
                <a:ext cx="6233984" cy="4397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2000" b="1" i="1" smtClean="0">
                          <a:latin typeface="Cambria Math" panose="02040503050406030204" pitchFamily="18" charset="0"/>
                          <a:ea typeface="Cambria Math" panose="02040503050406030204" pitchFamily="18" charset="0"/>
                        </a:rPr>
                        <m:t>𝒎𝒂</m:t>
                      </m:r>
                      <m:func>
                        <m:funcPr>
                          <m:ctrlPr>
                            <a:rPr kumimoji="1" lang="en-US" altLang="zh-CN" sz="2000" b="1" i="1" smtClean="0">
                              <a:latin typeface="Cambria Math" panose="02040503050406030204" pitchFamily="18" charset="0"/>
                              <a:ea typeface="Cambria Math" panose="02040503050406030204" pitchFamily="18" charset="0"/>
                            </a:rPr>
                          </m:ctrlPr>
                        </m:funcPr>
                        <m:fName>
                          <m:r>
                            <a:rPr kumimoji="1" lang="en-US" altLang="zh-CN" sz="2000" b="1" i="1" smtClean="0">
                              <a:latin typeface="Cambria Math" panose="02040503050406030204" pitchFamily="18" charset="0"/>
                              <a:ea typeface="Cambria Math" panose="02040503050406030204" pitchFamily="18" charset="0"/>
                            </a:rPr>
                            <m:t>𝒙</m:t>
                          </m:r>
                        </m:fName>
                        <m:e>
                          <m:d>
                            <m:dPr>
                              <m:ctrlPr>
                                <a:rPr kumimoji="1" lang="en-US" altLang="zh-CN" sz="2000" b="1" i="1" smtClean="0">
                                  <a:latin typeface="Cambria Math" panose="02040503050406030204" pitchFamily="18" charset="0"/>
                                  <a:ea typeface="Cambria Math" panose="02040503050406030204" pitchFamily="18" charset="0"/>
                                </a:rPr>
                              </m:ctrlPr>
                            </m:dPr>
                            <m:e>
                              <m:r>
                                <a:rPr kumimoji="1" lang="en-US" altLang="zh-CN" sz="2000" b="1" i="1" smtClean="0">
                                  <a:latin typeface="Cambria Math" panose="02040503050406030204" pitchFamily="18" charset="0"/>
                                  <a:ea typeface="Cambria Math" panose="02040503050406030204" pitchFamily="18" charset="0"/>
                                </a:rPr>
                                <m:t>𝑪𝒚𝒄𝒍𝒆</m:t>
                              </m:r>
                              <m:d>
                                <m:dPr>
                                  <m:ctrlPr>
                                    <a:rPr kumimoji="1" lang="en-US" altLang="zh-CN" sz="2000" b="1" i="1">
                                      <a:latin typeface="Cambria Math" panose="02040503050406030204" pitchFamily="18" charset="0"/>
                                      <a:ea typeface="Cambria Math" panose="02040503050406030204" pitchFamily="18" charset="0"/>
                                    </a:rPr>
                                  </m:ctrlPr>
                                </m:dPr>
                                <m:e>
                                  <m:r>
                                    <a:rPr kumimoji="1" lang="en-US" altLang="zh-CN" sz="2000" b="1" i="1">
                                      <a:latin typeface="Cambria Math" panose="02040503050406030204" pitchFamily="18" charset="0"/>
                                      <a:ea typeface="Cambria Math" panose="02040503050406030204" pitchFamily="18" charset="0"/>
                                    </a:rPr>
                                    <m:t>𝑳𝒅</m:t>
                                  </m:r>
                                </m:e>
                              </m:d>
                              <m:r>
                                <a:rPr kumimoji="1" lang="en-US" altLang="zh-CN" sz="2000" b="1" i="1">
                                  <a:latin typeface="Cambria Math" panose="02040503050406030204" pitchFamily="18" charset="0"/>
                                  <a:ea typeface="Cambria Math" panose="02040503050406030204" pitchFamily="18" charset="0"/>
                                </a:rPr>
                                <m:t>,</m:t>
                              </m:r>
                              <m:r>
                                <a:rPr kumimoji="1" lang="en-US" altLang="zh-CN" sz="2000" b="1" i="1">
                                  <a:latin typeface="Cambria Math" panose="02040503050406030204" pitchFamily="18" charset="0"/>
                                  <a:ea typeface="Cambria Math" panose="02040503050406030204" pitchFamily="18" charset="0"/>
                                </a:rPr>
                                <m:t>𝑪𝒚𝒄𝒍𝒆</m:t>
                              </m:r>
                              <m:d>
                                <m:dPr>
                                  <m:ctrlPr>
                                    <a:rPr kumimoji="1" lang="en-US" altLang="zh-CN" sz="2000" b="1" i="1">
                                      <a:latin typeface="Cambria Math" panose="02040503050406030204" pitchFamily="18" charset="0"/>
                                      <a:ea typeface="Cambria Math" panose="02040503050406030204" pitchFamily="18" charset="0"/>
                                    </a:rPr>
                                  </m:ctrlPr>
                                </m:dPr>
                                <m:e>
                                  <m:r>
                                    <a:rPr kumimoji="1" lang="en-US" altLang="zh-CN" sz="2000" b="1" i="1">
                                      <a:latin typeface="Cambria Math" panose="02040503050406030204" pitchFamily="18" charset="0"/>
                                      <a:ea typeface="Cambria Math" panose="02040503050406030204" pitchFamily="18" charset="0"/>
                                    </a:rPr>
                                    <m:t>𝑺𝒕</m:t>
                                  </m:r>
                                </m:e>
                              </m:d>
                            </m:e>
                          </m:d>
                        </m:e>
                      </m:func>
                      <m:r>
                        <a:rPr kumimoji="1" lang="en-US" altLang="zh-CN" sz="2000" b="1" i="1" smtClean="0">
                          <a:latin typeface="Cambria Math" panose="02040503050406030204" pitchFamily="18" charset="0"/>
                          <a:ea typeface="Cambria Math" panose="02040503050406030204" pitchFamily="18" charset="0"/>
                        </a:rPr>
                        <m:t>=</m:t>
                      </m:r>
                      <m:r>
                        <a:rPr kumimoji="1" lang="en-US" altLang="zh-CN" sz="2000" b="1" i="1" smtClean="0">
                          <a:latin typeface="Cambria Math" panose="02040503050406030204" pitchFamily="18" charset="0"/>
                          <a:ea typeface="Cambria Math" panose="02040503050406030204" pitchFamily="18" charset="0"/>
                        </a:rPr>
                        <m:t>𝑪𝒚𝒄𝒍𝒆</m:t>
                      </m:r>
                      <m:r>
                        <a:rPr kumimoji="1" lang="en-US" altLang="zh-CN" sz="2000" b="1" i="1" smtClean="0">
                          <a:latin typeface="Cambria Math" panose="02040503050406030204" pitchFamily="18" charset="0"/>
                          <a:ea typeface="Cambria Math" panose="02040503050406030204" pitchFamily="18" charset="0"/>
                        </a:rPr>
                        <m:t>(</m:t>
                      </m:r>
                      <m:r>
                        <a:rPr kumimoji="1" lang="en-US" altLang="zh-CN" sz="2000" b="1" i="1" smtClean="0">
                          <a:latin typeface="Cambria Math" panose="02040503050406030204" pitchFamily="18" charset="0"/>
                          <a:ea typeface="Cambria Math" panose="02040503050406030204" pitchFamily="18" charset="0"/>
                        </a:rPr>
                        <m:t>𝑳𝒅</m:t>
                      </m:r>
                      <m:r>
                        <a:rPr kumimoji="1" lang="en-US" altLang="zh-CN" sz="2000" b="1" i="1" smtClean="0">
                          <a:latin typeface="Cambria Math" panose="02040503050406030204" pitchFamily="18" charset="0"/>
                          <a:ea typeface="Cambria Math" panose="02040503050406030204" pitchFamily="18" charset="0"/>
                        </a:rPr>
                        <m:t>)</m:t>
                      </m:r>
                    </m:oMath>
                  </m:oMathPara>
                </a14:m>
                <a:endParaRPr lang="zh-CN" altLang="en-US" sz="2000" dirty="0"/>
              </a:p>
            </p:txBody>
          </p:sp>
        </mc:Choice>
        <mc:Fallback xmlns="">
          <p:sp>
            <p:nvSpPr>
              <p:cNvPr id="8" name="文本框 7">
                <a:extLst>
                  <a:ext uri="{FF2B5EF4-FFF2-40B4-BE49-F238E27FC236}">
                    <a16:creationId xmlns:a16="http://schemas.microsoft.com/office/drawing/2014/main" id="{8C944D96-2729-BAEF-1E82-879EF35BAF18}"/>
                  </a:ext>
                </a:extLst>
              </p:cNvPr>
              <p:cNvSpPr txBox="1">
                <a:spLocks noRot="1" noChangeAspect="1" noMove="1" noResize="1" noEditPoints="1" noAdjustHandles="1" noChangeArrowheads="1" noChangeShapeType="1" noTextEdit="1"/>
              </p:cNvSpPr>
              <p:nvPr/>
            </p:nvSpPr>
            <p:spPr>
              <a:xfrm>
                <a:off x="2845143" y="3009555"/>
                <a:ext cx="6233984" cy="439736"/>
              </a:xfrm>
              <a:prstGeom prst="rect">
                <a:avLst/>
              </a:prstGeom>
              <a:blipFill>
                <a:blip r:embed="rId8"/>
                <a:stretch>
                  <a:fillRect b="-114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2D594BE2-1F81-F433-C4FD-70CD8DF960EF}"/>
                  </a:ext>
                </a:extLst>
              </p:cNvPr>
              <p:cNvSpPr txBox="1"/>
              <p:nvPr/>
            </p:nvSpPr>
            <p:spPr>
              <a:xfrm>
                <a:off x="2845143" y="5066253"/>
                <a:ext cx="6233984" cy="4397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2000" b="1" i="1" smtClean="0">
                          <a:latin typeface="Cambria Math" panose="02040503050406030204" pitchFamily="18" charset="0"/>
                          <a:ea typeface="Cambria Math" panose="02040503050406030204" pitchFamily="18" charset="0"/>
                        </a:rPr>
                        <m:t>𝒎𝒂</m:t>
                      </m:r>
                      <m:func>
                        <m:funcPr>
                          <m:ctrlPr>
                            <a:rPr kumimoji="1" lang="en-US" altLang="zh-CN" sz="2000" b="1" i="1" smtClean="0">
                              <a:latin typeface="Cambria Math" panose="02040503050406030204" pitchFamily="18" charset="0"/>
                              <a:ea typeface="Cambria Math" panose="02040503050406030204" pitchFamily="18" charset="0"/>
                            </a:rPr>
                          </m:ctrlPr>
                        </m:funcPr>
                        <m:fName>
                          <m:r>
                            <a:rPr kumimoji="1" lang="en-US" altLang="zh-CN" sz="2000" b="1" i="1" smtClean="0">
                              <a:latin typeface="Cambria Math" panose="02040503050406030204" pitchFamily="18" charset="0"/>
                              <a:ea typeface="Cambria Math" panose="02040503050406030204" pitchFamily="18" charset="0"/>
                            </a:rPr>
                            <m:t>𝒙</m:t>
                          </m:r>
                        </m:fName>
                        <m:e>
                          <m:d>
                            <m:dPr>
                              <m:ctrlPr>
                                <a:rPr kumimoji="1" lang="en-US" altLang="zh-CN" sz="2000" b="1" i="1" smtClean="0">
                                  <a:latin typeface="Cambria Math" panose="02040503050406030204" pitchFamily="18" charset="0"/>
                                  <a:ea typeface="Cambria Math" panose="02040503050406030204" pitchFamily="18" charset="0"/>
                                </a:rPr>
                              </m:ctrlPr>
                            </m:dPr>
                            <m:e>
                              <m:r>
                                <a:rPr kumimoji="1" lang="en-US" altLang="zh-CN" sz="2000" b="1" i="1" smtClean="0">
                                  <a:latin typeface="Cambria Math" panose="02040503050406030204" pitchFamily="18" charset="0"/>
                                  <a:ea typeface="Cambria Math" panose="02040503050406030204" pitchFamily="18" charset="0"/>
                                </a:rPr>
                                <m:t>𝑪𝒚𝒄𝒍𝒆</m:t>
                              </m:r>
                              <m:d>
                                <m:dPr>
                                  <m:ctrlPr>
                                    <a:rPr kumimoji="1" lang="en-US" altLang="zh-CN" sz="2000" b="1" i="1">
                                      <a:latin typeface="Cambria Math" panose="02040503050406030204" pitchFamily="18" charset="0"/>
                                      <a:ea typeface="Cambria Math" panose="02040503050406030204" pitchFamily="18" charset="0"/>
                                    </a:rPr>
                                  </m:ctrlPr>
                                </m:dPr>
                                <m:e>
                                  <m:r>
                                    <a:rPr kumimoji="1" lang="en-US" altLang="zh-CN" sz="2000" b="1" i="1">
                                      <a:latin typeface="Cambria Math" panose="02040503050406030204" pitchFamily="18" charset="0"/>
                                      <a:ea typeface="Cambria Math" panose="02040503050406030204" pitchFamily="18" charset="0"/>
                                    </a:rPr>
                                    <m:t>𝑳𝒅</m:t>
                                  </m:r>
                                </m:e>
                              </m:d>
                              <m:r>
                                <a:rPr kumimoji="1" lang="en-US" altLang="zh-CN" sz="2000" b="1" i="1">
                                  <a:latin typeface="Cambria Math" panose="02040503050406030204" pitchFamily="18" charset="0"/>
                                  <a:ea typeface="Cambria Math" panose="02040503050406030204" pitchFamily="18" charset="0"/>
                                </a:rPr>
                                <m:t>,</m:t>
                              </m:r>
                              <m:r>
                                <a:rPr kumimoji="1" lang="en-US" altLang="zh-CN" sz="2000" b="1" i="1">
                                  <a:latin typeface="Cambria Math" panose="02040503050406030204" pitchFamily="18" charset="0"/>
                                  <a:ea typeface="Cambria Math" panose="02040503050406030204" pitchFamily="18" charset="0"/>
                                </a:rPr>
                                <m:t>𝑪𝒚𝒄𝒍𝒆</m:t>
                              </m:r>
                              <m:d>
                                <m:dPr>
                                  <m:ctrlPr>
                                    <a:rPr kumimoji="1" lang="en-US" altLang="zh-CN" sz="2000" b="1" i="1">
                                      <a:latin typeface="Cambria Math" panose="02040503050406030204" pitchFamily="18" charset="0"/>
                                      <a:ea typeface="Cambria Math" panose="02040503050406030204" pitchFamily="18" charset="0"/>
                                    </a:rPr>
                                  </m:ctrlPr>
                                </m:dPr>
                                <m:e>
                                  <m:r>
                                    <a:rPr kumimoji="1" lang="en-US" altLang="zh-CN" sz="2000" b="1" i="1">
                                      <a:latin typeface="Cambria Math" panose="02040503050406030204" pitchFamily="18" charset="0"/>
                                      <a:ea typeface="Cambria Math" panose="02040503050406030204" pitchFamily="18" charset="0"/>
                                    </a:rPr>
                                    <m:t>𝑺𝒕</m:t>
                                  </m:r>
                                </m:e>
                              </m:d>
                            </m:e>
                          </m:d>
                        </m:e>
                      </m:func>
                      <m:r>
                        <a:rPr kumimoji="1" lang="en-US" altLang="zh-CN" sz="2000" b="1" i="1" smtClean="0">
                          <a:latin typeface="Cambria Math" panose="02040503050406030204" pitchFamily="18" charset="0"/>
                          <a:ea typeface="Cambria Math" panose="02040503050406030204" pitchFamily="18" charset="0"/>
                        </a:rPr>
                        <m:t>=</m:t>
                      </m:r>
                      <m:r>
                        <a:rPr kumimoji="1" lang="en-US" altLang="zh-CN" sz="2000" b="1" i="1" smtClean="0">
                          <a:latin typeface="Cambria Math" panose="02040503050406030204" pitchFamily="18" charset="0"/>
                          <a:ea typeface="Cambria Math" panose="02040503050406030204" pitchFamily="18" charset="0"/>
                        </a:rPr>
                        <m:t>𝑪𝒚𝒄𝒍𝒆</m:t>
                      </m:r>
                      <m:r>
                        <a:rPr kumimoji="1" lang="en-US" altLang="zh-CN" sz="2000" b="1" i="1" smtClean="0">
                          <a:latin typeface="Cambria Math" panose="02040503050406030204" pitchFamily="18" charset="0"/>
                          <a:ea typeface="Cambria Math" panose="02040503050406030204" pitchFamily="18" charset="0"/>
                        </a:rPr>
                        <m:t>(</m:t>
                      </m:r>
                      <m:r>
                        <a:rPr kumimoji="1" lang="en-US" altLang="zh-CN" sz="2000" b="1" i="1" smtClean="0">
                          <a:latin typeface="Cambria Math" panose="02040503050406030204" pitchFamily="18" charset="0"/>
                          <a:ea typeface="Cambria Math" panose="02040503050406030204" pitchFamily="18" charset="0"/>
                        </a:rPr>
                        <m:t>𝑺𝒕</m:t>
                      </m:r>
                      <m:r>
                        <a:rPr kumimoji="1" lang="en-US" altLang="zh-CN" sz="2000" b="1" i="1" smtClean="0">
                          <a:latin typeface="Cambria Math" panose="02040503050406030204" pitchFamily="18" charset="0"/>
                          <a:ea typeface="Cambria Math" panose="02040503050406030204" pitchFamily="18" charset="0"/>
                        </a:rPr>
                        <m:t>)</m:t>
                      </m:r>
                    </m:oMath>
                  </m:oMathPara>
                </a14:m>
                <a:endParaRPr lang="zh-CN" altLang="en-US" sz="2000" dirty="0"/>
              </a:p>
            </p:txBody>
          </p:sp>
        </mc:Choice>
        <mc:Fallback xmlns="">
          <p:sp>
            <p:nvSpPr>
              <p:cNvPr id="10" name="文本框 9">
                <a:extLst>
                  <a:ext uri="{FF2B5EF4-FFF2-40B4-BE49-F238E27FC236}">
                    <a16:creationId xmlns:a16="http://schemas.microsoft.com/office/drawing/2014/main" id="{2D594BE2-1F81-F433-C4FD-70CD8DF960EF}"/>
                  </a:ext>
                </a:extLst>
              </p:cNvPr>
              <p:cNvSpPr txBox="1">
                <a:spLocks noRot="1" noChangeAspect="1" noMove="1" noResize="1" noEditPoints="1" noAdjustHandles="1" noChangeArrowheads="1" noChangeShapeType="1" noTextEdit="1"/>
              </p:cNvSpPr>
              <p:nvPr/>
            </p:nvSpPr>
            <p:spPr>
              <a:xfrm>
                <a:off x="2845143" y="5066253"/>
                <a:ext cx="6233984" cy="439736"/>
              </a:xfrm>
              <a:prstGeom prst="rect">
                <a:avLst/>
              </a:prstGeom>
              <a:blipFill>
                <a:blip r:embed="rId9"/>
                <a:stretch>
                  <a:fillRect b="-8333"/>
                </a:stretch>
              </a:blipFill>
            </p:spPr>
            <p:txBody>
              <a:bodyPr/>
              <a:lstStyle/>
              <a:p>
                <a:r>
                  <a:rPr lang="zh-CN" altLang="en-US">
                    <a:noFill/>
                  </a:rPr>
                  <a:t> </a:t>
                </a:r>
              </a:p>
            </p:txBody>
          </p:sp>
        </mc:Fallback>
      </mc:AlternateContent>
      <p:sp>
        <p:nvSpPr>
          <p:cNvPr id="16" name="灯片编号占位符 656">
            <a:extLst>
              <a:ext uri="{FF2B5EF4-FFF2-40B4-BE49-F238E27FC236}">
                <a16:creationId xmlns:a16="http://schemas.microsoft.com/office/drawing/2014/main" id="{431E74FE-D318-86F4-141E-36BDB3CD1C94}"/>
              </a:ext>
            </a:extLst>
          </p:cNvPr>
          <p:cNvSpPr>
            <a:spLocks noGrp="1"/>
          </p:cNvSpPr>
          <p:nvPr>
            <p:ph type="sldNum" sz="quarter" idx="4"/>
          </p:nvPr>
        </p:nvSpPr>
        <p:spPr>
          <a:xfrm>
            <a:off x="9304593" y="6374590"/>
            <a:ext cx="2700000" cy="316800"/>
          </a:xfrm>
        </p:spPr>
        <p:txBody>
          <a:bodyPr>
            <a:noAutofit/>
          </a:bodyPr>
          <a:lstStyle/>
          <a:p>
            <a:fld id="{49AE70B2-8BF9-45C0-BB95-33D1B9D3A854}" type="slidenum">
              <a:rPr lang="zh-CN" altLang="en-US" sz="1800" b="1" smtClean="0">
                <a:latin typeface="+mn-lt"/>
              </a:rPr>
              <a:pPr/>
              <a:t>13</a:t>
            </a:fld>
            <a:endParaRPr lang="zh-CN" altLang="en-US" sz="1800" b="1" dirty="0">
              <a:latin typeface="+mn-lt"/>
            </a:endParaRPr>
          </a:p>
        </p:txBody>
      </p:sp>
      <p:sp>
        <p:nvSpPr>
          <p:cNvPr id="6" name="矩形 5">
            <a:extLst>
              <a:ext uri="{FF2B5EF4-FFF2-40B4-BE49-F238E27FC236}">
                <a16:creationId xmlns:a16="http://schemas.microsoft.com/office/drawing/2014/main" id="{8DC7C2C9-040E-3338-A8BB-8B91FA36DB53}"/>
              </a:ext>
            </a:extLst>
          </p:cNvPr>
          <p:cNvSpPr/>
          <p:nvPr/>
        </p:nvSpPr>
        <p:spPr>
          <a:xfrm>
            <a:off x="6390601" y="1841596"/>
            <a:ext cx="3196744" cy="1188872"/>
          </a:xfrm>
          <a:prstGeom prst="rect">
            <a:avLst/>
          </a:prstGeom>
          <a:solidFill>
            <a:schemeClr val="bg1">
              <a:alpha val="7995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矩形 14">
            <a:extLst>
              <a:ext uri="{FF2B5EF4-FFF2-40B4-BE49-F238E27FC236}">
                <a16:creationId xmlns:a16="http://schemas.microsoft.com/office/drawing/2014/main" id="{A9209B8E-38D3-DDAB-02A0-2374A59FEBC3}"/>
              </a:ext>
            </a:extLst>
          </p:cNvPr>
          <p:cNvSpPr/>
          <p:nvPr/>
        </p:nvSpPr>
        <p:spPr>
          <a:xfrm>
            <a:off x="6194426" y="3839573"/>
            <a:ext cx="3371385" cy="1188872"/>
          </a:xfrm>
          <a:prstGeom prst="rect">
            <a:avLst/>
          </a:prstGeom>
          <a:solidFill>
            <a:schemeClr val="bg1">
              <a:alpha val="7995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905510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3827C836-1C91-0B20-455D-B21955E39D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700" y="3798863"/>
            <a:ext cx="7772400" cy="1654126"/>
          </a:xfrm>
          <a:prstGeom prst="rect">
            <a:avLst/>
          </a:prstGeom>
        </p:spPr>
      </p:pic>
      <p:pic>
        <p:nvPicPr>
          <p:cNvPr id="13" name="图片 12">
            <a:extLst>
              <a:ext uri="{FF2B5EF4-FFF2-40B4-BE49-F238E27FC236}">
                <a16:creationId xmlns:a16="http://schemas.microsoft.com/office/drawing/2014/main" id="{A373A9A0-2DE1-1080-1AD7-F586FB9431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8700" y="1795165"/>
            <a:ext cx="7772400" cy="1654126"/>
          </a:xfrm>
          <a:prstGeom prst="rect">
            <a:avLst/>
          </a:prstGeom>
        </p:spPr>
      </p:pic>
      <p:sp>
        <p:nvSpPr>
          <p:cNvPr id="2" name="文本框 1">
            <a:extLst>
              <a:ext uri="{FF2B5EF4-FFF2-40B4-BE49-F238E27FC236}">
                <a16:creationId xmlns:a16="http://schemas.microsoft.com/office/drawing/2014/main" id="{168863EC-9779-E407-0293-9CD7018E3E95}"/>
              </a:ext>
            </a:extLst>
          </p:cNvPr>
          <p:cNvSpPr txBox="1"/>
          <p:nvPr/>
        </p:nvSpPr>
        <p:spPr>
          <a:xfrm>
            <a:off x="1892947" y="270227"/>
            <a:ext cx="6235994" cy="707886"/>
          </a:xfrm>
          <a:prstGeom prst="rect">
            <a:avLst/>
          </a:prstGeom>
          <a:noFill/>
        </p:spPr>
        <p:txBody>
          <a:bodyPr wrap="square">
            <a:spAutoFit/>
          </a:bodyPr>
          <a:lstStyle/>
          <a:p>
            <a:r>
              <a:rPr kumimoji="1" lang="en-US" altLang="zh-CN" sz="4000" dirty="0">
                <a:solidFill>
                  <a:srgbClr val="B88F4D"/>
                </a:solidFill>
                <a:cs typeface="Times New Roman" panose="02020603050405020304" pitchFamily="18" charset="0"/>
              </a:rPr>
              <a:t>Performance</a:t>
            </a:r>
            <a:r>
              <a:rPr kumimoji="1" lang="zh-CN" altLang="en-US" sz="4000" dirty="0">
                <a:solidFill>
                  <a:srgbClr val="B88F4D"/>
                </a:solidFill>
                <a:cs typeface="Times New Roman" panose="02020603050405020304" pitchFamily="18" charset="0"/>
              </a:rPr>
              <a:t> </a:t>
            </a:r>
            <a:r>
              <a:rPr kumimoji="1" lang="en-US" altLang="zh-CN" sz="4000" dirty="0">
                <a:solidFill>
                  <a:srgbClr val="B88F4D"/>
                </a:solidFill>
                <a:cs typeface="Times New Roman" panose="02020603050405020304" pitchFamily="18" charset="0"/>
              </a:rPr>
              <a:t>Model</a:t>
            </a:r>
            <a:endParaRPr lang="zh-CN" altLang="en-US" sz="4000" dirty="0">
              <a:solidFill>
                <a:srgbClr val="B88F4D"/>
              </a:solidFill>
              <a:cs typeface="Times New Roman" panose="02020603050405020304" pitchFamily="18" charset="0"/>
            </a:endParaRPr>
          </a:p>
        </p:txBody>
      </p:sp>
      <p:sp>
        <p:nvSpPr>
          <p:cNvPr id="3" name="矩形 2">
            <a:extLst>
              <a:ext uri="{FF2B5EF4-FFF2-40B4-BE49-F238E27FC236}">
                <a16:creationId xmlns:a16="http://schemas.microsoft.com/office/drawing/2014/main" id="{09060FC0-576D-AEAB-19B5-C03001DA18EE}"/>
              </a:ext>
            </a:extLst>
          </p:cNvPr>
          <p:cNvSpPr/>
          <p:nvPr/>
        </p:nvSpPr>
        <p:spPr>
          <a:xfrm>
            <a:off x="2298700" y="1842803"/>
            <a:ext cx="3196744" cy="1188872"/>
          </a:xfrm>
          <a:prstGeom prst="rect">
            <a:avLst/>
          </a:prstGeom>
          <a:solidFill>
            <a:schemeClr val="bg1">
              <a:alpha val="7995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a:extLst>
              <a:ext uri="{FF2B5EF4-FFF2-40B4-BE49-F238E27FC236}">
                <a16:creationId xmlns:a16="http://schemas.microsoft.com/office/drawing/2014/main" id="{8890B5AD-B193-3FA1-ECF5-65E33CC986E6}"/>
              </a:ext>
            </a:extLst>
          </p:cNvPr>
          <p:cNvSpPr/>
          <p:nvPr/>
        </p:nvSpPr>
        <p:spPr>
          <a:xfrm>
            <a:off x="1853914" y="3842139"/>
            <a:ext cx="3232502" cy="1188872"/>
          </a:xfrm>
          <a:prstGeom prst="rect">
            <a:avLst/>
          </a:prstGeom>
          <a:solidFill>
            <a:schemeClr val="bg1">
              <a:alpha val="7995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18DB3A27-B986-54F5-1E0C-3F64419DE88D}"/>
                  </a:ext>
                </a:extLst>
              </p:cNvPr>
              <p:cNvSpPr txBox="1"/>
              <p:nvPr/>
            </p:nvSpPr>
            <p:spPr>
              <a:xfrm>
                <a:off x="1051890" y="5738072"/>
                <a:ext cx="137095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1" i="1" smtClean="0">
                          <a:latin typeface="Cambria Math" panose="02040503050406030204" pitchFamily="18" charset="0"/>
                        </a:rPr>
                        <m:t>𝑪𝒚𝒄𝒍𝒆</m:t>
                      </m:r>
                      <m:d>
                        <m:dPr>
                          <m:ctrlPr>
                            <a:rPr kumimoji="1" lang="en-US" altLang="zh-CN" sz="2000" b="1" i="1">
                              <a:latin typeface="Cambria Math" panose="02040503050406030204" pitchFamily="18" charset="0"/>
                            </a:rPr>
                          </m:ctrlPr>
                        </m:dPr>
                        <m:e>
                          <m:r>
                            <a:rPr kumimoji="1" lang="en-US" altLang="zh-CN" sz="2000" b="1" i="1">
                              <a:latin typeface="Cambria Math" panose="02040503050406030204" pitchFamily="18" charset="0"/>
                            </a:rPr>
                            <m:t>𝒇</m:t>
                          </m:r>
                        </m:e>
                      </m:d>
                      <m:r>
                        <m:rPr>
                          <m:aln/>
                        </m:rPr>
                        <a:rPr kumimoji="1" lang="en-US" altLang="zh-CN" sz="2000" b="1" i="1">
                          <a:latin typeface="Cambria Math" panose="02040503050406030204" pitchFamily="18" charset="0"/>
                        </a:rPr>
                        <m:t>=</m:t>
                      </m:r>
                    </m:oMath>
                  </m:oMathPara>
                </a14:m>
                <a:endParaRPr kumimoji="1" lang="zh-CN" altLang="en-US" sz="2000" b="1" i="1" dirty="0"/>
              </a:p>
            </p:txBody>
          </p:sp>
        </mc:Choice>
        <mc:Fallback xmlns="">
          <p:sp>
            <p:nvSpPr>
              <p:cNvPr id="5" name="文本框 4">
                <a:extLst>
                  <a:ext uri="{FF2B5EF4-FFF2-40B4-BE49-F238E27FC236}">
                    <a16:creationId xmlns:a16="http://schemas.microsoft.com/office/drawing/2014/main" id="{18DB3A27-B986-54F5-1E0C-3F64419DE88D}"/>
                  </a:ext>
                </a:extLst>
              </p:cNvPr>
              <p:cNvSpPr txBox="1">
                <a:spLocks noRot="1" noChangeAspect="1" noMove="1" noResize="1" noEditPoints="1" noAdjustHandles="1" noChangeArrowheads="1" noChangeShapeType="1" noTextEdit="1"/>
              </p:cNvSpPr>
              <p:nvPr/>
            </p:nvSpPr>
            <p:spPr>
              <a:xfrm>
                <a:off x="1051890" y="5738072"/>
                <a:ext cx="1370952" cy="307777"/>
              </a:xfrm>
              <a:prstGeom prst="rect">
                <a:avLst/>
              </a:prstGeom>
              <a:blipFill>
                <a:blip r:embed="rId5"/>
                <a:stretch>
                  <a:fillRect l="-6481" r="-926" b="-2692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F03C907D-19B9-E998-C259-D37DA37C3B24}"/>
                  </a:ext>
                </a:extLst>
              </p:cNvPr>
              <p:cNvSpPr txBox="1"/>
              <p:nvPr/>
            </p:nvSpPr>
            <p:spPr>
              <a:xfrm>
                <a:off x="2268102" y="5691905"/>
                <a:ext cx="1559688"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2000" b="1" i="1" smtClean="0">
                          <a:latin typeface="Cambria Math" panose="02040503050406030204" pitchFamily="18" charset="0"/>
                        </a:rPr>
                        <m:t>𝑪𝒚𝒄𝒍𝒆</m:t>
                      </m:r>
                      <m:d>
                        <m:dPr>
                          <m:ctrlPr>
                            <a:rPr kumimoji="1" lang="en-US" altLang="zh-CN" sz="2000" b="1" i="1">
                              <a:latin typeface="Cambria Math" panose="02040503050406030204" pitchFamily="18" charset="0"/>
                            </a:rPr>
                          </m:ctrlPr>
                        </m:dPr>
                        <m:e>
                          <m:r>
                            <a:rPr kumimoji="1" lang="en-US" altLang="zh-CN" sz="2000" b="1" i="1">
                              <a:latin typeface="Cambria Math" panose="02040503050406030204" pitchFamily="18" charset="0"/>
                            </a:rPr>
                            <m:t>𝑳𝒅</m:t>
                          </m:r>
                        </m:e>
                      </m:d>
                    </m:oMath>
                  </m:oMathPara>
                </a14:m>
                <a:endParaRPr lang="zh-CN" altLang="en-US" sz="2000" dirty="0"/>
              </a:p>
            </p:txBody>
          </p:sp>
        </mc:Choice>
        <mc:Fallback xmlns="">
          <p:sp>
            <p:nvSpPr>
              <p:cNvPr id="7" name="文本框 6">
                <a:extLst>
                  <a:ext uri="{FF2B5EF4-FFF2-40B4-BE49-F238E27FC236}">
                    <a16:creationId xmlns:a16="http://schemas.microsoft.com/office/drawing/2014/main" id="{F03C907D-19B9-E998-C259-D37DA37C3B24}"/>
                  </a:ext>
                </a:extLst>
              </p:cNvPr>
              <p:cNvSpPr txBox="1">
                <a:spLocks noRot="1" noChangeAspect="1" noMove="1" noResize="1" noEditPoints="1" noAdjustHandles="1" noChangeArrowheads="1" noChangeShapeType="1" noTextEdit="1"/>
              </p:cNvSpPr>
              <p:nvPr/>
            </p:nvSpPr>
            <p:spPr>
              <a:xfrm>
                <a:off x="2268102" y="5691905"/>
                <a:ext cx="1559688" cy="400110"/>
              </a:xfrm>
              <a:prstGeom prst="rect">
                <a:avLst/>
              </a:prstGeom>
              <a:blipFill>
                <a:blip r:embed="rId6"/>
                <a:stretch>
                  <a:fillRect b="-125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8C944D96-2729-BAEF-1E82-879EF35BAF18}"/>
                  </a:ext>
                </a:extLst>
              </p:cNvPr>
              <p:cNvSpPr txBox="1"/>
              <p:nvPr/>
            </p:nvSpPr>
            <p:spPr>
              <a:xfrm>
                <a:off x="2845143" y="3009555"/>
                <a:ext cx="6233984" cy="4397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2000" b="1" i="1" smtClean="0">
                          <a:latin typeface="Cambria Math" panose="02040503050406030204" pitchFamily="18" charset="0"/>
                          <a:ea typeface="Cambria Math" panose="02040503050406030204" pitchFamily="18" charset="0"/>
                        </a:rPr>
                        <m:t>𝒎𝒂</m:t>
                      </m:r>
                      <m:func>
                        <m:funcPr>
                          <m:ctrlPr>
                            <a:rPr kumimoji="1" lang="en-US" altLang="zh-CN" sz="2000" b="1" i="1" smtClean="0">
                              <a:latin typeface="Cambria Math" panose="02040503050406030204" pitchFamily="18" charset="0"/>
                              <a:ea typeface="Cambria Math" panose="02040503050406030204" pitchFamily="18" charset="0"/>
                            </a:rPr>
                          </m:ctrlPr>
                        </m:funcPr>
                        <m:fName>
                          <m:r>
                            <a:rPr kumimoji="1" lang="en-US" altLang="zh-CN" sz="2000" b="1" i="1" smtClean="0">
                              <a:latin typeface="Cambria Math" panose="02040503050406030204" pitchFamily="18" charset="0"/>
                              <a:ea typeface="Cambria Math" panose="02040503050406030204" pitchFamily="18" charset="0"/>
                            </a:rPr>
                            <m:t>𝒙</m:t>
                          </m:r>
                        </m:fName>
                        <m:e>
                          <m:d>
                            <m:dPr>
                              <m:ctrlPr>
                                <a:rPr kumimoji="1" lang="en-US" altLang="zh-CN" sz="2000" b="1" i="1" smtClean="0">
                                  <a:latin typeface="Cambria Math" panose="02040503050406030204" pitchFamily="18" charset="0"/>
                                  <a:ea typeface="Cambria Math" panose="02040503050406030204" pitchFamily="18" charset="0"/>
                                </a:rPr>
                              </m:ctrlPr>
                            </m:dPr>
                            <m:e>
                              <m:r>
                                <a:rPr kumimoji="1" lang="en-US" altLang="zh-CN" sz="2000" b="1" i="1" smtClean="0">
                                  <a:latin typeface="Cambria Math" panose="02040503050406030204" pitchFamily="18" charset="0"/>
                                  <a:ea typeface="Cambria Math" panose="02040503050406030204" pitchFamily="18" charset="0"/>
                                </a:rPr>
                                <m:t>𝑪𝒚𝒄𝒍𝒆</m:t>
                              </m:r>
                              <m:d>
                                <m:dPr>
                                  <m:ctrlPr>
                                    <a:rPr kumimoji="1" lang="en-US" altLang="zh-CN" sz="2000" b="1" i="1">
                                      <a:latin typeface="Cambria Math" panose="02040503050406030204" pitchFamily="18" charset="0"/>
                                      <a:ea typeface="Cambria Math" panose="02040503050406030204" pitchFamily="18" charset="0"/>
                                    </a:rPr>
                                  </m:ctrlPr>
                                </m:dPr>
                                <m:e>
                                  <m:r>
                                    <a:rPr kumimoji="1" lang="en-US" altLang="zh-CN" sz="2000" b="1" i="1">
                                      <a:latin typeface="Cambria Math" panose="02040503050406030204" pitchFamily="18" charset="0"/>
                                      <a:ea typeface="Cambria Math" panose="02040503050406030204" pitchFamily="18" charset="0"/>
                                    </a:rPr>
                                    <m:t>𝑳𝒅</m:t>
                                  </m:r>
                                </m:e>
                              </m:d>
                              <m:r>
                                <a:rPr kumimoji="1" lang="en-US" altLang="zh-CN" sz="2000" b="1" i="1">
                                  <a:latin typeface="Cambria Math" panose="02040503050406030204" pitchFamily="18" charset="0"/>
                                  <a:ea typeface="Cambria Math" panose="02040503050406030204" pitchFamily="18" charset="0"/>
                                </a:rPr>
                                <m:t>,</m:t>
                              </m:r>
                              <m:r>
                                <a:rPr kumimoji="1" lang="en-US" altLang="zh-CN" sz="2000" b="1" i="1">
                                  <a:latin typeface="Cambria Math" panose="02040503050406030204" pitchFamily="18" charset="0"/>
                                  <a:ea typeface="Cambria Math" panose="02040503050406030204" pitchFamily="18" charset="0"/>
                                </a:rPr>
                                <m:t>𝑪𝒚𝒄𝒍𝒆</m:t>
                              </m:r>
                              <m:d>
                                <m:dPr>
                                  <m:ctrlPr>
                                    <a:rPr kumimoji="1" lang="en-US" altLang="zh-CN" sz="2000" b="1" i="1">
                                      <a:latin typeface="Cambria Math" panose="02040503050406030204" pitchFamily="18" charset="0"/>
                                      <a:ea typeface="Cambria Math" panose="02040503050406030204" pitchFamily="18" charset="0"/>
                                    </a:rPr>
                                  </m:ctrlPr>
                                </m:dPr>
                                <m:e>
                                  <m:r>
                                    <a:rPr kumimoji="1" lang="en-US" altLang="zh-CN" sz="2000" b="1" i="1">
                                      <a:latin typeface="Cambria Math" panose="02040503050406030204" pitchFamily="18" charset="0"/>
                                      <a:ea typeface="Cambria Math" panose="02040503050406030204" pitchFamily="18" charset="0"/>
                                    </a:rPr>
                                    <m:t>𝑺𝒕</m:t>
                                  </m:r>
                                </m:e>
                              </m:d>
                            </m:e>
                          </m:d>
                        </m:e>
                      </m:func>
                      <m:r>
                        <a:rPr kumimoji="1" lang="en-US" altLang="zh-CN" sz="2000" b="1" i="1" smtClean="0">
                          <a:latin typeface="Cambria Math" panose="02040503050406030204" pitchFamily="18" charset="0"/>
                          <a:ea typeface="Cambria Math" panose="02040503050406030204" pitchFamily="18" charset="0"/>
                        </a:rPr>
                        <m:t>=</m:t>
                      </m:r>
                      <m:r>
                        <a:rPr kumimoji="1" lang="en-US" altLang="zh-CN" sz="2000" b="1" i="1" smtClean="0">
                          <a:latin typeface="Cambria Math" panose="02040503050406030204" pitchFamily="18" charset="0"/>
                          <a:ea typeface="Cambria Math" panose="02040503050406030204" pitchFamily="18" charset="0"/>
                        </a:rPr>
                        <m:t>𝑪𝒚𝒄𝒍𝒆</m:t>
                      </m:r>
                      <m:r>
                        <a:rPr kumimoji="1" lang="en-US" altLang="zh-CN" sz="2000" b="1" i="1" smtClean="0">
                          <a:latin typeface="Cambria Math" panose="02040503050406030204" pitchFamily="18" charset="0"/>
                          <a:ea typeface="Cambria Math" panose="02040503050406030204" pitchFamily="18" charset="0"/>
                        </a:rPr>
                        <m:t>(</m:t>
                      </m:r>
                      <m:r>
                        <a:rPr kumimoji="1" lang="en-US" altLang="zh-CN" sz="2000" b="1" i="1" smtClean="0">
                          <a:latin typeface="Cambria Math" panose="02040503050406030204" pitchFamily="18" charset="0"/>
                          <a:ea typeface="Cambria Math" panose="02040503050406030204" pitchFamily="18" charset="0"/>
                        </a:rPr>
                        <m:t>𝑳𝒅</m:t>
                      </m:r>
                      <m:r>
                        <a:rPr kumimoji="1" lang="en-US" altLang="zh-CN" sz="2000" b="1" i="1" smtClean="0">
                          <a:latin typeface="Cambria Math" panose="02040503050406030204" pitchFamily="18" charset="0"/>
                          <a:ea typeface="Cambria Math" panose="02040503050406030204" pitchFamily="18" charset="0"/>
                        </a:rPr>
                        <m:t>)</m:t>
                      </m:r>
                    </m:oMath>
                  </m:oMathPara>
                </a14:m>
                <a:endParaRPr lang="zh-CN" altLang="en-US" sz="2000" dirty="0"/>
              </a:p>
            </p:txBody>
          </p:sp>
        </mc:Choice>
        <mc:Fallback xmlns="">
          <p:sp>
            <p:nvSpPr>
              <p:cNvPr id="8" name="文本框 7">
                <a:extLst>
                  <a:ext uri="{FF2B5EF4-FFF2-40B4-BE49-F238E27FC236}">
                    <a16:creationId xmlns:a16="http://schemas.microsoft.com/office/drawing/2014/main" id="{8C944D96-2729-BAEF-1E82-879EF35BAF18}"/>
                  </a:ext>
                </a:extLst>
              </p:cNvPr>
              <p:cNvSpPr txBox="1">
                <a:spLocks noRot="1" noChangeAspect="1" noMove="1" noResize="1" noEditPoints="1" noAdjustHandles="1" noChangeArrowheads="1" noChangeShapeType="1" noTextEdit="1"/>
              </p:cNvSpPr>
              <p:nvPr/>
            </p:nvSpPr>
            <p:spPr>
              <a:xfrm>
                <a:off x="2845143" y="3009555"/>
                <a:ext cx="6233984" cy="439736"/>
              </a:xfrm>
              <a:prstGeom prst="rect">
                <a:avLst/>
              </a:prstGeom>
              <a:blipFill>
                <a:blip r:embed="rId8"/>
                <a:stretch>
                  <a:fillRect b="-114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2D594BE2-1F81-F433-C4FD-70CD8DF960EF}"/>
                  </a:ext>
                </a:extLst>
              </p:cNvPr>
              <p:cNvSpPr txBox="1"/>
              <p:nvPr/>
            </p:nvSpPr>
            <p:spPr>
              <a:xfrm>
                <a:off x="2845143" y="5066253"/>
                <a:ext cx="6233984" cy="4397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2000" b="1" i="1" smtClean="0">
                          <a:latin typeface="Cambria Math" panose="02040503050406030204" pitchFamily="18" charset="0"/>
                          <a:ea typeface="Cambria Math" panose="02040503050406030204" pitchFamily="18" charset="0"/>
                        </a:rPr>
                        <m:t>𝒎𝒂</m:t>
                      </m:r>
                      <m:func>
                        <m:funcPr>
                          <m:ctrlPr>
                            <a:rPr kumimoji="1" lang="en-US" altLang="zh-CN" sz="2000" b="1" i="1" smtClean="0">
                              <a:latin typeface="Cambria Math" panose="02040503050406030204" pitchFamily="18" charset="0"/>
                              <a:ea typeface="Cambria Math" panose="02040503050406030204" pitchFamily="18" charset="0"/>
                            </a:rPr>
                          </m:ctrlPr>
                        </m:funcPr>
                        <m:fName>
                          <m:r>
                            <a:rPr kumimoji="1" lang="en-US" altLang="zh-CN" sz="2000" b="1" i="1" smtClean="0">
                              <a:latin typeface="Cambria Math" panose="02040503050406030204" pitchFamily="18" charset="0"/>
                              <a:ea typeface="Cambria Math" panose="02040503050406030204" pitchFamily="18" charset="0"/>
                            </a:rPr>
                            <m:t>𝒙</m:t>
                          </m:r>
                        </m:fName>
                        <m:e>
                          <m:d>
                            <m:dPr>
                              <m:ctrlPr>
                                <a:rPr kumimoji="1" lang="en-US" altLang="zh-CN" sz="2000" b="1" i="1" smtClean="0">
                                  <a:latin typeface="Cambria Math" panose="02040503050406030204" pitchFamily="18" charset="0"/>
                                  <a:ea typeface="Cambria Math" panose="02040503050406030204" pitchFamily="18" charset="0"/>
                                </a:rPr>
                              </m:ctrlPr>
                            </m:dPr>
                            <m:e>
                              <m:r>
                                <a:rPr kumimoji="1" lang="en-US" altLang="zh-CN" sz="2000" b="1" i="1" smtClean="0">
                                  <a:latin typeface="Cambria Math" panose="02040503050406030204" pitchFamily="18" charset="0"/>
                                  <a:ea typeface="Cambria Math" panose="02040503050406030204" pitchFamily="18" charset="0"/>
                                </a:rPr>
                                <m:t>𝑪𝒚𝒄𝒍𝒆</m:t>
                              </m:r>
                              <m:d>
                                <m:dPr>
                                  <m:ctrlPr>
                                    <a:rPr kumimoji="1" lang="en-US" altLang="zh-CN" sz="2000" b="1" i="1">
                                      <a:latin typeface="Cambria Math" panose="02040503050406030204" pitchFamily="18" charset="0"/>
                                      <a:ea typeface="Cambria Math" panose="02040503050406030204" pitchFamily="18" charset="0"/>
                                    </a:rPr>
                                  </m:ctrlPr>
                                </m:dPr>
                                <m:e>
                                  <m:r>
                                    <a:rPr kumimoji="1" lang="en-US" altLang="zh-CN" sz="2000" b="1" i="1">
                                      <a:latin typeface="Cambria Math" panose="02040503050406030204" pitchFamily="18" charset="0"/>
                                      <a:ea typeface="Cambria Math" panose="02040503050406030204" pitchFamily="18" charset="0"/>
                                    </a:rPr>
                                    <m:t>𝑳𝒅</m:t>
                                  </m:r>
                                </m:e>
                              </m:d>
                              <m:r>
                                <a:rPr kumimoji="1" lang="en-US" altLang="zh-CN" sz="2000" b="1" i="1">
                                  <a:latin typeface="Cambria Math" panose="02040503050406030204" pitchFamily="18" charset="0"/>
                                  <a:ea typeface="Cambria Math" panose="02040503050406030204" pitchFamily="18" charset="0"/>
                                </a:rPr>
                                <m:t>,</m:t>
                              </m:r>
                              <m:r>
                                <a:rPr kumimoji="1" lang="en-US" altLang="zh-CN" sz="2000" b="1" i="1">
                                  <a:latin typeface="Cambria Math" panose="02040503050406030204" pitchFamily="18" charset="0"/>
                                  <a:ea typeface="Cambria Math" panose="02040503050406030204" pitchFamily="18" charset="0"/>
                                </a:rPr>
                                <m:t>𝑪𝒚𝒄𝒍𝒆</m:t>
                              </m:r>
                              <m:d>
                                <m:dPr>
                                  <m:ctrlPr>
                                    <a:rPr kumimoji="1" lang="en-US" altLang="zh-CN" sz="2000" b="1" i="1">
                                      <a:latin typeface="Cambria Math" panose="02040503050406030204" pitchFamily="18" charset="0"/>
                                      <a:ea typeface="Cambria Math" panose="02040503050406030204" pitchFamily="18" charset="0"/>
                                    </a:rPr>
                                  </m:ctrlPr>
                                </m:dPr>
                                <m:e>
                                  <m:r>
                                    <a:rPr kumimoji="1" lang="en-US" altLang="zh-CN" sz="2000" b="1" i="1">
                                      <a:latin typeface="Cambria Math" panose="02040503050406030204" pitchFamily="18" charset="0"/>
                                      <a:ea typeface="Cambria Math" panose="02040503050406030204" pitchFamily="18" charset="0"/>
                                    </a:rPr>
                                    <m:t>𝑺𝒕</m:t>
                                  </m:r>
                                </m:e>
                              </m:d>
                            </m:e>
                          </m:d>
                        </m:e>
                      </m:func>
                      <m:r>
                        <a:rPr kumimoji="1" lang="en-US" altLang="zh-CN" sz="2000" b="1" i="1" smtClean="0">
                          <a:latin typeface="Cambria Math" panose="02040503050406030204" pitchFamily="18" charset="0"/>
                          <a:ea typeface="Cambria Math" panose="02040503050406030204" pitchFamily="18" charset="0"/>
                        </a:rPr>
                        <m:t>=</m:t>
                      </m:r>
                      <m:r>
                        <a:rPr kumimoji="1" lang="en-US" altLang="zh-CN" sz="2000" b="1" i="1" smtClean="0">
                          <a:latin typeface="Cambria Math" panose="02040503050406030204" pitchFamily="18" charset="0"/>
                          <a:ea typeface="Cambria Math" panose="02040503050406030204" pitchFamily="18" charset="0"/>
                        </a:rPr>
                        <m:t>𝑪𝒚𝒄𝒍𝒆</m:t>
                      </m:r>
                      <m:r>
                        <a:rPr kumimoji="1" lang="en-US" altLang="zh-CN" sz="2000" b="1" i="1" smtClean="0">
                          <a:latin typeface="Cambria Math" panose="02040503050406030204" pitchFamily="18" charset="0"/>
                          <a:ea typeface="Cambria Math" panose="02040503050406030204" pitchFamily="18" charset="0"/>
                        </a:rPr>
                        <m:t>(</m:t>
                      </m:r>
                      <m:r>
                        <a:rPr kumimoji="1" lang="en-US" altLang="zh-CN" sz="2000" b="1" i="1" smtClean="0">
                          <a:latin typeface="Cambria Math" panose="02040503050406030204" pitchFamily="18" charset="0"/>
                          <a:ea typeface="Cambria Math" panose="02040503050406030204" pitchFamily="18" charset="0"/>
                        </a:rPr>
                        <m:t>𝑺𝒕</m:t>
                      </m:r>
                      <m:r>
                        <a:rPr kumimoji="1" lang="en-US" altLang="zh-CN" sz="2000" b="1" i="1" smtClean="0">
                          <a:latin typeface="Cambria Math" panose="02040503050406030204" pitchFamily="18" charset="0"/>
                          <a:ea typeface="Cambria Math" panose="02040503050406030204" pitchFamily="18" charset="0"/>
                        </a:rPr>
                        <m:t>)</m:t>
                      </m:r>
                    </m:oMath>
                  </m:oMathPara>
                </a14:m>
                <a:endParaRPr lang="zh-CN" altLang="en-US" sz="2000" dirty="0"/>
              </a:p>
            </p:txBody>
          </p:sp>
        </mc:Choice>
        <mc:Fallback xmlns="">
          <p:sp>
            <p:nvSpPr>
              <p:cNvPr id="10" name="文本框 9">
                <a:extLst>
                  <a:ext uri="{FF2B5EF4-FFF2-40B4-BE49-F238E27FC236}">
                    <a16:creationId xmlns:a16="http://schemas.microsoft.com/office/drawing/2014/main" id="{2D594BE2-1F81-F433-C4FD-70CD8DF960EF}"/>
                  </a:ext>
                </a:extLst>
              </p:cNvPr>
              <p:cNvSpPr txBox="1">
                <a:spLocks noRot="1" noChangeAspect="1" noMove="1" noResize="1" noEditPoints="1" noAdjustHandles="1" noChangeArrowheads="1" noChangeShapeType="1" noTextEdit="1"/>
              </p:cNvSpPr>
              <p:nvPr/>
            </p:nvSpPr>
            <p:spPr>
              <a:xfrm>
                <a:off x="2845143" y="5066253"/>
                <a:ext cx="6233984" cy="439736"/>
              </a:xfrm>
              <a:prstGeom prst="rect">
                <a:avLst/>
              </a:prstGeom>
              <a:blipFill>
                <a:blip r:embed="rId9"/>
                <a:stretch>
                  <a:fillRect b="-8333"/>
                </a:stretch>
              </a:blipFill>
            </p:spPr>
            <p:txBody>
              <a:bodyPr/>
              <a:lstStyle/>
              <a:p>
                <a:r>
                  <a:rPr lang="zh-CN" altLang="en-US">
                    <a:noFill/>
                  </a:rPr>
                  <a:t> </a:t>
                </a:r>
              </a:p>
            </p:txBody>
          </p:sp>
        </mc:Fallback>
      </mc:AlternateContent>
      <p:sp>
        <p:nvSpPr>
          <p:cNvPr id="16" name="灯片编号占位符 656">
            <a:extLst>
              <a:ext uri="{FF2B5EF4-FFF2-40B4-BE49-F238E27FC236}">
                <a16:creationId xmlns:a16="http://schemas.microsoft.com/office/drawing/2014/main" id="{431E74FE-D318-86F4-141E-36BDB3CD1C94}"/>
              </a:ext>
            </a:extLst>
          </p:cNvPr>
          <p:cNvSpPr>
            <a:spLocks noGrp="1"/>
          </p:cNvSpPr>
          <p:nvPr>
            <p:ph type="sldNum" sz="quarter" idx="4"/>
          </p:nvPr>
        </p:nvSpPr>
        <p:spPr>
          <a:xfrm>
            <a:off x="9304593" y="6374590"/>
            <a:ext cx="2700000" cy="316800"/>
          </a:xfrm>
        </p:spPr>
        <p:txBody>
          <a:bodyPr>
            <a:noAutofit/>
          </a:bodyPr>
          <a:lstStyle/>
          <a:p>
            <a:fld id="{49AE70B2-8BF9-45C0-BB95-33D1B9D3A854}" type="slidenum">
              <a:rPr lang="zh-CN" altLang="en-US" sz="1800" b="1" smtClean="0">
                <a:latin typeface="+mn-lt"/>
              </a:rPr>
              <a:pPr/>
              <a:t>14</a:t>
            </a:fld>
            <a:endParaRPr lang="zh-CN" altLang="en-US" sz="1800" b="1" dirty="0">
              <a:latin typeface="+mn-lt"/>
            </a:endParaRPr>
          </a:p>
        </p:txBody>
      </p:sp>
      <p:sp>
        <p:nvSpPr>
          <p:cNvPr id="6" name="矩形 5">
            <a:extLst>
              <a:ext uri="{FF2B5EF4-FFF2-40B4-BE49-F238E27FC236}">
                <a16:creationId xmlns:a16="http://schemas.microsoft.com/office/drawing/2014/main" id="{8DC7C2C9-040E-3338-A8BB-8B91FA36DB53}"/>
              </a:ext>
            </a:extLst>
          </p:cNvPr>
          <p:cNvSpPr/>
          <p:nvPr/>
        </p:nvSpPr>
        <p:spPr>
          <a:xfrm>
            <a:off x="5496396" y="1842803"/>
            <a:ext cx="3196744" cy="1188872"/>
          </a:xfrm>
          <a:prstGeom prst="rect">
            <a:avLst/>
          </a:prstGeom>
          <a:solidFill>
            <a:schemeClr val="bg1">
              <a:alpha val="7995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矩形 14">
            <a:extLst>
              <a:ext uri="{FF2B5EF4-FFF2-40B4-BE49-F238E27FC236}">
                <a16:creationId xmlns:a16="http://schemas.microsoft.com/office/drawing/2014/main" id="{A9209B8E-38D3-DDAB-02A0-2374A59FEBC3}"/>
              </a:ext>
            </a:extLst>
          </p:cNvPr>
          <p:cNvSpPr/>
          <p:nvPr/>
        </p:nvSpPr>
        <p:spPr>
          <a:xfrm>
            <a:off x="5085476" y="3842139"/>
            <a:ext cx="3371385" cy="1188872"/>
          </a:xfrm>
          <a:prstGeom prst="rect">
            <a:avLst/>
          </a:prstGeom>
          <a:solidFill>
            <a:schemeClr val="bg1">
              <a:alpha val="7995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9BA2815E-2F83-2C5E-9730-C5EA9A679FDE}"/>
                  </a:ext>
                </a:extLst>
              </p:cNvPr>
              <p:cNvSpPr txBox="1"/>
              <p:nvPr/>
            </p:nvSpPr>
            <p:spPr>
              <a:xfrm>
                <a:off x="3547442" y="5691905"/>
                <a:ext cx="1559688"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2000" b="1" i="1" smtClean="0">
                          <a:latin typeface="Cambria Math" panose="02040503050406030204" pitchFamily="18" charset="0"/>
                        </a:rPr>
                        <m:t>+</m:t>
                      </m:r>
                      <m:r>
                        <a:rPr kumimoji="1" lang="en-US" altLang="zh-CN" sz="2000" b="1" i="1" smtClean="0">
                          <a:latin typeface="Cambria Math" panose="02040503050406030204" pitchFamily="18" charset="0"/>
                        </a:rPr>
                        <m:t>𝑪𝒚𝒄𝒍𝒆</m:t>
                      </m:r>
                      <m:d>
                        <m:dPr>
                          <m:ctrlPr>
                            <a:rPr kumimoji="1" lang="en-US" altLang="zh-CN" sz="2000" b="1" i="1">
                              <a:latin typeface="Cambria Math" panose="02040503050406030204" pitchFamily="18" charset="0"/>
                            </a:rPr>
                          </m:ctrlPr>
                        </m:dPr>
                        <m:e>
                          <m:r>
                            <a:rPr kumimoji="1" lang="en-US" altLang="zh-CN" sz="2000" b="1" i="1">
                              <a:latin typeface="Cambria Math" panose="02040503050406030204" pitchFamily="18" charset="0"/>
                            </a:rPr>
                            <m:t>𝑺𝒕</m:t>
                          </m:r>
                        </m:e>
                      </m:d>
                    </m:oMath>
                  </m:oMathPara>
                </a14:m>
                <a:endParaRPr lang="zh-CN" altLang="en-US" sz="2000" dirty="0"/>
              </a:p>
            </p:txBody>
          </p:sp>
        </mc:Choice>
        <mc:Fallback xmlns="">
          <p:sp>
            <p:nvSpPr>
              <p:cNvPr id="9" name="文本框 8">
                <a:extLst>
                  <a:ext uri="{FF2B5EF4-FFF2-40B4-BE49-F238E27FC236}">
                    <a16:creationId xmlns:a16="http://schemas.microsoft.com/office/drawing/2014/main" id="{9BA2815E-2F83-2C5E-9730-C5EA9A679FDE}"/>
                  </a:ext>
                </a:extLst>
              </p:cNvPr>
              <p:cNvSpPr txBox="1">
                <a:spLocks noRot="1" noChangeAspect="1" noMove="1" noResize="1" noEditPoints="1" noAdjustHandles="1" noChangeArrowheads="1" noChangeShapeType="1" noTextEdit="1"/>
              </p:cNvSpPr>
              <p:nvPr/>
            </p:nvSpPr>
            <p:spPr>
              <a:xfrm>
                <a:off x="3547442" y="5691905"/>
                <a:ext cx="1559688" cy="400110"/>
              </a:xfrm>
              <a:prstGeom prst="rect">
                <a:avLst/>
              </a:prstGeom>
              <a:blipFill>
                <a:blip r:embed="rId10"/>
                <a:stretch>
                  <a:fillRect b="-12500"/>
                </a:stretch>
              </a:blipFill>
            </p:spPr>
            <p:txBody>
              <a:bodyPr/>
              <a:lstStyle/>
              <a:p>
                <a:r>
                  <a:rPr lang="zh-CN" altLang="en-US">
                    <a:noFill/>
                  </a:rPr>
                  <a:t> </a:t>
                </a:r>
              </a:p>
            </p:txBody>
          </p:sp>
        </mc:Fallback>
      </mc:AlternateContent>
      <p:sp>
        <p:nvSpPr>
          <p:cNvPr id="11" name="文本框 10">
            <a:extLst>
              <a:ext uri="{FF2B5EF4-FFF2-40B4-BE49-F238E27FC236}">
                <a16:creationId xmlns:a16="http://schemas.microsoft.com/office/drawing/2014/main" id="{94681A00-A42D-5C1F-32FF-CE1C26CC2396}"/>
              </a:ext>
            </a:extLst>
          </p:cNvPr>
          <p:cNvSpPr txBox="1"/>
          <p:nvPr/>
        </p:nvSpPr>
        <p:spPr>
          <a:xfrm>
            <a:off x="205739" y="1252361"/>
            <a:ext cx="11267123" cy="461665"/>
          </a:xfrm>
          <a:prstGeom prst="rect">
            <a:avLst/>
          </a:prstGeom>
          <a:noFill/>
        </p:spPr>
        <p:txBody>
          <a:bodyPr wrap="square">
            <a:spAutoFit/>
          </a:bodyPr>
          <a:lstStyle/>
          <a:p>
            <a:r>
              <a:rPr lang="en" altLang="zh-CN" sz="2400" b="1" dirty="0" err="1"/>
              <a:t>PingPong</a:t>
            </a:r>
            <a:r>
              <a:rPr lang="en-US" altLang="zh-CN" sz="2400" b="1" dirty="0"/>
              <a:t>(Double</a:t>
            </a:r>
            <a:r>
              <a:rPr lang="zh-CN" altLang="en-US" sz="2400" b="1" dirty="0"/>
              <a:t> </a:t>
            </a:r>
            <a:r>
              <a:rPr lang="en-US" altLang="zh-CN" sz="2400" b="1" dirty="0"/>
              <a:t>Buffering)</a:t>
            </a:r>
            <a:r>
              <a:rPr lang="en" altLang="zh-CN" sz="2400" b="1" dirty="0"/>
              <a:t>-Free and Independent </a:t>
            </a:r>
            <a:r>
              <a:rPr lang="en" altLang="zh-CN" sz="2400" b="1" dirty="0" err="1"/>
              <a:t>Ld</a:t>
            </a:r>
            <a:r>
              <a:rPr lang="en" altLang="zh-CN" sz="2400" b="1" dirty="0"/>
              <a:t>/St Scenarios.</a:t>
            </a:r>
            <a:endParaRPr lang="zh-CN" altLang="en-US" sz="2400" b="1" dirty="0"/>
          </a:p>
        </p:txBody>
      </p:sp>
    </p:spTree>
    <p:extLst>
      <p:ext uri="{BB962C8B-B14F-4D97-AF65-F5344CB8AC3E}">
        <p14:creationId xmlns:p14="http://schemas.microsoft.com/office/powerpoint/2010/main" val="31796200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1BE0361B-706A-7029-8B5A-0C66876257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700" y="3798863"/>
            <a:ext cx="7772400" cy="1654126"/>
          </a:xfrm>
          <a:prstGeom prst="rect">
            <a:avLst/>
          </a:prstGeom>
        </p:spPr>
      </p:pic>
      <p:pic>
        <p:nvPicPr>
          <p:cNvPr id="14" name="图片 13">
            <a:extLst>
              <a:ext uri="{FF2B5EF4-FFF2-40B4-BE49-F238E27FC236}">
                <a16:creationId xmlns:a16="http://schemas.microsoft.com/office/drawing/2014/main" id="{BCABBEE4-AE95-32A4-C3CF-460E56CE5E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8700" y="1795165"/>
            <a:ext cx="7772400" cy="1654126"/>
          </a:xfrm>
          <a:prstGeom prst="rect">
            <a:avLst/>
          </a:prstGeom>
        </p:spPr>
      </p:pic>
      <p:sp>
        <p:nvSpPr>
          <p:cNvPr id="2" name="文本框 1">
            <a:extLst>
              <a:ext uri="{FF2B5EF4-FFF2-40B4-BE49-F238E27FC236}">
                <a16:creationId xmlns:a16="http://schemas.microsoft.com/office/drawing/2014/main" id="{168863EC-9779-E407-0293-9CD7018E3E95}"/>
              </a:ext>
            </a:extLst>
          </p:cNvPr>
          <p:cNvSpPr txBox="1"/>
          <p:nvPr/>
        </p:nvSpPr>
        <p:spPr>
          <a:xfrm>
            <a:off x="1892947" y="270227"/>
            <a:ext cx="6235994" cy="707886"/>
          </a:xfrm>
          <a:prstGeom prst="rect">
            <a:avLst/>
          </a:prstGeom>
          <a:noFill/>
        </p:spPr>
        <p:txBody>
          <a:bodyPr wrap="square">
            <a:spAutoFit/>
          </a:bodyPr>
          <a:lstStyle/>
          <a:p>
            <a:r>
              <a:rPr kumimoji="1" lang="en-US" altLang="zh-CN" sz="4000" dirty="0">
                <a:solidFill>
                  <a:srgbClr val="B88F4D"/>
                </a:solidFill>
                <a:cs typeface="Times New Roman" panose="02020603050405020304" pitchFamily="18" charset="0"/>
              </a:rPr>
              <a:t>Performance</a:t>
            </a:r>
            <a:r>
              <a:rPr kumimoji="1" lang="zh-CN" altLang="en-US" sz="4000" dirty="0">
                <a:solidFill>
                  <a:srgbClr val="B88F4D"/>
                </a:solidFill>
                <a:cs typeface="Times New Roman" panose="02020603050405020304" pitchFamily="18" charset="0"/>
              </a:rPr>
              <a:t> </a:t>
            </a:r>
            <a:r>
              <a:rPr kumimoji="1" lang="en-US" altLang="zh-CN" sz="4000" dirty="0">
                <a:solidFill>
                  <a:srgbClr val="B88F4D"/>
                </a:solidFill>
                <a:cs typeface="Times New Roman" panose="02020603050405020304" pitchFamily="18" charset="0"/>
              </a:rPr>
              <a:t>Model</a:t>
            </a:r>
            <a:endParaRPr lang="zh-CN" altLang="en-US" sz="4000" dirty="0">
              <a:solidFill>
                <a:srgbClr val="B88F4D"/>
              </a:solidFill>
              <a:cs typeface="Times New Roman" panose="02020603050405020304" pitchFamily="18" charset="0"/>
            </a:endParaRPr>
          </a:p>
        </p:txBody>
      </p:sp>
      <p:sp>
        <p:nvSpPr>
          <p:cNvPr id="3" name="矩形 2">
            <a:extLst>
              <a:ext uri="{FF2B5EF4-FFF2-40B4-BE49-F238E27FC236}">
                <a16:creationId xmlns:a16="http://schemas.microsoft.com/office/drawing/2014/main" id="{09060FC0-576D-AEAB-19B5-C03001DA18EE}"/>
              </a:ext>
            </a:extLst>
          </p:cNvPr>
          <p:cNvSpPr/>
          <p:nvPr/>
        </p:nvSpPr>
        <p:spPr>
          <a:xfrm>
            <a:off x="2298700" y="1842803"/>
            <a:ext cx="878453" cy="1188872"/>
          </a:xfrm>
          <a:prstGeom prst="rect">
            <a:avLst/>
          </a:prstGeom>
          <a:solidFill>
            <a:schemeClr val="bg1">
              <a:alpha val="7995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a:extLst>
              <a:ext uri="{FF2B5EF4-FFF2-40B4-BE49-F238E27FC236}">
                <a16:creationId xmlns:a16="http://schemas.microsoft.com/office/drawing/2014/main" id="{8890B5AD-B193-3FA1-ECF5-65E33CC986E6}"/>
              </a:ext>
            </a:extLst>
          </p:cNvPr>
          <p:cNvSpPr/>
          <p:nvPr/>
        </p:nvSpPr>
        <p:spPr>
          <a:xfrm>
            <a:off x="1847475" y="3842139"/>
            <a:ext cx="1105045" cy="1188872"/>
          </a:xfrm>
          <a:prstGeom prst="rect">
            <a:avLst/>
          </a:prstGeom>
          <a:solidFill>
            <a:schemeClr val="bg1">
              <a:alpha val="7995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18DB3A27-B986-54F5-1E0C-3F64419DE88D}"/>
                  </a:ext>
                </a:extLst>
              </p:cNvPr>
              <p:cNvSpPr txBox="1"/>
              <p:nvPr/>
            </p:nvSpPr>
            <p:spPr>
              <a:xfrm>
                <a:off x="1051890" y="5738072"/>
                <a:ext cx="137095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1" i="1" smtClean="0">
                          <a:latin typeface="Cambria Math" panose="02040503050406030204" pitchFamily="18" charset="0"/>
                        </a:rPr>
                        <m:t>𝑪𝒚𝒄𝒍𝒆</m:t>
                      </m:r>
                      <m:d>
                        <m:dPr>
                          <m:ctrlPr>
                            <a:rPr kumimoji="1" lang="en-US" altLang="zh-CN" sz="2000" b="1" i="1">
                              <a:latin typeface="Cambria Math" panose="02040503050406030204" pitchFamily="18" charset="0"/>
                            </a:rPr>
                          </m:ctrlPr>
                        </m:dPr>
                        <m:e>
                          <m:r>
                            <a:rPr kumimoji="1" lang="en-US" altLang="zh-CN" sz="2000" b="1" i="1">
                              <a:latin typeface="Cambria Math" panose="02040503050406030204" pitchFamily="18" charset="0"/>
                            </a:rPr>
                            <m:t>𝒇</m:t>
                          </m:r>
                        </m:e>
                      </m:d>
                      <m:r>
                        <m:rPr>
                          <m:aln/>
                        </m:rPr>
                        <a:rPr kumimoji="1" lang="en-US" altLang="zh-CN" sz="2000" b="1" i="1">
                          <a:latin typeface="Cambria Math" panose="02040503050406030204" pitchFamily="18" charset="0"/>
                        </a:rPr>
                        <m:t>=</m:t>
                      </m:r>
                    </m:oMath>
                  </m:oMathPara>
                </a14:m>
                <a:endParaRPr kumimoji="1" lang="zh-CN" altLang="en-US" sz="2000" b="1" i="1" dirty="0"/>
              </a:p>
            </p:txBody>
          </p:sp>
        </mc:Choice>
        <mc:Fallback xmlns="">
          <p:sp>
            <p:nvSpPr>
              <p:cNvPr id="5" name="文本框 4">
                <a:extLst>
                  <a:ext uri="{FF2B5EF4-FFF2-40B4-BE49-F238E27FC236}">
                    <a16:creationId xmlns:a16="http://schemas.microsoft.com/office/drawing/2014/main" id="{18DB3A27-B986-54F5-1E0C-3F64419DE88D}"/>
                  </a:ext>
                </a:extLst>
              </p:cNvPr>
              <p:cNvSpPr txBox="1">
                <a:spLocks noRot="1" noChangeAspect="1" noMove="1" noResize="1" noEditPoints="1" noAdjustHandles="1" noChangeArrowheads="1" noChangeShapeType="1" noTextEdit="1"/>
              </p:cNvSpPr>
              <p:nvPr/>
            </p:nvSpPr>
            <p:spPr>
              <a:xfrm>
                <a:off x="1051890" y="5738072"/>
                <a:ext cx="1370952" cy="307777"/>
              </a:xfrm>
              <a:prstGeom prst="rect">
                <a:avLst/>
              </a:prstGeom>
              <a:blipFill>
                <a:blip r:embed="rId5"/>
                <a:stretch>
                  <a:fillRect l="-6481" r="-926" b="-2692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F03C907D-19B9-E998-C259-D37DA37C3B24}"/>
                  </a:ext>
                </a:extLst>
              </p:cNvPr>
              <p:cNvSpPr txBox="1"/>
              <p:nvPr/>
            </p:nvSpPr>
            <p:spPr>
              <a:xfrm>
                <a:off x="2268102" y="5691905"/>
                <a:ext cx="1559688"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2000" b="1" i="1" smtClean="0">
                          <a:latin typeface="Cambria Math" panose="02040503050406030204" pitchFamily="18" charset="0"/>
                        </a:rPr>
                        <m:t>𝑪𝒚𝒄𝒍𝒆</m:t>
                      </m:r>
                      <m:d>
                        <m:dPr>
                          <m:ctrlPr>
                            <a:rPr kumimoji="1" lang="en-US" altLang="zh-CN" sz="2000" b="1" i="1">
                              <a:latin typeface="Cambria Math" panose="02040503050406030204" pitchFamily="18" charset="0"/>
                            </a:rPr>
                          </m:ctrlPr>
                        </m:dPr>
                        <m:e>
                          <m:r>
                            <a:rPr kumimoji="1" lang="en-US" altLang="zh-CN" sz="2000" b="1" i="1">
                              <a:latin typeface="Cambria Math" panose="02040503050406030204" pitchFamily="18" charset="0"/>
                            </a:rPr>
                            <m:t>𝑳𝒅</m:t>
                          </m:r>
                        </m:e>
                      </m:d>
                    </m:oMath>
                  </m:oMathPara>
                </a14:m>
                <a:endParaRPr lang="zh-CN" altLang="en-US" sz="2000" dirty="0"/>
              </a:p>
            </p:txBody>
          </p:sp>
        </mc:Choice>
        <mc:Fallback xmlns="">
          <p:sp>
            <p:nvSpPr>
              <p:cNvPr id="7" name="文本框 6">
                <a:extLst>
                  <a:ext uri="{FF2B5EF4-FFF2-40B4-BE49-F238E27FC236}">
                    <a16:creationId xmlns:a16="http://schemas.microsoft.com/office/drawing/2014/main" id="{F03C907D-19B9-E998-C259-D37DA37C3B24}"/>
                  </a:ext>
                </a:extLst>
              </p:cNvPr>
              <p:cNvSpPr txBox="1">
                <a:spLocks noRot="1" noChangeAspect="1" noMove="1" noResize="1" noEditPoints="1" noAdjustHandles="1" noChangeArrowheads="1" noChangeShapeType="1" noTextEdit="1"/>
              </p:cNvSpPr>
              <p:nvPr/>
            </p:nvSpPr>
            <p:spPr>
              <a:xfrm>
                <a:off x="2268102" y="5691905"/>
                <a:ext cx="1559688" cy="400110"/>
              </a:xfrm>
              <a:prstGeom prst="rect">
                <a:avLst/>
              </a:prstGeom>
              <a:blipFill>
                <a:blip r:embed="rId6"/>
                <a:stretch>
                  <a:fillRect b="-125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8C944D96-2729-BAEF-1E82-879EF35BAF18}"/>
                  </a:ext>
                </a:extLst>
              </p:cNvPr>
              <p:cNvSpPr txBox="1"/>
              <p:nvPr/>
            </p:nvSpPr>
            <p:spPr>
              <a:xfrm>
                <a:off x="2845143" y="3009555"/>
                <a:ext cx="6233984" cy="4397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2000" b="1" i="1" smtClean="0">
                          <a:latin typeface="Cambria Math" panose="02040503050406030204" pitchFamily="18" charset="0"/>
                          <a:ea typeface="Cambria Math" panose="02040503050406030204" pitchFamily="18" charset="0"/>
                        </a:rPr>
                        <m:t>𝒎𝒂</m:t>
                      </m:r>
                      <m:func>
                        <m:funcPr>
                          <m:ctrlPr>
                            <a:rPr kumimoji="1" lang="en-US" altLang="zh-CN" sz="2000" b="1" i="1" smtClean="0">
                              <a:latin typeface="Cambria Math" panose="02040503050406030204" pitchFamily="18" charset="0"/>
                              <a:ea typeface="Cambria Math" panose="02040503050406030204" pitchFamily="18" charset="0"/>
                            </a:rPr>
                          </m:ctrlPr>
                        </m:funcPr>
                        <m:fName>
                          <m:r>
                            <a:rPr kumimoji="1" lang="en-US" altLang="zh-CN" sz="2000" b="1" i="1" smtClean="0">
                              <a:latin typeface="Cambria Math" panose="02040503050406030204" pitchFamily="18" charset="0"/>
                              <a:ea typeface="Cambria Math" panose="02040503050406030204" pitchFamily="18" charset="0"/>
                            </a:rPr>
                            <m:t>𝒙</m:t>
                          </m:r>
                        </m:fName>
                        <m:e>
                          <m:d>
                            <m:dPr>
                              <m:ctrlPr>
                                <a:rPr kumimoji="1" lang="en-US" altLang="zh-CN" sz="2000" b="1" i="1" smtClean="0">
                                  <a:latin typeface="Cambria Math" panose="02040503050406030204" pitchFamily="18" charset="0"/>
                                  <a:ea typeface="Cambria Math" panose="02040503050406030204" pitchFamily="18" charset="0"/>
                                </a:rPr>
                              </m:ctrlPr>
                            </m:dPr>
                            <m:e>
                              <m:r>
                                <a:rPr kumimoji="1" lang="en-US" altLang="zh-CN" sz="2000" b="1" i="1" smtClean="0">
                                  <a:latin typeface="Cambria Math" panose="02040503050406030204" pitchFamily="18" charset="0"/>
                                  <a:ea typeface="Cambria Math" panose="02040503050406030204" pitchFamily="18" charset="0"/>
                                </a:rPr>
                                <m:t>𝑪𝒚𝒄𝒍𝒆</m:t>
                              </m:r>
                              <m:d>
                                <m:dPr>
                                  <m:ctrlPr>
                                    <a:rPr kumimoji="1" lang="en-US" altLang="zh-CN" sz="2000" b="1" i="1">
                                      <a:latin typeface="Cambria Math" panose="02040503050406030204" pitchFamily="18" charset="0"/>
                                      <a:ea typeface="Cambria Math" panose="02040503050406030204" pitchFamily="18" charset="0"/>
                                    </a:rPr>
                                  </m:ctrlPr>
                                </m:dPr>
                                <m:e>
                                  <m:r>
                                    <a:rPr kumimoji="1" lang="en-US" altLang="zh-CN" sz="2000" b="1" i="1">
                                      <a:latin typeface="Cambria Math" panose="02040503050406030204" pitchFamily="18" charset="0"/>
                                      <a:ea typeface="Cambria Math" panose="02040503050406030204" pitchFamily="18" charset="0"/>
                                    </a:rPr>
                                    <m:t>𝑳𝒅</m:t>
                                  </m:r>
                                </m:e>
                              </m:d>
                              <m:r>
                                <a:rPr kumimoji="1" lang="en-US" altLang="zh-CN" sz="2000" b="1" i="1">
                                  <a:latin typeface="Cambria Math" panose="02040503050406030204" pitchFamily="18" charset="0"/>
                                  <a:ea typeface="Cambria Math" panose="02040503050406030204" pitchFamily="18" charset="0"/>
                                </a:rPr>
                                <m:t>,</m:t>
                              </m:r>
                              <m:r>
                                <a:rPr kumimoji="1" lang="en-US" altLang="zh-CN" sz="2000" b="1" i="1">
                                  <a:latin typeface="Cambria Math" panose="02040503050406030204" pitchFamily="18" charset="0"/>
                                  <a:ea typeface="Cambria Math" panose="02040503050406030204" pitchFamily="18" charset="0"/>
                                </a:rPr>
                                <m:t>𝑪𝒚𝒄𝒍𝒆</m:t>
                              </m:r>
                              <m:d>
                                <m:dPr>
                                  <m:ctrlPr>
                                    <a:rPr kumimoji="1" lang="en-US" altLang="zh-CN" sz="2000" b="1" i="1">
                                      <a:latin typeface="Cambria Math" panose="02040503050406030204" pitchFamily="18" charset="0"/>
                                      <a:ea typeface="Cambria Math" panose="02040503050406030204" pitchFamily="18" charset="0"/>
                                    </a:rPr>
                                  </m:ctrlPr>
                                </m:dPr>
                                <m:e>
                                  <m:r>
                                    <a:rPr kumimoji="1" lang="en-US" altLang="zh-CN" sz="2000" b="1" i="1">
                                      <a:latin typeface="Cambria Math" panose="02040503050406030204" pitchFamily="18" charset="0"/>
                                      <a:ea typeface="Cambria Math" panose="02040503050406030204" pitchFamily="18" charset="0"/>
                                    </a:rPr>
                                    <m:t>𝑺𝒕</m:t>
                                  </m:r>
                                </m:e>
                              </m:d>
                            </m:e>
                          </m:d>
                        </m:e>
                      </m:func>
                      <m:r>
                        <a:rPr kumimoji="1" lang="en-US" altLang="zh-CN" sz="2000" b="1" i="1" smtClean="0">
                          <a:latin typeface="Cambria Math" panose="02040503050406030204" pitchFamily="18" charset="0"/>
                          <a:ea typeface="Cambria Math" panose="02040503050406030204" pitchFamily="18" charset="0"/>
                        </a:rPr>
                        <m:t>=</m:t>
                      </m:r>
                      <m:r>
                        <a:rPr kumimoji="1" lang="en-US" altLang="zh-CN" sz="2000" b="1" i="1" smtClean="0">
                          <a:latin typeface="Cambria Math" panose="02040503050406030204" pitchFamily="18" charset="0"/>
                          <a:ea typeface="Cambria Math" panose="02040503050406030204" pitchFamily="18" charset="0"/>
                        </a:rPr>
                        <m:t>𝑪𝒚𝒄𝒍𝒆</m:t>
                      </m:r>
                      <m:r>
                        <a:rPr kumimoji="1" lang="en-US" altLang="zh-CN" sz="2000" b="1" i="1" smtClean="0">
                          <a:latin typeface="Cambria Math" panose="02040503050406030204" pitchFamily="18" charset="0"/>
                          <a:ea typeface="Cambria Math" panose="02040503050406030204" pitchFamily="18" charset="0"/>
                        </a:rPr>
                        <m:t>(</m:t>
                      </m:r>
                      <m:r>
                        <a:rPr kumimoji="1" lang="en-US" altLang="zh-CN" sz="2000" b="1" i="1" smtClean="0">
                          <a:latin typeface="Cambria Math" panose="02040503050406030204" pitchFamily="18" charset="0"/>
                          <a:ea typeface="Cambria Math" panose="02040503050406030204" pitchFamily="18" charset="0"/>
                        </a:rPr>
                        <m:t>𝑳𝒅</m:t>
                      </m:r>
                      <m:r>
                        <a:rPr kumimoji="1" lang="en-US" altLang="zh-CN" sz="2000" b="1" i="1" smtClean="0">
                          <a:latin typeface="Cambria Math" panose="02040503050406030204" pitchFamily="18" charset="0"/>
                          <a:ea typeface="Cambria Math" panose="02040503050406030204" pitchFamily="18" charset="0"/>
                        </a:rPr>
                        <m:t>)</m:t>
                      </m:r>
                    </m:oMath>
                  </m:oMathPara>
                </a14:m>
                <a:endParaRPr lang="zh-CN" altLang="en-US" sz="2000" dirty="0"/>
              </a:p>
            </p:txBody>
          </p:sp>
        </mc:Choice>
        <mc:Fallback xmlns="">
          <p:sp>
            <p:nvSpPr>
              <p:cNvPr id="8" name="文本框 7">
                <a:extLst>
                  <a:ext uri="{FF2B5EF4-FFF2-40B4-BE49-F238E27FC236}">
                    <a16:creationId xmlns:a16="http://schemas.microsoft.com/office/drawing/2014/main" id="{8C944D96-2729-BAEF-1E82-879EF35BAF18}"/>
                  </a:ext>
                </a:extLst>
              </p:cNvPr>
              <p:cNvSpPr txBox="1">
                <a:spLocks noRot="1" noChangeAspect="1" noMove="1" noResize="1" noEditPoints="1" noAdjustHandles="1" noChangeArrowheads="1" noChangeShapeType="1" noTextEdit="1"/>
              </p:cNvSpPr>
              <p:nvPr/>
            </p:nvSpPr>
            <p:spPr>
              <a:xfrm>
                <a:off x="2845143" y="3009555"/>
                <a:ext cx="6233984" cy="439736"/>
              </a:xfrm>
              <a:prstGeom prst="rect">
                <a:avLst/>
              </a:prstGeom>
              <a:blipFill>
                <a:blip r:embed="rId8"/>
                <a:stretch>
                  <a:fillRect b="-114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2D594BE2-1F81-F433-C4FD-70CD8DF960EF}"/>
                  </a:ext>
                </a:extLst>
              </p:cNvPr>
              <p:cNvSpPr txBox="1"/>
              <p:nvPr/>
            </p:nvSpPr>
            <p:spPr>
              <a:xfrm>
                <a:off x="2845143" y="5066253"/>
                <a:ext cx="6233984" cy="4397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2000" b="1" i="1" smtClean="0">
                          <a:latin typeface="Cambria Math" panose="02040503050406030204" pitchFamily="18" charset="0"/>
                          <a:ea typeface="Cambria Math" panose="02040503050406030204" pitchFamily="18" charset="0"/>
                        </a:rPr>
                        <m:t>𝒎𝒂</m:t>
                      </m:r>
                      <m:func>
                        <m:funcPr>
                          <m:ctrlPr>
                            <a:rPr kumimoji="1" lang="en-US" altLang="zh-CN" sz="2000" b="1" i="1" smtClean="0">
                              <a:latin typeface="Cambria Math" panose="02040503050406030204" pitchFamily="18" charset="0"/>
                              <a:ea typeface="Cambria Math" panose="02040503050406030204" pitchFamily="18" charset="0"/>
                            </a:rPr>
                          </m:ctrlPr>
                        </m:funcPr>
                        <m:fName>
                          <m:r>
                            <a:rPr kumimoji="1" lang="en-US" altLang="zh-CN" sz="2000" b="1" i="1" smtClean="0">
                              <a:latin typeface="Cambria Math" panose="02040503050406030204" pitchFamily="18" charset="0"/>
                              <a:ea typeface="Cambria Math" panose="02040503050406030204" pitchFamily="18" charset="0"/>
                            </a:rPr>
                            <m:t>𝒙</m:t>
                          </m:r>
                        </m:fName>
                        <m:e>
                          <m:d>
                            <m:dPr>
                              <m:ctrlPr>
                                <a:rPr kumimoji="1" lang="en-US" altLang="zh-CN" sz="2000" b="1" i="1" smtClean="0">
                                  <a:latin typeface="Cambria Math" panose="02040503050406030204" pitchFamily="18" charset="0"/>
                                  <a:ea typeface="Cambria Math" panose="02040503050406030204" pitchFamily="18" charset="0"/>
                                </a:rPr>
                              </m:ctrlPr>
                            </m:dPr>
                            <m:e>
                              <m:r>
                                <a:rPr kumimoji="1" lang="en-US" altLang="zh-CN" sz="2000" b="1" i="1" smtClean="0">
                                  <a:latin typeface="Cambria Math" panose="02040503050406030204" pitchFamily="18" charset="0"/>
                                  <a:ea typeface="Cambria Math" panose="02040503050406030204" pitchFamily="18" charset="0"/>
                                </a:rPr>
                                <m:t>𝑪𝒚𝒄𝒍𝒆</m:t>
                              </m:r>
                              <m:d>
                                <m:dPr>
                                  <m:ctrlPr>
                                    <a:rPr kumimoji="1" lang="en-US" altLang="zh-CN" sz="2000" b="1" i="1">
                                      <a:latin typeface="Cambria Math" panose="02040503050406030204" pitchFamily="18" charset="0"/>
                                      <a:ea typeface="Cambria Math" panose="02040503050406030204" pitchFamily="18" charset="0"/>
                                    </a:rPr>
                                  </m:ctrlPr>
                                </m:dPr>
                                <m:e>
                                  <m:r>
                                    <a:rPr kumimoji="1" lang="en-US" altLang="zh-CN" sz="2000" b="1" i="1">
                                      <a:latin typeface="Cambria Math" panose="02040503050406030204" pitchFamily="18" charset="0"/>
                                      <a:ea typeface="Cambria Math" panose="02040503050406030204" pitchFamily="18" charset="0"/>
                                    </a:rPr>
                                    <m:t>𝑳𝒅</m:t>
                                  </m:r>
                                </m:e>
                              </m:d>
                              <m:r>
                                <a:rPr kumimoji="1" lang="en-US" altLang="zh-CN" sz="2000" b="1" i="1">
                                  <a:latin typeface="Cambria Math" panose="02040503050406030204" pitchFamily="18" charset="0"/>
                                  <a:ea typeface="Cambria Math" panose="02040503050406030204" pitchFamily="18" charset="0"/>
                                </a:rPr>
                                <m:t>,</m:t>
                              </m:r>
                              <m:r>
                                <a:rPr kumimoji="1" lang="en-US" altLang="zh-CN" sz="2000" b="1" i="1">
                                  <a:latin typeface="Cambria Math" panose="02040503050406030204" pitchFamily="18" charset="0"/>
                                  <a:ea typeface="Cambria Math" panose="02040503050406030204" pitchFamily="18" charset="0"/>
                                </a:rPr>
                                <m:t>𝑪𝒚𝒄𝒍𝒆</m:t>
                              </m:r>
                              <m:d>
                                <m:dPr>
                                  <m:ctrlPr>
                                    <a:rPr kumimoji="1" lang="en-US" altLang="zh-CN" sz="2000" b="1" i="1">
                                      <a:latin typeface="Cambria Math" panose="02040503050406030204" pitchFamily="18" charset="0"/>
                                      <a:ea typeface="Cambria Math" panose="02040503050406030204" pitchFamily="18" charset="0"/>
                                    </a:rPr>
                                  </m:ctrlPr>
                                </m:dPr>
                                <m:e>
                                  <m:r>
                                    <a:rPr kumimoji="1" lang="en-US" altLang="zh-CN" sz="2000" b="1" i="1">
                                      <a:latin typeface="Cambria Math" panose="02040503050406030204" pitchFamily="18" charset="0"/>
                                      <a:ea typeface="Cambria Math" panose="02040503050406030204" pitchFamily="18" charset="0"/>
                                    </a:rPr>
                                    <m:t>𝑺𝒕</m:t>
                                  </m:r>
                                </m:e>
                              </m:d>
                            </m:e>
                          </m:d>
                        </m:e>
                      </m:func>
                      <m:r>
                        <a:rPr kumimoji="1" lang="en-US" altLang="zh-CN" sz="2000" b="1" i="1" smtClean="0">
                          <a:latin typeface="Cambria Math" panose="02040503050406030204" pitchFamily="18" charset="0"/>
                          <a:ea typeface="Cambria Math" panose="02040503050406030204" pitchFamily="18" charset="0"/>
                        </a:rPr>
                        <m:t>=</m:t>
                      </m:r>
                      <m:r>
                        <a:rPr kumimoji="1" lang="en-US" altLang="zh-CN" sz="2000" b="1" i="1" smtClean="0">
                          <a:latin typeface="Cambria Math" panose="02040503050406030204" pitchFamily="18" charset="0"/>
                          <a:ea typeface="Cambria Math" panose="02040503050406030204" pitchFamily="18" charset="0"/>
                        </a:rPr>
                        <m:t>𝑪𝒚𝒄𝒍𝒆</m:t>
                      </m:r>
                      <m:r>
                        <a:rPr kumimoji="1" lang="en-US" altLang="zh-CN" sz="2000" b="1" i="1" smtClean="0">
                          <a:latin typeface="Cambria Math" panose="02040503050406030204" pitchFamily="18" charset="0"/>
                          <a:ea typeface="Cambria Math" panose="02040503050406030204" pitchFamily="18" charset="0"/>
                        </a:rPr>
                        <m:t>(</m:t>
                      </m:r>
                      <m:r>
                        <a:rPr kumimoji="1" lang="en-US" altLang="zh-CN" sz="2000" b="1" i="1" smtClean="0">
                          <a:latin typeface="Cambria Math" panose="02040503050406030204" pitchFamily="18" charset="0"/>
                          <a:ea typeface="Cambria Math" panose="02040503050406030204" pitchFamily="18" charset="0"/>
                        </a:rPr>
                        <m:t>𝑺𝒕</m:t>
                      </m:r>
                      <m:r>
                        <a:rPr kumimoji="1" lang="en-US" altLang="zh-CN" sz="2000" b="1" i="1" smtClean="0">
                          <a:latin typeface="Cambria Math" panose="02040503050406030204" pitchFamily="18" charset="0"/>
                          <a:ea typeface="Cambria Math" panose="02040503050406030204" pitchFamily="18" charset="0"/>
                        </a:rPr>
                        <m:t>)</m:t>
                      </m:r>
                    </m:oMath>
                  </m:oMathPara>
                </a14:m>
                <a:endParaRPr lang="zh-CN" altLang="en-US" sz="2000" dirty="0"/>
              </a:p>
            </p:txBody>
          </p:sp>
        </mc:Choice>
        <mc:Fallback xmlns="">
          <p:sp>
            <p:nvSpPr>
              <p:cNvPr id="10" name="文本框 9">
                <a:extLst>
                  <a:ext uri="{FF2B5EF4-FFF2-40B4-BE49-F238E27FC236}">
                    <a16:creationId xmlns:a16="http://schemas.microsoft.com/office/drawing/2014/main" id="{2D594BE2-1F81-F433-C4FD-70CD8DF960EF}"/>
                  </a:ext>
                </a:extLst>
              </p:cNvPr>
              <p:cNvSpPr txBox="1">
                <a:spLocks noRot="1" noChangeAspect="1" noMove="1" noResize="1" noEditPoints="1" noAdjustHandles="1" noChangeArrowheads="1" noChangeShapeType="1" noTextEdit="1"/>
              </p:cNvSpPr>
              <p:nvPr/>
            </p:nvSpPr>
            <p:spPr>
              <a:xfrm>
                <a:off x="2845143" y="5066253"/>
                <a:ext cx="6233984" cy="439736"/>
              </a:xfrm>
              <a:prstGeom prst="rect">
                <a:avLst/>
              </a:prstGeom>
              <a:blipFill>
                <a:blip r:embed="rId9"/>
                <a:stretch>
                  <a:fillRect b="-8333"/>
                </a:stretch>
              </a:blipFill>
            </p:spPr>
            <p:txBody>
              <a:bodyPr/>
              <a:lstStyle/>
              <a:p>
                <a:r>
                  <a:rPr lang="zh-CN" altLang="en-US">
                    <a:noFill/>
                  </a:rPr>
                  <a:t> </a:t>
                </a:r>
              </a:p>
            </p:txBody>
          </p:sp>
        </mc:Fallback>
      </mc:AlternateContent>
      <p:sp>
        <p:nvSpPr>
          <p:cNvPr id="16" name="灯片编号占位符 656">
            <a:extLst>
              <a:ext uri="{FF2B5EF4-FFF2-40B4-BE49-F238E27FC236}">
                <a16:creationId xmlns:a16="http://schemas.microsoft.com/office/drawing/2014/main" id="{431E74FE-D318-86F4-141E-36BDB3CD1C94}"/>
              </a:ext>
            </a:extLst>
          </p:cNvPr>
          <p:cNvSpPr>
            <a:spLocks noGrp="1"/>
          </p:cNvSpPr>
          <p:nvPr>
            <p:ph type="sldNum" sz="quarter" idx="4"/>
          </p:nvPr>
        </p:nvSpPr>
        <p:spPr>
          <a:xfrm>
            <a:off x="9304593" y="6374590"/>
            <a:ext cx="2700000" cy="316800"/>
          </a:xfrm>
        </p:spPr>
        <p:txBody>
          <a:bodyPr>
            <a:noAutofit/>
          </a:bodyPr>
          <a:lstStyle/>
          <a:p>
            <a:fld id="{49AE70B2-8BF9-45C0-BB95-33D1B9D3A854}" type="slidenum">
              <a:rPr lang="zh-CN" altLang="en-US" sz="1800" b="1" smtClean="0">
                <a:latin typeface="+mn-lt"/>
              </a:rPr>
              <a:pPr/>
              <a:t>15</a:t>
            </a:fld>
            <a:endParaRPr lang="zh-CN" altLang="en-US" sz="1800" b="1" dirty="0">
              <a:latin typeface="+mn-lt"/>
            </a:endParaRPr>
          </a:p>
        </p:txBody>
      </p:sp>
      <p:sp>
        <p:nvSpPr>
          <p:cNvPr id="6" name="矩形 5">
            <a:extLst>
              <a:ext uri="{FF2B5EF4-FFF2-40B4-BE49-F238E27FC236}">
                <a16:creationId xmlns:a16="http://schemas.microsoft.com/office/drawing/2014/main" id="{8DC7C2C9-040E-3338-A8BB-8B91FA36DB53}"/>
              </a:ext>
            </a:extLst>
          </p:cNvPr>
          <p:cNvSpPr/>
          <p:nvPr/>
        </p:nvSpPr>
        <p:spPr>
          <a:xfrm>
            <a:off x="8697605" y="1842315"/>
            <a:ext cx="807395" cy="1188872"/>
          </a:xfrm>
          <a:prstGeom prst="rect">
            <a:avLst/>
          </a:prstGeom>
          <a:solidFill>
            <a:schemeClr val="bg1">
              <a:alpha val="7995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矩形 14">
            <a:extLst>
              <a:ext uri="{FF2B5EF4-FFF2-40B4-BE49-F238E27FC236}">
                <a16:creationId xmlns:a16="http://schemas.microsoft.com/office/drawing/2014/main" id="{A9209B8E-38D3-DDAB-02A0-2374A59FEBC3}"/>
              </a:ext>
            </a:extLst>
          </p:cNvPr>
          <p:cNvSpPr/>
          <p:nvPr/>
        </p:nvSpPr>
        <p:spPr>
          <a:xfrm>
            <a:off x="8462341" y="3842398"/>
            <a:ext cx="1042660" cy="1188872"/>
          </a:xfrm>
          <a:prstGeom prst="rect">
            <a:avLst/>
          </a:prstGeom>
          <a:solidFill>
            <a:schemeClr val="bg1">
              <a:alpha val="7995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9BA2815E-2F83-2C5E-9730-C5EA9A679FDE}"/>
                  </a:ext>
                </a:extLst>
              </p:cNvPr>
              <p:cNvSpPr txBox="1"/>
              <p:nvPr/>
            </p:nvSpPr>
            <p:spPr>
              <a:xfrm>
                <a:off x="3547442" y="5691905"/>
                <a:ext cx="1559688"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2000" b="1" i="1" smtClean="0">
                          <a:latin typeface="Cambria Math" panose="02040503050406030204" pitchFamily="18" charset="0"/>
                        </a:rPr>
                        <m:t>+</m:t>
                      </m:r>
                      <m:r>
                        <a:rPr kumimoji="1" lang="en-US" altLang="zh-CN" sz="2000" b="1" i="1" smtClean="0">
                          <a:latin typeface="Cambria Math" panose="02040503050406030204" pitchFamily="18" charset="0"/>
                        </a:rPr>
                        <m:t>𝑪𝒚𝒄𝒍𝒆</m:t>
                      </m:r>
                      <m:d>
                        <m:dPr>
                          <m:ctrlPr>
                            <a:rPr kumimoji="1" lang="en-US" altLang="zh-CN" sz="2000" b="1" i="1">
                              <a:latin typeface="Cambria Math" panose="02040503050406030204" pitchFamily="18" charset="0"/>
                            </a:rPr>
                          </m:ctrlPr>
                        </m:dPr>
                        <m:e>
                          <m:r>
                            <a:rPr kumimoji="1" lang="en-US" altLang="zh-CN" sz="2000" b="1" i="1">
                              <a:latin typeface="Cambria Math" panose="02040503050406030204" pitchFamily="18" charset="0"/>
                            </a:rPr>
                            <m:t>𝑺𝒕</m:t>
                          </m:r>
                        </m:e>
                      </m:d>
                    </m:oMath>
                  </m:oMathPara>
                </a14:m>
                <a:endParaRPr lang="zh-CN" altLang="en-US" sz="2000" dirty="0"/>
              </a:p>
            </p:txBody>
          </p:sp>
        </mc:Choice>
        <mc:Fallback xmlns="">
          <p:sp>
            <p:nvSpPr>
              <p:cNvPr id="9" name="文本框 8">
                <a:extLst>
                  <a:ext uri="{FF2B5EF4-FFF2-40B4-BE49-F238E27FC236}">
                    <a16:creationId xmlns:a16="http://schemas.microsoft.com/office/drawing/2014/main" id="{9BA2815E-2F83-2C5E-9730-C5EA9A679FDE}"/>
                  </a:ext>
                </a:extLst>
              </p:cNvPr>
              <p:cNvSpPr txBox="1">
                <a:spLocks noRot="1" noChangeAspect="1" noMove="1" noResize="1" noEditPoints="1" noAdjustHandles="1" noChangeArrowheads="1" noChangeShapeType="1" noTextEdit="1"/>
              </p:cNvSpPr>
              <p:nvPr/>
            </p:nvSpPr>
            <p:spPr>
              <a:xfrm>
                <a:off x="3547442" y="5691905"/>
                <a:ext cx="1559688" cy="400110"/>
              </a:xfrm>
              <a:prstGeom prst="rect">
                <a:avLst/>
              </a:prstGeom>
              <a:blipFill>
                <a:blip r:embed="rId10"/>
                <a:stretch>
                  <a:fillRect b="-125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D572850C-BA35-9859-51D0-EC3F76E6DD16}"/>
                  </a:ext>
                </a:extLst>
              </p:cNvPr>
              <p:cNvSpPr txBox="1"/>
              <p:nvPr/>
            </p:nvSpPr>
            <p:spPr>
              <a:xfrm>
                <a:off x="4829895" y="5691873"/>
                <a:ext cx="6854104" cy="40017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2000" b="1" i="1">
                          <a:latin typeface="Cambria Math" panose="02040503050406030204" pitchFamily="18" charset="0"/>
                        </a:rPr>
                        <m:t>+</m:t>
                      </m:r>
                      <m:r>
                        <a:rPr kumimoji="1" lang="en-US" altLang="zh-CN" sz="2000" b="1" i="1">
                          <a:latin typeface="Cambria Math" panose="02040503050406030204" pitchFamily="18" charset="0"/>
                        </a:rPr>
                        <m:t>𝒏</m:t>
                      </m:r>
                      <m:r>
                        <a:rPr kumimoji="1" lang="en-US" altLang="zh-CN" sz="2000" b="1" i="1">
                          <a:latin typeface="Cambria Math" panose="02040503050406030204" pitchFamily="18" charset="0"/>
                          <a:ea typeface="Cambria Math" panose="02040503050406030204" pitchFamily="18" charset="0"/>
                        </a:rPr>
                        <m:t>×</m:t>
                      </m:r>
                      <m:r>
                        <a:rPr kumimoji="1" lang="en-US" altLang="zh-CN" sz="2000" b="1" i="1">
                          <a:latin typeface="Cambria Math" panose="02040503050406030204" pitchFamily="18" charset="0"/>
                          <a:ea typeface="Cambria Math" panose="02040503050406030204" pitchFamily="18" charset="0"/>
                        </a:rPr>
                        <m:t>𝑪𝒚𝒄𝒍𝒆</m:t>
                      </m:r>
                      <m:d>
                        <m:dPr>
                          <m:ctrlPr>
                            <a:rPr kumimoji="1" lang="en-US" altLang="zh-CN" sz="2000" b="1" i="1">
                              <a:latin typeface="Cambria Math" panose="02040503050406030204" pitchFamily="18" charset="0"/>
                              <a:ea typeface="Cambria Math" panose="02040503050406030204" pitchFamily="18" charset="0"/>
                            </a:rPr>
                          </m:ctrlPr>
                        </m:dPr>
                        <m:e>
                          <m:r>
                            <a:rPr kumimoji="1" lang="en-US" altLang="zh-CN" sz="2000" b="1" i="1">
                              <a:latin typeface="Cambria Math" panose="02040503050406030204" pitchFamily="18" charset="0"/>
                              <a:ea typeface="Cambria Math" panose="02040503050406030204" pitchFamily="18" charset="0"/>
                            </a:rPr>
                            <m:t>𝒄𝒐𝒓𝒆</m:t>
                          </m:r>
                        </m:e>
                      </m:d>
                      <m:r>
                        <m:rPr>
                          <m:aln/>
                        </m:rPr>
                        <a:rPr kumimoji="1" lang="en-US" altLang="zh-CN" sz="2000" b="1" i="1">
                          <a:latin typeface="Cambria Math" panose="02040503050406030204" pitchFamily="18" charset="0"/>
                          <a:ea typeface="Cambria Math" panose="02040503050406030204" pitchFamily="18" charset="0"/>
                        </a:rPr>
                        <m:t>+</m:t>
                      </m:r>
                      <m:r>
                        <a:rPr kumimoji="1" lang="en-US" altLang="zh-CN" sz="2000" b="1" i="1">
                          <a:latin typeface="Cambria Math" panose="02040503050406030204" pitchFamily="18" charset="0"/>
                          <a:ea typeface="Cambria Math" panose="02040503050406030204" pitchFamily="18" charset="0"/>
                        </a:rPr>
                        <m:t>(</m:t>
                      </m:r>
                      <m:r>
                        <a:rPr kumimoji="1" lang="en-US" altLang="zh-CN" sz="2000" b="1" i="1">
                          <a:latin typeface="Cambria Math" panose="02040503050406030204" pitchFamily="18" charset="0"/>
                          <a:ea typeface="Cambria Math" panose="02040503050406030204" pitchFamily="18" charset="0"/>
                        </a:rPr>
                        <m:t>𝒏</m:t>
                      </m:r>
                      <m:r>
                        <a:rPr kumimoji="1" lang="en-US" altLang="zh-CN" sz="2000" b="1" i="1">
                          <a:latin typeface="Cambria Math" panose="02040503050406030204" pitchFamily="18" charset="0"/>
                          <a:ea typeface="Cambria Math" panose="02040503050406030204" pitchFamily="18" charset="0"/>
                        </a:rPr>
                        <m:t>−</m:t>
                      </m:r>
                      <m:r>
                        <a:rPr kumimoji="1" lang="en-US" altLang="zh-CN" sz="2000" b="1" i="1">
                          <a:latin typeface="Cambria Math" panose="02040503050406030204" pitchFamily="18" charset="0"/>
                          <a:ea typeface="Cambria Math" panose="02040503050406030204" pitchFamily="18" charset="0"/>
                        </a:rPr>
                        <m:t>𝟏</m:t>
                      </m:r>
                      <m:r>
                        <a:rPr kumimoji="1" lang="en-US" altLang="zh-CN" sz="2000" b="1" i="1">
                          <a:latin typeface="Cambria Math" panose="02040503050406030204" pitchFamily="18" charset="0"/>
                          <a:ea typeface="Cambria Math" panose="02040503050406030204" pitchFamily="18" charset="0"/>
                        </a:rPr>
                        <m:t>)×</m:t>
                      </m:r>
                      <m:r>
                        <a:rPr kumimoji="1" lang="en-US" altLang="zh-CN" sz="2000" b="1" i="1">
                          <a:latin typeface="Cambria Math" panose="02040503050406030204" pitchFamily="18" charset="0"/>
                          <a:ea typeface="Cambria Math" panose="02040503050406030204" pitchFamily="18" charset="0"/>
                        </a:rPr>
                        <m:t>𝒎𝒂𝒙</m:t>
                      </m:r>
                      <m:r>
                        <a:rPr kumimoji="1" lang="en-US" altLang="zh-CN" sz="2000" b="1" i="1">
                          <a:latin typeface="Cambria Math" panose="02040503050406030204" pitchFamily="18" charset="0"/>
                          <a:ea typeface="Cambria Math" panose="02040503050406030204" pitchFamily="18" charset="0"/>
                        </a:rPr>
                        <m:t>⁡(</m:t>
                      </m:r>
                      <m:r>
                        <a:rPr kumimoji="1" lang="en-US" altLang="zh-CN" sz="2000" b="1" i="1">
                          <a:latin typeface="Cambria Math" panose="02040503050406030204" pitchFamily="18" charset="0"/>
                          <a:ea typeface="Cambria Math" panose="02040503050406030204" pitchFamily="18" charset="0"/>
                        </a:rPr>
                        <m:t>𝑪𝒚𝒄𝒍𝒆</m:t>
                      </m:r>
                      <m:d>
                        <m:dPr>
                          <m:ctrlPr>
                            <a:rPr kumimoji="1" lang="en-US" altLang="zh-CN" sz="2000" b="1" i="1">
                              <a:latin typeface="Cambria Math" panose="02040503050406030204" pitchFamily="18" charset="0"/>
                              <a:ea typeface="Cambria Math" panose="02040503050406030204" pitchFamily="18" charset="0"/>
                            </a:rPr>
                          </m:ctrlPr>
                        </m:dPr>
                        <m:e>
                          <m:r>
                            <a:rPr kumimoji="1" lang="en-US" altLang="zh-CN" sz="2000" b="1" i="1">
                              <a:latin typeface="Cambria Math" panose="02040503050406030204" pitchFamily="18" charset="0"/>
                              <a:ea typeface="Cambria Math" panose="02040503050406030204" pitchFamily="18" charset="0"/>
                            </a:rPr>
                            <m:t>𝑳𝒅</m:t>
                          </m:r>
                        </m:e>
                      </m:d>
                      <m:r>
                        <a:rPr kumimoji="1" lang="en-US" altLang="zh-CN" sz="2000" b="1" i="1">
                          <a:latin typeface="Cambria Math" panose="02040503050406030204" pitchFamily="18" charset="0"/>
                          <a:ea typeface="Cambria Math" panose="02040503050406030204" pitchFamily="18" charset="0"/>
                        </a:rPr>
                        <m:t>,</m:t>
                      </m:r>
                      <m:r>
                        <a:rPr kumimoji="1" lang="en-US" altLang="zh-CN" sz="2000" b="1" i="1">
                          <a:latin typeface="Cambria Math" panose="02040503050406030204" pitchFamily="18" charset="0"/>
                          <a:ea typeface="Cambria Math" panose="02040503050406030204" pitchFamily="18" charset="0"/>
                        </a:rPr>
                        <m:t>𝑪𝒚𝒄𝒍𝒆</m:t>
                      </m:r>
                      <m:d>
                        <m:dPr>
                          <m:ctrlPr>
                            <a:rPr kumimoji="1" lang="en-US" altLang="zh-CN" sz="2000" b="1" i="1">
                              <a:latin typeface="Cambria Math" panose="02040503050406030204" pitchFamily="18" charset="0"/>
                              <a:ea typeface="Cambria Math" panose="02040503050406030204" pitchFamily="18" charset="0"/>
                            </a:rPr>
                          </m:ctrlPr>
                        </m:dPr>
                        <m:e>
                          <m:r>
                            <a:rPr kumimoji="1" lang="en-US" altLang="zh-CN" sz="2000" b="1" i="1">
                              <a:latin typeface="Cambria Math" panose="02040503050406030204" pitchFamily="18" charset="0"/>
                              <a:ea typeface="Cambria Math" panose="02040503050406030204" pitchFamily="18" charset="0"/>
                            </a:rPr>
                            <m:t>𝑺𝒕</m:t>
                          </m:r>
                        </m:e>
                      </m:d>
                      <m:r>
                        <a:rPr kumimoji="1" lang="en-US" altLang="zh-CN" sz="2000" b="1" i="1" smtClean="0">
                          <a:latin typeface="Cambria Math" panose="02040503050406030204" pitchFamily="18" charset="0"/>
                          <a:ea typeface="Cambria Math" panose="02040503050406030204" pitchFamily="18" charset="0"/>
                        </a:rPr>
                        <m:t>)</m:t>
                      </m:r>
                    </m:oMath>
                  </m:oMathPara>
                </a14:m>
                <a:br>
                  <a:rPr kumimoji="1" lang="en-US" altLang="zh-CN" sz="2000" b="1" i="1" dirty="0">
                    <a:ea typeface="Cambria Math" panose="02040503050406030204" pitchFamily="18" charset="0"/>
                  </a:rPr>
                </a:br>
                <a:endParaRPr lang="zh-CN" altLang="en-US" sz="2000" dirty="0"/>
              </a:p>
            </p:txBody>
          </p:sp>
        </mc:Choice>
        <mc:Fallback xmlns="">
          <p:sp>
            <p:nvSpPr>
              <p:cNvPr id="11" name="文本框 10">
                <a:extLst>
                  <a:ext uri="{FF2B5EF4-FFF2-40B4-BE49-F238E27FC236}">
                    <a16:creationId xmlns:a16="http://schemas.microsoft.com/office/drawing/2014/main" id="{D572850C-BA35-9859-51D0-EC3F76E6DD16}"/>
                  </a:ext>
                </a:extLst>
              </p:cNvPr>
              <p:cNvSpPr txBox="1">
                <a:spLocks noRot="1" noChangeAspect="1" noMove="1" noResize="1" noEditPoints="1" noAdjustHandles="1" noChangeArrowheads="1" noChangeShapeType="1" noTextEdit="1"/>
              </p:cNvSpPr>
              <p:nvPr/>
            </p:nvSpPr>
            <p:spPr>
              <a:xfrm>
                <a:off x="4829895" y="5691873"/>
                <a:ext cx="6854104" cy="400174"/>
              </a:xfrm>
              <a:prstGeom prst="rect">
                <a:avLst/>
              </a:prstGeom>
              <a:blipFill>
                <a:blip r:embed="rId11"/>
                <a:stretch>
                  <a:fillRect b="-18750"/>
                </a:stretch>
              </a:blipFill>
            </p:spPr>
            <p:txBody>
              <a:bodyPr/>
              <a:lstStyle/>
              <a:p>
                <a:r>
                  <a:rPr lang="zh-CN" altLang="en-US">
                    <a:noFill/>
                  </a:rPr>
                  <a:t> </a:t>
                </a:r>
              </a:p>
            </p:txBody>
          </p:sp>
        </mc:Fallback>
      </mc:AlternateContent>
      <p:sp>
        <p:nvSpPr>
          <p:cNvPr id="12" name="文本框 11">
            <a:extLst>
              <a:ext uri="{FF2B5EF4-FFF2-40B4-BE49-F238E27FC236}">
                <a16:creationId xmlns:a16="http://schemas.microsoft.com/office/drawing/2014/main" id="{A24C3B30-0158-1660-B5FA-8B20B2EC528C}"/>
              </a:ext>
            </a:extLst>
          </p:cNvPr>
          <p:cNvSpPr txBox="1"/>
          <p:nvPr/>
        </p:nvSpPr>
        <p:spPr>
          <a:xfrm>
            <a:off x="205739" y="1252361"/>
            <a:ext cx="11267123" cy="461665"/>
          </a:xfrm>
          <a:prstGeom prst="rect">
            <a:avLst/>
          </a:prstGeom>
          <a:noFill/>
        </p:spPr>
        <p:txBody>
          <a:bodyPr wrap="square">
            <a:spAutoFit/>
          </a:bodyPr>
          <a:lstStyle/>
          <a:p>
            <a:r>
              <a:rPr lang="en" altLang="zh-CN" sz="2400" b="1" dirty="0" err="1"/>
              <a:t>PingPong</a:t>
            </a:r>
            <a:r>
              <a:rPr lang="en-US" altLang="zh-CN" sz="2400" b="1" dirty="0"/>
              <a:t>(Double</a:t>
            </a:r>
            <a:r>
              <a:rPr lang="zh-CN" altLang="en-US" sz="2400" b="1" dirty="0"/>
              <a:t> </a:t>
            </a:r>
            <a:r>
              <a:rPr lang="en-US" altLang="zh-CN" sz="2400" b="1" dirty="0"/>
              <a:t>Buffering)</a:t>
            </a:r>
            <a:r>
              <a:rPr lang="en" altLang="zh-CN" sz="2400" b="1" dirty="0"/>
              <a:t>-Free and Independent </a:t>
            </a:r>
            <a:r>
              <a:rPr lang="en" altLang="zh-CN" sz="2400" b="1" dirty="0" err="1"/>
              <a:t>Ld</a:t>
            </a:r>
            <a:r>
              <a:rPr lang="en" altLang="zh-CN" sz="2400" b="1" dirty="0"/>
              <a:t>/St Scenarios.</a:t>
            </a:r>
            <a:endParaRPr lang="zh-CN" altLang="en-US" sz="2400" b="1" dirty="0"/>
          </a:p>
        </p:txBody>
      </p:sp>
    </p:spTree>
    <p:extLst>
      <p:ext uri="{BB962C8B-B14F-4D97-AF65-F5344CB8AC3E}">
        <p14:creationId xmlns:p14="http://schemas.microsoft.com/office/powerpoint/2010/main" val="2190322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168863EC-9779-E407-0293-9CD7018E3E95}"/>
              </a:ext>
            </a:extLst>
          </p:cNvPr>
          <p:cNvSpPr txBox="1"/>
          <p:nvPr/>
        </p:nvSpPr>
        <p:spPr>
          <a:xfrm>
            <a:off x="1892947" y="270227"/>
            <a:ext cx="6235994" cy="707886"/>
          </a:xfrm>
          <a:prstGeom prst="rect">
            <a:avLst/>
          </a:prstGeom>
          <a:noFill/>
        </p:spPr>
        <p:txBody>
          <a:bodyPr wrap="square">
            <a:spAutoFit/>
          </a:bodyPr>
          <a:lstStyle/>
          <a:p>
            <a:r>
              <a:rPr kumimoji="1" lang="en-US" altLang="zh-CN" sz="4000" dirty="0">
                <a:solidFill>
                  <a:srgbClr val="B88F4D"/>
                </a:solidFill>
                <a:cs typeface="Times New Roman" panose="02020603050405020304" pitchFamily="18" charset="0"/>
              </a:rPr>
              <a:t>Performance</a:t>
            </a:r>
            <a:r>
              <a:rPr kumimoji="1" lang="zh-CN" altLang="en-US" sz="4000" dirty="0">
                <a:solidFill>
                  <a:srgbClr val="B88F4D"/>
                </a:solidFill>
                <a:cs typeface="Times New Roman" panose="02020603050405020304" pitchFamily="18" charset="0"/>
              </a:rPr>
              <a:t> </a:t>
            </a:r>
            <a:r>
              <a:rPr kumimoji="1" lang="en-US" altLang="zh-CN" sz="4000" dirty="0">
                <a:solidFill>
                  <a:srgbClr val="B88F4D"/>
                </a:solidFill>
                <a:cs typeface="Times New Roman" panose="02020603050405020304" pitchFamily="18" charset="0"/>
              </a:rPr>
              <a:t>Model</a:t>
            </a:r>
            <a:endParaRPr lang="zh-CN" altLang="en-US" sz="4000" dirty="0">
              <a:solidFill>
                <a:srgbClr val="B88F4D"/>
              </a:solidFill>
              <a:cs typeface="Times New Roman" panose="02020603050405020304" pitchFamily="18" charset="0"/>
            </a:endParaRPr>
          </a:p>
        </p:txBody>
      </p:sp>
      <p:cxnSp>
        <p:nvCxnSpPr>
          <p:cNvPr id="41" name="直线连接符 40">
            <a:extLst>
              <a:ext uri="{FF2B5EF4-FFF2-40B4-BE49-F238E27FC236}">
                <a16:creationId xmlns:a16="http://schemas.microsoft.com/office/drawing/2014/main" id="{531F5019-A08C-E8DB-47F5-391AD5D22C26}"/>
              </a:ext>
            </a:extLst>
          </p:cNvPr>
          <p:cNvCxnSpPr>
            <a:cxnSpLocks/>
          </p:cNvCxnSpPr>
          <p:nvPr/>
        </p:nvCxnSpPr>
        <p:spPr>
          <a:xfrm>
            <a:off x="8960016" y="2251372"/>
            <a:ext cx="0" cy="3781947"/>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9" name="文本框 88">
                <a:extLst>
                  <a:ext uri="{FF2B5EF4-FFF2-40B4-BE49-F238E27FC236}">
                    <a16:creationId xmlns:a16="http://schemas.microsoft.com/office/drawing/2014/main" id="{7961532C-DE9C-6B5B-ED3C-3302841BF564}"/>
                  </a:ext>
                </a:extLst>
              </p:cNvPr>
              <p:cNvSpPr txBox="1"/>
              <p:nvPr/>
            </p:nvSpPr>
            <p:spPr>
              <a:xfrm>
                <a:off x="-343403" y="1924860"/>
                <a:ext cx="7592720" cy="12311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000" b="1" i="1" smtClean="0">
                          <a:solidFill>
                            <a:schemeClr val="tx1"/>
                          </a:solidFill>
                          <a:latin typeface="Cambria Math" panose="02040503050406030204" pitchFamily="18" charset="0"/>
                        </a:rPr>
                        <m:t>𝑪𝒚𝒄𝒍𝒆</m:t>
                      </m:r>
                      <m:d>
                        <m:dPr>
                          <m:ctrlPr>
                            <a:rPr kumimoji="1" lang="en-US" altLang="zh-CN" sz="2000" b="1" i="1">
                              <a:solidFill>
                                <a:schemeClr val="tx1"/>
                              </a:solidFill>
                              <a:latin typeface="Cambria Math" panose="02040503050406030204" pitchFamily="18" charset="0"/>
                            </a:rPr>
                          </m:ctrlPr>
                        </m:dPr>
                        <m:e>
                          <m:r>
                            <a:rPr kumimoji="1" lang="en-US" altLang="zh-CN" sz="2000" b="1" i="1">
                              <a:solidFill>
                                <a:schemeClr val="tx1"/>
                              </a:solidFill>
                              <a:latin typeface="Cambria Math" panose="02040503050406030204" pitchFamily="18" charset="0"/>
                            </a:rPr>
                            <m:t>𝒇</m:t>
                          </m:r>
                        </m:e>
                      </m:d>
                      <m:r>
                        <m:rPr>
                          <m:aln/>
                        </m:rPr>
                        <a:rPr kumimoji="1" lang="en-US" altLang="zh-CN" sz="2000" b="1" i="1">
                          <a:solidFill>
                            <a:schemeClr val="tx1"/>
                          </a:solidFill>
                          <a:latin typeface="Cambria Math" panose="02040503050406030204" pitchFamily="18" charset="0"/>
                        </a:rPr>
                        <m:t>=</m:t>
                      </m:r>
                      <m:r>
                        <a:rPr kumimoji="1" lang="en-US" altLang="zh-CN" sz="2000" b="1" i="1">
                          <a:solidFill>
                            <a:schemeClr val="tx1"/>
                          </a:solidFill>
                          <a:latin typeface="Cambria Math" panose="02040503050406030204" pitchFamily="18" charset="0"/>
                        </a:rPr>
                        <m:t>𝑪𝒚𝒄𝒍𝒆</m:t>
                      </m:r>
                      <m:d>
                        <m:dPr>
                          <m:ctrlPr>
                            <a:rPr kumimoji="1" lang="en-US" altLang="zh-CN" sz="2000" b="1" i="1">
                              <a:solidFill>
                                <a:schemeClr val="tx1"/>
                              </a:solidFill>
                              <a:latin typeface="Cambria Math" panose="02040503050406030204" pitchFamily="18" charset="0"/>
                            </a:rPr>
                          </m:ctrlPr>
                        </m:dPr>
                        <m:e>
                          <m:r>
                            <a:rPr kumimoji="1" lang="en-US" altLang="zh-CN" sz="2000" b="1" i="1">
                              <a:solidFill>
                                <a:schemeClr val="tx1"/>
                              </a:solidFill>
                              <a:latin typeface="Cambria Math" panose="02040503050406030204" pitchFamily="18" charset="0"/>
                            </a:rPr>
                            <m:t>𝑳𝒅</m:t>
                          </m:r>
                        </m:e>
                      </m:d>
                      <m:r>
                        <a:rPr kumimoji="1" lang="en-US" altLang="zh-CN" sz="2000" b="1" i="1">
                          <a:solidFill>
                            <a:schemeClr val="tx1"/>
                          </a:solidFill>
                          <a:latin typeface="Cambria Math" panose="02040503050406030204" pitchFamily="18" charset="0"/>
                        </a:rPr>
                        <m:t>+</m:t>
                      </m:r>
                      <m:r>
                        <a:rPr kumimoji="1" lang="en-US" altLang="zh-CN" sz="2000" b="1" i="1">
                          <a:solidFill>
                            <a:schemeClr val="tx1"/>
                          </a:solidFill>
                          <a:latin typeface="Cambria Math" panose="02040503050406030204" pitchFamily="18" charset="0"/>
                        </a:rPr>
                        <m:t>𝑪𝒚𝒄𝒍𝒆</m:t>
                      </m:r>
                      <m:d>
                        <m:dPr>
                          <m:ctrlPr>
                            <a:rPr kumimoji="1" lang="en-US" altLang="zh-CN" sz="2000" b="1" i="1">
                              <a:solidFill>
                                <a:schemeClr val="tx1"/>
                              </a:solidFill>
                              <a:latin typeface="Cambria Math" panose="02040503050406030204" pitchFamily="18" charset="0"/>
                            </a:rPr>
                          </m:ctrlPr>
                        </m:dPr>
                        <m:e>
                          <m:r>
                            <a:rPr kumimoji="1" lang="en-US" altLang="zh-CN" sz="2000" b="1" i="1">
                              <a:solidFill>
                                <a:schemeClr val="tx1"/>
                              </a:solidFill>
                              <a:latin typeface="Cambria Math" panose="02040503050406030204" pitchFamily="18" charset="0"/>
                            </a:rPr>
                            <m:t>𝑺𝒕</m:t>
                          </m:r>
                        </m:e>
                      </m:d>
                      <m:r>
                        <a:rPr kumimoji="1" lang="en-US" altLang="zh-CN" sz="2000" b="1" i="1">
                          <a:solidFill>
                            <a:schemeClr val="tx1"/>
                          </a:solidFill>
                          <a:latin typeface="Cambria Math" panose="02040503050406030204" pitchFamily="18" charset="0"/>
                        </a:rPr>
                        <m:t>+</m:t>
                      </m:r>
                      <m:r>
                        <a:rPr kumimoji="1" lang="en-US" altLang="zh-CN" sz="2000" b="1" i="1">
                          <a:solidFill>
                            <a:schemeClr val="tx1"/>
                          </a:solidFill>
                          <a:latin typeface="Cambria Math" panose="02040503050406030204" pitchFamily="18" charset="0"/>
                        </a:rPr>
                        <m:t>𝒏</m:t>
                      </m:r>
                      <m:r>
                        <a:rPr kumimoji="1" lang="en-US" altLang="zh-CN" sz="2000" b="1" i="1">
                          <a:solidFill>
                            <a:schemeClr val="tx1"/>
                          </a:solidFill>
                          <a:latin typeface="Cambria Math" panose="02040503050406030204" pitchFamily="18" charset="0"/>
                          <a:ea typeface="Cambria Math" panose="02040503050406030204" pitchFamily="18" charset="0"/>
                        </a:rPr>
                        <m:t>×</m:t>
                      </m:r>
                      <m:r>
                        <a:rPr kumimoji="1" lang="en-US" altLang="zh-CN" sz="2000" b="1" i="1">
                          <a:solidFill>
                            <a:schemeClr val="tx1"/>
                          </a:solidFill>
                          <a:latin typeface="Cambria Math" panose="02040503050406030204" pitchFamily="18" charset="0"/>
                          <a:ea typeface="Cambria Math" panose="02040503050406030204" pitchFamily="18" charset="0"/>
                        </a:rPr>
                        <m:t>𝑪𝒚𝒄𝒍𝒆</m:t>
                      </m:r>
                      <m:d>
                        <m:dPr>
                          <m:ctrlPr>
                            <a:rPr kumimoji="1" lang="en-US" altLang="zh-CN" sz="2000" b="1" i="1">
                              <a:solidFill>
                                <a:schemeClr val="tx1"/>
                              </a:solidFill>
                              <a:latin typeface="Cambria Math" panose="02040503050406030204" pitchFamily="18" charset="0"/>
                              <a:ea typeface="Cambria Math" panose="02040503050406030204" pitchFamily="18" charset="0"/>
                            </a:rPr>
                          </m:ctrlPr>
                        </m:dPr>
                        <m:e>
                          <m:r>
                            <a:rPr kumimoji="1" lang="en-US" altLang="zh-CN" sz="2000" b="1" i="1">
                              <a:solidFill>
                                <a:schemeClr val="tx1"/>
                              </a:solidFill>
                              <a:latin typeface="Cambria Math" panose="02040503050406030204" pitchFamily="18" charset="0"/>
                              <a:ea typeface="Cambria Math" panose="02040503050406030204" pitchFamily="18" charset="0"/>
                            </a:rPr>
                            <m:t>𝒄𝒐𝒓𝒆</m:t>
                          </m:r>
                        </m:e>
                      </m:d>
                    </m:oMath>
                    <m:oMath xmlns:m="http://schemas.openxmlformats.org/officeDocument/2006/math">
                      <m:r>
                        <m:rPr>
                          <m:aln/>
                        </m:rPr>
                        <a:rPr kumimoji="1" lang="en-US" altLang="zh-CN" sz="2000" b="1" i="1">
                          <a:solidFill>
                            <a:schemeClr val="tx1"/>
                          </a:solidFill>
                          <a:latin typeface="Cambria Math" panose="02040503050406030204" pitchFamily="18" charset="0"/>
                          <a:ea typeface="Cambria Math" panose="02040503050406030204" pitchFamily="18" charset="0"/>
                        </a:rPr>
                        <m:t>+</m:t>
                      </m:r>
                      <m:r>
                        <a:rPr kumimoji="1" lang="en-US" altLang="zh-CN" sz="2000" b="1" i="1">
                          <a:solidFill>
                            <a:schemeClr val="tx1"/>
                          </a:solidFill>
                          <a:latin typeface="Cambria Math" panose="02040503050406030204" pitchFamily="18" charset="0"/>
                          <a:ea typeface="Cambria Math" panose="02040503050406030204" pitchFamily="18" charset="0"/>
                        </a:rPr>
                        <m:t>(</m:t>
                      </m:r>
                      <m:r>
                        <a:rPr kumimoji="1" lang="en-US" altLang="zh-CN" sz="2000" b="1" i="1">
                          <a:solidFill>
                            <a:schemeClr val="tx1"/>
                          </a:solidFill>
                          <a:latin typeface="Cambria Math" panose="02040503050406030204" pitchFamily="18" charset="0"/>
                          <a:ea typeface="Cambria Math" panose="02040503050406030204" pitchFamily="18" charset="0"/>
                        </a:rPr>
                        <m:t>𝒏</m:t>
                      </m:r>
                      <m:r>
                        <a:rPr kumimoji="1" lang="en-US" altLang="zh-CN" sz="2000" b="1" i="1">
                          <a:solidFill>
                            <a:schemeClr val="tx1"/>
                          </a:solidFill>
                          <a:latin typeface="Cambria Math" panose="02040503050406030204" pitchFamily="18" charset="0"/>
                          <a:ea typeface="Cambria Math" panose="02040503050406030204" pitchFamily="18" charset="0"/>
                        </a:rPr>
                        <m:t>−</m:t>
                      </m:r>
                      <m:r>
                        <a:rPr kumimoji="1" lang="en-US" altLang="zh-CN" sz="2000" b="1" i="1">
                          <a:solidFill>
                            <a:schemeClr val="tx1"/>
                          </a:solidFill>
                          <a:latin typeface="Cambria Math" panose="02040503050406030204" pitchFamily="18" charset="0"/>
                          <a:ea typeface="Cambria Math" panose="02040503050406030204" pitchFamily="18" charset="0"/>
                        </a:rPr>
                        <m:t>𝟏</m:t>
                      </m:r>
                      <m:r>
                        <a:rPr kumimoji="1" lang="en-US" altLang="zh-CN" sz="2000" b="1" i="1">
                          <a:solidFill>
                            <a:schemeClr val="tx1"/>
                          </a:solidFill>
                          <a:latin typeface="Cambria Math" panose="02040503050406030204" pitchFamily="18" charset="0"/>
                          <a:ea typeface="Cambria Math" panose="02040503050406030204" pitchFamily="18" charset="0"/>
                        </a:rPr>
                        <m:t>)×</m:t>
                      </m:r>
                      <m:r>
                        <a:rPr kumimoji="1" lang="en-US" altLang="zh-CN" sz="2000" b="1" i="1">
                          <a:solidFill>
                            <a:schemeClr val="tx1"/>
                          </a:solidFill>
                          <a:latin typeface="Cambria Math" panose="02040503050406030204" pitchFamily="18" charset="0"/>
                          <a:ea typeface="Cambria Math" panose="02040503050406030204" pitchFamily="18" charset="0"/>
                        </a:rPr>
                        <m:t>𝒎𝒂𝒙</m:t>
                      </m:r>
                      <m:r>
                        <a:rPr kumimoji="1" lang="en-US" altLang="zh-CN" sz="2000" b="1" i="1">
                          <a:solidFill>
                            <a:schemeClr val="tx1"/>
                          </a:solidFill>
                          <a:latin typeface="Cambria Math" panose="02040503050406030204" pitchFamily="18" charset="0"/>
                          <a:ea typeface="Cambria Math" panose="02040503050406030204" pitchFamily="18" charset="0"/>
                        </a:rPr>
                        <m:t>⁡(</m:t>
                      </m:r>
                      <m:r>
                        <a:rPr kumimoji="1" lang="en-US" altLang="zh-CN" sz="2000" b="1" i="1">
                          <a:solidFill>
                            <a:schemeClr val="tx1"/>
                          </a:solidFill>
                          <a:latin typeface="Cambria Math" panose="02040503050406030204" pitchFamily="18" charset="0"/>
                          <a:ea typeface="Cambria Math" panose="02040503050406030204" pitchFamily="18" charset="0"/>
                        </a:rPr>
                        <m:t>𝑪𝒚𝒄𝒍𝒆</m:t>
                      </m:r>
                      <m:d>
                        <m:dPr>
                          <m:ctrlPr>
                            <a:rPr kumimoji="1" lang="en-US" altLang="zh-CN" sz="2000" b="1" i="1">
                              <a:solidFill>
                                <a:schemeClr val="tx1"/>
                              </a:solidFill>
                              <a:latin typeface="Cambria Math" panose="02040503050406030204" pitchFamily="18" charset="0"/>
                              <a:ea typeface="Cambria Math" panose="02040503050406030204" pitchFamily="18" charset="0"/>
                            </a:rPr>
                          </m:ctrlPr>
                        </m:dPr>
                        <m:e>
                          <m:r>
                            <a:rPr kumimoji="1" lang="en-US" altLang="zh-CN" sz="2000" b="1" i="1">
                              <a:solidFill>
                                <a:schemeClr val="tx1"/>
                              </a:solidFill>
                              <a:latin typeface="Cambria Math" panose="02040503050406030204" pitchFamily="18" charset="0"/>
                              <a:ea typeface="Cambria Math" panose="02040503050406030204" pitchFamily="18" charset="0"/>
                            </a:rPr>
                            <m:t>𝑳𝒅</m:t>
                          </m:r>
                        </m:e>
                      </m:d>
                      <m:r>
                        <a:rPr kumimoji="1" lang="en-US" altLang="zh-CN" sz="2000" b="1" i="1">
                          <a:solidFill>
                            <a:schemeClr val="tx1"/>
                          </a:solidFill>
                          <a:latin typeface="Cambria Math" panose="02040503050406030204" pitchFamily="18" charset="0"/>
                          <a:ea typeface="Cambria Math" panose="02040503050406030204" pitchFamily="18" charset="0"/>
                        </a:rPr>
                        <m:t>,</m:t>
                      </m:r>
                      <m:r>
                        <a:rPr kumimoji="1" lang="en-US" altLang="zh-CN" sz="2000" b="1" i="1">
                          <a:solidFill>
                            <a:schemeClr val="tx1"/>
                          </a:solidFill>
                          <a:latin typeface="Cambria Math" panose="02040503050406030204" pitchFamily="18" charset="0"/>
                          <a:ea typeface="Cambria Math" panose="02040503050406030204" pitchFamily="18" charset="0"/>
                        </a:rPr>
                        <m:t>𝑪𝒚𝒄𝒍𝒆</m:t>
                      </m:r>
                      <m:r>
                        <a:rPr kumimoji="1" lang="en-US" altLang="zh-CN" sz="2000" b="1" i="1">
                          <a:solidFill>
                            <a:schemeClr val="tx1"/>
                          </a:solidFill>
                          <a:latin typeface="Cambria Math" panose="02040503050406030204" pitchFamily="18" charset="0"/>
                          <a:ea typeface="Cambria Math" panose="02040503050406030204" pitchFamily="18" charset="0"/>
                        </a:rPr>
                        <m:t>(</m:t>
                      </m:r>
                      <m:r>
                        <a:rPr kumimoji="1" lang="en-US" altLang="zh-CN" sz="2000" b="1" i="1">
                          <a:solidFill>
                            <a:schemeClr val="tx1"/>
                          </a:solidFill>
                          <a:latin typeface="Cambria Math" panose="02040503050406030204" pitchFamily="18" charset="0"/>
                          <a:ea typeface="Cambria Math" panose="02040503050406030204" pitchFamily="18" charset="0"/>
                        </a:rPr>
                        <m:t>𝑺𝒕</m:t>
                      </m:r>
                      <m:r>
                        <a:rPr kumimoji="1" lang="en-US" altLang="zh-CN" sz="2000" b="1" i="1">
                          <a:solidFill>
                            <a:schemeClr val="tx1"/>
                          </a:solidFill>
                          <a:latin typeface="Cambria Math" panose="02040503050406030204" pitchFamily="18" charset="0"/>
                          <a:ea typeface="Cambria Math" panose="02040503050406030204" pitchFamily="18" charset="0"/>
                        </a:rPr>
                        <m:t>)</m:t>
                      </m:r>
                    </m:oMath>
                    <m:oMath xmlns:m="http://schemas.openxmlformats.org/officeDocument/2006/math">
                      <m:r>
                        <m:rPr>
                          <m:aln/>
                        </m:rPr>
                        <a:rPr kumimoji="1" lang="en-US" altLang="zh-CN" sz="2000" b="1" i="1" smtClean="0">
                          <a:solidFill>
                            <a:schemeClr val="tx1"/>
                          </a:solidFill>
                          <a:latin typeface="Cambria Math" panose="02040503050406030204" pitchFamily="18" charset="0"/>
                          <a:ea typeface="Cambria Math" panose="02040503050406030204" pitchFamily="18" charset="0"/>
                        </a:rPr>
                        <m:t>=</m:t>
                      </m:r>
                      <m:r>
                        <a:rPr kumimoji="1" lang="en-US" altLang="zh-CN" sz="2000" b="1" i="1" smtClean="0">
                          <a:solidFill>
                            <a:schemeClr val="tx1"/>
                          </a:solidFill>
                          <a:latin typeface="Cambria Math" panose="02040503050406030204" pitchFamily="18" charset="0"/>
                          <a:ea typeface="Cambria Math" panose="02040503050406030204" pitchFamily="18" charset="0"/>
                        </a:rPr>
                        <m:t>𝒎𝒂𝒙</m:t>
                      </m:r>
                      <m:d>
                        <m:dPr>
                          <m:ctrlPr>
                            <a:rPr kumimoji="1" lang="en-US" altLang="zh-CN" sz="2000" b="1" i="1" smtClean="0">
                              <a:solidFill>
                                <a:schemeClr val="tx1"/>
                              </a:solidFill>
                              <a:latin typeface="Cambria Math" panose="02040503050406030204" pitchFamily="18" charset="0"/>
                              <a:ea typeface="Cambria Math" panose="02040503050406030204" pitchFamily="18" charset="0"/>
                            </a:rPr>
                          </m:ctrlPr>
                        </m:dPr>
                        <m:e>
                          <m:sSub>
                            <m:sSubPr>
                              <m:ctrlPr>
                                <a:rPr kumimoji="1" lang="en-US" altLang="zh-CN" sz="2000" b="1" i="1" smtClean="0">
                                  <a:solidFill>
                                    <a:schemeClr val="tx1"/>
                                  </a:solidFill>
                                  <a:latin typeface="Cambria Math" panose="02040503050406030204" pitchFamily="18" charset="0"/>
                                  <a:ea typeface="Cambria Math" panose="02040503050406030204" pitchFamily="18" charset="0"/>
                                </a:rPr>
                              </m:ctrlPr>
                            </m:sSubPr>
                            <m:e>
                              <m:r>
                                <a:rPr kumimoji="1" lang="en-US" altLang="zh-CN" sz="2000" b="1" i="1" smtClean="0">
                                  <a:solidFill>
                                    <a:schemeClr val="tx1"/>
                                  </a:solidFill>
                                  <a:latin typeface="Cambria Math" panose="02040503050406030204" pitchFamily="18" charset="0"/>
                                  <a:ea typeface="Cambria Math" panose="02040503050406030204" pitchFamily="18" charset="0"/>
                                </a:rPr>
                                <m:t>𝒂</m:t>
                              </m:r>
                            </m:e>
                            <m:sub>
                              <m:r>
                                <a:rPr kumimoji="1" lang="en-US" altLang="zh-CN" sz="2000" b="1" i="1" smtClean="0">
                                  <a:solidFill>
                                    <a:schemeClr val="tx1"/>
                                  </a:solidFill>
                                  <a:latin typeface="Cambria Math" panose="02040503050406030204" pitchFamily="18" charset="0"/>
                                  <a:ea typeface="Cambria Math" panose="02040503050406030204" pitchFamily="18" charset="0"/>
                                </a:rPr>
                                <m:t>𝟏</m:t>
                              </m:r>
                            </m:sub>
                          </m:sSub>
                          <m:r>
                            <a:rPr kumimoji="1" lang="en-US" altLang="zh-CN" sz="2000" b="1" i="1" smtClean="0">
                              <a:solidFill>
                                <a:schemeClr val="tx1"/>
                              </a:solidFill>
                              <a:latin typeface="Cambria Math" panose="02040503050406030204" pitchFamily="18" charset="0"/>
                              <a:ea typeface="Cambria Math" panose="02040503050406030204" pitchFamily="18" charset="0"/>
                            </a:rPr>
                            <m:t>𝒇</m:t>
                          </m:r>
                          <m:r>
                            <a:rPr kumimoji="1" lang="en-US" altLang="zh-CN" sz="2000" b="1" i="1" smtClean="0">
                              <a:solidFill>
                                <a:schemeClr val="tx1"/>
                              </a:solidFill>
                              <a:latin typeface="Cambria Math" panose="02040503050406030204" pitchFamily="18" charset="0"/>
                              <a:ea typeface="Cambria Math" panose="02040503050406030204" pitchFamily="18" charset="0"/>
                            </a:rPr>
                            <m:t>,</m:t>
                          </m:r>
                          <m:sSub>
                            <m:sSubPr>
                              <m:ctrlPr>
                                <a:rPr kumimoji="1" lang="en-US" altLang="zh-CN" sz="2000" b="1" i="1" smtClean="0">
                                  <a:solidFill>
                                    <a:schemeClr val="tx1"/>
                                  </a:solidFill>
                                  <a:latin typeface="Cambria Math" panose="02040503050406030204" pitchFamily="18" charset="0"/>
                                  <a:ea typeface="Cambria Math" panose="02040503050406030204" pitchFamily="18" charset="0"/>
                                </a:rPr>
                              </m:ctrlPr>
                            </m:sSubPr>
                            <m:e>
                              <m:r>
                                <a:rPr kumimoji="1" lang="en-US" altLang="zh-CN" sz="2000" b="1" i="1" smtClean="0">
                                  <a:solidFill>
                                    <a:schemeClr val="tx1"/>
                                  </a:solidFill>
                                  <a:latin typeface="Cambria Math" panose="02040503050406030204" pitchFamily="18" charset="0"/>
                                  <a:ea typeface="Cambria Math" panose="02040503050406030204" pitchFamily="18" charset="0"/>
                                </a:rPr>
                                <m:t>𝒄</m:t>
                              </m:r>
                            </m:e>
                            <m:sub>
                              <m:r>
                                <a:rPr kumimoji="1" lang="en-US" altLang="zh-CN" sz="2000" b="1" i="1" smtClean="0">
                                  <a:solidFill>
                                    <a:schemeClr val="tx1"/>
                                  </a:solidFill>
                                  <a:latin typeface="Cambria Math" panose="02040503050406030204" pitchFamily="18" charset="0"/>
                                  <a:ea typeface="Cambria Math" panose="02040503050406030204" pitchFamily="18" charset="0"/>
                                </a:rPr>
                                <m:t>𝟏</m:t>
                              </m:r>
                            </m:sub>
                          </m:sSub>
                        </m:e>
                      </m:d>
                      <m:r>
                        <a:rPr kumimoji="1" lang="en-US" altLang="zh-CN" sz="2000" b="1" i="1" smtClean="0">
                          <a:solidFill>
                            <a:schemeClr val="tx1"/>
                          </a:solidFill>
                          <a:latin typeface="Cambria Math" panose="02040503050406030204" pitchFamily="18" charset="0"/>
                          <a:ea typeface="Cambria Math" panose="02040503050406030204" pitchFamily="18" charset="0"/>
                        </a:rPr>
                        <m:t>+</m:t>
                      </m:r>
                      <m:r>
                        <a:rPr kumimoji="1" lang="en-US" altLang="zh-CN" sz="2000" b="1" i="1" smtClean="0">
                          <a:solidFill>
                            <a:schemeClr val="tx1"/>
                          </a:solidFill>
                          <a:latin typeface="Cambria Math" panose="02040503050406030204" pitchFamily="18" charset="0"/>
                          <a:ea typeface="Cambria Math" panose="02040503050406030204" pitchFamily="18" charset="0"/>
                        </a:rPr>
                        <m:t>𝒎𝒂𝒙</m:t>
                      </m:r>
                      <m:d>
                        <m:dPr>
                          <m:ctrlPr>
                            <a:rPr kumimoji="1" lang="en-US" altLang="zh-CN" sz="2000" b="1" i="1" smtClean="0">
                              <a:solidFill>
                                <a:schemeClr val="tx1"/>
                              </a:solidFill>
                              <a:latin typeface="Cambria Math" panose="02040503050406030204" pitchFamily="18" charset="0"/>
                              <a:ea typeface="Cambria Math" panose="02040503050406030204" pitchFamily="18" charset="0"/>
                            </a:rPr>
                          </m:ctrlPr>
                        </m:dPr>
                        <m:e>
                          <m:sSub>
                            <m:sSubPr>
                              <m:ctrlPr>
                                <a:rPr kumimoji="1" lang="en-US" altLang="zh-CN" sz="2000" b="1" i="1" smtClean="0">
                                  <a:solidFill>
                                    <a:schemeClr val="tx1"/>
                                  </a:solidFill>
                                  <a:latin typeface="Cambria Math" panose="02040503050406030204" pitchFamily="18" charset="0"/>
                                  <a:ea typeface="Cambria Math" panose="02040503050406030204" pitchFamily="18" charset="0"/>
                                </a:rPr>
                              </m:ctrlPr>
                            </m:sSubPr>
                            <m:e>
                              <m:r>
                                <a:rPr kumimoji="1" lang="en-US" altLang="zh-CN" sz="2000" b="1" i="1" smtClean="0">
                                  <a:solidFill>
                                    <a:schemeClr val="tx1"/>
                                  </a:solidFill>
                                  <a:latin typeface="Cambria Math" panose="02040503050406030204" pitchFamily="18" charset="0"/>
                                  <a:ea typeface="Cambria Math" panose="02040503050406030204" pitchFamily="18" charset="0"/>
                                </a:rPr>
                                <m:t>𝒂</m:t>
                              </m:r>
                            </m:e>
                            <m:sub>
                              <m:r>
                                <a:rPr kumimoji="1" lang="en-US" altLang="zh-CN" sz="2000" b="1" i="1" smtClean="0">
                                  <a:solidFill>
                                    <a:schemeClr val="tx1"/>
                                  </a:solidFill>
                                  <a:latin typeface="Cambria Math" panose="02040503050406030204" pitchFamily="18" charset="0"/>
                                  <a:ea typeface="Cambria Math" panose="02040503050406030204" pitchFamily="18" charset="0"/>
                                </a:rPr>
                                <m:t>𝟐</m:t>
                              </m:r>
                            </m:sub>
                          </m:sSub>
                          <m:r>
                            <a:rPr kumimoji="1" lang="en-US" altLang="zh-CN" sz="2000" b="1" i="1" smtClean="0">
                              <a:solidFill>
                                <a:schemeClr val="tx1"/>
                              </a:solidFill>
                              <a:latin typeface="Cambria Math" panose="02040503050406030204" pitchFamily="18" charset="0"/>
                              <a:ea typeface="Cambria Math" panose="02040503050406030204" pitchFamily="18" charset="0"/>
                            </a:rPr>
                            <m:t>𝒇</m:t>
                          </m:r>
                          <m:r>
                            <a:rPr kumimoji="1" lang="en-US" altLang="zh-CN" sz="2000" b="1" i="1" smtClean="0">
                              <a:solidFill>
                                <a:schemeClr val="tx1"/>
                              </a:solidFill>
                              <a:latin typeface="Cambria Math" panose="02040503050406030204" pitchFamily="18" charset="0"/>
                              <a:ea typeface="Cambria Math" panose="02040503050406030204" pitchFamily="18" charset="0"/>
                            </a:rPr>
                            <m:t>,</m:t>
                          </m:r>
                          <m:sSub>
                            <m:sSubPr>
                              <m:ctrlPr>
                                <a:rPr kumimoji="1" lang="en-US" altLang="zh-CN" sz="2000" b="1" i="1" smtClean="0">
                                  <a:solidFill>
                                    <a:schemeClr val="tx1"/>
                                  </a:solidFill>
                                  <a:latin typeface="Cambria Math" panose="02040503050406030204" pitchFamily="18" charset="0"/>
                                  <a:ea typeface="Cambria Math" panose="02040503050406030204" pitchFamily="18" charset="0"/>
                                </a:rPr>
                              </m:ctrlPr>
                            </m:sSubPr>
                            <m:e>
                              <m:r>
                                <a:rPr kumimoji="1" lang="en-US" altLang="zh-CN" sz="2000" b="1" i="1" smtClean="0">
                                  <a:solidFill>
                                    <a:schemeClr val="tx1"/>
                                  </a:solidFill>
                                  <a:latin typeface="Cambria Math" panose="02040503050406030204" pitchFamily="18" charset="0"/>
                                  <a:ea typeface="Cambria Math" panose="02040503050406030204" pitchFamily="18" charset="0"/>
                                </a:rPr>
                                <m:t>𝒄</m:t>
                              </m:r>
                            </m:e>
                            <m:sub>
                              <m:r>
                                <a:rPr kumimoji="1" lang="en-US" altLang="zh-CN" sz="2000" b="1" i="1" smtClean="0">
                                  <a:solidFill>
                                    <a:schemeClr val="tx1"/>
                                  </a:solidFill>
                                  <a:latin typeface="Cambria Math" panose="02040503050406030204" pitchFamily="18" charset="0"/>
                                  <a:ea typeface="Cambria Math" panose="02040503050406030204" pitchFamily="18" charset="0"/>
                                </a:rPr>
                                <m:t>𝟐</m:t>
                              </m:r>
                            </m:sub>
                          </m:sSub>
                        </m:e>
                      </m:d>
                      <m:r>
                        <a:rPr kumimoji="1" lang="en-US" altLang="zh-CN" sz="2000" b="1" i="1" smtClean="0">
                          <a:solidFill>
                            <a:schemeClr val="tx1"/>
                          </a:solidFill>
                          <a:latin typeface="Cambria Math" panose="02040503050406030204" pitchFamily="18" charset="0"/>
                          <a:ea typeface="Cambria Math" panose="02040503050406030204" pitchFamily="18" charset="0"/>
                        </a:rPr>
                        <m:t>+</m:t>
                      </m:r>
                      <m:r>
                        <a:rPr kumimoji="1" lang="en-US" altLang="zh-CN" sz="2000" b="1" i="1" smtClean="0">
                          <a:solidFill>
                            <a:schemeClr val="tx1"/>
                          </a:solidFill>
                          <a:latin typeface="Cambria Math" panose="02040503050406030204" pitchFamily="18" charset="0"/>
                          <a:ea typeface="Cambria Math" panose="02040503050406030204" pitchFamily="18" charset="0"/>
                        </a:rPr>
                        <m:t>𝒏</m:t>
                      </m:r>
                      <m:r>
                        <a:rPr kumimoji="1" lang="en-US" altLang="zh-CN" sz="2000" b="1" i="1" smtClean="0">
                          <a:solidFill>
                            <a:schemeClr val="tx1"/>
                          </a:solidFill>
                          <a:latin typeface="Cambria Math" panose="02040503050406030204" pitchFamily="18" charset="0"/>
                          <a:ea typeface="Cambria Math" panose="02040503050406030204" pitchFamily="18" charset="0"/>
                        </a:rPr>
                        <m:t>×</m:t>
                      </m:r>
                      <m:r>
                        <a:rPr kumimoji="1" lang="en-US" altLang="zh-CN" sz="2000" b="1" i="1" smtClean="0">
                          <a:solidFill>
                            <a:schemeClr val="tx1"/>
                          </a:solidFill>
                          <a:latin typeface="Cambria Math" panose="02040503050406030204" pitchFamily="18" charset="0"/>
                          <a:ea typeface="Cambria Math" panose="02040503050406030204" pitchFamily="18" charset="0"/>
                        </a:rPr>
                        <m:t>𝑪𝒚𝒄𝒍𝒆</m:t>
                      </m:r>
                      <m:d>
                        <m:dPr>
                          <m:ctrlPr>
                            <a:rPr kumimoji="1" lang="en-US" altLang="zh-CN" sz="2000" b="1" i="1" smtClean="0">
                              <a:solidFill>
                                <a:schemeClr val="tx1"/>
                              </a:solidFill>
                              <a:latin typeface="Cambria Math" panose="02040503050406030204" pitchFamily="18" charset="0"/>
                              <a:ea typeface="Cambria Math" panose="02040503050406030204" pitchFamily="18" charset="0"/>
                            </a:rPr>
                          </m:ctrlPr>
                        </m:dPr>
                        <m:e>
                          <m:r>
                            <a:rPr kumimoji="1" lang="en-US" altLang="zh-CN" sz="2000" b="1" i="1" smtClean="0">
                              <a:solidFill>
                                <a:schemeClr val="tx1"/>
                              </a:solidFill>
                              <a:latin typeface="Cambria Math" panose="02040503050406030204" pitchFamily="18" charset="0"/>
                              <a:ea typeface="Cambria Math" panose="02040503050406030204" pitchFamily="18" charset="0"/>
                            </a:rPr>
                            <m:t>𝒄𝒐𝒓𝒆</m:t>
                          </m:r>
                        </m:e>
                      </m:d>
                    </m:oMath>
                    <m:oMath xmlns:m="http://schemas.openxmlformats.org/officeDocument/2006/math">
                      <m:r>
                        <m:rPr>
                          <m:aln/>
                        </m:rPr>
                        <a:rPr kumimoji="1" lang="en-US" altLang="zh-CN" sz="2000" b="1" i="1" smtClean="0">
                          <a:solidFill>
                            <a:schemeClr val="tx1"/>
                          </a:solidFill>
                          <a:latin typeface="Cambria Math" panose="02040503050406030204" pitchFamily="18" charset="0"/>
                          <a:ea typeface="Cambria Math" panose="02040503050406030204" pitchFamily="18" charset="0"/>
                        </a:rPr>
                        <m:t>+</m:t>
                      </m:r>
                      <m:d>
                        <m:dPr>
                          <m:ctrlPr>
                            <a:rPr kumimoji="1" lang="en-US" altLang="zh-CN" sz="2000" b="1" i="1" smtClean="0">
                              <a:solidFill>
                                <a:schemeClr val="tx1"/>
                              </a:solidFill>
                              <a:latin typeface="Cambria Math" panose="02040503050406030204" pitchFamily="18" charset="0"/>
                              <a:ea typeface="Cambria Math" panose="02040503050406030204" pitchFamily="18" charset="0"/>
                            </a:rPr>
                          </m:ctrlPr>
                        </m:dPr>
                        <m:e>
                          <m:r>
                            <a:rPr kumimoji="1" lang="en-US" altLang="zh-CN" sz="2000" b="1" i="1" smtClean="0">
                              <a:solidFill>
                                <a:schemeClr val="tx1"/>
                              </a:solidFill>
                              <a:latin typeface="Cambria Math" panose="02040503050406030204" pitchFamily="18" charset="0"/>
                              <a:ea typeface="Cambria Math" panose="02040503050406030204" pitchFamily="18" charset="0"/>
                            </a:rPr>
                            <m:t>𝒏</m:t>
                          </m:r>
                          <m:r>
                            <a:rPr kumimoji="1" lang="en-US" altLang="zh-CN" sz="2000" b="1" i="1" smtClean="0">
                              <a:solidFill>
                                <a:schemeClr val="tx1"/>
                              </a:solidFill>
                              <a:latin typeface="Cambria Math" panose="02040503050406030204" pitchFamily="18" charset="0"/>
                              <a:ea typeface="Cambria Math" panose="02040503050406030204" pitchFamily="18" charset="0"/>
                            </a:rPr>
                            <m:t>−</m:t>
                          </m:r>
                          <m:r>
                            <a:rPr kumimoji="1" lang="en-US" altLang="zh-CN" sz="2000" b="1" i="1" smtClean="0">
                              <a:solidFill>
                                <a:schemeClr val="tx1"/>
                              </a:solidFill>
                              <a:latin typeface="Cambria Math" panose="02040503050406030204" pitchFamily="18" charset="0"/>
                              <a:ea typeface="Cambria Math" panose="02040503050406030204" pitchFamily="18" charset="0"/>
                            </a:rPr>
                            <m:t>𝟏</m:t>
                          </m:r>
                        </m:e>
                      </m:d>
                      <m:r>
                        <a:rPr kumimoji="1" lang="en-US" altLang="zh-CN" sz="2000" b="1" i="1" smtClean="0">
                          <a:solidFill>
                            <a:schemeClr val="tx1"/>
                          </a:solidFill>
                          <a:latin typeface="Cambria Math" panose="02040503050406030204" pitchFamily="18" charset="0"/>
                          <a:ea typeface="Cambria Math" panose="02040503050406030204" pitchFamily="18" charset="0"/>
                        </a:rPr>
                        <m:t>×</m:t>
                      </m:r>
                      <m:r>
                        <a:rPr kumimoji="1" lang="en-US" altLang="zh-CN" sz="2000" b="1" i="1" smtClean="0">
                          <a:solidFill>
                            <a:schemeClr val="tx1"/>
                          </a:solidFill>
                          <a:latin typeface="Cambria Math" panose="02040503050406030204" pitchFamily="18" charset="0"/>
                          <a:ea typeface="Cambria Math" panose="02040503050406030204" pitchFamily="18" charset="0"/>
                        </a:rPr>
                        <m:t>𝒎𝒂𝒙</m:t>
                      </m:r>
                      <m:d>
                        <m:dPr>
                          <m:ctrlPr>
                            <a:rPr kumimoji="1" lang="en-US" altLang="zh-CN" sz="2000" b="1" i="1" smtClean="0">
                              <a:solidFill>
                                <a:schemeClr val="tx1"/>
                              </a:solidFill>
                              <a:latin typeface="Cambria Math" panose="02040503050406030204" pitchFamily="18" charset="0"/>
                              <a:ea typeface="Cambria Math" panose="02040503050406030204" pitchFamily="18" charset="0"/>
                            </a:rPr>
                          </m:ctrlPr>
                        </m:dPr>
                        <m:e>
                          <m:sSub>
                            <m:sSubPr>
                              <m:ctrlPr>
                                <a:rPr kumimoji="1" lang="en-US" altLang="zh-CN" sz="2000" b="1" i="1" smtClean="0">
                                  <a:solidFill>
                                    <a:schemeClr val="tx1"/>
                                  </a:solidFill>
                                  <a:latin typeface="Cambria Math" panose="02040503050406030204" pitchFamily="18" charset="0"/>
                                  <a:ea typeface="Cambria Math" panose="02040503050406030204" pitchFamily="18" charset="0"/>
                                </a:rPr>
                              </m:ctrlPr>
                            </m:sSubPr>
                            <m:e>
                              <m:r>
                                <a:rPr kumimoji="1" lang="en-US" altLang="zh-CN" sz="2000" b="1" i="1" smtClean="0">
                                  <a:solidFill>
                                    <a:schemeClr val="tx1"/>
                                  </a:solidFill>
                                  <a:latin typeface="Cambria Math" panose="02040503050406030204" pitchFamily="18" charset="0"/>
                                  <a:ea typeface="Cambria Math" panose="02040503050406030204" pitchFamily="18" charset="0"/>
                                </a:rPr>
                                <m:t>𝒂</m:t>
                              </m:r>
                            </m:e>
                            <m:sub>
                              <m:r>
                                <a:rPr kumimoji="1" lang="en-US" altLang="zh-CN" sz="2000" b="1" i="1" smtClean="0">
                                  <a:solidFill>
                                    <a:schemeClr val="tx1"/>
                                  </a:solidFill>
                                  <a:latin typeface="Cambria Math" panose="02040503050406030204" pitchFamily="18" charset="0"/>
                                  <a:ea typeface="Cambria Math" panose="02040503050406030204" pitchFamily="18" charset="0"/>
                                </a:rPr>
                                <m:t>𝟏</m:t>
                              </m:r>
                            </m:sub>
                          </m:sSub>
                          <m:r>
                            <a:rPr kumimoji="1" lang="en-US" altLang="zh-CN" sz="2000" b="1" i="1" smtClean="0">
                              <a:solidFill>
                                <a:schemeClr val="tx1"/>
                              </a:solidFill>
                              <a:latin typeface="Cambria Math" panose="02040503050406030204" pitchFamily="18" charset="0"/>
                              <a:ea typeface="Cambria Math" panose="02040503050406030204" pitchFamily="18" charset="0"/>
                            </a:rPr>
                            <m:t>𝒇</m:t>
                          </m:r>
                          <m:r>
                            <a:rPr kumimoji="1" lang="en-US" altLang="zh-CN" sz="2000" b="1" i="1" smtClean="0">
                              <a:solidFill>
                                <a:schemeClr val="tx1"/>
                              </a:solidFill>
                              <a:latin typeface="Cambria Math" panose="02040503050406030204" pitchFamily="18" charset="0"/>
                              <a:ea typeface="Cambria Math" panose="02040503050406030204" pitchFamily="18" charset="0"/>
                            </a:rPr>
                            <m:t>,</m:t>
                          </m:r>
                          <m:sSub>
                            <m:sSubPr>
                              <m:ctrlPr>
                                <a:rPr kumimoji="1" lang="en-US" altLang="zh-CN" sz="2000" b="1" i="1" smtClean="0">
                                  <a:solidFill>
                                    <a:schemeClr val="tx1"/>
                                  </a:solidFill>
                                  <a:latin typeface="Cambria Math" panose="02040503050406030204" pitchFamily="18" charset="0"/>
                                  <a:ea typeface="Cambria Math" panose="02040503050406030204" pitchFamily="18" charset="0"/>
                                </a:rPr>
                              </m:ctrlPr>
                            </m:sSubPr>
                            <m:e>
                              <m:r>
                                <a:rPr kumimoji="1" lang="en-US" altLang="zh-CN" sz="2000" b="1" i="1" smtClean="0">
                                  <a:solidFill>
                                    <a:schemeClr val="tx1"/>
                                  </a:solidFill>
                                  <a:latin typeface="Cambria Math" panose="02040503050406030204" pitchFamily="18" charset="0"/>
                                  <a:ea typeface="Cambria Math" panose="02040503050406030204" pitchFamily="18" charset="0"/>
                                </a:rPr>
                                <m:t>𝒄</m:t>
                              </m:r>
                            </m:e>
                            <m:sub>
                              <m:r>
                                <a:rPr kumimoji="1" lang="en-US" altLang="zh-CN" sz="2000" b="1" i="1" smtClean="0">
                                  <a:solidFill>
                                    <a:schemeClr val="tx1"/>
                                  </a:solidFill>
                                  <a:latin typeface="Cambria Math" panose="02040503050406030204" pitchFamily="18" charset="0"/>
                                  <a:ea typeface="Cambria Math" panose="02040503050406030204" pitchFamily="18" charset="0"/>
                                </a:rPr>
                                <m:t>𝟏</m:t>
                              </m:r>
                            </m:sub>
                          </m:sSub>
                          <m:r>
                            <a:rPr kumimoji="1" lang="en-US" altLang="zh-CN" sz="2000" b="1" i="1" smtClean="0">
                              <a:solidFill>
                                <a:schemeClr val="tx1"/>
                              </a:solidFill>
                              <a:latin typeface="Cambria Math" panose="02040503050406030204" pitchFamily="18" charset="0"/>
                              <a:ea typeface="Cambria Math" panose="02040503050406030204" pitchFamily="18" charset="0"/>
                            </a:rPr>
                            <m:t>,</m:t>
                          </m:r>
                          <m:sSub>
                            <m:sSubPr>
                              <m:ctrlPr>
                                <a:rPr kumimoji="1" lang="en-US" altLang="zh-CN" sz="2000" b="1" i="1" smtClean="0">
                                  <a:solidFill>
                                    <a:schemeClr val="tx1"/>
                                  </a:solidFill>
                                  <a:latin typeface="Cambria Math" panose="02040503050406030204" pitchFamily="18" charset="0"/>
                                  <a:ea typeface="Cambria Math" panose="02040503050406030204" pitchFamily="18" charset="0"/>
                                </a:rPr>
                              </m:ctrlPr>
                            </m:sSubPr>
                            <m:e>
                              <m:r>
                                <a:rPr kumimoji="1" lang="en-US" altLang="zh-CN" sz="2000" b="1" i="1" smtClean="0">
                                  <a:solidFill>
                                    <a:schemeClr val="tx1"/>
                                  </a:solidFill>
                                  <a:latin typeface="Cambria Math" panose="02040503050406030204" pitchFamily="18" charset="0"/>
                                  <a:ea typeface="Cambria Math" panose="02040503050406030204" pitchFamily="18" charset="0"/>
                                </a:rPr>
                                <m:t>𝒂</m:t>
                              </m:r>
                            </m:e>
                            <m:sub>
                              <m:r>
                                <a:rPr kumimoji="1" lang="en-US" altLang="zh-CN" sz="2000" b="1" i="1" smtClean="0">
                                  <a:solidFill>
                                    <a:schemeClr val="tx1"/>
                                  </a:solidFill>
                                  <a:latin typeface="Cambria Math" panose="02040503050406030204" pitchFamily="18" charset="0"/>
                                  <a:ea typeface="Cambria Math" panose="02040503050406030204" pitchFamily="18" charset="0"/>
                                </a:rPr>
                                <m:t>𝟐</m:t>
                              </m:r>
                            </m:sub>
                          </m:sSub>
                          <m:r>
                            <a:rPr kumimoji="1" lang="en-US" altLang="zh-CN" sz="2000" b="1" i="1" smtClean="0">
                              <a:solidFill>
                                <a:schemeClr val="tx1"/>
                              </a:solidFill>
                              <a:latin typeface="Cambria Math" panose="02040503050406030204" pitchFamily="18" charset="0"/>
                              <a:ea typeface="Cambria Math" panose="02040503050406030204" pitchFamily="18" charset="0"/>
                            </a:rPr>
                            <m:t>𝒇</m:t>
                          </m:r>
                          <m:r>
                            <a:rPr kumimoji="1" lang="en-US" altLang="zh-CN" sz="2000" b="1" i="1" smtClean="0">
                              <a:solidFill>
                                <a:schemeClr val="tx1"/>
                              </a:solidFill>
                              <a:latin typeface="Cambria Math" panose="02040503050406030204" pitchFamily="18" charset="0"/>
                              <a:ea typeface="Cambria Math" panose="02040503050406030204" pitchFamily="18" charset="0"/>
                            </a:rPr>
                            <m:t>,</m:t>
                          </m:r>
                          <m:sSub>
                            <m:sSubPr>
                              <m:ctrlPr>
                                <a:rPr kumimoji="1" lang="en-US" altLang="zh-CN" sz="2000" b="1" i="1" smtClean="0">
                                  <a:solidFill>
                                    <a:schemeClr val="tx1"/>
                                  </a:solidFill>
                                  <a:latin typeface="Cambria Math" panose="02040503050406030204" pitchFamily="18" charset="0"/>
                                  <a:ea typeface="Cambria Math" panose="02040503050406030204" pitchFamily="18" charset="0"/>
                                </a:rPr>
                              </m:ctrlPr>
                            </m:sSubPr>
                            <m:e>
                              <m:r>
                                <a:rPr kumimoji="1" lang="en-US" altLang="zh-CN" sz="2000" b="1" i="1" smtClean="0">
                                  <a:solidFill>
                                    <a:schemeClr val="tx1"/>
                                  </a:solidFill>
                                  <a:latin typeface="Cambria Math" panose="02040503050406030204" pitchFamily="18" charset="0"/>
                                  <a:ea typeface="Cambria Math" panose="02040503050406030204" pitchFamily="18" charset="0"/>
                                </a:rPr>
                                <m:t>𝒄</m:t>
                              </m:r>
                            </m:e>
                            <m:sub>
                              <m:r>
                                <a:rPr kumimoji="1" lang="en-US" altLang="zh-CN" sz="2000" b="1" i="1" smtClean="0">
                                  <a:solidFill>
                                    <a:schemeClr val="tx1"/>
                                  </a:solidFill>
                                  <a:latin typeface="Cambria Math" panose="02040503050406030204" pitchFamily="18" charset="0"/>
                                  <a:ea typeface="Cambria Math" panose="02040503050406030204" pitchFamily="18" charset="0"/>
                                </a:rPr>
                                <m:t>𝟐</m:t>
                              </m:r>
                            </m:sub>
                          </m:sSub>
                        </m:e>
                      </m:d>
                      <m:r>
                        <a:rPr kumimoji="1" lang="en-US" altLang="zh-CN" sz="2000" b="1" i="1" smtClean="0">
                          <a:solidFill>
                            <a:schemeClr val="tx1"/>
                          </a:solidFill>
                          <a:latin typeface="Cambria Math" panose="02040503050406030204" pitchFamily="18" charset="0"/>
                          <a:ea typeface="Cambria Math" panose="02040503050406030204" pitchFamily="18" charset="0"/>
                        </a:rPr>
                        <m:t>+(</m:t>
                      </m:r>
                      <m:r>
                        <a:rPr kumimoji="1" lang="en-US" altLang="zh-CN" sz="2000" b="1" i="1" smtClean="0">
                          <a:solidFill>
                            <a:schemeClr val="tx1"/>
                          </a:solidFill>
                          <a:latin typeface="Cambria Math" panose="02040503050406030204" pitchFamily="18" charset="0"/>
                          <a:ea typeface="Cambria Math" panose="02040503050406030204" pitchFamily="18" charset="0"/>
                        </a:rPr>
                        <m:t>𝒏</m:t>
                      </m:r>
                      <m:r>
                        <a:rPr kumimoji="1" lang="en-US" altLang="zh-CN" sz="2000" b="1" i="1" smtClean="0">
                          <a:solidFill>
                            <a:schemeClr val="tx1"/>
                          </a:solidFill>
                          <a:latin typeface="Cambria Math" panose="02040503050406030204" pitchFamily="18" charset="0"/>
                          <a:ea typeface="Cambria Math" panose="02040503050406030204" pitchFamily="18" charset="0"/>
                        </a:rPr>
                        <m:t>+</m:t>
                      </m:r>
                      <m:r>
                        <a:rPr kumimoji="1" lang="en-US" altLang="zh-CN" sz="2000" b="1" i="1" smtClean="0">
                          <a:solidFill>
                            <a:schemeClr val="tx1"/>
                          </a:solidFill>
                          <a:latin typeface="Cambria Math" panose="02040503050406030204" pitchFamily="18" charset="0"/>
                          <a:ea typeface="Cambria Math" panose="02040503050406030204" pitchFamily="18" charset="0"/>
                        </a:rPr>
                        <m:t>𝟏</m:t>
                      </m:r>
                      <m:r>
                        <a:rPr kumimoji="1" lang="en-US" altLang="zh-CN" sz="2000" b="1" i="1" smtClean="0">
                          <a:solidFill>
                            <a:schemeClr val="tx1"/>
                          </a:solidFill>
                          <a:latin typeface="Cambria Math" panose="02040503050406030204" pitchFamily="18" charset="0"/>
                          <a:ea typeface="Cambria Math" panose="02040503050406030204" pitchFamily="18" charset="0"/>
                        </a:rPr>
                        <m:t>)×</m:t>
                      </m:r>
                      <m:sSub>
                        <m:sSubPr>
                          <m:ctrlPr>
                            <a:rPr kumimoji="1" lang="en-US" altLang="zh-CN" sz="2000" b="1" i="1" smtClean="0">
                              <a:solidFill>
                                <a:schemeClr val="tx1"/>
                              </a:solidFill>
                              <a:latin typeface="Cambria Math" panose="02040503050406030204" pitchFamily="18" charset="0"/>
                              <a:ea typeface="Cambria Math" panose="02040503050406030204" pitchFamily="18" charset="0"/>
                            </a:rPr>
                          </m:ctrlPr>
                        </m:sSubPr>
                        <m:e>
                          <m:r>
                            <a:rPr kumimoji="1" lang="en-US" altLang="zh-CN" sz="2000" b="1" i="1" smtClean="0">
                              <a:solidFill>
                                <a:schemeClr val="tx1"/>
                              </a:solidFill>
                              <a:latin typeface="Cambria Math" panose="02040503050406030204" pitchFamily="18" charset="0"/>
                              <a:ea typeface="Cambria Math" panose="02040503050406030204" pitchFamily="18" charset="0"/>
                            </a:rPr>
                            <m:t>𝑻</m:t>
                          </m:r>
                        </m:e>
                        <m:sub>
                          <m:r>
                            <a:rPr kumimoji="1" lang="en-US" altLang="zh-CN" sz="2000" b="1" i="1" smtClean="0">
                              <a:solidFill>
                                <a:schemeClr val="tx1"/>
                              </a:solidFill>
                              <a:latin typeface="Cambria Math" panose="02040503050406030204" pitchFamily="18" charset="0"/>
                              <a:ea typeface="Cambria Math" panose="02040503050406030204" pitchFamily="18" charset="0"/>
                            </a:rPr>
                            <m:t>𝟎</m:t>
                          </m:r>
                        </m:sub>
                      </m:sSub>
                      <m:r>
                        <a:rPr kumimoji="1" lang="en-US" altLang="zh-CN" sz="2000" b="1" i="1" smtClean="0">
                          <a:solidFill>
                            <a:schemeClr val="tx1"/>
                          </a:solidFill>
                          <a:latin typeface="Cambria Math" panose="02040503050406030204" pitchFamily="18" charset="0"/>
                          <a:ea typeface="Cambria Math" panose="02040503050406030204" pitchFamily="18" charset="0"/>
                        </a:rPr>
                        <m:t>𝒇</m:t>
                      </m:r>
                    </m:oMath>
                  </m:oMathPara>
                </a14:m>
                <a:br>
                  <a:rPr kumimoji="1" lang="en-US" altLang="zh-CN" sz="2000" b="1" i="1" dirty="0">
                    <a:solidFill>
                      <a:schemeClr val="tx1"/>
                    </a:solidFill>
                    <a:ea typeface="Cambria Math" panose="02040503050406030204" pitchFamily="18" charset="0"/>
                  </a:rPr>
                </a:br>
                <a:endParaRPr kumimoji="1" lang="zh-CN" altLang="en-US" sz="2000" b="1" i="1" dirty="0">
                  <a:solidFill>
                    <a:schemeClr val="tx1"/>
                  </a:solidFill>
                </a:endParaRPr>
              </a:p>
            </p:txBody>
          </p:sp>
        </mc:Choice>
        <mc:Fallback xmlns="">
          <p:sp>
            <p:nvSpPr>
              <p:cNvPr id="89" name="文本框 88">
                <a:extLst>
                  <a:ext uri="{FF2B5EF4-FFF2-40B4-BE49-F238E27FC236}">
                    <a16:creationId xmlns:a16="http://schemas.microsoft.com/office/drawing/2014/main" id="{7961532C-DE9C-6B5B-ED3C-3302841BF564}"/>
                  </a:ext>
                </a:extLst>
              </p:cNvPr>
              <p:cNvSpPr txBox="1">
                <a:spLocks noRot="1" noChangeAspect="1" noMove="1" noResize="1" noEditPoints="1" noAdjustHandles="1" noChangeArrowheads="1" noChangeShapeType="1" noTextEdit="1"/>
              </p:cNvSpPr>
              <p:nvPr/>
            </p:nvSpPr>
            <p:spPr>
              <a:xfrm>
                <a:off x="-343403" y="1924860"/>
                <a:ext cx="7592720" cy="1231171"/>
              </a:xfrm>
              <a:prstGeom prst="rect">
                <a:avLst/>
              </a:prstGeom>
              <a:blipFill>
                <a:blip r:embed="rId5"/>
                <a:stretch>
                  <a:fillRect b="-714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1" name="文本框 90">
                <a:extLst>
                  <a:ext uri="{FF2B5EF4-FFF2-40B4-BE49-F238E27FC236}">
                    <a16:creationId xmlns:a16="http://schemas.microsoft.com/office/drawing/2014/main" id="{EED49469-D4A3-9C6D-E636-43DA5EAE7648}"/>
                  </a:ext>
                </a:extLst>
              </p:cNvPr>
              <p:cNvSpPr txBox="1"/>
              <p:nvPr/>
            </p:nvSpPr>
            <p:spPr>
              <a:xfrm>
                <a:off x="988910" y="3941879"/>
                <a:ext cx="6235148" cy="40011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kumimoji="1" lang="en-US" altLang="zh-CN" sz="2000" b="1" i="1" smtClean="0">
                              <a:latin typeface="Cambria Math" panose="02040503050406030204" pitchFamily="18" charset="0"/>
                              <a:ea typeface="Cambria Math" panose="02040503050406030204" pitchFamily="18" charset="0"/>
                            </a:rPr>
                          </m:ctrlPr>
                        </m:sSubPr>
                        <m:e>
                          <m:r>
                            <a:rPr kumimoji="1" lang="en-US" altLang="zh-CN" sz="2000" b="1" i="1" smtClean="0">
                              <a:latin typeface="Cambria Math" panose="02040503050406030204" pitchFamily="18" charset="0"/>
                              <a:ea typeface="Cambria Math" panose="02040503050406030204" pitchFamily="18" charset="0"/>
                            </a:rPr>
                            <m:t>𝒌</m:t>
                          </m:r>
                        </m:e>
                        <m:sub>
                          <m:r>
                            <a:rPr kumimoji="1" lang="en-US" altLang="zh-CN" sz="2000" b="1" i="1" smtClean="0">
                              <a:latin typeface="Cambria Math" panose="02040503050406030204" pitchFamily="18" charset="0"/>
                              <a:ea typeface="Cambria Math" panose="02040503050406030204" pitchFamily="18" charset="0"/>
                            </a:rPr>
                            <m:t>𝟏</m:t>
                          </m:r>
                        </m:sub>
                      </m:sSub>
                      <m:r>
                        <a:rPr kumimoji="1" lang="en-US" altLang="zh-CN" sz="2000" b="1" i="1" smtClean="0">
                          <a:latin typeface="Cambria Math" panose="02040503050406030204" pitchFamily="18" charset="0"/>
                          <a:ea typeface="Cambria Math" panose="02040503050406030204" pitchFamily="18" charset="0"/>
                        </a:rPr>
                        <m:t>=(</m:t>
                      </m:r>
                      <m:r>
                        <a:rPr kumimoji="1" lang="en-US" altLang="zh-CN" sz="2000" b="1" i="1" smtClean="0">
                          <a:latin typeface="Cambria Math" panose="02040503050406030204" pitchFamily="18" charset="0"/>
                          <a:ea typeface="Cambria Math" panose="02040503050406030204" pitchFamily="18" charset="0"/>
                        </a:rPr>
                        <m:t>𝒏</m:t>
                      </m:r>
                      <m:r>
                        <a:rPr kumimoji="1" lang="en-US" altLang="zh-CN" sz="2000" b="1" i="1" smtClean="0">
                          <a:latin typeface="Cambria Math" panose="02040503050406030204" pitchFamily="18" charset="0"/>
                          <a:ea typeface="Cambria Math" panose="02040503050406030204" pitchFamily="18" charset="0"/>
                        </a:rPr>
                        <m:t>+</m:t>
                      </m:r>
                      <m:r>
                        <a:rPr kumimoji="1" lang="en-US" altLang="zh-CN" sz="2000" b="1" i="1" smtClean="0">
                          <a:latin typeface="Cambria Math" panose="02040503050406030204" pitchFamily="18" charset="0"/>
                          <a:ea typeface="Cambria Math" panose="02040503050406030204" pitchFamily="18" charset="0"/>
                        </a:rPr>
                        <m:t>𝟏</m:t>
                      </m:r>
                      <m:r>
                        <a:rPr kumimoji="1" lang="en-US" altLang="zh-CN" sz="2000" b="1" i="1" smtClean="0">
                          <a:latin typeface="Cambria Math" panose="02040503050406030204" pitchFamily="18" charset="0"/>
                          <a:ea typeface="Cambria Math" panose="02040503050406030204" pitchFamily="18" charset="0"/>
                        </a:rPr>
                        <m:t>)×</m:t>
                      </m:r>
                      <m:sSub>
                        <m:sSubPr>
                          <m:ctrlPr>
                            <a:rPr kumimoji="1" lang="en-US" altLang="zh-CN" sz="2000" b="1" i="1" smtClean="0">
                              <a:latin typeface="Cambria Math" panose="02040503050406030204" pitchFamily="18" charset="0"/>
                              <a:ea typeface="Cambria Math" panose="02040503050406030204" pitchFamily="18" charset="0"/>
                            </a:rPr>
                          </m:ctrlPr>
                        </m:sSubPr>
                        <m:e>
                          <m:r>
                            <a:rPr kumimoji="1" lang="en-US" altLang="zh-CN" sz="2000" b="1" i="1" smtClean="0">
                              <a:latin typeface="Cambria Math" panose="02040503050406030204" pitchFamily="18" charset="0"/>
                              <a:ea typeface="Cambria Math" panose="02040503050406030204" pitchFamily="18" charset="0"/>
                            </a:rPr>
                            <m:t>𝑻</m:t>
                          </m:r>
                        </m:e>
                        <m:sub>
                          <m:r>
                            <a:rPr kumimoji="1" lang="en-US" altLang="zh-CN" sz="2000" b="1" i="1" smtClean="0">
                              <a:latin typeface="Cambria Math" panose="02040503050406030204" pitchFamily="18" charset="0"/>
                              <a:ea typeface="Cambria Math" panose="02040503050406030204" pitchFamily="18" charset="0"/>
                            </a:rPr>
                            <m:t>𝟎</m:t>
                          </m:r>
                        </m:sub>
                      </m:sSub>
                    </m:oMath>
                  </m:oMathPara>
                </a14:m>
                <a:endParaRPr lang="zh-CN" altLang="en-US" sz="2000" dirty="0"/>
              </a:p>
            </p:txBody>
          </p:sp>
        </mc:Choice>
        <mc:Fallback xmlns="">
          <p:sp>
            <p:nvSpPr>
              <p:cNvPr id="91" name="文本框 90">
                <a:extLst>
                  <a:ext uri="{FF2B5EF4-FFF2-40B4-BE49-F238E27FC236}">
                    <a16:creationId xmlns:a16="http://schemas.microsoft.com/office/drawing/2014/main" id="{EED49469-D4A3-9C6D-E636-43DA5EAE7648}"/>
                  </a:ext>
                </a:extLst>
              </p:cNvPr>
              <p:cNvSpPr txBox="1">
                <a:spLocks noRot="1" noChangeAspect="1" noMove="1" noResize="1" noEditPoints="1" noAdjustHandles="1" noChangeArrowheads="1" noChangeShapeType="1" noTextEdit="1"/>
              </p:cNvSpPr>
              <p:nvPr/>
            </p:nvSpPr>
            <p:spPr>
              <a:xfrm>
                <a:off x="988910" y="3941879"/>
                <a:ext cx="6235148" cy="400110"/>
              </a:xfrm>
              <a:prstGeom prst="rect">
                <a:avLst/>
              </a:prstGeom>
              <a:blipFill>
                <a:blip r:embed="rId6"/>
                <a:stretch>
                  <a:fillRect b="-1562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2" name="文本框 91">
                <a:extLst>
                  <a:ext uri="{FF2B5EF4-FFF2-40B4-BE49-F238E27FC236}">
                    <a16:creationId xmlns:a16="http://schemas.microsoft.com/office/drawing/2014/main" id="{14EC9A2C-56AE-D9D9-79BA-FD5E2A00E204}"/>
                  </a:ext>
                </a:extLst>
              </p:cNvPr>
              <p:cNvSpPr txBox="1"/>
              <p:nvPr/>
            </p:nvSpPr>
            <p:spPr>
              <a:xfrm>
                <a:off x="988910" y="4374980"/>
                <a:ext cx="6235148" cy="40011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kumimoji="1" lang="en-US" altLang="zh-CN" sz="2000" b="1" i="1" smtClean="0">
                              <a:latin typeface="Cambria Math" panose="02040503050406030204" pitchFamily="18" charset="0"/>
                              <a:ea typeface="Cambria Math" panose="02040503050406030204" pitchFamily="18" charset="0"/>
                            </a:rPr>
                          </m:ctrlPr>
                        </m:sSubPr>
                        <m:e>
                          <m:r>
                            <a:rPr kumimoji="1" lang="en-US" altLang="zh-CN" sz="2000" b="1" i="1" smtClean="0">
                              <a:latin typeface="Cambria Math" panose="02040503050406030204" pitchFamily="18" charset="0"/>
                              <a:ea typeface="Cambria Math" panose="02040503050406030204" pitchFamily="18" charset="0"/>
                            </a:rPr>
                            <m:t>𝒌</m:t>
                          </m:r>
                        </m:e>
                        <m:sub>
                          <m:r>
                            <a:rPr kumimoji="1" lang="en-US" altLang="zh-CN" sz="2000" b="1" i="1" smtClean="0">
                              <a:latin typeface="Cambria Math" panose="02040503050406030204" pitchFamily="18" charset="0"/>
                              <a:ea typeface="Cambria Math" panose="02040503050406030204" pitchFamily="18" charset="0"/>
                            </a:rPr>
                            <m:t>𝟐</m:t>
                          </m:r>
                        </m:sub>
                      </m:sSub>
                      <m:r>
                        <a:rPr kumimoji="1" lang="en-US" altLang="zh-CN" sz="2000" b="1" i="1" smtClean="0">
                          <a:latin typeface="Cambria Math" panose="02040503050406030204" pitchFamily="18" charset="0"/>
                          <a:ea typeface="Cambria Math" panose="02040503050406030204" pitchFamily="18" charset="0"/>
                        </a:rPr>
                        <m:t>=</m:t>
                      </m:r>
                      <m:sSub>
                        <m:sSubPr>
                          <m:ctrlPr>
                            <a:rPr kumimoji="1" lang="en-US" altLang="zh-CN" sz="2000" b="1" i="1" smtClean="0">
                              <a:latin typeface="Cambria Math" panose="02040503050406030204" pitchFamily="18" charset="0"/>
                              <a:ea typeface="Cambria Math" panose="02040503050406030204" pitchFamily="18" charset="0"/>
                            </a:rPr>
                          </m:ctrlPr>
                        </m:sSubPr>
                        <m:e>
                          <m:r>
                            <a:rPr kumimoji="1" lang="en-US" altLang="zh-CN" sz="2000" b="1" i="1" smtClean="0">
                              <a:latin typeface="Cambria Math" panose="02040503050406030204" pitchFamily="18" charset="0"/>
                              <a:ea typeface="Cambria Math" panose="02040503050406030204" pitchFamily="18" charset="0"/>
                            </a:rPr>
                            <m:t>𝒂</m:t>
                          </m:r>
                        </m:e>
                        <m:sub>
                          <m:r>
                            <a:rPr kumimoji="1" lang="en-US" altLang="zh-CN" sz="2000" b="1" i="1" smtClean="0">
                              <a:latin typeface="Cambria Math" panose="02040503050406030204" pitchFamily="18" charset="0"/>
                              <a:ea typeface="Cambria Math" panose="02040503050406030204" pitchFamily="18" charset="0"/>
                            </a:rPr>
                            <m:t>𝟐</m:t>
                          </m:r>
                        </m:sub>
                      </m:sSub>
                      <m:r>
                        <a:rPr kumimoji="1" lang="en-US" altLang="zh-CN" sz="2000" b="1" i="1" smtClean="0">
                          <a:latin typeface="Cambria Math" panose="02040503050406030204" pitchFamily="18" charset="0"/>
                          <a:ea typeface="Cambria Math" panose="02040503050406030204" pitchFamily="18" charset="0"/>
                        </a:rPr>
                        <m:t>+(</m:t>
                      </m:r>
                      <m:r>
                        <a:rPr kumimoji="1" lang="en-US" altLang="zh-CN" sz="2000" b="1" i="1" smtClean="0">
                          <a:latin typeface="Cambria Math" panose="02040503050406030204" pitchFamily="18" charset="0"/>
                          <a:ea typeface="Cambria Math" panose="02040503050406030204" pitchFamily="18" charset="0"/>
                        </a:rPr>
                        <m:t>𝒏</m:t>
                      </m:r>
                      <m:r>
                        <a:rPr kumimoji="1" lang="en-US" altLang="zh-CN" sz="2000" b="1" i="1" smtClean="0">
                          <a:latin typeface="Cambria Math" panose="02040503050406030204" pitchFamily="18" charset="0"/>
                          <a:ea typeface="Cambria Math" panose="02040503050406030204" pitchFamily="18" charset="0"/>
                        </a:rPr>
                        <m:t>+</m:t>
                      </m:r>
                      <m:r>
                        <a:rPr kumimoji="1" lang="en-US" altLang="zh-CN" sz="2000" b="1" i="1" smtClean="0">
                          <a:latin typeface="Cambria Math" panose="02040503050406030204" pitchFamily="18" charset="0"/>
                          <a:ea typeface="Cambria Math" panose="02040503050406030204" pitchFamily="18" charset="0"/>
                        </a:rPr>
                        <m:t>𝟏</m:t>
                      </m:r>
                      <m:r>
                        <a:rPr kumimoji="1" lang="en-US" altLang="zh-CN" sz="2000" b="1" i="1" smtClean="0">
                          <a:latin typeface="Cambria Math" panose="02040503050406030204" pitchFamily="18" charset="0"/>
                          <a:ea typeface="Cambria Math" panose="02040503050406030204" pitchFamily="18" charset="0"/>
                        </a:rPr>
                        <m:t>)×</m:t>
                      </m:r>
                      <m:sSub>
                        <m:sSubPr>
                          <m:ctrlPr>
                            <a:rPr kumimoji="1" lang="en-US" altLang="zh-CN" sz="2000" b="1" i="1" smtClean="0">
                              <a:latin typeface="Cambria Math" panose="02040503050406030204" pitchFamily="18" charset="0"/>
                              <a:ea typeface="Cambria Math" panose="02040503050406030204" pitchFamily="18" charset="0"/>
                            </a:rPr>
                          </m:ctrlPr>
                        </m:sSubPr>
                        <m:e>
                          <m:r>
                            <a:rPr kumimoji="1" lang="en-US" altLang="zh-CN" sz="2000" b="1" i="1" smtClean="0">
                              <a:latin typeface="Cambria Math" panose="02040503050406030204" pitchFamily="18" charset="0"/>
                              <a:ea typeface="Cambria Math" panose="02040503050406030204" pitchFamily="18" charset="0"/>
                            </a:rPr>
                            <m:t>𝑻</m:t>
                          </m:r>
                        </m:e>
                        <m:sub>
                          <m:r>
                            <a:rPr kumimoji="1" lang="en-US" altLang="zh-CN" sz="2000" b="1" i="1" smtClean="0">
                              <a:latin typeface="Cambria Math" panose="02040503050406030204" pitchFamily="18" charset="0"/>
                              <a:ea typeface="Cambria Math" panose="02040503050406030204" pitchFamily="18" charset="0"/>
                            </a:rPr>
                            <m:t>𝟎</m:t>
                          </m:r>
                        </m:sub>
                      </m:sSub>
                      <m:r>
                        <a:rPr kumimoji="1" lang="en-US" altLang="zh-CN" sz="2000" b="1" i="1" smtClean="0">
                          <a:latin typeface="Cambria Math" panose="02040503050406030204" pitchFamily="18" charset="0"/>
                          <a:ea typeface="Cambria Math" panose="02040503050406030204" pitchFamily="18" charset="0"/>
                        </a:rPr>
                        <m:t>&gt;</m:t>
                      </m:r>
                      <m:sSub>
                        <m:sSubPr>
                          <m:ctrlPr>
                            <a:rPr kumimoji="1" lang="en-US" altLang="zh-CN" sz="2000" b="1" i="1" smtClean="0">
                              <a:latin typeface="Cambria Math" panose="02040503050406030204" pitchFamily="18" charset="0"/>
                              <a:ea typeface="Cambria Math" panose="02040503050406030204" pitchFamily="18" charset="0"/>
                            </a:rPr>
                          </m:ctrlPr>
                        </m:sSubPr>
                        <m:e>
                          <m:r>
                            <a:rPr kumimoji="1" lang="en-US" altLang="zh-CN" sz="2000" b="1" i="1" smtClean="0">
                              <a:latin typeface="Cambria Math" panose="02040503050406030204" pitchFamily="18" charset="0"/>
                              <a:ea typeface="Cambria Math" panose="02040503050406030204" pitchFamily="18" charset="0"/>
                            </a:rPr>
                            <m:t>𝒌</m:t>
                          </m:r>
                        </m:e>
                        <m:sub>
                          <m:r>
                            <a:rPr kumimoji="1" lang="en-US" altLang="zh-CN" sz="2000" b="1" i="1" smtClean="0">
                              <a:latin typeface="Cambria Math" panose="02040503050406030204" pitchFamily="18" charset="0"/>
                              <a:ea typeface="Cambria Math" panose="02040503050406030204" pitchFamily="18" charset="0"/>
                            </a:rPr>
                            <m:t>𝟏</m:t>
                          </m:r>
                        </m:sub>
                      </m:sSub>
                    </m:oMath>
                  </m:oMathPara>
                </a14:m>
                <a:endParaRPr lang="zh-CN" altLang="en-US" sz="2000" dirty="0"/>
              </a:p>
            </p:txBody>
          </p:sp>
        </mc:Choice>
        <mc:Fallback xmlns="">
          <p:sp>
            <p:nvSpPr>
              <p:cNvPr id="92" name="文本框 91">
                <a:extLst>
                  <a:ext uri="{FF2B5EF4-FFF2-40B4-BE49-F238E27FC236}">
                    <a16:creationId xmlns:a16="http://schemas.microsoft.com/office/drawing/2014/main" id="{14EC9A2C-56AE-D9D9-79BA-FD5E2A00E204}"/>
                  </a:ext>
                </a:extLst>
              </p:cNvPr>
              <p:cNvSpPr txBox="1">
                <a:spLocks noRot="1" noChangeAspect="1" noMove="1" noResize="1" noEditPoints="1" noAdjustHandles="1" noChangeArrowheads="1" noChangeShapeType="1" noTextEdit="1"/>
              </p:cNvSpPr>
              <p:nvPr/>
            </p:nvSpPr>
            <p:spPr>
              <a:xfrm>
                <a:off x="988910" y="4374980"/>
                <a:ext cx="6235148" cy="400110"/>
              </a:xfrm>
              <a:prstGeom prst="rect">
                <a:avLst/>
              </a:prstGeom>
              <a:blipFill>
                <a:blip r:embed="rId7"/>
                <a:stretch>
                  <a:fillRect b="-1562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3" name="文本框 92">
                <a:extLst>
                  <a:ext uri="{FF2B5EF4-FFF2-40B4-BE49-F238E27FC236}">
                    <a16:creationId xmlns:a16="http://schemas.microsoft.com/office/drawing/2014/main" id="{6ACB95AA-773C-FEBA-76EC-E51E45A3953D}"/>
                  </a:ext>
                </a:extLst>
              </p:cNvPr>
              <p:cNvSpPr txBox="1"/>
              <p:nvPr/>
            </p:nvSpPr>
            <p:spPr>
              <a:xfrm>
                <a:off x="988910" y="4808081"/>
                <a:ext cx="6235148" cy="40011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kumimoji="1" lang="en-US" altLang="zh-CN" sz="2000" b="1" i="1" smtClean="0">
                              <a:latin typeface="Cambria Math" panose="02040503050406030204" pitchFamily="18" charset="0"/>
                              <a:ea typeface="Cambria Math" panose="02040503050406030204" pitchFamily="18" charset="0"/>
                            </a:rPr>
                          </m:ctrlPr>
                        </m:sSubPr>
                        <m:e>
                          <m:r>
                            <a:rPr kumimoji="1" lang="en-US" altLang="zh-CN" sz="2000" b="1" i="1" smtClean="0">
                              <a:latin typeface="Cambria Math" panose="02040503050406030204" pitchFamily="18" charset="0"/>
                              <a:ea typeface="Cambria Math" panose="02040503050406030204" pitchFamily="18" charset="0"/>
                            </a:rPr>
                            <m:t>𝒌</m:t>
                          </m:r>
                        </m:e>
                        <m:sub>
                          <m:r>
                            <a:rPr kumimoji="1" lang="en-US" altLang="zh-CN" sz="2000" b="1" i="1" smtClean="0">
                              <a:latin typeface="Cambria Math" panose="02040503050406030204" pitchFamily="18" charset="0"/>
                              <a:ea typeface="Cambria Math" panose="02040503050406030204" pitchFamily="18" charset="0"/>
                            </a:rPr>
                            <m:t>𝟑</m:t>
                          </m:r>
                        </m:sub>
                      </m:sSub>
                      <m:r>
                        <a:rPr kumimoji="1" lang="en-US" altLang="zh-CN" sz="2000" b="1" i="1" smtClean="0">
                          <a:latin typeface="Cambria Math" panose="02040503050406030204" pitchFamily="18" charset="0"/>
                          <a:ea typeface="Cambria Math" panose="02040503050406030204" pitchFamily="18" charset="0"/>
                        </a:rPr>
                        <m:t>=</m:t>
                      </m:r>
                      <m:sSub>
                        <m:sSubPr>
                          <m:ctrlPr>
                            <a:rPr kumimoji="1" lang="en-US" altLang="zh-CN" sz="2000" b="1" i="1" smtClean="0">
                              <a:latin typeface="Cambria Math" panose="02040503050406030204" pitchFamily="18" charset="0"/>
                              <a:ea typeface="Cambria Math" panose="02040503050406030204" pitchFamily="18" charset="0"/>
                            </a:rPr>
                          </m:ctrlPr>
                        </m:sSubPr>
                        <m:e>
                          <m:r>
                            <a:rPr kumimoji="1" lang="en-US" altLang="zh-CN" sz="2000" b="1" i="1" smtClean="0">
                              <a:latin typeface="Cambria Math" panose="02040503050406030204" pitchFamily="18" charset="0"/>
                              <a:ea typeface="Cambria Math" panose="02040503050406030204" pitchFamily="18" charset="0"/>
                            </a:rPr>
                            <m:t>𝒏</m:t>
                          </m:r>
                          <m:r>
                            <a:rPr kumimoji="1" lang="en-US" altLang="zh-CN" sz="2000" b="1" i="1" smtClean="0">
                              <a:latin typeface="Cambria Math" panose="02040503050406030204" pitchFamily="18" charset="0"/>
                              <a:ea typeface="Cambria Math" panose="02040503050406030204" pitchFamily="18" charset="0"/>
                            </a:rPr>
                            <m:t>×</m:t>
                          </m:r>
                          <m:r>
                            <a:rPr kumimoji="1" lang="en-US" altLang="zh-CN" sz="2000" b="1" i="1" smtClean="0">
                              <a:latin typeface="Cambria Math" panose="02040503050406030204" pitchFamily="18" charset="0"/>
                              <a:ea typeface="Cambria Math" panose="02040503050406030204" pitchFamily="18" charset="0"/>
                            </a:rPr>
                            <m:t>𝒂</m:t>
                          </m:r>
                        </m:e>
                        <m:sub>
                          <m:r>
                            <a:rPr kumimoji="1" lang="en-US" altLang="zh-CN" sz="2000" b="1" i="1" smtClean="0">
                              <a:latin typeface="Cambria Math" panose="02040503050406030204" pitchFamily="18" charset="0"/>
                              <a:ea typeface="Cambria Math" panose="02040503050406030204" pitchFamily="18" charset="0"/>
                            </a:rPr>
                            <m:t>𝟐</m:t>
                          </m:r>
                        </m:sub>
                      </m:sSub>
                      <m:r>
                        <a:rPr kumimoji="1" lang="en-US" altLang="zh-CN" sz="2000" b="1" i="1" smtClean="0">
                          <a:latin typeface="Cambria Math" panose="02040503050406030204" pitchFamily="18" charset="0"/>
                          <a:ea typeface="Cambria Math" panose="02040503050406030204" pitchFamily="18" charset="0"/>
                        </a:rPr>
                        <m:t>+(</m:t>
                      </m:r>
                      <m:r>
                        <a:rPr kumimoji="1" lang="en-US" altLang="zh-CN" sz="2000" b="1" i="1" smtClean="0">
                          <a:latin typeface="Cambria Math" panose="02040503050406030204" pitchFamily="18" charset="0"/>
                          <a:ea typeface="Cambria Math" panose="02040503050406030204" pitchFamily="18" charset="0"/>
                        </a:rPr>
                        <m:t>𝒏</m:t>
                      </m:r>
                      <m:r>
                        <a:rPr kumimoji="1" lang="en-US" altLang="zh-CN" sz="2000" b="1" i="1" smtClean="0">
                          <a:latin typeface="Cambria Math" panose="02040503050406030204" pitchFamily="18" charset="0"/>
                          <a:ea typeface="Cambria Math" panose="02040503050406030204" pitchFamily="18" charset="0"/>
                        </a:rPr>
                        <m:t>+</m:t>
                      </m:r>
                      <m:r>
                        <a:rPr kumimoji="1" lang="en-US" altLang="zh-CN" sz="2000" b="1" i="1" smtClean="0">
                          <a:latin typeface="Cambria Math" panose="02040503050406030204" pitchFamily="18" charset="0"/>
                          <a:ea typeface="Cambria Math" panose="02040503050406030204" pitchFamily="18" charset="0"/>
                        </a:rPr>
                        <m:t>𝟏</m:t>
                      </m:r>
                      <m:r>
                        <a:rPr kumimoji="1" lang="en-US" altLang="zh-CN" sz="2000" b="1" i="1" smtClean="0">
                          <a:latin typeface="Cambria Math" panose="02040503050406030204" pitchFamily="18" charset="0"/>
                          <a:ea typeface="Cambria Math" panose="02040503050406030204" pitchFamily="18" charset="0"/>
                        </a:rPr>
                        <m:t>)×</m:t>
                      </m:r>
                      <m:sSub>
                        <m:sSubPr>
                          <m:ctrlPr>
                            <a:rPr kumimoji="1" lang="en-US" altLang="zh-CN" sz="2000" b="1" i="1" smtClean="0">
                              <a:latin typeface="Cambria Math" panose="02040503050406030204" pitchFamily="18" charset="0"/>
                              <a:ea typeface="Cambria Math" panose="02040503050406030204" pitchFamily="18" charset="0"/>
                            </a:rPr>
                          </m:ctrlPr>
                        </m:sSubPr>
                        <m:e>
                          <m:r>
                            <a:rPr kumimoji="1" lang="en-US" altLang="zh-CN" sz="2000" b="1" i="1" smtClean="0">
                              <a:latin typeface="Cambria Math" panose="02040503050406030204" pitchFamily="18" charset="0"/>
                              <a:ea typeface="Cambria Math" panose="02040503050406030204" pitchFamily="18" charset="0"/>
                            </a:rPr>
                            <m:t>𝑻</m:t>
                          </m:r>
                        </m:e>
                        <m:sub>
                          <m:r>
                            <a:rPr kumimoji="1" lang="en-US" altLang="zh-CN" sz="2000" b="1" i="1" smtClean="0">
                              <a:latin typeface="Cambria Math" panose="02040503050406030204" pitchFamily="18" charset="0"/>
                              <a:ea typeface="Cambria Math" panose="02040503050406030204" pitchFamily="18" charset="0"/>
                            </a:rPr>
                            <m:t>𝟎</m:t>
                          </m:r>
                        </m:sub>
                      </m:sSub>
                      <m:r>
                        <a:rPr kumimoji="1" lang="en-US" altLang="zh-CN" sz="2000" b="1" i="1" smtClean="0">
                          <a:latin typeface="Cambria Math" panose="02040503050406030204" pitchFamily="18" charset="0"/>
                          <a:ea typeface="Cambria Math" panose="02040503050406030204" pitchFamily="18" charset="0"/>
                        </a:rPr>
                        <m:t>&gt;</m:t>
                      </m:r>
                      <m:sSub>
                        <m:sSubPr>
                          <m:ctrlPr>
                            <a:rPr kumimoji="1" lang="en-US" altLang="zh-CN" sz="2000" b="1" i="1" smtClean="0">
                              <a:latin typeface="Cambria Math" panose="02040503050406030204" pitchFamily="18" charset="0"/>
                              <a:ea typeface="Cambria Math" panose="02040503050406030204" pitchFamily="18" charset="0"/>
                            </a:rPr>
                          </m:ctrlPr>
                        </m:sSubPr>
                        <m:e>
                          <m:r>
                            <a:rPr kumimoji="1" lang="en-US" altLang="zh-CN" sz="2000" b="1" i="1" smtClean="0">
                              <a:latin typeface="Cambria Math" panose="02040503050406030204" pitchFamily="18" charset="0"/>
                              <a:ea typeface="Cambria Math" panose="02040503050406030204" pitchFamily="18" charset="0"/>
                            </a:rPr>
                            <m:t>𝒌</m:t>
                          </m:r>
                        </m:e>
                        <m:sub>
                          <m:r>
                            <a:rPr kumimoji="1" lang="en-US" altLang="zh-CN" sz="2000" b="1" i="1" smtClean="0">
                              <a:latin typeface="Cambria Math" panose="02040503050406030204" pitchFamily="18" charset="0"/>
                              <a:ea typeface="Cambria Math" panose="02040503050406030204" pitchFamily="18" charset="0"/>
                            </a:rPr>
                            <m:t>𝟐</m:t>
                          </m:r>
                        </m:sub>
                      </m:sSub>
                    </m:oMath>
                  </m:oMathPara>
                </a14:m>
                <a:endParaRPr lang="zh-CN" altLang="en-US" sz="2000" dirty="0"/>
              </a:p>
            </p:txBody>
          </p:sp>
        </mc:Choice>
        <mc:Fallback xmlns="">
          <p:sp>
            <p:nvSpPr>
              <p:cNvPr id="93" name="文本框 92">
                <a:extLst>
                  <a:ext uri="{FF2B5EF4-FFF2-40B4-BE49-F238E27FC236}">
                    <a16:creationId xmlns:a16="http://schemas.microsoft.com/office/drawing/2014/main" id="{6ACB95AA-773C-FEBA-76EC-E51E45A3953D}"/>
                  </a:ext>
                </a:extLst>
              </p:cNvPr>
              <p:cNvSpPr txBox="1">
                <a:spLocks noRot="1" noChangeAspect="1" noMove="1" noResize="1" noEditPoints="1" noAdjustHandles="1" noChangeArrowheads="1" noChangeShapeType="1" noTextEdit="1"/>
              </p:cNvSpPr>
              <p:nvPr/>
            </p:nvSpPr>
            <p:spPr>
              <a:xfrm>
                <a:off x="988910" y="4808081"/>
                <a:ext cx="6235148" cy="400110"/>
              </a:xfrm>
              <a:prstGeom prst="rect">
                <a:avLst/>
              </a:prstGeom>
              <a:blipFill>
                <a:blip r:embed="rId8"/>
                <a:stretch>
                  <a:fillRect b="-1562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4" name="文本框 93">
                <a:extLst>
                  <a:ext uri="{FF2B5EF4-FFF2-40B4-BE49-F238E27FC236}">
                    <a16:creationId xmlns:a16="http://schemas.microsoft.com/office/drawing/2014/main" id="{030AA4EB-32CD-B12F-5E93-47A0F8F183BB}"/>
                  </a:ext>
                </a:extLst>
              </p:cNvPr>
              <p:cNvSpPr txBox="1"/>
              <p:nvPr/>
            </p:nvSpPr>
            <p:spPr>
              <a:xfrm>
                <a:off x="988910" y="5241182"/>
                <a:ext cx="6235148" cy="40011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kumimoji="1" lang="en-US" altLang="zh-CN" sz="2000" b="1" i="1" smtClean="0">
                              <a:latin typeface="Cambria Math" panose="02040503050406030204" pitchFamily="18" charset="0"/>
                              <a:ea typeface="Cambria Math" panose="02040503050406030204" pitchFamily="18" charset="0"/>
                            </a:rPr>
                          </m:ctrlPr>
                        </m:sSubPr>
                        <m:e>
                          <m:r>
                            <a:rPr kumimoji="1" lang="en-US" altLang="zh-CN" sz="2000" b="1" i="1" smtClean="0">
                              <a:latin typeface="Cambria Math" panose="02040503050406030204" pitchFamily="18" charset="0"/>
                              <a:ea typeface="Cambria Math" panose="02040503050406030204" pitchFamily="18" charset="0"/>
                            </a:rPr>
                            <m:t>𝒌</m:t>
                          </m:r>
                        </m:e>
                        <m:sub>
                          <m:r>
                            <a:rPr kumimoji="1" lang="en-US" altLang="zh-CN" sz="2000" b="1" i="1" smtClean="0">
                              <a:latin typeface="Cambria Math" panose="02040503050406030204" pitchFamily="18" charset="0"/>
                              <a:ea typeface="Cambria Math" panose="02040503050406030204" pitchFamily="18" charset="0"/>
                            </a:rPr>
                            <m:t>𝟒</m:t>
                          </m:r>
                        </m:sub>
                      </m:sSub>
                      <m:r>
                        <a:rPr kumimoji="1" lang="en-US" altLang="zh-CN" sz="2000" b="1" i="1" smtClean="0">
                          <a:latin typeface="Cambria Math" panose="02040503050406030204" pitchFamily="18" charset="0"/>
                          <a:ea typeface="Cambria Math" panose="02040503050406030204" pitchFamily="18" charset="0"/>
                        </a:rPr>
                        <m:t>=</m:t>
                      </m:r>
                      <m:sSub>
                        <m:sSubPr>
                          <m:ctrlPr>
                            <a:rPr kumimoji="1" lang="en-US" altLang="zh-CN" sz="2000" b="1" i="1" smtClean="0">
                              <a:latin typeface="Cambria Math" panose="02040503050406030204" pitchFamily="18" charset="0"/>
                              <a:ea typeface="Cambria Math" panose="02040503050406030204" pitchFamily="18" charset="0"/>
                            </a:rPr>
                          </m:ctrlPr>
                        </m:sSubPr>
                        <m:e>
                          <m:sSub>
                            <m:sSubPr>
                              <m:ctrlPr>
                                <a:rPr kumimoji="1" lang="en-US" altLang="zh-CN" sz="2000" b="1" i="1" smtClean="0">
                                  <a:latin typeface="Cambria Math" panose="02040503050406030204" pitchFamily="18" charset="0"/>
                                  <a:ea typeface="Cambria Math" panose="02040503050406030204" pitchFamily="18" charset="0"/>
                                </a:rPr>
                              </m:ctrlPr>
                            </m:sSubPr>
                            <m:e>
                              <m:r>
                                <a:rPr kumimoji="1" lang="en-US" altLang="zh-CN" sz="2000" b="1" i="1" smtClean="0">
                                  <a:latin typeface="Cambria Math" panose="02040503050406030204" pitchFamily="18" charset="0"/>
                                  <a:ea typeface="Cambria Math" panose="02040503050406030204" pitchFamily="18" charset="0"/>
                                </a:rPr>
                                <m:t>𝒂</m:t>
                              </m:r>
                            </m:e>
                            <m:sub>
                              <m:r>
                                <a:rPr kumimoji="1" lang="en-US" altLang="zh-CN" sz="2000" b="1" i="1" smtClean="0">
                                  <a:latin typeface="Cambria Math" panose="02040503050406030204" pitchFamily="18" charset="0"/>
                                  <a:ea typeface="Cambria Math" panose="02040503050406030204" pitchFamily="18" charset="0"/>
                                </a:rPr>
                                <m:t>𝟏</m:t>
                              </m:r>
                            </m:sub>
                          </m:sSub>
                          <m:r>
                            <a:rPr kumimoji="1" lang="en-US" altLang="zh-CN" sz="2000" b="1" i="1" smtClean="0">
                              <a:latin typeface="Cambria Math" panose="02040503050406030204" pitchFamily="18" charset="0"/>
                              <a:ea typeface="Cambria Math" panose="02040503050406030204" pitchFamily="18" charset="0"/>
                            </a:rPr>
                            <m:t>+</m:t>
                          </m:r>
                          <m:r>
                            <a:rPr kumimoji="1" lang="en-US" altLang="zh-CN" sz="2000" b="1" i="1" smtClean="0">
                              <a:latin typeface="Cambria Math" panose="02040503050406030204" pitchFamily="18" charset="0"/>
                              <a:ea typeface="Cambria Math" panose="02040503050406030204" pitchFamily="18" charset="0"/>
                            </a:rPr>
                            <m:t>𝒏</m:t>
                          </m:r>
                          <m:r>
                            <a:rPr kumimoji="1" lang="en-US" altLang="zh-CN" sz="2000" b="1" i="1" smtClean="0">
                              <a:latin typeface="Cambria Math" panose="02040503050406030204" pitchFamily="18" charset="0"/>
                              <a:ea typeface="Cambria Math" panose="02040503050406030204" pitchFamily="18" charset="0"/>
                            </a:rPr>
                            <m:t>×</m:t>
                          </m:r>
                          <m:r>
                            <a:rPr kumimoji="1" lang="en-US" altLang="zh-CN" sz="2000" b="1" i="1" smtClean="0">
                              <a:latin typeface="Cambria Math" panose="02040503050406030204" pitchFamily="18" charset="0"/>
                              <a:ea typeface="Cambria Math" panose="02040503050406030204" pitchFamily="18" charset="0"/>
                            </a:rPr>
                            <m:t>𝒂</m:t>
                          </m:r>
                        </m:e>
                        <m:sub>
                          <m:r>
                            <a:rPr kumimoji="1" lang="en-US" altLang="zh-CN" sz="2000" b="1" i="1" smtClean="0">
                              <a:latin typeface="Cambria Math" panose="02040503050406030204" pitchFamily="18" charset="0"/>
                              <a:ea typeface="Cambria Math" panose="02040503050406030204" pitchFamily="18" charset="0"/>
                            </a:rPr>
                            <m:t>𝟐</m:t>
                          </m:r>
                        </m:sub>
                      </m:sSub>
                      <m:r>
                        <a:rPr kumimoji="1" lang="en-US" altLang="zh-CN" sz="2000" b="1" i="1" smtClean="0">
                          <a:latin typeface="Cambria Math" panose="02040503050406030204" pitchFamily="18" charset="0"/>
                          <a:ea typeface="Cambria Math" panose="02040503050406030204" pitchFamily="18" charset="0"/>
                        </a:rPr>
                        <m:t>+(</m:t>
                      </m:r>
                      <m:r>
                        <a:rPr kumimoji="1" lang="en-US" altLang="zh-CN" sz="2000" b="1" i="1" smtClean="0">
                          <a:latin typeface="Cambria Math" panose="02040503050406030204" pitchFamily="18" charset="0"/>
                          <a:ea typeface="Cambria Math" panose="02040503050406030204" pitchFamily="18" charset="0"/>
                        </a:rPr>
                        <m:t>𝒏</m:t>
                      </m:r>
                      <m:r>
                        <a:rPr kumimoji="1" lang="en-US" altLang="zh-CN" sz="2000" b="1" i="1" smtClean="0">
                          <a:latin typeface="Cambria Math" panose="02040503050406030204" pitchFamily="18" charset="0"/>
                          <a:ea typeface="Cambria Math" panose="02040503050406030204" pitchFamily="18" charset="0"/>
                        </a:rPr>
                        <m:t>+</m:t>
                      </m:r>
                      <m:r>
                        <a:rPr kumimoji="1" lang="en-US" altLang="zh-CN" sz="2000" b="1" i="1" smtClean="0">
                          <a:latin typeface="Cambria Math" panose="02040503050406030204" pitchFamily="18" charset="0"/>
                          <a:ea typeface="Cambria Math" panose="02040503050406030204" pitchFamily="18" charset="0"/>
                        </a:rPr>
                        <m:t>𝟏</m:t>
                      </m:r>
                      <m:r>
                        <a:rPr kumimoji="1" lang="en-US" altLang="zh-CN" sz="2000" b="1" i="1" smtClean="0">
                          <a:latin typeface="Cambria Math" panose="02040503050406030204" pitchFamily="18" charset="0"/>
                          <a:ea typeface="Cambria Math" panose="02040503050406030204" pitchFamily="18" charset="0"/>
                        </a:rPr>
                        <m:t>)×</m:t>
                      </m:r>
                      <m:sSub>
                        <m:sSubPr>
                          <m:ctrlPr>
                            <a:rPr kumimoji="1" lang="en-US" altLang="zh-CN" sz="2000" b="1" i="1" smtClean="0">
                              <a:latin typeface="Cambria Math" panose="02040503050406030204" pitchFamily="18" charset="0"/>
                              <a:ea typeface="Cambria Math" panose="02040503050406030204" pitchFamily="18" charset="0"/>
                            </a:rPr>
                          </m:ctrlPr>
                        </m:sSubPr>
                        <m:e>
                          <m:r>
                            <a:rPr kumimoji="1" lang="en-US" altLang="zh-CN" sz="2000" b="1" i="1" smtClean="0">
                              <a:latin typeface="Cambria Math" panose="02040503050406030204" pitchFamily="18" charset="0"/>
                              <a:ea typeface="Cambria Math" panose="02040503050406030204" pitchFamily="18" charset="0"/>
                            </a:rPr>
                            <m:t>𝑻</m:t>
                          </m:r>
                        </m:e>
                        <m:sub>
                          <m:r>
                            <a:rPr kumimoji="1" lang="en-US" altLang="zh-CN" sz="2000" b="1" i="1" smtClean="0">
                              <a:latin typeface="Cambria Math" panose="02040503050406030204" pitchFamily="18" charset="0"/>
                              <a:ea typeface="Cambria Math" panose="02040503050406030204" pitchFamily="18" charset="0"/>
                            </a:rPr>
                            <m:t>𝟎</m:t>
                          </m:r>
                        </m:sub>
                      </m:sSub>
                      <m:r>
                        <a:rPr kumimoji="1" lang="en-US" altLang="zh-CN" sz="2000" b="1" i="1" smtClean="0">
                          <a:latin typeface="Cambria Math" panose="02040503050406030204" pitchFamily="18" charset="0"/>
                          <a:ea typeface="Cambria Math" panose="02040503050406030204" pitchFamily="18" charset="0"/>
                        </a:rPr>
                        <m:t>&gt;</m:t>
                      </m:r>
                      <m:sSub>
                        <m:sSubPr>
                          <m:ctrlPr>
                            <a:rPr kumimoji="1" lang="en-US" altLang="zh-CN" sz="2000" b="1" i="1" smtClean="0">
                              <a:latin typeface="Cambria Math" panose="02040503050406030204" pitchFamily="18" charset="0"/>
                              <a:ea typeface="Cambria Math" panose="02040503050406030204" pitchFamily="18" charset="0"/>
                            </a:rPr>
                          </m:ctrlPr>
                        </m:sSubPr>
                        <m:e>
                          <m:r>
                            <a:rPr kumimoji="1" lang="en-US" altLang="zh-CN" sz="2000" b="1" i="1" smtClean="0">
                              <a:latin typeface="Cambria Math" panose="02040503050406030204" pitchFamily="18" charset="0"/>
                              <a:ea typeface="Cambria Math" panose="02040503050406030204" pitchFamily="18" charset="0"/>
                            </a:rPr>
                            <m:t>𝒌</m:t>
                          </m:r>
                        </m:e>
                        <m:sub>
                          <m:r>
                            <a:rPr kumimoji="1" lang="en-US" altLang="zh-CN" sz="2000" b="1" i="1" smtClean="0">
                              <a:latin typeface="Cambria Math" panose="02040503050406030204" pitchFamily="18" charset="0"/>
                              <a:ea typeface="Cambria Math" panose="02040503050406030204" pitchFamily="18" charset="0"/>
                            </a:rPr>
                            <m:t>𝟑</m:t>
                          </m:r>
                        </m:sub>
                      </m:sSub>
                    </m:oMath>
                  </m:oMathPara>
                </a14:m>
                <a:endParaRPr lang="zh-CN" altLang="en-US" sz="2000" dirty="0"/>
              </a:p>
            </p:txBody>
          </p:sp>
        </mc:Choice>
        <mc:Fallback xmlns="">
          <p:sp>
            <p:nvSpPr>
              <p:cNvPr id="94" name="文本框 93">
                <a:extLst>
                  <a:ext uri="{FF2B5EF4-FFF2-40B4-BE49-F238E27FC236}">
                    <a16:creationId xmlns:a16="http://schemas.microsoft.com/office/drawing/2014/main" id="{030AA4EB-32CD-B12F-5E93-47A0F8F183BB}"/>
                  </a:ext>
                </a:extLst>
              </p:cNvPr>
              <p:cNvSpPr txBox="1">
                <a:spLocks noRot="1" noChangeAspect="1" noMove="1" noResize="1" noEditPoints="1" noAdjustHandles="1" noChangeArrowheads="1" noChangeShapeType="1" noTextEdit="1"/>
              </p:cNvSpPr>
              <p:nvPr/>
            </p:nvSpPr>
            <p:spPr>
              <a:xfrm>
                <a:off x="988910" y="5241182"/>
                <a:ext cx="6235148" cy="400110"/>
              </a:xfrm>
              <a:prstGeom prst="rect">
                <a:avLst/>
              </a:prstGeom>
              <a:blipFill>
                <a:blip r:embed="rId9"/>
                <a:stretch>
                  <a:fillRect b="-1212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7" name="文本框 96">
                <a:extLst>
                  <a:ext uri="{FF2B5EF4-FFF2-40B4-BE49-F238E27FC236}">
                    <a16:creationId xmlns:a16="http://schemas.microsoft.com/office/drawing/2014/main" id="{91EC1716-C23D-0EE4-198E-1FDAA7924F08}"/>
                  </a:ext>
                </a:extLst>
              </p:cNvPr>
              <p:cNvSpPr txBox="1"/>
              <p:nvPr/>
            </p:nvSpPr>
            <p:spPr>
              <a:xfrm>
                <a:off x="988910" y="5674282"/>
                <a:ext cx="6235148" cy="40011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kumimoji="1" lang="en-US" altLang="zh-CN" sz="2000" b="1" i="1" smtClean="0">
                              <a:latin typeface="Cambria Math" panose="02040503050406030204" pitchFamily="18" charset="0"/>
                              <a:ea typeface="Cambria Math" panose="02040503050406030204" pitchFamily="18" charset="0"/>
                            </a:rPr>
                          </m:ctrlPr>
                        </m:sSubPr>
                        <m:e>
                          <m:r>
                            <a:rPr kumimoji="1" lang="en-US" altLang="zh-CN" sz="2000" b="1" i="1" smtClean="0">
                              <a:latin typeface="Cambria Math" panose="02040503050406030204" pitchFamily="18" charset="0"/>
                              <a:ea typeface="Cambria Math" panose="02040503050406030204" pitchFamily="18" charset="0"/>
                            </a:rPr>
                            <m:t>𝒌</m:t>
                          </m:r>
                        </m:e>
                        <m:sub>
                          <m:r>
                            <a:rPr kumimoji="1" lang="en-US" altLang="zh-CN" sz="2000" b="1" i="1" smtClean="0">
                              <a:latin typeface="Cambria Math" panose="02040503050406030204" pitchFamily="18" charset="0"/>
                              <a:ea typeface="Cambria Math" panose="02040503050406030204" pitchFamily="18" charset="0"/>
                            </a:rPr>
                            <m:t>𝟓</m:t>
                          </m:r>
                        </m:sub>
                      </m:sSub>
                      <m:r>
                        <a:rPr kumimoji="1" lang="en-US" altLang="zh-CN" sz="2000" b="1" i="1" smtClean="0">
                          <a:latin typeface="Cambria Math" panose="02040503050406030204" pitchFamily="18" charset="0"/>
                          <a:ea typeface="Cambria Math" panose="02040503050406030204" pitchFamily="18" charset="0"/>
                        </a:rPr>
                        <m:t>=</m:t>
                      </m:r>
                      <m:sSub>
                        <m:sSubPr>
                          <m:ctrlPr>
                            <a:rPr kumimoji="1" lang="en-US" altLang="zh-CN" sz="2000" b="1" i="1" smtClean="0">
                              <a:latin typeface="Cambria Math" panose="02040503050406030204" pitchFamily="18" charset="0"/>
                              <a:ea typeface="Cambria Math" panose="02040503050406030204" pitchFamily="18" charset="0"/>
                            </a:rPr>
                          </m:ctrlPr>
                        </m:sSubPr>
                        <m:e>
                          <m:r>
                            <a:rPr kumimoji="1" lang="en-US" altLang="zh-CN" sz="2000" b="1" i="1" smtClean="0">
                              <a:latin typeface="Cambria Math" panose="02040503050406030204" pitchFamily="18" charset="0"/>
                              <a:ea typeface="Cambria Math" panose="02040503050406030204" pitchFamily="18" charset="0"/>
                            </a:rPr>
                            <m:t>𝒏</m:t>
                          </m:r>
                          <m:r>
                            <a:rPr kumimoji="1" lang="en-US" altLang="zh-CN" sz="2000" b="1" i="1" smtClean="0">
                              <a:latin typeface="Cambria Math" panose="02040503050406030204" pitchFamily="18" charset="0"/>
                              <a:ea typeface="Cambria Math" panose="02040503050406030204" pitchFamily="18" charset="0"/>
                            </a:rPr>
                            <m:t>×</m:t>
                          </m:r>
                          <m:sSub>
                            <m:sSubPr>
                              <m:ctrlPr>
                                <a:rPr kumimoji="1" lang="en-US" altLang="zh-CN" sz="2000" b="1" i="1" smtClean="0">
                                  <a:latin typeface="Cambria Math" panose="02040503050406030204" pitchFamily="18" charset="0"/>
                                  <a:ea typeface="Cambria Math" panose="02040503050406030204" pitchFamily="18" charset="0"/>
                                </a:rPr>
                              </m:ctrlPr>
                            </m:sSubPr>
                            <m:e>
                              <m:r>
                                <a:rPr kumimoji="1" lang="en-US" altLang="zh-CN" sz="2000" b="1" i="1" smtClean="0">
                                  <a:latin typeface="Cambria Math" panose="02040503050406030204" pitchFamily="18" charset="0"/>
                                  <a:ea typeface="Cambria Math" panose="02040503050406030204" pitchFamily="18" charset="0"/>
                                </a:rPr>
                                <m:t>𝒂</m:t>
                              </m:r>
                            </m:e>
                            <m:sub>
                              <m:r>
                                <a:rPr kumimoji="1" lang="en-US" altLang="zh-CN" sz="2000" b="1" i="1" smtClean="0">
                                  <a:latin typeface="Cambria Math" panose="02040503050406030204" pitchFamily="18" charset="0"/>
                                  <a:ea typeface="Cambria Math" panose="02040503050406030204" pitchFamily="18" charset="0"/>
                                </a:rPr>
                                <m:t>𝟏</m:t>
                              </m:r>
                            </m:sub>
                          </m:sSub>
                          <m:r>
                            <a:rPr kumimoji="1" lang="en-US" altLang="zh-CN" sz="2000" b="1" i="1" smtClean="0">
                              <a:latin typeface="Cambria Math" panose="02040503050406030204" pitchFamily="18" charset="0"/>
                              <a:ea typeface="Cambria Math" panose="02040503050406030204" pitchFamily="18" charset="0"/>
                            </a:rPr>
                            <m:t>+</m:t>
                          </m:r>
                          <m:r>
                            <a:rPr kumimoji="1" lang="en-US" altLang="zh-CN" sz="2000" b="1" i="1" smtClean="0">
                              <a:latin typeface="Cambria Math" panose="02040503050406030204" pitchFamily="18" charset="0"/>
                              <a:ea typeface="Cambria Math" panose="02040503050406030204" pitchFamily="18" charset="0"/>
                            </a:rPr>
                            <m:t>𝒂</m:t>
                          </m:r>
                        </m:e>
                        <m:sub>
                          <m:r>
                            <a:rPr kumimoji="1" lang="en-US" altLang="zh-CN" sz="2000" b="1" i="1" smtClean="0">
                              <a:latin typeface="Cambria Math" panose="02040503050406030204" pitchFamily="18" charset="0"/>
                              <a:ea typeface="Cambria Math" panose="02040503050406030204" pitchFamily="18" charset="0"/>
                            </a:rPr>
                            <m:t>𝟐</m:t>
                          </m:r>
                        </m:sub>
                      </m:sSub>
                      <m:r>
                        <a:rPr kumimoji="1" lang="en-US" altLang="zh-CN" sz="2000" b="1" i="1" smtClean="0">
                          <a:latin typeface="Cambria Math" panose="02040503050406030204" pitchFamily="18" charset="0"/>
                          <a:ea typeface="Cambria Math" panose="02040503050406030204" pitchFamily="18" charset="0"/>
                        </a:rPr>
                        <m:t>+(</m:t>
                      </m:r>
                      <m:r>
                        <a:rPr kumimoji="1" lang="en-US" altLang="zh-CN" sz="2000" b="1" i="1" smtClean="0">
                          <a:latin typeface="Cambria Math" panose="02040503050406030204" pitchFamily="18" charset="0"/>
                          <a:ea typeface="Cambria Math" panose="02040503050406030204" pitchFamily="18" charset="0"/>
                        </a:rPr>
                        <m:t>𝒏</m:t>
                      </m:r>
                      <m:r>
                        <a:rPr kumimoji="1" lang="en-US" altLang="zh-CN" sz="2000" b="1" i="1" smtClean="0">
                          <a:latin typeface="Cambria Math" panose="02040503050406030204" pitchFamily="18" charset="0"/>
                          <a:ea typeface="Cambria Math" panose="02040503050406030204" pitchFamily="18" charset="0"/>
                        </a:rPr>
                        <m:t>+</m:t>
                      </m:r>
                      <m:r>
                        <a:rPr kumimoji="1" lang="en-US" altLang="zh-CN" sz="2000" b="1" i="1" smtClean="0">
                          <a:latin typeface="Cambria Math" panose="02040503050406030204" pitchFamily="18" charset="0"/>
                          <a:ea typeface="Cambria Math" panose="02040503050406030204" pitchFamily="18" charset="0"/>
                        </a:rPr>
                        <m:t>𝟏</m:t>
                      </m:r>
                      <m:r>
                        <a:rPr kumimoji="1" lang="en-US" altLang="zh-CN" sz="2000" b="1" i="1" smtClean="0">
                          <a:latin typeface="Cambria Math" panose="02040503050406030204" pitchFamily="18" charset="0"/>
                          <a:ea typeface="Cambria Math" panose="02040503050406030204" pitchFamily="18" charset="0"/>
                        </a:rPr>
                        <m:t>)×</m:t>
                      </m:r>
                      <m:sSub>
                        <m:sSubPr>
                          <m:ctrlPr>
                            <a:rPr kumimoji="1" lang="en-US" altLang="zh-CN" sz="2000" b="1" i="1" smtClean="0">
                              <a:latin typeface="Cambria Math" panose="02040503050406030204" pitchFamily="18" charset="0"/>
                              <a:ea typeface="Cambria Math" panose="02040503050406030204" pitchFamily="18" charset="0"/>
                            </a:rPr>
                          </m:ctrlPr>
                        </m:sSubPr>
                        <m:e>
                          <m:r>
                            <a:rPr kumimoji="1" lang="en-US" altLang="zh-CN" sz="2000" b="1" i="1" smtClean="0">
                              <a:latin typeface="Cambria Math" panose="02040503050406030204" pitchFamily="18" charset="0"/>
                              <a:ea typeface="Cambria Math" panose="02040503050406030204" pitchFamily="18" charset="0"/>
                            </a:rPr>
                            <m:t>𝑻</m:t>
                          </m:r>
                        </m:e>
                        <m:sub>
                          <m:r>
                            <a:rPr kumimoji="1" lang="en-US" altLang="zh-CN" sz="2000" b="1" i="1" smtClean="0">
                              <a:latin typeface="Cambria Math" panose="02040503050406030204" pitchFamily="18" charset="0"/>
                              <a:ea typeface="Cambria Math" panose="02040503050406030204" pitchFamily="18" charset="0"/>
                            </a:rPr>
                            <m:t>𝟎</m:t>
                          </m:r>
                        </m:sub>
                      </m:sSub>
                      <m:r>
                        <a:rPr kumimoji="1" lang="en-US" altLang="zh-CN" sz="2000" b="1" i="1" smtClean="0">
                          <a:latin typeface="Cambria Math" panose="02040503050406030204" pitchFamily="18" charset="0"/>
                          <a:ea typeface="Cambria Math" panose="02040503050406030204" pitchFamily="18" charset="0"/>
                        </a:rPr>
                        <m:t>&gt;</m:t>
                      </m:r>
                      <m:sSub>
                        <m:sSubPr>
                          <m:ctrlPr>
                            <a:rPr kumimoji="1" lang="en-US" altLang="zh-CN" sz="2000" b="1" i="1" smtClean="0">
                              <a:latin typeface="Cambria Math" panose="02040503050406030204" pitchFamily="18" charset="0"/>
                              <a:ea typeface="Cambria Math" panose="02040503050406030204" pitchFamily="18" charset="0"/>
                            </a:rPr>
                          </m:ctrlPr>
                        </m:sSubPr>
                        <m:e>
                          <m:r>
                            <a:rPr kumimoji="1" lang="en-US" altLang="zh-CN" sz="2000" b="1" i="1" smtClean="0">
                              <a:latin typeface="Cambria Math" panose="02040503050406030204" pitchFamily="18" charset="0"/>
                              <a:ea typeface="Cambria Math" panose="02040503050406030204" pitchFamily="18" charset="0"/>
                            </a:rPr>
                            <m:t>𝒌</m:t>
                          </m:r>
                        </m:e>
                        <m:sub>
                          <m:r>
                            <a:rPr kumimoji="1" lang="en-US" altLang="zh-CN" sz="2000" b="1" i="1" smtClean="0">
                              <a:latin typeface="Cambria Math" panose="02040503050406030204" pitchFamily="18" charset="0"/>
                              <a:ea typeface="Cambria Math" panose="02040503050406030204" pitchFamily="18" charset="0"/>
                            </a:rPr>
                            <m:t>𝟒</m:t>
                          </m:r>
                        </m:sub>
                      </m:sSub>
                    </m:oMath>
                  </m:oMathPara>
                </a14:m>
                <a:endParaRPr lang="zh-CN" altLang="en-US" sz="2000" dirty="0"/>
              </a:p>
            </p:txBody>
          </p:sp>
        </mc:Choice>
        <mc:Fallback xmlns="">
          <p:sp>
            <p:nvSpPr>
              <p:cNvPr id="97" name="文本框 96">
                <a:extLst>
                  <a:ext uri="{FF2B5EF4-FFF2-40B4-BE49-F238E27FC236}">
                    <a16:creationId xmlns:a16="http://schemas.microsoft.com/office/drawing/2014/main" id="{91EC1716-C23D-0EE4-198E-1FDAA7924F08}"/>
                  </a:ext>
                </a:extLst>
              </p:cNvPr>
              <p:cNvSpPr txBox="1">
                <a:spLocks noRot="1" noChangeAspect="1" noMove="1" noResize="1" noEditPoints="1" noAdjustHandles="1" noChangeArrowheads="1" noChangeShapeType="1" noTextEdit="1"/>
              </p:cNvSpPr>
              <p:nvPr/>
            </p:nvSpPr>
            <p:spPr>
              <a:xfrm>
                <a:off x="988910" y="5674282"/>
                <a:ext cx="6235148" cy="400110"/>
              </a:xfrm>
              <a:prstGeom prst="rect">
                <a:avLst/>
              </a:prstGeom>
              <a:blipFill>
                <a:blip r:embed="rId10"/>
                <a:stretch>
                  <a:fillRect b="-1212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8" name="文本框 97">
                <a:extLst>
                  <a:ext uri="{FF2B5EF4-FFF2-40B4-BE49-F238E27FC236}">
                    <a16:creationId xmlns:a16="http://schemas.microsoft.com/office/drawing/2014/main" id="{4BA91215-E563-2872-368C-35F4C8AB5DC2}"/>
                  </a:ext>
                </a:extLst>
              </p:cNvPr>
              <p:cNvSpPr txBox="1"/>
              <p:nvPr/>
            </p:nvSpPr>
            <p:spPr>
              <a:xfrm>
                <a:off x="988910" y="3366865"/>
                <a:ext cx="6235148" cy="40011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kumimoji="1" lang="en-US" altLang="zh-CN" sz="2000" b="1" i="1" smtClean="0">
                              <a:latin typeface="Cambria Math" panose="02040503050406030204" pitchFamily="18" charset="0"/>
                              <a:ea typeface="Cambria Math" panose="02040503050406030204" pitchFamily="18" charset="0"/>
                            </a:rPr>
                          </m:ctrlPr>
                        </m:sSubPr>
                        <m:e>
                          <m:r>
                            <a:rPr kumimoji="1" lang="en-US" altLang="zh-CN" sz="2000" b="1" i="1" smtClean="0">
                              <a:latin typeface="Cambria Math" panose="02040503050406030204" pitchFamily="18" charset="0"/>
                              <a:ea typeface="Cambria Math" panose="02040503050406030204" pitchFamily="18" charset="0"/>
                            </a:rPr>
                            <m:t>𝒂</m:t>
                          </m:r>
                        </m:e>
                        <m:sub>
                          <m:r>
                            <a:rPr kumimoji="1" lang="en-US" altLang="zh-CN" sz="2000" b="1" i="1" smtClean="0">
                              <a:latin typeface="Cambria Math" panose="02040503050406030204" pitchFamily="18" charset="0"/>
                              <a:ea typeface="Cambria Math" panose="02040503050406030204" pitchFamily="18" charset="0"/>
                            </a:rPr>
                            <m:t>𝟏</m:t>
                          </m:r>
                        </m:sub>
                      </m:sSub>
                      <m:r>
                        <a:rPr kumimoji="1" lang="en-US" altLang="zh-CN" sz="2000" b="1" i="1" smtClean="0">
                          <a:latin typeface="Cambria Math" panose="02040503050406030204" pitchFamily="18" charset="0"/>
                          <a:ea typeface="Cambria Math" panose="02040503050406030204" pitchFamily="18" charset="0"/>
                        </a:rPr>
                        <m:t>&gt;</m:t>
                      </m:r>
                      <m:sSub>
                        <m:sSubPr>
                          <m:ctrlPr>
                            <a:rPr kumimoji="1" lang="en-US" altLang="zh-CN" sz="2000" b="1" i="1" smtClean="0">
                              <a:latin typeface="Cambria Math" panose="02040503050406030204" pitchFamily="18" charset="0"/>
                              <a:ea typeface="Cambria Math" panose="02040503050406030204" pitchFamily="18" charset="0"/>
                            </a:rPr>
                          </m:ctrlPr>
                        </m:sSubPr>
                        <m:e>
                          <m:r>
                            <a:rPr kumimoji="1" lang="en-US" altLang="zh-CN" sz="2000" b="1" i="1" smtClean="0">
                              <a:latin typeface="Cambria Math" panose="02040503050406030204" pitchFamily="18" charset="0"/>
                              <a:ea typeface="Cambria Math" panose="02040503050406030204" pitchFamily="18" charset="0"/>
                            </a:rPr>
                            <m:t>𝒂</m:t>
                          </m:r>
                        </m:e>
                        <m:sub>
                          <m:r>
                            <a:rPr kumimoji="1" lang="en-US" altLang="zh-CN" sz="2000" b="1" i="1" smtClean="0">
                              <a:latin typeface="Cambria Math" panose="02040503050406030204" pitchFamily="18" charset="0"/>
                              <a:ea typeface="Cambria Math" panose="02040503050406030204" pitchFamily="18" charset="0"/>
                            </a:rPr>
                            <m:t>𝟐</m:t>
                          </m:r>
                        </m:sub>
                      </m:sSub>
                      <m:r>
                        <a:rPr kumimoji="1" lang="en-US" altLang="zh-CN" sz="2000" b="1" i="1" smtClean="0">
                          <a:latin typeface="Cambria Math" panose="02040503050406030204" pitchFamily="18" charset="0"/>
                          <a:ea typeface="Cambria Math" panose="02040503050406030204" pitchFamily="18" charset="0"/>
                        </a:rPr>
                        <m:t>&gt;</m:t>
                      </m:r>
                      <m:r>
                        <a:rPr kumimoji="1" lang="en-US" altLang="zh-CN" sz="2000" b="1" i="1" smtClean="0">
                          <a:latin typeface="Cambria Math" panose="02040503050406030204" pitchFamily="18" charset="0"/>
                          <a:ea typeface="Cambria Math" panose="02040503050406030204" pitchFamily="18" charset="0"/>
                        </a:rPr>
                        <m:t>𝟎</m:t>
                      </m:r>
                    </m:oMath>
                  </m:oMathPara>
                </a14:m>
                <a:endParaRPr lang="zh-CN" altLang="en-US" sz="2000" dirty="0"/>
              </a:p>
            </p:txBody>
          </p:sp>
        </mc:Choice>
        <mc:Fallback xmlns="">
          <p:sp>
            <p:nvSpPr>
              <p:cNvPr id="98" name="文本框 97">
                <a:extLst>
                  <a:ext uri="{FF2B5EF4-FFF2-40B4-BE49-F238E27FC236}">
                    <a16:creationId xmlns:a16="http://schemas.microsoft.com/office/drawing/2014/main" id="{4BA91215-E563-2872-368C-35F4C8AB5DC2}"/>
                  </a:ext>
                </a:extLst>
              </p:cNvPr>
              <p:cNvSpPr txBox="1">
                <a:spLocks noRot="1" noChangeAspect="1" noMove="1" noResize="1" noEditPoints="1" noAdjustHandles="1" noChangeArrowheads="1" noChangeShapeType="1" noTextEdit="1"/>
              </p:cNvSpPr>
              <p:nvPr/>
            </p:nvSpPr>
            <p:spPr>
              <a:xfrm>
                <a:off x="988910" y="3366865"/>
                <a:ext cx="6235148" cy="400110"/>
              </a:xfrm>
              <a:prstGeom prst="rect">
                <a:avLst/>
              </a:prstGeom>
              <a:blipFill>
                <a:blip r:embed="rId11"/>
                <a:stretch>
                  <a:fillRect b="-3030"/>
                </a:stretch>
              </a:blipFill>
            </p:spPr>
            <p:txBody>
              <a:bodyPr/>
              <a:lstStyle/>
              <a:p>
                <a:r>
                  <a:rPr lang="zh-CN" altLang="en-US">
                    <a:noFill/>
                  </a:rPr>
                  <a:t> </a:t>
                </a:r>
              </a:p>
            </p:txBody>
          </p:sp>
        </mc:Fallback>
      </mc:AlternateContent>
      <p:sp>
        <p:nvSpPr>
          <p:cNvPr id="4" name="灯片编号占位符 656">
            <a:extLst>
              <a:ext uri="{FF2B5EF4-FFF2-40B4-BE49-F238E27FC236}">
                <a16:creationId xmlns:a16="http://schemas.microsoft.com/office/drawing/2014/main" id="{542F7278-1B8B-213D-B6D1-408529573BF3}"/>
              </a:ext>
            </a:extLst>
          </p:cNvPr>
          <p:cNvSpPr>
            <a:spLocks noGrp="1"/>
          </p:cNvSpPr>
          <p:nvPr>
            <p:ph type="sldNum" sz="quarter" idx="4"/>
          </p:nvPr>
        </p:nvSpPr>
        <p:spPr>
          <a:xfrm>
            <a:off x="9304593" y="6374590"/>
            <a:ext cx="2700000" cy="316800"/>
          </a:xfrm>
        </p:spPr>
        <p:txBody>
          <a:bodyPr>
            <a:noAutofit/>
          </a:bodyPr>
          <a:lstStyle/>
          <a:p>
            <a:fld id="{49AE70B2-8BF9-45C0-BB95-33D1B9D3A854}" type="slidenum">
              <a:rPr lang="zh-CN" altLang="en-US" sz="1800" b="1" smtClean="0">
                <a:latin typeface="+mn-lt"/>
              </a:rPr>
              <a:pPr/>
              <a:t>16</a:t>
            </a:fld>
            <a:endParaRPr lang="zh-CN" altLang="en-US" sz="1800" b="1" dirty="0">
              <a:latin typeface="+mn-lt"/>
            </a:endParaRPr>
          </a:p>
        </p:txBody>
      </p:sp>
      <p:sp>
        <p:nvSpPr>
          <p:cNvPr id="8" name="文本框 7">
            <a:extLst>
              <a:ext uri="{FF2B5EF4-FFF2-40B4-BE49-F238E27FC236}">
                <a16:creationId xmlns:a16="http://schemas.microsoft.com/office/drawing/2014/main" id="{30DB4668-CCA9-8724-B0CC-E268CC0B9860}"/>
              </a:ext>
            </a:extLst>
          </p:cNvPr>
          <p:cNvSpPr txBox="1"/>
          <p:nvPr/>
        </p:nvSpPr>
        <p:spPr>
          <a:xfrm>
            <a:off x="205739" y="1252361"/>
            <a:ext cx="11267123" cy="461665"/>
          </a:xfrm>
          <a:prstGeom prst="rect">
            <a:avLst/>
          </a:prstGeom>
          <a:noFill/>
        </p:spPr>
        <p:txBody>
          <a:bodyPr wrap="square">
            <a:spAutoFit/>
          </a:bodyPr>
          <a:lstStyle/>
          <a:p>
            <a:r>
              <a:rPr lang="en" altLang="zh-CN" sz="2400" b="1" dirty="0" err="1"/>
              <a:t>PingPong</a:t>
            </a:r>
            <a:r>
              <a:rPr lang="en-US" altLang="zh-CN" sz="2400" b="1" dirty="0"/>
              <a:t>(Double</a:t>
            </a:r>
            <a:r>
              <a:rPr lang="zh-CN" altLang="en-US" sz="2400" b="1" dirty="0"/>
              <a:t> </a:t>
            </a:r>
            <a:r>
              <a:rPr lang="en-US" altLang="zh-CN" sz="2400" b="1" dirty="0"/>
              <a:t>Buffering)</a:t>
            </a:r>
            <a:r>
              <a:rPr lang="en" altLang="zh-CN" sz="2400" b="1" dirty="0"/>
              <a:t>-Free and Independent </a:t>
            </a:r>
            <a:r>
              <a:rPr lang="en" altLang="zh-CN" sz="2400" b="1" dirty="0" err="1"/>
              <a:t>Ld</a:t>
            </a:r>
            <a:r>
              <a:rPr lang="en" altLang="zh-CN" sz="2400" b="1" dirty="0"/>
              <a:t>/St Scenarios.</a:t>
            </a:r>
            <a:endParaRPr lang="zh-CN" altLang="en-US" sz="2400" b="1" dirty="0"/>
          </a:p>
        </p:txBody>
      </p:sp>
      <p:sp>
        <p:nvSpPr>
          <p:cNvPr id="43" name="文本框 42">
            <a:extLst>
              <a:ext uri="{FF2B5EF4-FFF2-40B4-BE49-F238E27FC236}">
                <a16:creationId xmlns:a16="http://schemas.microsoft.com/office/drawing/2014/main" id="{ACEC57DD-B4F7-5F96-56C4-6CF8717E9E49}"/>
              </a:ext>
            </a:extLst>
          </p:cNvPr>
          <p:cNvSpPr txBox="1"/>
          <p:nvPr/>
        </p:nvSpPr>
        <p:spPr>
          <a:xfrm>
            <a:off x="10374198" y="4131245"/>
            <a:ext cx="184731" cy="707886"/>
          </a:xfrm>
          <a:prstGeom prst="rect">
            <a:avLst/>
          </a:prstGeom>
          <a:noFill/>
        </p:spPr>
        <p:txBody>
          <a:bodyPr wrap="none" rtlCol="0">
            <a:spAutoFit/>
          </a:bodyPr>
          <a:lstStyle/>
          <a:p>
            <a:pPr algn="l"/>
            <a:endParaRPr kumimoji="1" lang="zh-CN" altLang="en-US" sz="4000" dirty="0">
              <a:solidFill>
                <a:srgbClr val="B88F4D"/>
              </a:solidFill>
              <a:latin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id="{F5B9DDBD-5D1B-2B5E-C63E-A81F3DB6FF1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367097" y="1821046"/>
            <a:ext cx="2699998" cy="2347057"/>
          </a:xfrm>
          <a:prstGeom prst="rect">
            <a:avLst/>
          </a:prstGeom>
        </p:spPr>
      </p:pic>
      <p:pic>
        <p:nvPicPr>
          <p:cNvPr id="7" name="图片 6">
            <a:extLst>
              <a:ext uri="{FF2B5EF4-FFF2-40B4-BE49-F238E27FC236}">
                <a16:creationId xmlns:a16="http://schemas.microsoft.com/office/drawing/2014/main" id="{72E22398-805A-0AE2-5B4B-6BDFBCC371F6}"/>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367097" y="4267708"/>
            <a:ext cx="2699998" cy="2347057"/>
          </a:xfrm>
          <a:prstGeom prst="rect">
            <a:avLst/>
          </a:prstGeom>
        </p:spPr>
      </p:pic>
    </p:spTree>
    <p:extLst>
      <p:ext uri="{BB962C8B-B14F-4D97-AF65-F5344CB8AC3E}">
        <p14:creationId xmlns:p14="http://schemas.microsoft.com/office/powerpoint/2010/main" val="285343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16667E-6 4.81481E-6 L 0.03216 -0.00024 " pathEditMode="relative" rAng="0" ptsTypes="AA">
                                      <p:cBhvr>
                                        <p:cTn id="6" dur="2000" fill="hold"/>
                                        <p:tgtEl>
                                          <p:spTgt spid="41"/>
                                        </p:tgtEl>
                                        <p:attrNameLst>
                                          <p:attrName>ppt_x</p:attrName>
                                          <p:attrName>ppt_y</p:attrName>
                                        </p:attrNameLst>
                                      </p:cBhvr>
                                      <p:rCtr x="1602" y="-23"/>
                                    </p:animMotion>
                                  </p:childTnLst>
                                </p:cTn>
                              </p:par>
                              <p:par>
                                <p:cTn id="7" presetID="12" presetClass="entr" presetSubtype="4" fill="hold" grpId="0" nodeType="withEffect">
                                  <p:stCondLst>
                                    <p:cond delay="500"/>
                                  </p:stCondLst>
                                  <p:childTnLst>
                                    <p:set>
                                      <p:cBhvr>
                                        <p:cTn id="8" dur="1" fill="hold">
                                          <p:stCondLst>
                                            <p:cond delay="0"/>
                                          </p:stCondLst>
                                        </p:cTn>
                                        <p:tgtEl>
                                          <p:spTgt spid="92"/>
                                        </p:tgtEl>
                                        <p:attrNameLst>
                                          <p:attrName>style.visibility</p:attrName>
                                        </p:attrNameLst>
                                      </p:cBhvr>
                                      <p:to>
                                        <p:strVal val="visible"/>
                                      </p:to>
                                    </p:set>
                                    <p:anim calcmode="lin" valueType="num">
                                      <p:cBhvr additive="base">
                                        <p:cTn id="9" dur="1000"/>
                                        <p:tgtEl>
                                          <p:spTgt spid="92"/>
                                        </p:tgtEl>
                                        <p:attrNameLst>
                                          <p:attrName>ppt_y</p:attrName>
                                        </p:attrNameLst>
                                      </p:cBhvr>
                                      <p:tavLst>
                                        <p:tav tm="0">
                                          <p:val>
                                            <p:strVal val="#ppt_y+#ppt_h*1.125000"/>
                                          </p:val>
                                        </p:tav>
                                        <p:tav tm="100000">
                                          <p:val>
                                            <p:strVal val="#ppt_y"/>
                                          </p:val>
                                        </p:tav>
                                      </p:tavLst>
                                    </p:anim>
                                    <p:animEffect transition="in" filter="wipe(up)">
                                      <p:cBhvr>
                                        <p:cTn id="10" dur="1000"/>
                                        <p:tgtEl>
                                          <p:spTgt spid="92"/>
                                        </p:tgtEl>
                                      </p:cBhvr>
                                    </p:animEffect>
                                  </p:childTnLst>
                                </p:cTn>
                              </p:par>
                            </p:childTnLst>
                          </p:cTn>
                        </p:par>
                        <p:par>
                          <p:cTn id="11" fill="hold">
                            <p:stCondLst>
                              <p:cond delay="2000"/>
                            </p:stCondLst>
                            <p:childTnLst>
                              <p:par>
                                <p:cTn id="12" presetID="0" presetClass="path" presetSubtype="0" accel="50000" decel="50000" fill="hold" nodeType="afterEffect">
                                  <p:stCondLst>
                                    <p:cond delay="0"/>
                                  </p:stCondLst>
                                  <p:childTnLst>
                                    <p:animMotion origin="layout" path="M 0.03216 -0.00024 L 0.06731 -0.00024 " pathEditMode="relative" rAng="0" ptsTypes="AA">
                                      <p:cBhvr>
                                        <p:cTn id="13" dur="2000" fill="hold"/>
                                        <p:tgtEl>
                                          <p:spTgt spid="41"/>
                                        </p:tgtEl>
                                        <p:attrNameLst>
                                          <p:attrName>ppt_x</p:attrName>
                                          <p:attrName>ppt_y</p:attrName>
                                        </p:attrNameLst>
                                      </p:cBhvr>
                                      <p:rCtr x="1758" y="0"/>
                                    </p:animMotion>
                                  </p:childTnLst>
                                </p:cTn>
                              </p:par>
                              <p:par>
                                <p:cTn id="14" presetID="12" presetClass="entr" presetSubtype="4" fill="hold" grpId="0" nodeType="withEffect">
                                  <p:stCondLst>
                                    <p:cond delay="50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p:tgtEl>
                                          <p:spTgt spid="93"/>
                                        </p:tgtEl>
                                        <p:attrNameLst>
                                          <p:attrName>ppt_y</p:attrName>
                                        </p:attrNameLst>
                                      </p:cBhvr>
                                      <p:tavLst>
                                        <p:tav tm="0">
                                          <p:val>
                                            <p:strVal val="#ppt_y+#ppt_h*1.125000"/>
                                          </p:val>
                                        </p:tav>
                                        <p:tav tm="100000">
                                          <p:val>
                                            <p:strVal val="#ppt_y"/>
                                          </p:val>
                                        </p:tav>
                                      </p:tavLst>
                                    </p:anim>
                                    <p:animEffect transition="in" filter="wipe(up)">
                                      <p:cBhvr>
                                        <p:cTn id="17" dur="1000"/>
                                        <p:tgtEl>
                                          <p:spTgt spid="93"/>
                                        </p:tgtEl>
                                      </p:cBhvr>
                                    </p:animEffect>
                                  </p:childTnLst>
                                </p:cTn>
                              </p:par>
                            </p:childTnLst>
                          </p:cTn>
                        </p:par>
                        <p:par>
                          <p:cTn id="18" fill="hold">
                            <p:stCondLst>
                              <p:cond delay="4000"/>
                            </p:stCondLst>
                            <p:childTnLst>
                              <p:par>
                                <p:cTn id="19" presetID="0" presetClass="path" presetSubtype="0" accel="50000" decel="50000" fill="hold" nodeType="afterEffect">
                                  <p:stCondLst>
                                    <p:cond delay="0"/>
                                  </p:stCondLst>
                                  <p:childTnLst>
                                    <p:animMotion origin="layout" path="M 0.06731 -0.00024 L 0.09934 0.00046 " pathEditMode="relative" rAng="0" ptsTypes="AA">
                                      <p:cBhvr>
                                        <p:cTn id="20" dur="2000" fill="hold"/>
                                        <p:tgtEl>
                                          <p:spTgt spid="41"/>
                                        </p:tgtEl>
                                        <p:attrNameLst>
                                          <p:attrName>ppt_x</p:attrName>
                                          <p:attrName>ppt_y</p:attrName>
                                        </p:attrNameLst>
                                      </p:cBhvr>
                                      <p:rCtr x="1602" y="23"/>
                                    </p:animMotion>
                                  </p:childTnLst>
                                </p:cTn>
                              </p:par>
                              <p:par>
                                <p:cTn id="21" presetID="12" presetClass="entr" presetSubtype="4" fill="hold" grpId="0" nodeType="withEffect">
                                  <p:stCondLst>
                                    <p:cond delay="500"/>
                                  </p:stCondLst>
                                  <p:childTnLst>
                                    <p:set>
                                      <p:cBhvr>
                                        <p:cTn id="22" dur="1" fill="hold">
                                          <p:stCondLst>
                                            <p:cond delay="0"/>
                                          </p:stCondLst>
                                        </p:cTn>
                                        <p:tgtEl>
                                          <p:spTgt spid="94"/>
                                        </p:tgtEl>
                                        <p:attrNameLst>
                                          <p:attrName>style.visibility</p:attrName>
                                        </p:attrNameLst>
                                      </p:cBhvr>
                                      <p:to>
                                        <p:strVal val="visible"/>
                                      </p:to>
                                    </p:set>
                                    <p:anim calcmode="lin" valueType="num">
                                      <p:cBhvr additive="base">
                                        <p:cTn id="23" dur="1000"/>
                                        <p:tgtEl>
                                          <p:spTgt spid="94"/>
                                        </p:tgtEl>
                                        <p:attrNameLst>
                                          <p:attrName>ppt_y</p:attrName>
                                        </p:attrNameLst>
                                      </p:cBhvr>
                                      <p:tavLst>
                                        <p:tav tm="0">
                                          <p:val>
                                            <p:strVal val="#ppt_y+#ppt_h*1.125000"/>
                                          </p:val>
                                        </p:tav>
                                        <p:tav tm="100000">
                                          <p:val>
                                            <p:strVal val="#ppt_y"/>
                                          </p:val>
                                        </p:tav>
                                      </p:tavLst>
                                    </p:anim>
                                    <p:animEffect transition="in" filter="wipe(up)">
                                      <p:cBhvr>
                                        <p:cTn id="24" dur="1000"/>
                                        <p:tgtEl>
                                          <p:spTgt spid="94"/>
                                        </p:tgtEl>
                                      </p:cBhvr>
                                    </p:animEffect>
                                  </p:childTnLst>
                                </p:cTn>
                              </p:par>
                            </p:childTnLst>
                          </p:cTn>
                        </p:par>
                        <p:par>
                          <p:cTn id="25" fill="hold">
                            <p:stCondLst>
                              <p:cond delay="6000"/>
                            </p:stCondLst>
                            <p:childTnLst>
                              <p:par>
                                <p:cTn id="26" presetID="0" presetClass="path" presetSubtype="0" accel="50000" decel="50000" fill="hold" nodeType="afterEffect">
                                  <p:stCondLst>
                                    <p:cond delay="0"/>
                                  </p:stCondLst>
                                  <p:childTnLst>
                                    <p:animMotion origin="layout" path="M 0.09934 0.00046 L 0.1233 0.00046 " pathEditMode="relative" rAng="0" ptsTypes="AA">
                                      <p:cBhvr>
                                        <p:cTn id="27" dur="2000" fill="hold"/>
                                        <p:tgtEl>
                                          <p:spTgt spid="41"/>
                                        </p:tgtEl>
                                        <p:attrNameLst>
                                          <p:attrName>ppt_x</p:attrName>
                                          <p:attrName>ppt_y</p:attrName>
                                        </p:attrNameLst>
                                      </p:cBhvr>
                                      <p:rCtr x="1198" y="0"/>
                                    </p:animMotion>
                                  </p:childTnLst>
                                </p:cTn>
                              </p:par>
                              <p:par>
                                <p:cTn id="28" presetID="12" presetClass="entr" presetSubtype="4" fill="hold" grpId="0" nodeType="withEffect">
                                  <p:stCondLst>
                                    <p:cond delay="500"/>
                                  </p:stCondLst>
                                  <p:childTnLst>
                                    <p:set>
                                      <p:cBhvr>
                                        <p:cTn id="29" dur="1" fill="hold">
                                          <p:stCondLst>
                                            <p:cond delay="0"/>
                                          </p:stCondLst>
                                        </p:cTn>
                                        <p:tgtEl>
                                          <p:spTgt spid="97"/>
                                        </p:tgtEl>
                                        <p:attrNameLst>
                                          <p:attrName>style.visibility</p:attrName>
                                        </p:attrNameLst>
                                      </p:cBhvr>
                                      <p:to>
                                        <p:strVal val="visible"/>
                                      </p:to>
                                    </p:set>
                                    <p:anim calcmode="lin" valueType="num">
                                      <p:cBhvr additive="base">
                                        <p:cTn id="30" dur="1000"/>
                                        <p:tgtEl>
                                          <p:spTgt spid="97"/>
                                        </p:tgtEl>
                                        <p:attrNameLst>
                                          <p:attrName>ppt_y</p:attrName>
                                        </p:attrNameLst>
                                      </p:cBhvr>
                                      <p:tavLst>
                                        <p:tav tm="0">
                                          <p:val>
                                            <p:strVal val="#ppt_y+#ppt_h*1.125000"/>
                                          </p:val>
                                        </p:tav>
                                        <p:tav tm="100000">
                                          <p:val>
                                            <p:strVal val="#ppt_y"/>
                                          </p:val>
                                        </p:tav>
                                      </p:tavLst>
                                    </p:anim>
                                    <p:animEffect transition="in" filter="wipe(up)">
                                      <p:cBhvr>
                                        <p:cTn id="31"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p:bldP spid="94" grpId="0"/>
      <p:bldP spid="9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168863EC-9779-E407-0293-9CD7018E3E95}"/>
              </a:ext>
            </a:extLst>
          </p:cNvPr>
          <p:cNvSpPr txBox="1"/>
          <p:nvPr/>
        </p:nvSpPr>
        <p:spPr>
          <a:xfrm>
            <a:off x="1892947" y="270227"/>
            <a:ext cx="7663648" cy="707886"/>
          </a:xfrm>
          <a:prstGeom prst="rect">
            <a:avLst/>
          </a:prstGeom>
          <a:noFill/>
        </p:spPr>
        <p:txBody>
          <a:bodyPr wrap="square">
            <a:spAutoFit/>
          </a:bodyPr>
          <a:lstStyle/>
          <a:p>
            <a:r>
              <a:rPr kumimoji="1" lang="en-US" altLang="zh-CN" sz="4000" dirty="0">
                <a:solidFill>
                  <a:srgbClr val="B88F4D"/>
                </a:solidFill>
                <a:cs typeface="Times New Roman" panose="02020603050405020304" pitchFamily="18" charset="0"/>
              </a:rPr>
              <a:t>Summary</a:t>
            </a:r>
            <a:r>
              <a:rPr kumimoji="1" lang="zh-CN" altLang="en-US" sz="4000" dirty="0">
                <a:solidFill>
                  <a:srgbClr val="B88F4D"/>
                </a:solidFill>
                <a:cs typeface="Times New Roman" panose="02020603050405020304" pitchFamily="18" charset="0"/>
              </a:rPr>
              <a:t> </a:t>
            </a:r>
            <a:r>
              <a:rPr kumimoji="1" lang="en-US" altLang="zh-CN" sz="4000" dirty="0">
                <a:solidFill>
                  <a:srgbClr val="B88F4D"/>
                </a:solidFill>
                <a:cs typeface="Times New Roman" panose="02020603050405020304" pitchFamily="18" charset="0"/>
              </a:rPr>
              <a:t>of</a:t>
            </a:r>
            <a:r>
              <a:rPr kumimoji="1" lang="zh-CN" altLang="en-US" sz="4000" dirty="0">
                <a:solidFill>
                  <a:srgbClr val="B88F4D"/>
                </a:solidFill>
                <a:cs typeface="Times New Roman" panose="02020603050405020304" pitchFamily="18" charset="0"/>
              </a:rPr>
              <a:t> </a:t>
            </a:r>
            <a:r>
              <a:rPr kumimoji="1" lang="en-US" altLang="zh-CN" sz="4000" dirty="0">
                <a:solidFill>
                  <a:srgbClr val="B88F4D"/>
                </a:solidFill>
                <a:cs typeface="Times New Roman" panose="02020603050405020304" pitchFamily="18" charset="0"/>
              </a:rPr>
              <a:t>Performance</a:t>
            </a:r>
            <a:r>
              <a:rPr kumimoji="1" lang="zh-CN" altLang="en-US" sz="4000" dirty="0">
                <a:solidFill>
                  <a:srgbClr val="B88F4D"/>
                </a:solidFill>
                <a:cs typeface="Times New Roman" panose="02020603050405020304" pitchFamily="18" charset="0"/>
              </a:rPr>
              <a:t> </a:t>
            </a:r>
            <a:r>
              <a:rPr kumimoji="1" lang="en-US" altLang="zh-CN" sz="4000" dirty="0">
                <a:solidFill>
                  <a:srgbClr val="B88F4D"/>
                </a:solidFill>
                <a:cs typeface="Times New Roman" panose="02020603050405020304" pitchFamily="18" charset="0"/>
              </a:rPr>
              <a:t>Model</a:t>
            </a:r>
            <a:endParaRPr lang="zh-CN" altLang="en-US" sz="4000" dirty="0">
              <a:solidFill>
                <a:srgbClr val="B88F4D"/>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E47A2A2F-8614-CE11-B6B8-1F62F2560D68}"/>
                  </a:ext>
                </a:extLst>
              </p:cNvPr>
              <p:cNvSpPr txBox="1"/>
              <p:nvPr/>
            </p:nvSpPr>
            <p:spPr>
              <a:xfrm>
                <a:off x="179070" y="1757661"/>
                <a:ext cx="11483340" cy="4099648"/>
              </a:xfrm>
              <a:prstGeom prst="rect">
                <a:avLst/>
              </a:prstGeom>
              <a:noFill/>
            </p:spPr>
            <p:txBody>
              <a:bodyPr wrap="square">
                <a:spAutoFit/>
              </a:bodyPr>
              <a:lstStyle/>
              <a:p>
                <a:r>
                  <a:rPr lang="en-US" altLang="zh-CN" sz="2400" b="1" dirty="0"/>
                  <a:t>Insight:</a:t>
                </a:r>
              </a:p>
              <a:p>
                <a:pPr marL="285750" indent="-285750">
                  <a:buFont typeface="Arial" panose="020B0604020202020204" pitchFamily="34" charset="0"/>
                  <a:buChar char="•"/>
                </a:pPr>
                <a:r>
                  <a:rPr lang="en-US" altLang="zh-CN" sz="2000" dirty="0"/>
                  <a:t>T</a:t>
                </a:r>
                <a:r>
                  <a:rPr lang="en" altLang="zh-CN" sz="2000" dirty="0"/>
                  <a:t>he cycle count of an operator can</a:t>
                </a:r>
                <a:r>
                  <a:rPr lang="zh-CN" altLang="en-US" sz="2000" dirty="0"/>
                  <a:t> </a:t>
                </a:r>
                <a:r>
                  <a:rPr lang="en" altLang="zh-CN" sz="2000" dirty="0"/>
                  <a:t>be modeled as a convex piecewise linear function of frequency.</a:t>
                </a:r>
              </a:p>
              <a:p>
                <a:endParaRPr lang="en" altLang="zh-CN" sz="1800" b="1" dirty="0"/>
              </a:p>
              <a:p>
                <a:r>
                  <a:rPr lang="en" altLang="zh-CN" sz="2400" b="1" dirty="0"/>
                  <a:t>Challenge</a:t>
                </a:r>
                <a:r>
                  <a:rPr lang="en-US" altLang="zh-CN" sz="2400" b="1" dirty="0"/>
                  <a:t>:</a:t>
                </a:r>
              </a:p>
              <a:p>
                <a:pPr marL="228611" indent="-228611">
                  <a:buFont typeface="Arial" panose="020B0604020202020204" pitchFamily="34" charset="0"/>
                  <a:buChar char="•"/>
                </a:pPr>
                <a:r>
                  <a:rPr lang="en" altLang="zh-CN" sz="2000" dirty="0"/>
                  <a:t>Unable to determine the breakpoints</a:t>
                </a:r>
                <a:r>
                  <a:rPr lang="zh-CN" altLang="en-US" sz="2000" dirty="0"/>
                  <a:t> </a:t>
                </a:r>
                <a:r>
                  <a:rPr lang="en" altLang="zh-CN" sz="2000" dirty="0"/>
                  <a:t>of the piecewise linear function.</a:t>
                </a:r>
              </a:p>
              <a:p>
                <a:pPr marL="228611" indent="-228611">
                  <a:buFont typeface="Arial" panose="020B0604020202020204" pitchFamily="34" charset="0"/>
                  <a:buChar char="•"/>
                </a:pPr>
                <a:r>
                  <a:rPr lang="en" altLang="zh-CN" sz="2000" dirty="0"/>
                  <a:t>Each data point requires a profiling process, so it is essential to minimize the amount of data needed for modeling to reduce the number of profiling runs.</a:t>
                </a:r>
              </a:p>
              <a:p>
                <a:pPr marL="228611" indent="-228611">
                  <a:buFont typeface="Arial" panose="020B0604020202020204" pitchFamily="34" charset="0"/>
                  <a:buChar char="•"/>
                </a:pPr>
                <a:endParaRPr lang="en" altLang="zh-CN" dirty="0"/>
              </a:p>
              <a:p>
                <a:r>
                  <a:rPr lang="en-US" altLang="zh-CN" sz="2400" b="1" dirty="0"/>
                  <a:t>Solution:</a:t>
                </a:r>
              </a:p>
              <a:p>
                <a:pPr marL="228611" indent="-228611">
                  <a:buFont typeface="Arial" panose="020B0604020202020204" pitchFamily="34" charset="0"/>
                  <a:buChar char="•"/>
                </a:pPr>
                <a:r>
                  <a:rPr lang="en-US" altLang="zh-CN" sz="2000" dirty="0"/>
                  <a:t>Employ</a:t>
                </a:r>
                <a:r>
                  <a:rPr lang="zh-CN" altLang="en-US" sz="2000" dirty="0"/>
                  <a:t> </a:t>
                </a:r>
                <a:r>
                  <a:rPr lang="en-US" altLang="zh-CN" sz="2000" dirty="0"/>
                  <a:t>commonly</a:t>
                </a:r>
                <a:r>
                  <a:rPr lang="zh-CN" altLang="en-US" sz="2000" dirty="0"/>
                  <a:t> </a:t>
                </a:r>
                <a:r>
                  <a:rPr lang="en-US" altLang="zh-CN" sz="2000" dirty="0"/>
                  <a:t>used</a:t>
                </a:r>
                <a:r>
                  <a:rPr lang="zh-CN" altLang="en-US" sz="2000" dirty="0"/>
                  <a:t> </a:t>
                </a:r>
                <a:r>
                  <a:rPr lang="en-US" altLang="zh-CN" sz="2000" dirty="0"/>
                  <a:t>concave</a:t>
                </a:r>
                <a:r>
                  <a:rPr lang="zh-CN" altLang="en-US" sz="2000" dirty="0"/>
                  <a:t> </a:t>
                </a:r>
                <a:r>
                  <a:rPr lang="en-US" altLang="zh-CN" sz="2000" dirty="0"/>
                  <a:t>function</a:t>
                </a:r>
                <a:r>
                  <a:rPr lang="zh-CN" altLang="en-US" sz="2000" dirty="0"/>
                  <a:t> </a:t>
                </a:r>
                <a14:m>
                  <m:oMath xmlns:m="http://schemas.openxmlformats.org/officeDocument/2006/math">
                    <m:r>
                      <a:rPr kumimoji="1" lang="en-US" altLang="zh-CN" sz="2000" b="1" i="1" smtClean="0">
                        <a:solidFill>
                          <a:schemeClr val="tx1"/>
                        </a:solidFill>
                        <a:latin typeface="Cambria Math" panose="02040503050406030204" pitchFamily="18" charset="0"/>
                      </a:rPr>
                      <m:t>𝑪𝒚𝒄𝒍𝒆</m:t>
                    </m:r>
                    <m:d>
                      <m:dPr>
                        <m:ctrlPr>
                          <a:rPr kumimoji="1" lang="en-US" altLang="zh-CN" sz="2000" b="1" i="1">
                            <a:solidFill>
                              <a:schemeClr val="tx1"/>
                            </a:solidFill>
                            <a:latin typeface="Cambria Math" panose="02040503050406030204" pitchFamily="18" charset="0"/>
                          </a:rPr>
                        </m:ctrlPr>
                      </m:dPr>
                      <m:e>
                        <m:r>
                          <a:rPr kumimoji="1" lang="en-US" altLang="zh-CN" sz="2000" b="1" i="1">
                            <a:solidFill>
                              <a:schemeClr val="tx1"/>
                            </a:solidFill>
                            <a:latin typeface="Cambria Math" panose="02040503050406030204" pitchFamily="18" charset="0"/>
                          </a:rPr>
                          <m:t>𝒇</m:t>
                        </m:r>
                      </m:e>
                    </m:d>
                    <m:r>
                      <m:rPr>
                        <m:aln/>
                      </m:rPr>
                      <a:rPr kumimoji="1" lang="en-US" altLang="zh-CN" sz="2000" b="1" i="1" smtClean="0">
                        <a:solidFill>
                          <a:schemeClr val="tx1"/>
                        </a:solidFill>
                        <a:latin typeface="Cambria Math" panose="02040503050406030204" pitchFamily="18" charset="0"/>
                        <a:ea typeface="Cambria Math" panose="02040503050406030204" pitchFamily="18" charset="0"/>
                      </a:rPr>
                      <m:t>=</m:t>
                    </m:r>
                    <m:r>
                      <a:rPr kumimoji="1" lang="en-US" altLang="zh-CN" sz="2000" b="1" i="1" smtClean="0">
                        <a:solidFill>
                          <a:schemeClr val="tx1"/>
                        </a:solidFill>
                        <a:latin typeface="Cambria Math" panose="02040503050406030204" pitchFamily="18" charset="0"/>
                        <a:ea typeface="Cambria Math" panose="02040503050406030204" pitchFamily="18" charset="0"/>
                      </a:rPr>
                      <m:t>𝒂</m:t>
                    </m:r>
                    <m:sSup>
                      <m:sSupPr>
                        <m:ctrlPr>
                          <a:rPr kumimoji="1" lang="en-US" altLang="zh-CN" sz="2000" b="1" i="1" smtClean="0">
                            <a:solidFill>
                              <a:schemeClr val="tx1"/>
                            </a:solidFill>
                            <a:latin typeface="Cambria Math" panose="02040503050406030204" pitchFamily="18" charset="0"/>
                            <a:ea typeface="Cambria Math" panose="02040503050406030204" pitchFamily="18" charset="0"/>
                          </a:rPr>
                        </m:ctrlPr>
                      </m:sSupPr>
                      <m:e>
                        <m:r>
                          <a:rPr kumimoji="1" lang="en-US" altLang="zh-CN" sz="2000" b="1" i="1" smtClean="0">
                            <a:solidFill>
                              <a:schemeClr val="tx1"/>
                            </a:solidFill>
                            <a:latin typeface="Cambria Math" panose="02040503050406030204" pitchFamily="18" charset="0"/>
                            <a:ea typeface="Cambria Math" panose="02040503050406030204" pitchFamily="18" charset="0"/>
                          </a:rPr>
                          <m:t>𝒇</m:t>
                        </m:r>
                      </m:e>
                      <m:sup>
                        <m:r>
                          <a:rPr kumimoji="1" lang="en-US" altLang="zh-CN" sz="2000" b="1" i="1" smtClean="0">
                            <a:solidFill>
                              <a:schemeClr val="tx1"/>
                            </a:solidFill>
                            <a:latin typeface="Cambria Math" panose="02040503050406030204" pitchFamily="18" charset="0"/>
                            <a:ea typeface="Cambria Math" panose="02040503050406030204" pitchFamily="18" charset="0"/>
                          </a:rPr>
                          <m:t>𝟐</m:t>
                        </m:r>
                      </m:sup>
                    </m:sSup>
                    <m:r>
                      <a:rPr kumimoji="1" lang="en-US" altLang="zh-CN" sz="2000" b="1" i="1" smtClean="0">
                        <a:solidFill>
                          <a:schemeClr val="tx1"/>
                        </a:solidFill>
                        <a:latin typeface="Cambria Math" panose="02040503050406030204" pitchFamily="18" charset="0"/>
                        <a:ea typeface="Cambria Math" panose="02040503050406030204" pitchFamily="18" charset="0"/>
                      </a:rPr>
                      <m:t>+</m:t>
                    </m:r>
                    <m:r>
                      <a:rPr kumimoji="1" lang="en-US" altLang="zh-CN" sz="2000" b="1" i="1" smtClean="0">
                        <a:solidFill>
                          <a:schemeClr val="tx1"/>
                        </a:solidFill>
                        <a:latin typeface="Cambria Math" panose="02040503050406030204" pitchFamily="18" charset="0"/>
                        <a:ea typeface="Cambria Math" panose="02040503050406030204" pitchFamily="18" charset="0"/>
                      </a:rPr>
                      <m:t>𝒄</m:t>
                    </m:r>
                  </m:oMath>
                </a14:m>
                <a:r>
                  <a:rPr lang="zh-CN" altLang="en-US" sz="2000" dirty="0"/>
                  <a:t> </a:t>
                </a:r>
                <a:r>
                  <a:rPr lang="en-US" altLang="zh-CN" sz="2000" dirty="0"/>
                  <a:t>to</a:t>
                </a:r>
                <a:r>
                  <a:rPr lang="zh-CN" altLang="en-US" sz="2000" dirty="0"/>
                  <a:t> </a:t>
                </a:r>
                <a:r>
                  <a:rPr lang="en-US" altLang="zh-CN" sz="2000" dirty="0"/>
                  <a:t>fit</a:t>
                </a:r>
                <a:r>
                  <a:rPr lang="zh-CN" altLang="en-US" sz="2000" dirty="0"/>
                  <a:t> </a:t>
                </a:r>
                <a:r>
                  <a:rPr lang="en-US" altLang="zh-CN" sz="2000" dirty="0"/>
                  <a:t>the</a:t>
                </a:r>
                <a:r>
                  <a:rPr lang="zh-CN" altLang="en-US" sz="2000" dirty="0"/>
                  <a:t> </a:t>
                </a:r>
                <a:r>
                  <a:rPr lang="en-US" altLang="zh-CN" sz="2000" dirty="0"/>
                  <a:t>operator</a:t>
                </a:r>
                <a:r>
                  <a:rPr lang="zh-CN" altLang="en-US" sz="2000" dirty="0"/>
                  <a:t> </a:t>
                </a:r>
                <a:r>
                  <a:rPr lang="en-US" altLang="zh-CN" sz="2000" dirty="0"/>
                  <a:t>performance</a:t>
                </a:r>
                <a:r>
                  <a:rPr lang="zh-CN" altLang="en-US" sz="2000" dirty="0"/>
                  <a:t> </a:t>
                </a:r>
                <a:r>
                  <a:rPr lang="en-US" altLang="zh-CN" sz="2000" dirty="0"/>
                  <a:t>data.</a:t>
                </a:r>
              </a:p>
              <a:p>
                <a:pPr marL="228611" indent="-228611">
                  <a:buFont typeface="Arial" panose="020B0604020202020204" pitchFamily="34" charset="0"/>
                  <a:buChar char="•"/>
                </a:pPr>
                <a:endParaRPr lang="en-US" altLang="zh-CN" dirty="0"/>
              </a:p>
              <a:p>
                <a:r>
                  <a:rPr lang="zh-CN" altLang="en-US" sz="1800" dirty="0"/>
                  <a:t> </a:t>
                </a:r>
                <a:endParaRPr lang="en-US" altLang="zh-CN" sz="1800" dirty="0"/>
              </a:p>
              <a:p>
                <a:pPr marL="228611" indent="-228611">
                  <a:buFont typeface="Arial" panose="020B0604020202020204" pitchFamily="34" charset="0"/>
                  <a:buChar char="•"/>
                </a:pPr>
                <a:endParaRPr lang="en" altLang="zh-CN" sz="1800" dirty="0"/>
              </a:p>
            </p:txBody>
          </p:sp>
        </mc:Choice>
        <mc:Fallback xmlns="">
          <p:sp>
            <p:nvSpPr>
              <p:cNvPr id="6" name="文本框 5">
                <a:extLst>
                  <a:ext uri="{FF2B5EF4-FFF2-40B4-BE49-F238E27FC236}">
                    <a16:creationId xmlns:a16="http://schemas.microsoft.com/office/drawing/2014/main" id="{E47A2A2F-8614-CE11-B6B8-1F62F2560D68}"/>
                  </a:ext>
                </a:extLst>
              </p:cNvPr>
              <p:cNvSpPr txBox="1">
                <a:spLocks noRot="1" noChangeAspect="1" noMove="1" noResize="1" noEditPoints="1" noAdjustHandles="1" noChangeArrowheads="1" noChangeShapeType="1" noTextEdit="1"/>
              </p:cNvSpPr>
              <p:nvPr/>
            </p:nvSpPr>
            <p:spPr>
              <a:xfrm>
                <a:off x="179070" y="1757661"/>
                <a:ext cx="11483340" cy="4099648"/>
              </a:xfrm>
              <a:prstGeom prst="rect">
                <a:avLst/>
              </a:prstGeom>
              <a:blipFill>
                <a:blip r:embed="rId3"/>
                <a:stretch>
                  <a:fillRect l="-773" t="-1235" r="-110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064EABBC-015A-A804-68F2-C60DA4459243}"/>
                  </a:ext>
                </a:extLst>
              </p:cNvPr>
              <p:cNvSpPr txBox="1"/>
              <p:nvPr/>
            </p:nvSpPr>
            <p:spPr>
              <a:xfrm>
                <a:off x="-224544" y="1295996"/>
                <a:ext cx="1189863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kumimoji="1" lang="en-US" altLang="zh-CN" sz="1800" b="1" i="1" smtClean="0">
                          <a:solidFill>
                            <a:schemeClr val="tx1"/>
                          </a:solidFill>
                          <a:latin typeface="Cambria Math" panose="02040503050406030204" pitchFamily="18" charset="0"/>
                        </a:rPr>
                        <m:t>𝑪𝒚𝒄𝒍𝒆</m:t>
                      </m:r>
                      <m:d>
                        <m:dPr>
                          <m:ctrlPr>
                            <a:rPr kumimoji="1" lang="en-US" altLang="zh-CN" sz="1800" b="1" i="1">
                              <a:solidFill>
                                <a:schemeClr val="tx1"/>
                              </a:solidFill>
                              <a:latin typeface="Cambria Math" panose="02040503050406030204" pitchFamily="18" charset="0"/>
                            </a:rPr>
                          </m:ctrlPr>
                        </m:dPr>
                        <m:e>
                          <m:r>
                            <a:rPr kumimoji="1" lang="en-US" altLang="zh-CN" sz="1800" b="1" i="1">
                              <a:solidFill>
                                <a:schemeClr val="tx1"/>
                              </a:solidFill>
                              <a:latin typeface="Cambria Math" panose="02040503050406030204" pitchFamily="18" charset="0"/>
                            </a:rPr>
                            <m:t>𝒇</m:t>
                          </m:r>
                        </m:e>
                      </m:d>
                      <m:r>
                        <m:rPr>
                          <m:aln/>
                        </m:rPr>
                        <a:rPr kumimoji="1" lang="en-US" altLang="zh-CN" sz="1800" b="1" i="1" smtClean="0">
                          <a:solidFill>
                            <a:schemeClr val="tx1"/>
                          </a:solidFill>
                          <a:latin typeface="Cambria Math" panose="02040503050406030204" pitchFamily="18" charset="0"/>
                          <a:ea typeface="Cambria Math" panose="02040503050406030204" pitchFamily="18" charset="0"/>
                        </a:rPr>
                        <m:t>=</m:t>
                      </m:r>
                      <m:r>
                        <a:rPr kumimoji="1" lang="en-US" altLang="zh-CN" sz="1800" b="1" i="1" smtClean="0">
                          <a:solidFill>
                            <a:srgbClr val="FF0000"/>
                          </a:solidFill>
                          <a:latin typeface="Cambria Math" panose="02040503050406030204" pitchFamily="18" charset="0"/>
                          <a:ea typeface="Cambria Math" panose="02040503050406030204" pitchFamily="18" charset="0"/>
                        </a:rPr>
                        <m:t>𝒎𝒂𝒙</m:t>
                      </m:r>
                      <m:d>
                        <m:dPr>
                          <m:ctrlPr>
                            <a:rPr kumimoji="1" lang="en-US" altLang="zh-CN" sz="1800" b="1" i="1" smtClean="0">
                              <a:solidFill>
                                <a:schemeClr val="tx1"/>
                              </a:solidFill>
                              <a:latin typeface="Cambria Math" panose="02040503050406030204" pitchFamily="18" charset="0"/>
                              <a:ea typeface="Cambria Math" panose="02040503050406030204" pitchFamily="18" charset="0"/>
                            </a:rPr>
                          </m:ctrlPr>
                        </m:dPr>
                        <m:e>
                          <m:sSub>
                            <m:sSubPr>
                              <m:ctrlPr>
                                <a:rPr kumimoji="1" lang="en-US" altLang="zh-CN" sz="1800" b="1" i="1" smtClean="0">
                                  <a:solidFill>
                                    <a:schemeClr val="tx1"/>
                                  </a:solidFill>
                                  <a:latin typeface="Cambria Math" panose="02040503050406030204" pitchFamily="18" charset="0"/>
                                  <a:ea typeface="Cambria Math" panose="02040503050406030204" pitchFamily="18" charset="0"/>
                                </a:rPr>
                              </m:ctrlPr>
                            </m:sSubPr>
                            <m:e>
                              <m:r>
                                <a:rPr kumimoji="1" lang="en-US" altLang="zh-CN" sz="1800" b="1" i="1" smtClean="0">
                                  <a:solidFill>
                                    <a:schemeClr val="tx1"/>
                                  </a:solidFill>
                                  <a:latin typeface="Cambria Math" panose="02040503050406030204" pitchFamily="18" charset="0"/>
                                  <a:ea typeface="Cambria Math" panose="02040503050406030204" pitchFamily="18" charset="0"/>
                                </a:rPr>
                                <m:t>𝒂</m:t>
                              </m:r>
                            </m:e>
                            <m:sub>
                              <m:r>
                                <a:rPr kumimoji="1" lang="en-US" altLang="zh-CN" sz="1800" b="1" i="1" smtClean="0">
                                  <a:solidFill>
                                    <a:schemeClr val="tx1"/>
                                  </a:solidFill>
                                  <a:latin typeface="Cambria Math" panose="02040503050406030204" pitchFamily="18" charset="0"/>
                                  <a:ea typeface="Cambria Math" panose="02040503050406030204" pitchFamily="18" charset="0"/>
                                </a:rPr>
                                <m:t>𝟏</m:t>
                              </m:r>
                            </m:sub>
                          </m:sSub>
                          <m:r>
                            <a:rPr kumimoji="1" lang="en-US" altLang="zh-CN" sz="1800" b="1" i="1" smtClean="0">
                              <a:solidFill>
                                <a:schemeClr val="tx1"/>
                              </a:solidFill>
                              <a:latin typeface="Cambria Math" panose="02040503050406030204" pitchFamily="18" charset="0"/>
                              <a:ea typeface="Cambria Math" panose="02040503050406030204" pitchFamily="18" charset="0"/>
                            </a:rPr>
                            <m:t>𝒇</m:t>
                          </m:r>
                          <m:r>
                            <a:rPr kumimoji="1" lang="en-US" altLang="zh-CN" sz="1800" b="1" i="1" smtClean="0">
                              <a:solidFill>
                                <a:schemeClr val="tx1"/>
                              </a:solidFill>
                              <a:latin typeface="Cambria Math" panose="02040503050406030204" pitchFamily="18" charset="0"/>
                              <a:ea typeface="Cambria Math" panose="02040503050406030204" pitchFamily="18" charset="0"/>
                            </a:rPr>
                            <m:t>,</m:t>
                          </m:r>
                          <m:sSub>
                            <m:sSubPr>
                              <m:ctrlPr>
                                <a:rPr kumimoji="1" lang="en-US" altLang="zh-CN" sz="1800" b="1" i="1" smtClean="0">
                                  <a:solidFill>
                                    <a:schemeClr val="tx1"/>
                                  </a:solidFill>
                                  <a:latin typeface="Cambria Math" panose="02040503050406030204" pitchFamily="18" charset="0"/>
                                  <a:ea typeface="Cambria Math" panose="02040503050406030204" pitchFamily="18" charset="0"/>
                                </a:rPr>
                              </m:ctrlPr>
                            </m:sSubPr>
                            <m:e>
                              <m:r>
                                <a:rPr kumimoji="1" lang="en-US" altLang="zh-CN" sz="1800" b="1" i="1" smtClean="0">
                                  <a:solidFill>
                                    <a:schemeClr val="tx1"/>
                                  </a:solidFill>
                                  <a:latin typeface="Cambria Math" panose="02040503050406030204" pitchFamily="18" charset="0"/>
                                  <a:ea typeface="Cambria Math" panose="02040503050406030204" pitchFamily="18" charset="0"/>
                                </a:rPr>
                                <m:t>𝒄</m:t>
                              </m:r>
                            </m:e>
                            <m:sub>
                              <m:r>
                                <a:rPr kumimoji="1" lang="en-US" altLang="zh-CN" sz="1800" b="1" i="1" smtClean="0">
                                  <a:solidFill>
                                    <a:schemeClr val="tx1"/>
                                  </a:solidFill>
                                  <a:latin typeface="Cambria Math" panose="02040503050406030204" pitchFamily="18" charset="0"/>
                                  <a:ea typeface="Cambria Math" panose="02040503050406030204" pitchFamily="18" charset="0"/>
                                </a:rPr>
                                <m:t>𝟏</m:t>
                              </m:r>
                            </m:sub>
                          </m:sSub>
                        </m:e>
                      </m:d>
                      <m:r>
                        <a:rPr kumimoji="1" lang="en-US" altLang="zh-CN" sz="1800" b="1" i="1" smtClean="0">
                          <a:solidFill>
                            <a:schemeClr val="tx1"/>
                          </a:solidFill>
                          <a:latin typeface="Cambria Math" panose="02040503050406030204" pitchFamily="18" charset="0"/>
                          <a:ea typeface="Cambria Math" panose="02040503050406030204" pitchFamily="18" charset="0"/>
                        </a:rPr>
                        <m:t>+</m:t>
                      </m:r>
                      <m:r>
                        <a:rPr kumimoji="1" lang="en-US" altLang="zh-CN" sz="1800" b="1" i="1" smtClean="0">
                          <a:solidFill>
                            <a:srgbClr val="FF0000"/>
                          </a:solidFill>
                          <a:latin typeface="Cambria Math" panose="02040503050406030204" pitchFamily="18" charset="0"/>
                          <a:ea typeface="Cambria Math" panose="02040503050406030204" pitchFamily="18" charset="0"/>
                        </a:rPr>
                        <m:t>𝒎𝒂𝒙</m:t>
                      </m:r>
                      <m:d>
                        <m:dPr>
                          <m:ctrlPr>
                            <a:rPr kumimoji="1" lang="en-US" altLang="zh-CN" sz="1800" b="1" i="1" smtClean="0">
                              <a:solidFill>
                                <a:schemeClr val="tx1"/>
                              </a:solidFill>
                              <a:latin typeface="Cambria Math" panose="02040503050406030204" pitchFamily="18" charset="0"/>
                              <a:ea typeface="Cambria Math" panose="02040503050406030204" pitchFamily="18" charset="0"/>
                            </a:rPr>
                          </m:ctrlPr>
                        </m:dPr>
                        <m:e>
                          <m:sSub>
                            <m:sSubPr>
                              <m:ctrlPr>
                                <a:rPr kumimoji="1" lang="en-US" altLang="zh-CN" sz="1800" b="1" i="1" smtClean="0">
                                  <a:solidFill>
                                    <a:schemeClr val="tx1"/>
                                  </a:solidFill>
                                  <a:latin typeface="Cambria Math" panose="02040503050406030204" pitchFamily="18" charset="0"/>
                                  <a:ea typeface="Cambria Math" panose="02040503050406030204" pitchFamily="18" charset="0"/>
                                </a:rPr>
                              </m:ctrlPr>
                            </m:sSubPr>
                            <m:e>
                              <m:r>
                                <a:rPr kumimoji="1" lang="en-US" altLang="zh-CN" sz="1800" b="1" i="1" smtClean="0">
                                  <a:solidFill>
                                    <a:schemeClr val="tx1"/>
                                  </a:solidFill>
                                  <a:latin typeface="Cambria Math" panose="02040503050406030204" pitchFamily="18" charset="0"/>
                                  <a:ea typeface="Cambria Math" panose="02040503050406030204" pitchFamily="18" charset="0"/>
                                </a:rPr>
                                <m:t>𝒂</m:t>
                              </m:r>
                            </m:e>
                            <m:sub>
                              <m:r>
                                <a:rPr kumimoji="1" lang="en-US" altLang="zh-CN" sz="1800" b="1" i="1" smtClean="0">
                                  <a:solidFill>
                                    <a:schemeClr val="tx1"/>
                                  </a:solidFill>
                                  <a:latin typeface="Cambria Math" panose="02040503050406030204" pitchFamily="18" charset="0"/>
                                  <a:ea typeface="Cambria Math" panose="02040503050406030204" pitchFamily="18" charset="0"/>
                                </a:rPr>
                                <m:t>𝟐</m:t>
                              </m:r>
                            </m:sub>
                          </m:sSub>
                          <m:r>
                            <a:rPr kumimoji="1" lang="en-US" altLang="zh-CN" sz="1800" b="1" i="1" smtClean="0">
                              <a:solidFill>
                                <a:schemeClr val="tx1"/>
                              </a:solidFill>
                              <a:latin typeface="Cambria Math" panose="02040503050406030204" pitchFamily="18" charset="0"/>
                              <a:ea typeface="Cambria Math" panose="02040503050406030204" pitchFamily="18" charset="0"/>
                            </a:rPr>
                            <m:t>𝒇</m:t>
                          </m:r>
                          <m:r>
                            <a:rPr kumimoji="1" lang="en-US" altLang="zh-CN" sz="1800" b="1" i="1" smtClean="0">
                              <a:solidFill>
                                <a:schemeClr val="tx1"/>
                              </a:solidFill>
                              <a:latin typeface="Cambria Math" panose="02040503050406030204" pitchFamily="18" charset="0"/>
                              <a:ea typeface="Cambria Math" panose="02040503050406030204" pitchFamily="18" charset="0"/>
                            </a:rPr>
                            <m:t>,</m:t>
                          </m:r>
                          <m:sSub>
                            <m:sSubPr>
                              <m:ctrlPr>
                                <a:rPr kumimoji="1" lang="en-US" altLang="zh-CN" sz="1800" b="1" i="1" smtClean="0">
                                  <a:solidFill>
                                    <a:schemeClr val="tx1"/>
                                  </a:solidFill>
                                  <a:latin typeface="Cambria Math" panose="02040503050406030204" pitchFamily="18" charset="0"/>
                                  <a:ea typeface="Cambria Math" panose="02040503050406030204" pitchFamily="18" charset="0"/>
                                </a:rPr>
                              </m:ctrlPr>
                            </m:sSubPr>
                            <m:e>
                              <m:r>
                                <a:rPr kumimoji="1" lang="en-US" altLang="zh-CN" sz="1800" b="1" i="1" smtClean="0">
                                  <a:solidFill>
                                    <a:schemeClr val="tx1"/>
                                  </a:solidFill>
                                  <a:latin typeface="Cambria Math" panose="02040503050406030204" pitchFamily="18" charset="0"/>
                                  <a:ea typeface="Cambria Math" panose="02040503050406030204" pitchFamily="18" charset="0"/>
                                </a:rPr>
                                <m:t>𝒄</m:t>
                              </m:r>
                            </m:e>
                            <m:sub>
                              <m:r>
                                <a:rPr kumimoji="1" lang="en-US" altLang="zh-CN" sz="1800" b="1" i="1" smtClean="0">
                                  <a:solidFill>
                                    <a:schemeClr val="tx1"/>
                                  </a:solidFill>
                                  <a:latin typeface="Cambria Math" panose="02040503050406030204" pitchFamily="18" charset="0"/>
                                  <a:ea typeface="Cambria Math" panose="02040503050406030204" pitchFamily="18" charset="0"/>
                                </a:rPr>
                                <m:t>𝟐</m:t>
                              </m:r>
                            </m:sub>
                          </m:sSub>
                        </m:e>
                      </m:d>
                      <m:r>
                        <a:rPr kumimoji="1" lang="en-US" altLang="zh-CN" sz="1800" b="1" i="1" smtClean="0">
                          <a:solidFill>
                            <a:schemeClr val="tx1"/>
                          </a:solidFill>
                          <a:latin typeface="Cambria Math" panose="02040503050406030204" pitchFamily="18" charset="0"/>
                          <a:ea typeface="Cambria Math" panose="02040503050406030204" pitchFamily="18" charset="0"/>
                        </a:rPr>
                        <m:t>+</m:t>
                      </m:r>
                      <m:r>
                        <a:rPr kumimoji="1" lang="en-US" altLang="zh-CN" sz="1800" b="1" i="1" smtClean="0">
                          <a:solidFill>
                            <a:schemeClr val="tx1"/>
                          </a:solidFill>
                          <a:latin typeface="Cambria Math" panose="02040503050406030204" pitchFamily="18" charset="0"/>
                          <a:ea typeface="Cambria Math" panose="02040503050406030204" pitchFamily="18" charset="0"/>
                        </a:rPr>
                        <m:t>𝒏</m:t>
                      </m:r>
                      <m:r>
                        <a:rPr kumimoji="1" lang="en-US" altLang="zh-CN" sz="1800" b="1" i="1" smtClean="0">
                          <a:solidFill>
                            <a:schemeClr val="tx1"/>
                          </a:solidFill>
                          <a:latin typeface="Cambria Math" panose="02040503050406030204" pitchFamily="18" charset="0"/>
                          <a:ea typeface="Cambria Math" panose="02040503050406030204" pitchFamily="18" charset="0"/>
                        </a:rPr>
                        <m:t>×</m:t>
                      </m:r>
                      <m:r>
                        <a:rPr kumimoji="1" lang="en-US" altLang="zh-CN" sz="1800" b="1" i="1" smtClean="0">
                          <a:solidFill>
                            <a:schemeClr val="tx1"/>
                          </a:solidFill>
                          <a:latin typeface="Cambria Math" panose="02040503050406030204" pitchFamily="18" charset="0"/>
                          <a:ea typeface="Cambria Math" panose="02040503050406030204" pitchFamily="18" charset="0"/>
                        </a:rPr>
                        <m:t>𝑪𝒚𝒄𝒍𝒆</m:t>
                      </m:r>
                      <m:d>
                        <m:dPr>
                          <m:ctrlPr>
                            <a:rPr kumimoji="1" lang="en-US" altLang="zh-CN" sz="1800" b="1" i="1" smtClean="0">
                              <a:solidFill>
                                <a:schemeClr val="tx1"/>
                              </a:solidFill>
                              <a:latin typeface="Cambria Math" panose="02040503050406030204" pitchFamily="18" charset="0"/>
                              <a:ea typeface="Cambria Math" panose="02040503050406030204" pitchFamily="18" charset="0"/>
                            </a:rPr>
                          </m:ctrlPr>
                        </m:dPr>
                        <m:e>
                          <m:r>
                            <a:rPr kumimoji="1" lang="en-US" altLang="zh-CN" sz="1800" b="1" i="1" smtClean="0">
                              <a:solidFill>
                                <a:schemeClr val="tx1"/>
                              </a:solidFill>
                              <a:latin typeface="Cambria Math" panose="02040503050406030204" pitchFamily="18" charset="0"/>
                              <a:ea typeface="Cambria Math" panose="02040503050406030204" pitchFamily="18" charset="0"/>
                            </a:rPr>
                            <m:t>𝒄𝒐𝒓𝒆</m:t>
                          </m:r>
                        </m:e>
                      </m:d>
                      <m:r>
                        <m:rPr>
                          <m:aln/>
                        </m:rPr>
                        <a:rPr kumimoji="1" lang="en-US" altLang="zh-CN" sz="1800" b="1" i="1" smtClean="0">
                          <a:solidFill>
                            <a:schemeClr val="tx1"/>
                          </a:solidFill>
                          <a:latin typeface="Cambria Math" panose="02040503050406030204" pitchFamily="18" charset="0"/>
                          <a:ea typeface="Cambria Math" panose="02040503050406030204" pitchFamily="18" charset="0"/>
                        </a:rPr>
                        <m:t>+</m:t>
                      </m:r>
                      <m:d>
                        <m:dPr>
                          <m:ctrlPr>
                            <a:rPr kumimoji="1" lang="en-US" altLang="zh-CN" sz="1800" b="1" i="1" smtClean="0">
                              <a:solidFill>
                                <a:schemeClr val="tx1"/>
                              </a:solidFill>
                              <a:latin typeface="Cambria Math" panose="02040503050406030204" pitchFamily="18" charset="0"/>
                              <a:ea typeface="Cambria Math" panose="02040503050406030204" pitchFamily="18" charset="0"/>
                            </a:rPr>
                          </m:ctrlPr>
                        </m:dPr>
                        <m:e>
                          <m:r>
                            <a:rPr kumimoji="1" lang="en-US" altLang="zh-CN" sz="1800" b="1" i="1" smtClean="0">
                              <a:solidFill>
                                <a:schemeClr val="tx1"/>
                              </a:solidFill>
                              <a:latin typeface="Cambria Math" panose="02040503050406030204" pitchFamily="18" charset="0"/>
                              <a:ea typeface="Cambria Math" panose="02040503050406030204" pitchFamily="18" charset="0"/>
                            </a:rPr>
                            <m:t>𝒏</m:t>
                          </m:r>
                          <m:r>
                            <a:rPr kumimoji="1" lang="en-US" altLang="zh-CN" sz="1800" b="1" i="1" smtClean="0">
                              <a:solidFill>
                                <a:schemeClr val="tx1"/>
                              </a:solidFill>
                              <a:latin typeface="Cambria Math" panose="02040503050406030204" pitchFamily="18" charset="0"/>
                              <a:ea typeface="Cambria Math" panose="02040503050406030204" pitchFamily="18" charset="0"/>
                            </a:rPr>
                            <m:t>−</m:t>
                          </m:r>
                          <m:r>
                            <a:rPr kumimoji="1" lang="en-US" altLang="zh-CN" sz="1800" b="1" i="1" smtClean="0">
                              <a:solidFill>
                                <a:schemeClr val="tx1"/>
                              </a:solidFill>
                              <a:latin typeface="Cambria Math" panose="02040503050406030204" pitchFamily="18" charset="0"/>
                              <a:ea typeface="Cambria Math" panose="02040503050406030204" pitchFamily="18" charset="0"/>
                            </a:rPr>
                            <m:t>𝟏</m:t>
                          </m:r>
                        </m:e>
                      </m:d>
                      <m:r>
                        <a:rPr kumimoji="1" lang="en-US" altLang="zh-CN" sz="1800" b="1" i="1" smtClean="0">
                          <a:solidFill>
                            <a:schemeClr val="tx1"/>
                          </a:solidFill>
                          <a:latin typeface="Cambria Math" panose="02040503050406030204" pitchFamily="18" charset="0"/>
                          <a:ea typeface="Cambria Math" panose="02040503050406030204" pitchFamily="18" charset="0"/>
                        </a:rPr>
                        <m:t>×</m:t>
                      </m:r>
                      <m:r>
                        <a:rPr kumimoji="1" lang="en-US" altLang="zh-CN" sz="1800" b="1" i="1" smtClean="0">
                          <a:solidFill>
                            <a:srgbClr val="FF0000"/>
                          </a:solidFill>
                          <a:latin typeface="Cambria Math" panose="02040503050406030204" pitchFamily="18" charset="0"/>
                          <a:ea typeface="Cambria Math" panose="02040503050406030204" pitchFamily="18" charset="0"/>
                        </a:rPr>
                        <m:t>𝒎𝒂𝒙</m:t>
                      </m:r>
                      <m:d>
                        <m:dPr>
                          <m:ctrlPr>
                            <a:rPr kumimoji="1" lang="en-US" altLang="zh-CN" sz="1800" b="1" i="1" smtClean="0">
                              <a:solidFill>
                                <a:schemeClr val="tx1"/>
                              </a:solidFill>
                              <a:latin typeface="Cambria Math" panose="02040503050406030204" pitchFamily="18" charset="0"/>
                              <a:ea typeface="Cambria Math" panose="02040503050406030204" pitchFamily="18" charset="0"/>
                            </a:rPr>
                          </m:ctrlPr>
                        </m:dPr>
                        <m:e>
                          <m:sSub>
                            <m:sSubPr>
                              <m:ctrlPr>
                                <a:rPr kumimoji="1" lang="en-US" altLang="zh-CN" sz="1800" b="1" i="1" smtClean="0">
                                  <a:solidFill>
                                    <a:schemeClr val="tx1"/>
                                  </a:solidFill>
                                  <a:latin typeface="Cambria Math" panose="02040503050406030204" pitchFamily="18" charset="0"/>
                                  <a:ea typeface="Cambria Math" panose="02040503050406030204" pitchFamily="18" charset="0"/>
                                </a:rPr>
                              </m:ctrlPr>
                            </m:sSubPr>
                            <m:e>
                              <m:r>
                                <a:rPr kumimoji="1" lang="en-US" altLang="zh-CN" sz="1800" b="1" i="1" smtClean="0">
                                  <a:solidFill>
                                    <a:schemeClr val="tx1"/>
                                  </a:solidFill>
                                  <a:latin typeface="Cambria Math" panose="02040503050406030204" pitchFamily="18" charset="0"/>
                                  <a:ea typeface="Cambria Math" panose="02040503050406030204" pitchFamily="18" charset="0"/>
                                </a:rPr>
                                <m:t>𝒂</m:t>
                              </m:r>
                            </m:e>
                            <m:sub>
                              <m:r>
                                <a:rPr kumimoji="1" lang="en-US" altLang="zh-CN" sz="1800" b="1" i="1" smtClean="0">
                                  <a:solidFill>
                                    <a:schemeClr val="tx1"/>
                                  </a:solidFill>
                                  <a:latin typeface="Cambria Math" panose="02040503050406030204" pitchFamily="18" charset="0"/>
                                  <a:ea typeface="Cambria Math" panose="02040503050406030204" pitchFamily="18" charset="0"/>
                                </a:rPr>
                                <m:t>𝟏</m:t>
                              </m:r>
                            </m:sub>
                          </m:sSub>
                          <m:r>
                            <a:rPr kumimoji="1" lang="en-US" altLang="zh-CN" sz="1800" b="1" i="1" smtClean="0">
                              <a:solidFill>
                                <a:schemeClr val="tx1"/>
                              </a:solidFill>
                              <a:latin typeface="Cambria Math" panose="02040503050406030204" pitchFamily="18" charset="0"/>
                              <a:ea typeface="Cambria Math" panose="02040503050406030204" pitchFamily="18" charset="0"/>
                            </a:rPr>
                            <m:t>𝒇</m:t>
                          </m:r>
                          <m:r>
                            <a:rPr kumimoji="1" lang="en-US" altLang="zh-CN" sz="1800" b="1" i="1" smtClean="0">
                              <a:solidFill>
                                <a:schemeClr val="tx1"/>
                              </a:solidFill>
                              <a:latin typeface="Cambria Math" panose="02040503050406030204" pitchFamily="18" charset="0"/>
                              <a:ea typeface="Cambria Math" panose="02040503050406030204" pitchFamily="18" charset="0"/>
                            </a:rPr>
                            <m:t>,</m:t>
                          </m:r>
                          <m:sSub>
                            <m:sSubPr>
                              <m:ctrlPr>
                                <a:rPr kumimoji="1" lang="en-US" altLang="zh-CN" sz="1800" b="1" i="1" smtClean="0">
                                  <a:solidFill>
                                    <a:schemeClr val="tx1"/>
                                  </a:solidFill>
                                  <a:latin typeface="Cambria Math" panose="02040503050406030204" pitchFamily="18" charset="0"/>
                                  <a:ea typeface="Cambria Math" panose="02040503050406030204" pitchFamily="18" charset="0"/>
                                </a:rPr>
                              </m:ctrlPr>
                            </m:sSubPr>
                            <m:e>
                              <m:r>
                                <a:rPr kumimoji="1" lang="en-US" altLang="zh-CN" sz="1800" b="1" i="1" smtClean="0">
                                  <a:solidFill>
                                    <a:schemeClr val="tx1"/>
                                  </a:solidFill>
                                  <a:latin typeface="Cambria Math" panose="02040503050406030204" pitchFamily="18" charset="0"/>
                                  <a:ea typeface="Cambria Math" panose="02040503050406030204" pitchFamily="18" charset="0"/>
                                </a:rPr>
                                <m:t>𝒄</m:t>
                              </m:r>
                            </m:e>
                            <m:sub>
                              <m:r>
                                <a:rPr kumimoji="1" lang="en-US" altLang="zh-CN" sz="1800" b="1" i="1" smtClean="0">
                                  <a:solidFill>
                                    <a:schemeClr val="tx1"/>
                                  </a:solidFill>
                                  <a:latin typeface="Cambria Math" panose="02040503050406030204" pitchFamily="18" charset="0"/>
                                  <a:ea typeface="Cambria Math" panose="02040503050406030204" pitchFamily="18" charset="0"/>
                                </a:rPr>
                                <m:t>𝟏</m:t>
                              </m:r>
                            </m:sub>
                          </m:sSub>
                          <m:r>
                            <a:rPr kumimoji="1" lang="en-US" altLang="zh-CN" sz="1800" b="1" i="1" smtClean="0">
                              <a:solidFill>
                                <a:schemeClr val="tx1"/>
                              </a:solidFill>
                              <a:latin typeface="Cambria Math" panose="02040503050406030204" pitchFamily="18" charset="0"/>
                              <a:ea typeface="Cambria Math" panose="02040503050406030204" pitchFamily="18" charset="0"/>
                            </a:rPr>
                            <m:t>,</m:t>
                          </m:r>
                          <m:sSub>
                            <m:sSubPr>
                              <m:ctrlPr>
                                <a:rPr kumimoji="1" lang="en-US" altLang="zh-CN" sz="1800" b="1" i="1" smtClean="0">
                                  <a:solidFill>
                                    <a:schemeClr val="tx1"/>
                                  </a:solidFill>
                                  <a:latin typeface="Cambria Math" panose="02040503050406030204" pitchFamily="18" charset="0"/>
                                  <a:ea typeface="Cambria Math" panose="02040503050406030204" pitchFamily="18" charset="0"/>
                                </a:rPr>
                              </m:ctrlPr>
                            </m:sSubPr>
                            <m:e>
                              <m:r>
                                <a:rPr kumimoji="1" lang="en-US" altLang="zh-CN" sz="1800" b="1" i="1" smtClean="0">
                                  <a:solidFill>
                                    <a:schemeClr val="tx1"/>
                                  </a:solidFill>
                                  <a:latin typeface="Cambria Math" panose="02040503050406030204" pitchFamily="18" charset="0"/>
                                  <a:ea typeface="Cambria Math" panose="02040503050406030204" pitchFamily="18" charset="0"/>
                                </a:rPr>
                                <m:t>𝒂</m:t>
                              </m:r>
                            </m:e>
                            <m:sub>
                              <m:r>
                                <a:rPr kumimoji="1" lang="en-US" altLang="zh-CN" sz="1800" b="1" i="1" smtClean="0">
                                  <a:solidFill>
                                    <a:schemeClr val="tx1"/>
                                  </a:solidFill>
                                  <a:latin typeface="Cambria Math" panose="02040503050406030204" pitchFamily="18" charset="0"/>
                                  <a:ea typeface="Cambria Math" panose="02040503050406030204" pitchFamily="18" charset="0"/>
                                </a:rPr>
                                <m:t>𝟐</m:t>
                              </m:r>
                            </m:sub>
                          </m:sSub>
                          <m:r>
                            <a:rPr kumimoji="1" lang="en-US" altLang="zh-CN" sz="1800" b="1" i="1" smtClean="0">
                              <a:solidFill>
                                <a:schemeClr val="tx1"/>
                              </a:solidFill>
                              <a:latin typeface="Cambria Math" panose="02040503050406030204" pitchFamily="18" charset="0"/>
                              <a:ea typeface="Cambria Math" panose="02040503050406030204" pitchFamily="18" charset="0"/>
                            </a:rPr>
                            <m:t>𝒇</m:t>
                          </m:r>
                          <m:r>
                            <a:rPr kumimoji="1" lang="en-US" altLang="zh-CN" sz="1800" b="1" i="1" smtClean="0">
                              <a:solidFill>
                                <a:schemeClr val="tx1"/>
                              </a:solidFill>
                              <a:latin typeface="Cambria Math" panose="02040503050406030204" pitchFamily="18" charset="0"/>
                              <a:ea typeface="Cambria Math" panose="02040503050406030204" pitchFamily="18" charset="0"/>
                            </a:rPr>
                            <m:t>,</m:t>
                          </m:r>
                          <m:sSub>
                            <m:sSubPr>
                              <m:ctrlPr>
                                <a:rPr kumimoji="1" lang="en-US" altLang="zh-CN" sz="1800" b="1" i="1" smtClean="0">
                                  <a:solidFill>
                                    <a:schemeClr val="tx1"/>
                                  </a:solidFill>
                                  <a:latin typeface="Cambria Math" panose="02040503050406030204" pitchFamily="18" charset="0"/>
                                  <a:ea typeface="Cambria Math" panose="02040503050406030204" pitchFamily="18" charset="0"/>
                                </a:rPr>
                              </m:ctrlPr>
                            </m:sSubPr>
                            <m:e>
                              <m:r>
                                <a:rPr kumimoji="1" lang="en-US" altLang="zh-CN" sz="1800" b="1" i="1" smtClean="0">
                                  <a:solidFill>
                                    <a:schemeClr val="tx1"/>
                                  </a:solidFill>
                                  <a:latin typeface="Cambria Math" panose="02040503050406030204" pitchFamily="18" charset="0"/>
                                  <a:ea typeface="Cambria Math" panose="02040503050406030204" pitchFamily="18" charset="0"/>
                                </a:rPr>
                                <m:t>𝒄</m:t>
                              </m:r>
                            </m:e>
                            <m:sub>
                              <m:r>
                                <a:rPr kumimoji="1" lang="en-US" altLang="zh-CN" sz="1800" b="1" i="1" smtClean="0">
                                  <a:solidFill>
                                    <a:schemeClr val="tx1"/>
                                  </a:solidFill>
                                  <a:latin typeface="Cambria Math" panose="02040503050406030204" pitchFamily="18" charset="0"/>
                                  <a:ea typeface="Cambria Math" panose="02040503050406030204" pitchFamily="18" charset="0"/>
                                </a:rPr>
                                <m:t>𝟐</m:t>
                              </m:r>
                            </m:sub>
                          </m:sSub>
                        </m:e>
                      </m:d>
                      <m:r>
                        <a:rPr kumimoji="1" lang="en-US" altLang="zh-CN" sz="1800" b="1" i="1" smtClean="0">
                          <a:solidFill>
                            <a:schemeClr val="tx1"/>
                          </a:solidFill>
                          <a:latin typeface="Cambria Math" panose="02040503050406030204" pitchFamily="18" charset="0"/>
                          <a:ea typeface="Cambria Math" panose="02040503050406030204" pitchFamily="18" charset="0"/>
                        </a:rPr>
                        <m:t>+</m:t>
                      </m:r>
                      <m:d>
                        <m:dPr>
                          <m:ctrlPr>
                            <a:rPr kumimoji="1" lang="en-US" altLang="zh-CN" sz="1800" b="1" i="1" smtClean="0">
                              <a:solidFill>
                                <a:schemeClr val="tx1"/>
                              </a:solidFill>
                              <a:latin typeface="Cambria Math" panose="02040503050406030204" pitchFamily="18" charset="0"/>
                              <a:ea typeface="Cambria Math" panose="02040503050406030204" pitchFamily="18" charset="0"/>
                            </a:rPr>
                          </m:ctrlPr>
                        </m:dPr>
                        <m:e>
                          <m:r>
                            <a:rPr kumimoji="1" lang="en-US" altLang="zh-CN" sz="1800" b="1" i="1" smtClean="0">
                              <a:solidFill>
                                <a:schemeClr val="tx1"/>
                              </a:solidFill>
                              <a:latin typeface="Cambria Math" panose="02040503050406030204" pitchFamily="18" charset="0"/>
                              <a:ea typeface="Cambria Math" panose="02040503050406030204" pitchFamily="18" charset="0"/>
                            </a:rPr>
                            <m:t>𝒏</m:t>
                          </m:r>
                          <m:r>
                            <a:rPr kumimoji="1" lang="en-US" altLang="zh-CN" sz="1800" b="1" i="1" smtClean="0">
                              <a:solidFill>
                                <a:schemeClr val="tx1"/>
                              </a:solidFill>
                              <a:latin typeface="Cambria Math" panose="02040503050406030204" pitchFamily="18" charset="0"/>
                              <a:ea typeface="Cambria Math" panose="02040503050406030204" pitchFamily="18" charset="0"/>
                            </a:rPr>
                            <m:t>+</m:t>
                          </m:r>
                          <m:r>
                            <a:rPr kumimoji="1" lang="en-US" altLang="zh-CN" sz="1800" b="1" i="1" smtClean="0">
                              <a:solidFill>
                                <a:schemeClr val="tx1"/>
                              </a:solidFill>
                              <a:latin typeface="Cambria Math" panose="02040503050406030204" pitchFamily="18" charset="0"/>
                              <a:ea typeface="Cambria Math" panose="02040503050406030204" pitchFamily="18" charset="0"/>
                            </a:rPr>
                            <m:t>𝟏</m:t>
                          </m:r>
                        </m:e>
                      </m:d>
                      <m:r>
                        <a:rPr kumimoji="1" lang="en-US" altLang="zh-CN" sz="1800" b="1" i="1" smtClean="0">
                          <a:solidFill>
                            <a:schemeClr val="tx1"/>
                          </a:solidFill>
                          <a:latin typeface="Cambria Math" panose="02040503050406030204" pitchFamily="18" charset="0"/>
                          <a:ea typeface="Cambria Math" panose="02040503050406030204" pitchFamily="18" charset="0"/>
                        </a:rPr>
                        <m:t>×</m:t>
                      </m:r>
                      <m:sSub>
                        <m:sSubPr>
                          <m:ctrlPr>
                            <a:rPr kumimoji="1" lang="en-US" altLang="zh-CN" sz="1800" b="1" i="1" smtClean="0">
                              <a:solidFill>
                                <a:schemeClr val="tx1"/>
                              </a:solidFill>
                              <a:latin typeface="Cambria Math" panose="02040503050406030204" pitchFamily="18" charset="0"/>
                              <a:ea typeface="Cambria Math" panose="02040503050406030204" pitchFamily="18" charset="0"/>
                            </a:rPr>
                          </m:ctrlPr>
                        </m:sSubPr>
                        <m:e>
                          <m:r>
                            <a:rPr kumimoji="1" lang="en-US" altLang="zh-CN" sz="1800" b="1" i="1" smtClean="0">
                              <a:solidFill>
                                <a:schemeClr val="tx1"/>
                              </a:solidFill>
                              <a:latin typeface="Cambria Math" panose="02040503050406030204" pitchFamily="18" charset="0"/>
                              <a:ea typeface="Cambria Math" panose="02040503050406030204" pitchFamily="18" charset="0"/>
                            </a:rPr>
                            <m:t>𝑻</m:t>
                          </m:r>
                        </m:e>
                        <m:sub>
                          <m:r>
                            <a:rPr kumimoji="1" lang="en-US" altLang="zh-CN" sz="1800" b="1" i="1" smtClean="0">
                              <a:solidFill>
                                <a:schemeClr val="tx1"/>
                              </a:solidFill>
                              <a:latin typeface="Cambria Math" panose="02040503050406030204" pitchFamily="18" charset="0"/>
                              <a:ea typeface="Cambria Math" panose="02040503050406030204" pitchFamily="18" charset="0"/>
                            </a:rPr>
                            <m:t>𝟎</m:t>
                          </m:r>
                        </m:sub>
                      </m:sSub>
                      <m:r>
                        <a:rPr kumimoji="1" lang="en-US" altLang="zh-CN" sz="1800" b="1" i="1" smtClean="0">
                          <a:solidFill>
                            <a:schemeClr val="tx1"/>
                          </a:solidFill>
                          <a:latin typeface="Cambria Math" panose="02040503050406030204" pitchFamily="18" charset="0"/>
                          <a:ea typeface="Cambria Math" panose="02040503050406030204" pitchFamily="18" charset="0"/>
                        </a:rPr>
                        <m:t>𝒇</m:t>
                      </m:r>
                    </m:oMath>
                  </m:oMathPara>
                </a14:m>
                <a:endParaRPr kumimoji="1" lang="en-US" altLang="zh-CN" sz="1800" b="1" i="1" dirty="0">
                  <a:solidFill>
                    <a:schemeClr val="tx1"/>
                  </a:solidFill>
                  <a:latin typeface="Cambria Math" panose="02040503050406030204" pitchFamily="18" charset="0"/>
                  <a:ea typeface="Cambria Math" panose="02040503050406030204" pitchFamily="18" charset="0"/>
                </a:endParaRPr>
              </a:p>
            </p:txBody>
          </p:sp>
        </mc:Choice>
        <mc:Fallback xmlns="">
          <p:sp>
            <p:nvSpPr>
              <p:cNvPr id="8" name="文本框 7">
                <a:extLst>
                  <a:ext uri="{FF2B5EF4-FFF2-40B4-BE49-F238E27FC236}">
                    <a16:creationId xmlns:a16="http://schemas.microsoft.com/office/drawing/2014/main" id="{064EABBC-015A-A804-68F2-C60DA4459243}"/>
                  </a:ext>
                </a:extLst>
              </p:cNvPr>
              <p:cNvSpPr txBox="1">
                <a:spLocks noRot="1" noChangeAspect="1" noMove="1" noResize="1" noEditPoints="1" noAdjustHandles="1" noChangeArrowheads="1" noChangeShapeType="1" noTextEdit="1"/>
              </p:cNvSpPr>
              <p:nvPr/>
            </p:nvSpPr>
            <p:spPr>
              <a:xfrm>
                <a:off x="-224544" y="1295996"/>
                <a:ext cx="11898630" cy="369332"/>
              </a:xfrm>
              <a:prstGeom prst="rect">
                <a:avLst/>
              </a:prstGeom>
              <a:blipFill>
                <a:blip r:embed="rId4"/>
                <a:stretch>
                  <a:fillRect b="-13333"/>
                </a:stretch>
              </a:blipFill>
            </p:spPr>
            <p:txBody>
              <a:bodyPr/>
              <a:lstStyle/>
              <a:p>
                <a:r>
                  <a:rPr lang="zh-CN" altLang="en-US">
                    <a:noFill/>
                  </a:rPr>
                  <a:t> </a:t>
                </a:r>
              </a:p>
            </p:txBody>
          </p:sp>
        </mc:Fallback>
      </mc:AlternateContent>
      <p:sp>
        <p:nvSpPr>
          <p:cNvPr id="3" name="灯片编号占位符 656">
            <a:extLst>
              <a:ext uri="{FF2B5EF4-FFF2-40B4-BE49-F238E27FC236}">
                <a16:creationId xmlns:a16="http://schemas.microsoft.com/office/drawing/2014/main" id="{B93B34D0-A176-D2CB-699A-87D7DF09FEF7}"/>
              </a:ext>
            </a:extLst>
          </p:cNvPr>
          <p:cNvSpPr>
            <a:spLocks noGrp="1"/>
          </p:cNvSpPr>
          <p:nvPr>
            <p:ph type="sldNum" sz="quarter" idx="4"/>
          </p:nvPr>
        </p:nvSpPr>
        <p:spPr>
          <a:xfrm>
            <a:off x="9304593" y="6374590"/>
            <a:ext cx="2700000" cy="316800"/>
          </a:xfrm>
        </p:spPr>
        <p:txBody>
          <a:bodyPr>
            <a:noAutofit/>
          </a:bodyPr>
          <a:lstStyle/>
          <a:p>
            <a:fld id="{49AE70B2-8BF9-45C0-BB95-33D1B9D3A854}" type="slidenum">
              <a:rPr lang="zh-CN" altLang="en-US" sz="1800" b="1" smtClean="0">
                <a:latin typeface="+mn-lt"/>
              </a:rPr>
              <a:pPr/>
              <a:t>17</a:t>
            </a:fld>
            <a:endParaRPr lang="zh-CN" altLang="en-US" sz="1800" b="1" dirty="0">
              <a:latin typeface="+mn-lt"/>
            </a:endParaRPr>
          </a:p>
        </p:txBody>
      </p:sp>
    </p:spTree>
    <p:extLst>
      <p:ext uri="{BB962C8B-B14F-4D97-AF65-F5344CB8AC3E}">
        <p14:creationId xmlns:p14="http://schemas.microsoft.com/office/powerpoint/2010/main" val="3842222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矩形 308">
            <a:extLst>
              <a:ext uri="{FF2B5EF4-FFF2-40B4-BE49-F238E27FC236}">
                <a16:creationId xmlns:a16="http://schemas.microsoft.com/office/drawing/2014/main" id="{EC540F89-4BC9-8543-2FD0-F8924CE3BB4E}"/>
              </a:ext>
            </a:extLst>
          </p:cNvPr>
          <p:cNvSpPr/>
          <p:nvPr/>
        </p:nvSpPr>
        <p:spPr>
          <a:xfrm>
            <a:off x="0" y="0"/>
            <a:ext cx="3650725" cy="6858000"/>
          </a:xfrm>
          <a:prstGeom prst="rect">
            <a:avLst/>
          </a:prstGeom>
          <a:gradFill>
            <a:gsLst>
              <a:gs pos="77000">
                <a:srgbClr val="653673">
                  <a:alpha val="100000"/>
                </a:srgbClr>
              </a:gs>
              <a:gs pos="100000">
                <a:srgbClr val="8C4BA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nvGrpSpPr>
          <p:cNvPr id="4" name="组合 3">
            <a:extLst>
              <a:ext uri="{FF2B5EF4-FFF2-40B4-BE49-F238E27FC236}">
                <a16:creationId xmlns:a16="http://schemas.microsoft.com/office/drawing/2014/main" id="{8A6C1D0B-B066-F65C-0B55-404414C77420}"/>
              </a:ext>
            </a:extLst>
          </p:cNvPr>
          <p:cNvGrpSpPr/>
          <p:nvPr/>
        </p:nvGrpSpPr>
        <p:grpSpPr>
          <a:xfrm>
            <a:off x="0" y="5576887"/>
            <a:ext cx="12192000" cy="1281113"/>
            <a:chOff x="-6350" y="3575050"/>
            <a:chExt cx="12192000" cy="1281113"/>
          </a:xfrm>
          <a:gradFill>
            <a:gsLst>
              <a:gs pos="0">
                <a:srgbClr val="A66BB9">
                  <a:alpha val="0"/>
                </a:srgbClr>
              </a:gs>
              <a:gs pos="100000">
                <a:srgbClr val="A66BB9">
                  <a:alpha val="50000"/>
                </a:srgbClr>
              </a:gs>
            </a:gsLst>
            <a:lin ang="5400000" scaled="0"/>
          </a:gradFill>
        </p:grpSpPr>
        <p:grpSp>
          <p:nvGrpSpPr>
            <p:cNvPr id="5" name="Group 205">
              <a:extLst>
                <a:ext uri="{FF2B5EF4-FFF2-40B4-BE49-F238E27FC236}">
                  <a16:creationId xmlns:a16="http://schemas.microsoft.com/office/drawing/2014/main" id="{48ABA80D-F245-4AD5-1871-51464A6FA5A0}"/>
                </a:ext>
              </a:extLst>
            </p:cNvPr>
            <p:cNvGrpSpPr>
              <a:grpSpLocks/>
            </p:cNvGrpSpPr>
            <p:nvPr userDrawn="1"/>
          </p:nvGrpSpPr>
          <p:grpSpPr bwMode="auto">
            <a:xfrm>
              <a:off x="4810125" y="4400550"/>
              <a:ext cx="4105275" cy="433388"/>
              <a:chOff x="3030" y="2772"/>
              <a:chExt cx="2586" cy="273"/>
            </a:xfrm>
            <a:grpFill/>
          </p:grpSpPr>
          <p:sp>
            <p:nvSpPr>
              <p:cNvPr id="106" name="Line 5">
                <a:extLst>
                  <a:ext uri="{FF2B5EF4-FFF2-40B4-BE49-F238E27FC236}">
                    <a16:creationId xmlns:a16="http://schemas.microsoft.com/office/drawing/2014/main" id="{EFA9A03A-69A9-7A5C-A541-02BF6B10AB2B}"/>
                  </a:ext>
                </a:extLst>
              </p:cNvPr>
              <p:cNvSpPr>
                <a:spLocks noChangeShapeType="1"/>
              </p:cNvSpPr>
              <p:nvPr userDrawn="1"/>
            </p:nvSpPr>
            <p:spPr bwMode="auto">
              <a:xfrm>
                <a:off x="5616" y="2860"/>
                <a:ext cx="0" cy="0"/>
              </a:xfrm>
              <a:prstGeom prst="line">
                <a:avLst/>
              </a:prstGeom>
              <a:grpFill/>
              <a:ln w="12700" cap="rnd">
                <a:solidFill>
                  <a:srgbClr val="BF9C5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7" name="Freeform 6">
                <a:extLst>
                  <a:ext uri="{FF2B5EF4-FFF2-40B4-BE49-F238E27FC236}">
                    <a16:creationId xmlns:a16="http://schemas.microsoft.com/office/drawing/2014/main" id="{CC6C7445-4695-1019-F051-ED047B528DCA}"/>
                  </a:ext>
                </a:extLst>
              </p:cNvPr>
              <p:cNvSpPr>
                <a:spLocks/>
              </p:cNvSpPr>
              <p:nvPr userDrawn="1"/>
            </p:nvSpPr>
            <p:spPr bwMode="auto">
              <a:xfrm>
                <a:off x="3657" y="2794"/>
                <a:ext cx="39" cy="9"/>
              </a:xfrm>
              <a:custGeom>
                <a:avLst/>
                <a:gdLst>
                  <a:gd name="T0" fmla="*/ 8 w 9"/>
                  <a:gd name="T1" fmla="*/ 2 h 2"/>
                  <a:gd name="T2" fmla="*/ 1 w 9"/>
                  <a:gd name="T3" fmla="*/ 2 h 2"/>
                  <a:gd name="T4" fmla="*/ 0 w 9"/>
                  <a:gd name="T5" fmla="*/ 1 h 2"/>
                  <a:gd name="T6" fmla="*/ 1 w 9"/>
                  <a:gd name="T7" fmla="*/ 0 h 2"/>
                  <a:gd name="T8" fmla="*/ 8 w 9"/>
                  <a:gd name="T9" fmla="*/ 0 h 2"/>
                  <a:gd name="T10" fmla="*/ 9 w 9"/>
                  <a:gd name="T11" fmla="*/ 1 h 2"/>
                  <a:gd name="T12" fmla="*/ 8 w 9"/>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2"/>
                    </a:moveTo>
                    <a:cubicBezTo>
                      <a:pt x="1" y="2"/>
                      <a:pt x="1" y="2"/>
                      <a:pt x="1" y="2"/>
                    </a:cubicBezTo>
                    <a:cubicBezTo>
                      <a:pt x="0" y="2"/>
                      <a:pt x="0" y="1"/>
                      <a:pt x="0" y="1"/>
                    </a:cubicBezTo>
                    <a:cubicBezTo>
                      <a:pt x="0" y="0"/>
                      <a:pt x="0" y="0"/>
                      <a:pt x="1" y="0"/>
                    </a:cubicBezTo>
                    <a:cubicBezTo>
                      <a:pt x="8" y="0"/>
                      <a:pt x="8" y="0"/>
                      <a:pt x="8" y="0"/>
                    </a:cubicBezTo>
                    <a:cubicBezTo>
                      <a:pt x="8" y="0"/>
                      <a:pt x="9" y="0"/>
                      <a:pt x="9" y="1"/>
                    </a:cubicBezTo>
                    <a:cubicBezTo>
                      <a:pt x="9" y="1"/>
                      <a:pt x="8" y="2"/>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7">
                <a:extLst>
                  <a:ext uri="{FF2B5EF4-FFF2-40B4-BE49-F238E27FC236}">
                    <a16:creationId xmlns:a16="http://schemas.microsoft.com/office/drawing/2014/main" id="{B67FCB85-6F20-2FFE-9161-2FA5DF5D23DD}"/>
                  </a:ext>
                </a:extLst>
              </p:cNvPr>
              <p:cNvSpPr>
                <a:spLocks/>
              </p:cNvSpPr>
              <p:nvPr userDrawn="1"/>
            </p:nvSpPr>
            <p:spPr bwMode="auto">
              <a:xfrm>
                <a:off x="303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8">
                <a:extLst>
                  <a:ext uri="{FF2B5EF4-FFF2-40B4-BE49-F238E27FC236}">
                    <a16:creationId xmlns:a16="http://schemas.microsoft.com/office/drawing/2014/main" id="{4755DAB5-6FCD-4CB9-F956-4B5ABFEE0922}"/>
                  </a:ext>
                </a:extLst>
              </p:cNvPr>
              <p:cNvSpPr>
                <a:spLocks/>
              </p:cNvSpPr>
              <p:nvPr userDrawn="1"/>
            </p:nvSpPr>
            <p:spPr bwMode="auto">
              <a:xfrm>
                <a:off x="30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9">
                <a:extLst>
                  <a:ext uri="{FF2B5EF4-FFF2-40B4-BE49-F238E27FC236}">
                    <a16:creationId xmlns:a16="http://schemas.microsoft.com/office/drawing/2014/main" id="{472FF4A9-ABB3-D96F-DF23-197A951154EA}"/>
                  </a:ext>
                </a:extLst>
              </p:cNvPr>
              <p:cNvSpPr>
                <a:spLocks/>
              </p:cNvSpPr>
              <p:nvPr userDrawn="1"/>
            </p:nvSpPr>
            <p:spPr bwMode="auto">
              <a:xfrm>
                <a:off x="30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10">
                <a:extLst>
                  <a:ext uri="{FF2B5EF4-FFF2-40B4-BE49-F238E27FC236}">
                    <a16:creationId xmlns:a16="http://schemas.microsoft.com/office/drawing/2014/main" id="{DF6C9F02-3211-FF7E-C83D-9F7C65B5C187}"/>
                  </a:ext>
                </a:extLst>
              </p:cNvPr>
              <p:cNvSpPr>
                <a:spLocks/>
              </p:cNvSpPr>
              <p:nvPr userDrawn="1"/>
            </p:nvSpPr>
            <p:spPr bwMode="auto">
              <a:xfrm>
                <a:off x="30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11">
                <a:extLst>
                  <a:ext uri="{FF2B5EF4-FFF2-40B4-BE49-F238E27FC236}">
                    <a16:creationId xmlns:a16="http://schemas.microsoft.com/office/drawing/2014/main" id="{38769AD7-221D-3880-80EF-4A6010B7F140}"/>
                  </a:ext>
                </a:extLst>
              </p:cNvPr>
              <p:cNvSpPr>
                <a:spLocks/>
              </p:cNvSpPr>
              <p:nvPr userDrawn="1"/>
            </p:nvSpPr>
            <p:spPr bwMode="auto">
              <a:xfrm>
                <a:off x="30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2">
                <a:extLst>
                  <a:ext uri="{FF2B5EF4-FFF2-40B4-BE49-F238E27FC236}">
                    <a16:creationId xmlns:a16="http://schemas.microsoft.com/office/drawing/2014/main" id="{6B75D709-EC7C-7808-8BDC-1E4E6041EA76}"/>
                  </a:ext>
                </a:extLst>
              </p:cNvPr>
              <p:cNvSpPr>
                <a:spLocks/>
              </p:cNvSpPr>
              <p:nvPr userDrawn="1"/>
            </p:nvSpPr>
            <p:spPr bwMode="auto">
              <a:xfrm>
                <a:off x="31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3">
                <a:extLst>
                  <a:ext uri="{FF2B5EF4-FFF2-40B4-BE49-F238E27FC236}">
                    <a16:creationId xmlns:a16="http://schemas.microsoft.com/office/drawing/2014/main" id="{8132790B-8FB3-CA61-4A57-4543E9D5EC1A}"/>
                  </a:ext>
                </a:extLst>
              </p:cNvPr>
              <p:cNvSpPr>
                <a:spLocks/>
              </p:cNvSpPr>
              <p:nvPr userDrawn="1"/>
            </p:nvSpPr>
            <p:spPr bwMode="auto">
              <a:xfrm>
                <a:off x="31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4">
                <a:extLst>
                  <a:ext uri="{FF2B5EF4-FFF2-40B4-BE49-F238E27FC236}">
                    <a16:creationId xmlns:a16="http://schemas.microsoft.com/office/drawing/2014/main" id="{877A5AE4-D740-B855-6E9F-0BE5F962E803}"/>
                  </a:ext>
                </a:extLst>
              </p:cNvPr>
              <p:cNvSpPr>
                <a:spLocks/>
              </p:cNvSpPr>
              <p:nvPr userDrawn="1"/>
            </p:nvSpPr>
            <p:spPr bwMode="auto">
              <a:xfrm>
                <a:off x="31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15">
                <a:extLst>
                  <a:ext uri="{FF2B5EF4-FFF2-40B4-BE49-F238E27FC236}">
                    <a16:creationId xmlns:a16="http://schemas.microsoft.com/office/drawing/2014/main" id="{43853C62-AA12-63AC-4210-C4B47059A531}"/>
                  </a:ext>
                </a:extLst>
              </p:cNvPr>
              <p:cNvSpPr>
                <a:spLocks/>
              </p:cNvSpPr>
              <p:nvPr userDrawn="1"/>
            </p:nvSpPr>
            <p:spPr bwMode="auto">
              <a:xfrm>
                <a:off x="314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16">
                <a:extLst>
                  <a:ext uri="{FF2B5EF4-FFF2-40B4-BE49-F238E27FC236}">
                    <a16:creationId xmlns:a16="http://schemas.microsoft.com/office/drawing/2014/main" id="{64EDC682-98B4-29F2-2273-57E566F3BF37}"/>
                  </a:ext>
                </a:extLst>
              </p:cNvPr>
              <p:cNvSpPr>
                <a:spLocks/>
              </p:cNvSpPr>
              <p:nvPr userDrawn="1"/>
            </p:nvSpPr>
            <p:spPr bwMode="auto">
              <a:xfrm>
                <a:off x="315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17">
                <a:extLst>
                  <a:ext uri="{FF2B5EF4-FFF2-40B4-BE49-F238E27FC236}">
                    <a16:creationId xmlns:a16="http://schemas.microsoft.com/office/drawing/2014/main" id="{25BF4964-C656-0D7B-AA87-8CF4D05D8136}"/>
                  </a:ext>
                </a:extLst>
              </p:cNvPr>
              <p:cNvSpPr>
                <a:spLocks/>
              </p:cNvSpPr>
              <p:nvPr userDrawn="1"/>
            </p:nvSpPr>
            <p:spPr bwMode="auto">
              <a:xfrm>
                <a:off x="31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18">
                <a:extLst>
                  <a:ext uri="{FF2B5EF4-FFF2-40B4-BE49-F238E27FC236}">
                    <a16:creationId xmlns:a16="http://schemas.microsoft.com/office/drawing/2014/main" id="{47109BFE-66D2-CFB9-33FA-02268699AEDE}"/>
                  </a:ext>
                </a:extLst>
              </p:cNvPr>
              <p:cNvSpPr>
                <a:spLocks/>
              </p:cNvSpPr>
              <p:nvPr userDrawn="1"/>
            </p:nvSpPr>
            <p:spPr bwMode="auto">
              <a:xfrm>
                <a:off x="31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19">
                <a:extLst>
                  <a:ext uri="{FF2B5EF4-FFF2-40B4-BE49-F238E27FC236}">
                    <a16:creationId xmlns:a16="http://schemas.microsoft.com/office/drawing/2014/main" id="{F95427A9-BA4C-2FB8-9142-D9323C824A2B}"/>
                  </a:ext>
                </a:extLst>
              </p:cNvPr>
              <p:cNvSpPr>
                <a:spLocks/>
              </p:cNvSpPr>
              <p:nvPr userDrawn="1"/>
            </p:nvSpPr>
            <p:spPr bwMode="auto">
              <a:xfrm>
                <a:off x="31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20">
                <a:extLst>
                  <a:ext uri="{FF2B5EF4-FFF2-40B4-BE49-F238E27FC236}">
                    <a16:creationId xmlns:a16="http://schemas.microsoft.com/office/drawing/2014/main" id="{7A379349-3685-3946-E913-991652F5BE56}"/>
                  </a:ext>
                </a:extLst>
              </p:cNvPr>
              <p:cNvSpPr>
                <a:spLocks/>
              </p:cNvSpPr>
              <p:nvPr userDrawn="1"/>
            </p:nvSpPr>
            <p:spPr bwMode="auto">
              <a:xfrm>
                <a:off x="32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21">
                <a:extLst>
                  <a:ext uri="{FF2B5EF4-FFF2-40B4-BE49-F238E27FC236}">
                    <a16:creationId xmlns:a16="http://schemas.microsoft.com/office/drawing/2014/main" id="{63EE2348-4305-691B-E62B-F0CE80B5D2B7}"/>
                  </a:ext>
                </a:extLst>
              </p:cNvPr>
              <p:cNvSpPr>
                <a:spLocks/>
              </p:cNvSpPr>
              <p:nvPr userDrawn="1"/>
            </p:nvSpPr>
            <p:spPr bwMode="auto">
              <a:xfrm>
                <a:off x="32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22">
                <a:extLst>
                  <a:ext uri="{FF2B5EF4-FFF2-40B4-BE49-F238E27FC236}">
                    <a16:creationId xmlns:a16="http://schemas.microsoft.com/office/drawing/2014/main" id="{6670BB72-F007-ED61-97A2-E0099F09DA18}"/>
                  </a:ext>
                </a:extLst>
              </p:cNvPr>
              <p:cNvSpPr>
                <a:spLocks/>
              </p:cNvSpPr>
              <p:nvPr userDrawn="1"/>
            </p:nvSpPr>
            <p:spPr bwMode="auto">
              <a:xfrm>
                <a:off x="32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23">
                <a:extLst>
                  <a:ext uri="{FF2B5EF4-FFF2-40B4-BE49-F238E27FC236}">
                    <a16:creationId xmlns:a16="http://schemas.microsoft.com/office/drawing/2014/main" id="{B796FEA7-EB90-E2D9-D939-C36D953EB354}"/>
                  </a:ext>
                </a:extLst>
              </p:cNvPr>
              <p:cNvSpPr>
                <a:spLocks/>
              </p:cNvSpPr>
              <p:nvPr userDrawn="1"/>
            </p:nvSpPr>
            <p:spPr bwMode="auto">
              <a:xfrm>
                <a:off x="325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24">
                <a:extLst>
                  <a:ext uri="{FF2B5EF4-FFF2-40B4-BE49-F238E27FC236}">
                    <a16:creationId xmlns:a16="http://schemas.microsoft.com/office/drawing/2014/main" id="{3E4CAC82-F0CF-4709-9106-4AD28BCA18B9}"/>
                  </a:ext>
                </a:extLst>
              </p:cNvPr>
              <p:cNvSpPr>
                <a:spLocks/>
              </p:cNvSpPr>
              <p:nvPr userDrawn="1"/>
            </p:nvSpPr>
            <p:spPr bwMode="auto">
              <a:xfrm>
                <a:off x="326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25">
                <a:extLst>
                  <a:ext uri="{FF2B5EF4-FFF2-40B4-BE49-F238E27FC236}">
                    <a16:creationId xmlns:a16="http://schemas.microsoft.com/office/drawing/2014/main" id="{EB61E338-45D9-0B1E-111A-1B407C62D8EA}"/>
                  </a:ext>
                </a:extLst>
              </p:cNvPr>
              <p:cNvSpPr>
                <a:spLocks/>
              </p:cNvSpPr>
              <p:nvPr userDrawn="1"/>
            </p:nvSpPr>
            <p:spPr bwMode="auto">
              <a:xfrm>
                <a:off x="327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26">
                <a:extLst>
                  <a:ext uri="{FF2B5EF4-FFF2-40B4-BE49-F238E27FC236}">
                    <a16:creationId xmlns:a16="http://schemas.microsoft.com/office/drawing/2014/main" id="{7A6A74C2-E4A8-B43F-0D2B-7FD09A86528E}"/>
                  </a:ext>
                </a:extLst>
              </p:cNvPr>
              <p:cNvSpPr>
                <a:spLocks/>
              </p:cNvSpPr>
              <p:nvPr userDrawn="1"/>
            </p:nvSpPr>
            <p:spPr bwMode="auto">
              <a:xfrm>
                <a:off x="329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27">
                <a:extLst>
                  <a:ext uri="{FF2B5EF4-FFF2-40B4-BE49-F238E27FC236}">
                    <a16:creationId xmlns:a16="http://schemas.microsoft.com/office/drawing/2014/main" id="{870D6224-F987-111B-C613-A48BFEF47CDA}"/>
                  </a:ext>
                </a:extLst>
              </p:cNvPr>
              <p:cNvSpPr>
                <a:spLocks/>
              </p:cNvSpPr>
              <p:nvPr userDrawn="1"/>
            </p:nvSpPr>
            <p:spPr bwMode="auto">
              <a:xfrm>
                <a:off x="330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28">
                <a:extLst>
                  <a:ext uri="{FF2B5EF4-FFF2-40B4-BE49-F238E27FC236}">
                    <a16:creationId xmlns:a16="http://schemas.microsoft.com/office/drawing/2014/main" id="{1AE32B4A-32C1-B8C5-718F-E9C323CC6E39}"/>
                  </a:ext>
                </a:extLst>
              </p:cNvPr>
              <p:cNvSpPr>
                <a:spLocks/>
              </p:cNvSpPr>
              <p:nvPr userDrawn="1"/>
            </p:nvSpPr>
            <p:spPr bwMode="auto">
              <a:xfrm>
                <a:off x="33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29">
                <a:extLst>
                  <a:ext uri="{FF2B5EF4-FFF2-40B4-BE49-F238E27FC236}">
                    <a16:creationId xmlns:a16="http://schemas.microsoft.com/office/drawing/2014/main" id="{2DCB1DD4-2B2B-DA6F-76DB-8788D48D6B40}"/>
                  </a:ext>
                </a:extLst>
              </p:cNvPr>
              <p:cNvSpPr>
                <a:spLocks/>
              </p:cNvSpPr>
              <p:nvPr userDrawn="1"/>
            </p:nvSpPr>
            <p:spPr bwMode="auto">
              <a:xfrm>
                <a:off x="33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30">
                <a:extLst>
                  <a:ext uri="{FF2B5EF4-FFF2-40B4-BE49-F238E27FC236}">
                    <a16:creationId xmlns:a16="http://schemas.microsoft.com/office/drawing/2014/main" id="{C5606BB6-0304-CDB5-E0A9-09E4B5127610}"/>
                  </a:ext>
                </a:extLst>
              </p:cNvPr>
              <p:cNvSpPr>
                <a:spLocks/>
              </p:cNvSpPr>
              <p:nvPr userDrawn="1"/>
            </p:nvSpPr>
            <p:spPr bwMode="auto">
              <a:xfrm>
                <a:off x="33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31">
                <a:extLst>
                  <a:ext uri="{FF2B5EF4-FFF2-40B4-BE49-F238E27FC236}">
                    <a16:creationId xmlns:a16="http://schemas.microsoft.com/office/drawing/2014/main" id="{32B6D5A2-A85B-56B6-A87A-256BD044038A}"/>
                  </a:ext>
                </a:extLst>
              </p:cNvPr>
              <p:cNvSpPr>
                <a:spLocks/>
              </p:cNvSpPr>
              <p:nvPr userDrawn="1"/>
            </p:nvSpPr>
            <p:spPr bwMode="auto">
              <a:xfrm>
                <a:off x="33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32">
                <a:extLst>
                  <a:ext uri="{FF2B5EF4-FFF2-40B4-BE49-F238E27FC236}">
                    <a16:creationId xmlns:a16="http://schemas.microsoft.com/office/drawing/2014/main" id="{B8B75BF9-FFDA-384B-A603-533134E5DD61}"/>
                  </a:ext>
                </a:extLst>
              </p:cNvPr>
              <p:cNvSpPr>
                <a:spLocks/>
              </p:cNvSpPr>
              <p:nvPr userDrawn="1"/>
            </p:nvSpPr>
            <p:spPr bwMode="auto">
              <a:xfrm>
                <a:off x="33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33">
                <a:extLst>
                  <a:ext uri="{FF2B5EF4-FFF2-40B4-BE49-F238E27FC236}">
                    <a16:creationId xmlns:a16="http://schemas.microsoft.com/office/drawing/2014/main" id="{9DCB839B-6720-EA3E-2FDA-9E39FDA6527D}"/>
                  </a:ext>
                </a:extLst>
              </p:cNvPr>
              <p:cNvSpPr>
                <a:spLocks/>
              </p:cNvSpPr>
              <p:nvPr userDrawn="1"/>
            </p:nvSpPr>
            <p:spPr bwMode="auto">
              <a:xfrm>
                <a:off x="33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34">
                <a:extLst>
                  <a:ext uri="{FF2B5EF4-FFF2-40B4-BE49-F238E27FC236}">
                    <a16:creationId xmlns:a16="http://schemas.microsoft.com/office/drawing/2014/main" id="{45F94BFD-73C5-33FB-3FB4-E6D232091B10}"/>
                  </a:ext>
                </a:extLst>
              </p:cNvPr>
              <p:cNvSpPr>
                <a:spLocks/>
              </p:cNvSpPr>
              <p:nvPr userDrawn="1"/>
            </p:nvSpPr>
            <p:spPr bwMode="auto">
              <a:xfrm>
                <a:off x="34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35">
                <a:extLst>
                  <a:ext uri="{FF2B5EF4-FFF2-40B4-BE49-F238E27FC236}">
                    <a16:creationId xmlns:a16="http://schemas.microsoft.com/office/drawing/2014/main" id="{6B5C8914-9336-00E7-89B9-827488BFD4A8}"/>
                  </a:ext>
                </a:extLst>
              </p:cNvPr>
              <p:cNvSpPr>
                <a:spLocks/>
              </p:cNvSpPr>
              <p:nvPr userDrawn="1"/>
            </p:nvSpPr>
            <p:spPr bwMode="auto">
              <a:xfrm>
                <a:off x="34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36">
                <a:extLst>
                  <a:ext uri="{FF2B5EF4-FFF2-40B4-BE49-F238E27FC236}">
                    <a16:creationId xmlns:a16="http://schemas.microsoft.com/office/drawing/2014/main" id="{9F35AE9F-6E0A-0F62-6CF0-C1AC185AFC30}"/>
                  </a:ext>
                </a:extLst>
              </p:cNvPr>
              <p:cNvSpPr>
                <a:spLocks/>
              </p:cNvSpPr>
              <p:nvPr userDrawn="1"/>
            </p:nvSpPr>
            <p:spPr bwMode="auto">
              <a:xfrm>
                <a:off x="34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37">
                <a:extLst>
                  <a:ext uri="{FF2B5EF4-FFF2-40B4-BE49-F238E27FC236}">
                    <a16:creationId xmlns:a16="http://schemas.microsoft.com/office/drawing/2014/main" id="{8AB644A3-7EC7-E4D7-5268-4F8C61F850C7}"/>
                  </a:ext>
                </a:extLst>
              </p:cNvPr>
              <p:cNvSpPr>
                <a:spLocks/>
              </p:cNvSpPr>
              <p:nvPr userDrawn="1"/>
            </p:nvSpPr>
            <p:spPr bwMode="auto">
              <a:xfrm>
                <a:off x="34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38">
                <a:extLst>
                  <a:ext uri="{FF2B5EF4-FFF2-40B4-BE49-F238E27FC236}">
                    <a16:creationId xmlns:a16="http://schemas.microsoft.com/office/drawing/2014/main" id="{05A74C33-CB16-378C-23BA-C1C59EBBA7BF}"/>
                  </a:ext>
                </a:extLst>
              </p:cNvPr>
              <p:cNvSpPr>
                <a:spLocks/>
              </p:cNvSpPr>
              <p:nvPr userDrawn="1"/>
            </p:nvSpPr>
            <p:spPr bwMode="auto">
              <a:xfrm>
                <a:off x="345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39">
                <a:extLst>
                  <a:ext uri="{FF2B5EF4-FFF2-40B4-BE49-F238E27FC236}">
                    <a16:creationId xmlns:a16="http://schemas.microsoft.com/office/drawing/2014/main" id="{B05CCE52-5185-C43E-B3D8-53CFFD0391B7}"/>
                  </a:ext>
                </a:extLst>
              </p:cNvPr>
              <p:cNvSpPr>
                <a:spLocks/>
              </p:cNvSpPr>
              <p:nvPr userDrawn="1"/>
            </p:nvSpPr>
            <p:spPr bwMode="auto">
              <a:xfrm>
                <a:off x="34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40">
                <a:extLst>
                  <a:ext uri="{FF2B5EF4-FFF2-40B4-BE49-F238E27FC236}">
                    <a16:creationId xmlns:a16="http://schemas.microsoft.com/office/drawing/2014/main" id="{EB54E868-F94D-534D-B202-FCC7FDED3753}"/>
                  </a:ext>
                </a:extLst>
              </p:cNvPr>
              <p:cNvSpPr>
                <a:spLocks/>
              </p:cNvSpPr>
              <p:nvPr userDrawn="1"/>
            </p:nvSpPr>
            <p:spPr bwMode="auto">
              <a:xfrm>
                <a:off x="34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41">
                <a:extLst>
                  <a:ext uri="{FF2B5EF4-FFF2-40B4-BE49-F238E27FC236}">
                    <a16:creationId xmlns:a16="http://schemas.microsoft.com/office/drawing/2014/main" id="{D2184A0B-2252-C158-3B14-53177751F529}"/>
                  </a:ext>
                </a:extLst>
              </p:cNvPr>
              <p:cNvSpPr>
                <a:spLocks/>
              </p:cNvSpPr>
              <p:nvPr userDrawn="1"/>
            </p:nvSpPr>
            <p:spPr bwMode="auto">
              <a:xfrm>
                <a:off x="34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42">
                <a:extLst>
                  <a:ext uri="{FF2B5EF4-FFF2-40B4-BE49-F238E27FC236}">
                    <a16:creationId xmlns:a16="http://schemas.microsoft.com/office/drawing/2014/main" id="{C45A37E3-30A8-585D-A85F-40355E6DAEE2}"/>
                  </a:ext>
                </a:extLst>
              </p:cNvPr>
              <p:cNvSpPr>
                <a:spLocks/>
              </p:cNvSpPr>
              <p:nvPr userDrawn="1"/>
            </p:nvSpPr>
            <p:spPr bwMode="auto">
              <a:xfrm>
                <a:off x="35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43">
                <a:extLst>
                  <a:ext uri="{FF2B5EF4-FFF2-40B4-BE49-F238E27FC236}">
                    <a16:creationId xmlns:a16="http://schemas.microsoft.com/office/drawing/2014/main" id="{3E2AA832-8743-C8DE-2ADC-F7EFE14A0577}"/>
                  </a:ext>
                </a:extLst>
              </p:cNvPr>
              <p:cNvSpPr>
                <a:spLocks/>
              </p:cNvSpPr>
              <p:nvPr userDrawn="1"/>
            </p:nvSpPr>
            <p:spPr bwMode="auto">
              <a:xfrm>
                <a:off x="35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44">
                <a:extLst>
                  <a:ext uri="{FF2B5EF4-FFF2-40B4-BE49-F238E27FC236}">
                    <a16:creationId xmlns:a16="http://schemas.microsoft.com/office/drawing/2014/main" id="{ED7D9A89-F840-B53A-FAE0-B05C91E32702}"/>
                  </a:ext>
                </a:extLst>
              </p:cNvPr>
              <p:cNvSpPr>
                <a:spLocks/>
              </p:cNvSpPr>
              <p:nvPr userDrawn="1"/>
            </p:nvSpPr>
            <p:spPr bwMode="auto">
              <a:xfrm>
                <a:off x="35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45">
                <a:extLst>
                  <a:ext uri="{FF2B5EF4-FFF2-40B4-BE49-F238E27FC236}">
                    <a16:creationId xmlns:a16="http://schemas.microsoft.com/office/drawing/2014/main" id="{9205DB4A-E1F7-917A-2A40-779C5235AECE}"/>
                  </a:ext>
                </a:extLst>
              </p:cNvPr>
              <p:cNvSpPr>
                <a:spLocks/>
              </p:cNvSpPr>
              <p:nvPr userDrawn="1"/>
            </p:nvSpPr>
            <p:spPr bwMode="auto">
              <a:xfrm>
                <a:off x="35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46">
                <a:extLst>
                  <a:ext uri="{FF2B5EF4-FFF2-40B4-BE49-F238E27FC236}">
                    <a16:creationId xmlns:a16="http://schemas.microsoft.com/office/drawing/2014/main" id="{620F6A30-05DD-B9E0-CA6C-19830EAB2B4D}"/>
                  </a:ext>
                </a:extLst>
              </p:cNvPr>
              <p:cNvSpPr>
                <a:spLocks/>
              </p:cNvSpPr>
              <p:nvPr userDrawn="1"/>
            </p:nvSpPr>
            <p:spPr bwMode="auto">
              <a:xfrm>
                <a:off x="35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47">
                <a:extLst>
                  <a:ext uri="{FF2B5EF4-FFF2-40B4-BE49-F238E27FC236}">
                    <a16:creationId xmlns:a16="http://schemas.microsoft.com/office/drawing/2014/main" id="{7A033D55-9832-A556-8000-9A1813C99A1D}"/>
                  </a:ext>
                </a:extLst>
              </p:cNvPr>
              <p:cNvSpPr>
                <a:spLocks/>
              </p:cNvSpPr>
              <p:nvPr userDrawn="1"/>
            </p:nvSpPr>
            <p:spPr bwMode="auto">
              <a:xfrm>
                <a:off x="35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48">
                <a:extLst>
                  <a:ext uri="{FF2B5EF4-FFF2-40B4-BE49-F238E27FC236}">
                    <a16:creationId xmlns:a16="http://schemas.microsoft.com/office/drawing/2014/main" id="{092FEB2B-DB87-DF57-CA10-8850EC225844}"/>
                  </a:ext>
                </a:extLst>
              </p:cNvPr>
              <p:cNvSpPr>
                <a:spLocks/>
              </p:cNvSpPr>
              <p:nvPr userDrawn="1"/>
            </p:nvSpPr>
            <p:spPr bwMode="auto">
              <a:xfrm>
                <a:off x="359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49">
                <a:extLst>
                  <a:ext uri="{FF2B5EF4-FFF2-40B4-BE49-F238E27FC236}">
                    <a16:creationId xmlns:a16="http://schemas.microsoft.com/office/drawing/2014/main" id="{AD421E95-AAA7-D36F-1699-9CCE6FC2B655}"/>
                  </a:ext>
                </a:extLst>
              </p:cNvPr>
              <p:cNvSpPr>
                <a:spLocks/>
              </p:cNvSpPr>
              <p:nvPr userDrawn="1"/>
            </p:nvSpPr>
            <p:spPr bwMode="auto">
              <a:xfrm>
                <a:off x="360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50">
                <a:extLst>
                  <a:ext uri="{FF2B5EF4-FFF2-40B4-BE49-F238E27FC236}">
                    <a16:creationId xmlns:a16="http://schemas.microsoft.com/office/drawing/2014/main" id="{18C2E53F-7C60-6CBA-00C1-9DFDD6126869}"/>
                  </a:ext>
                </a:extLst>
              </p:cNvPr>
              <p:cNvSpPr>
                <a:spLocks/>
              </p:cNvSpPr>
              <p:nvPr userDrawn="1"/>
            </p:nvSpPr>
            <p:spPr bwMode="auto">
              <a:xfrm>
                <a:off x="36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Freeform 51">
                <a:extLst>
                  <a:ext uri="{FF2B5EF4-FFF2-40B4-BE49-F238E27FC236}">
                    <a16:creationId xmlns:a16="http://schemas.microsoft.com/office/drawing/2014/main" id="{927778C9-C5D5-DE3A-0FA3-373B296CC9EF}"/>
                  </a:ext>
                </a:extLst>
              </p:cNvPr>
              <p:cNvSpPr>
                <a:spLocks/>
              </p:cNvSpPr>
              <p:nvPr userDrawn="1"/>
            </p:nvSpPr>
            <p:spPr bwMode="auto">
              <a:xfrm>
                <a:off x="36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Freeform 52">
                <a:extLst>
                  <a:ext uri="{FF2B5EF4-FFF2-40B4-BE49-F238E27FC236}">
                    <a16:creationId xmlns:a16="http://schemas.microsoft.com/office/drawing/2014/main" id="{DEA5A182-C83F-D5B9-CE82-99AD44A5E4E5}"/>
                  </a:ext>
                </a:extLst>
              </p:cNvPr>
              <p:cNvSpPr>
                <a:spLocks/>
              </p:cNvSpPr>
              <p:nvPr userDrawn="1"/>
            </p:nvSpPr>
            <p:spPr bwMode="auto">
              <a:xfrm>
                <a:off x="36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53">
                <a:extLst>
                  <a:ext uri="{FF2B5EF4-FFF2-40B4-BE49-F238E27FC236}">
                    <a16:creationId xmlns:a16="http://schemas.microsoft.com/office/drawing/2014/main" id="{CA9F73C2-D6F5-824F-A5C7-11916E698749}"/>
                  </a:ext>
                </a:extLst>
              </p:cNvPr>
              <p:cNvSpPr>
                <a:spLocks/>
              </p:cNvSpPr>
              <p:nvPr userDrawn="1"/>
            </p:nvSpPr>
            <p:spPr bwMode="auto">
              <a:xfrm>
                <a:off x="36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54">
                <a:extLst>
                  <a:ext uri="{FF2B5EF4-FFF2-40B4-BE49-F238E27FC236}">
                    <a16:creationId xmlns:a16="http://schemas.microsoft.com/office/drawing/2014/main" id="{B1578534-0142-F02A-8B91-5597BA5587F6}"/>
                  </a:ext>
                </a:extLst>
              </p:cNvPr>
              <p:cNvSpPr>
                <a:spLocks/>
              </p:cNvSpPr>
              <p:nvPr userDrawn="1"/>
            </p:nvSpPr>
            <p:spPr bwMode="auto">
              <a:xfrm>
                <a:off x="36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55">
                <a:extLst>
                  <a:ext uri="{FF2B5EF4-FFF2-40B4-BE49-F238E27FC236}">
                    <a16:creationId xmlns:a16="http://schemas.microsoft.com/office/drawing/2014/main" id="{4C95B651-C58B-9407-D1C1-0CA0AEA5F4B6}"/>
                  </a:ext>
                </a:extLst>
              </p:cNvPr>
              <p:cNvSpPr>
                <a:spLocks/>
              </p:cNvSpPr>
              <p:nvPr userDrawn="1"/>
            </p:nvSpPr>
            <p:spPr bwMode="auto">
              <a:xfrm>
                <a:off x="36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56">
                <a:extLst>
                  <a:ext uri="{FF2B5EF4-FFF2-40B4-BE49-F238E27FC236}">
                    <a16:creationId xmlns:a16="http://schemas.microsoft.com/office/drawing/2014/main" id="{6B9E82D7-3418-C8E9-53CA-E8440D50EECA}"/>
                  </a:ext>
                </a:extLst>
              </p:cNvPr>
              <p:cNvSpPr>
                <a:spLocks/>
              </p:cNvSpPr>
              <p:nvPr userDrawn="1"/>
            </p:nvSpPr>
            <p:spPr bwMode="auto">
              <a:xfrm>
                <a:off x="37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57">
                <a:extLst>
                  <a:ext uri="{FF2B5EF4-FFF2-40B4-BE49-F238E27FC236}">
                    <a16:creationId xmlns:a16="http://schemas.microsoft.com/office/drawing/2014/main" id="{6F805079-093D-D6BE-6829-2E89B0F74E68}"/>
                  </a:ext>
                </a:extLst>
              </p:cNvPr>
              <p:cNvSpPr>
                <a:spLocks/>
              </p:cNvSpPr>
              <p:nvPr userDrawn="1"/>
            </p:nvSpPr>
            <p:spPr bwMode="auto">
              <a:xfrm>
                <a:off x="37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58">
                <a:extLst>
                  <a:ext uri="{FF2B5EF4-FFF2-40B4-BE49-F238E27FC236}">
                    <a16:creationId xmlns:a16="http://schemas.microsoft.com/office/drawing/2014/main" id="{69C26D17-7146-7C31-6BB2-8B97924D512C}"/>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59">
                <a:extLst>
                  <a:ext uri="{FF2B5EF4-FFF2-40B4-BE49-F238E27FC236}">
                    <a16:creationId xmlns:a16="http://schemas.microsoft.com/office/drawing/2014/main" id="{46938DCA-6C4E-D999-897B-D1BA9033364C}"/>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60">
                <a:extLst>
                  <a:ext uri="{FF2B5EF4-FFF2-40B4-BE49-F238E27FC236}">
                    <a16:creationId xmlns:a16="http://schemas.microsoft.com/office/drawing/2014/main" id="{24EEC380-0145-7C05-FEDF-B6AF5316462F}"/>
                  </a:ext>
                </a:extLst>
              </p:cNvPr>
              <p:cNvSpPr>
                <a:spLocks/>
              </p:cNvSpPr>
              <p:nvPr userDrawn="1"/>
            </p:nvSpPr>
            <p:spPr bwMode="auto">
              <a:xfrm>
                <a:off x="39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Freeform 61">
                <a:extLst>
                  <a:ext uri="{FF2B5EF4-FFF2-40B4-BE49-F238E27FC236}">
                    <a16:creationId xmlns:a16="http://schemas.microsoft.com/office/drawing/2014/main" id="{F6137D90-3D75-9D9F-F5BB-A4E92FFFAC49}"/>
                  </a:ext>
                </a:extLst>
              </p:cNvPr>
              <p:cNvSpPr>
                <a:spLocks/>
              </p:cNvSpPr>
              <p:nvPr userDrawn="1"/>
            </p:nvSpPr>
            <p:spPr bwMode="auto">
              <a:xfrm>
                <a:off x="39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Freeform 62">
                <a:extLst>
                  <a:ext uri="{FF2B5EF4-FFF2-40B4-BE49-F238E27FC236}">
                    <a16:creationId xmlns:a16="http://schemas.microsoft.com/office/drawing/2014/main" id="{C44496A1-A589-4FEC-675E-865EAF8EBBE0}"/>
                  </a:ext>
                </a:extLst>
              </p:cNvPr>
              <p:cNvSpPr>
                <a:spLocks/>
              </p:cNvSpPr>
              <p:nvPr userDrawn="1"/>
            </p:nvSpPr>
            <p:spPr bwMode="auto">
              <a:xfrm>
                <a:off x="39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63">
                <a:extLst>
                  <a:ext uri="{FF2B5EF4-FFF2-40B4-BE49-F238E27FC236}">
                    <a16:creationId xmlns:a16="http://schemas.microsoft.com/office/drawing/2014/main" id="{07656392-5A1F-0CC3-CDB5-233274B1F15A}"/>
                  </a:ext>
                </a:extLst>
              </p:cNvPr>
              <p:cNvSpPr>
                <a:spLocks/>
              </p:cNvSpPr>
              <p:nvPr userDrawn="1"/>
            </p:nvSpPr>
            <p:spPr bwMode="auto">
              <a:xfrm>
                <a:off x="39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64">
                <a:extLst>
                  <a:ext uri="{FF2B5EF4-FFF2-40B4-BE49-F238E27FC236}">
                    <a16:creationId xmlns:a16="http://schemas.microsoft.com/office/drawing/2014/main" id="{6A04041A-1A8D-3658-E404-548EFC531A55}"/>
                  </a:ext>
                </a:extLst>
              </p:cNvPr>
              <p:cNvSpPr>
                <a:spLocks/>
              </p:cNvSpPr>
              <p:nvPr userDrawn="1"/>
            </p:nvSpPr>
            <p:spPr bwMode="auto">
              <a:xfrm>
                <a:off x="39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65">
                <a:extLst>
                  <a:ext uri="{FF2B5EF4-FFF2-40B4-BE49-F238E27FC236}">
                    <a16:creationId xmlns:a16="http://schemas.microsoft.com/office/drawing/2014/main" id="{BC0D9A9E-A786-70A7-189B-E023F93A7CC4}"/>
                  </a:ext>
                </a:extLst>
              </p:cNvPr>
              <p:cNvSpPr>
                <a:spLocks/>
              </p:cNvSpPr>
              <p:nvPr userDrawn="1"/>
            </p:nvSpPr>
            <p:spPr bwMode="auto">
              <a:xfrm>
                <a:off x="40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66">
                <a:extLst>
                  <a:ext uri="{FF2B5EF4-FFF2-40B4-BE49-F238E27FC236}">
                    <a16:creationId xmlns:a16="http://schemas.microsoft.com/office/drawing/2014/main" id="{300EFDDD-9452-1C60-CF3F-32D6FCCBBAB6}"/>
                  </a:ext>
                </a:extLst>
              </p:cNvPr>
              <p:cNvSpPr>
                <a:spLocks/>
              </p:cNvSpPr>
              <p:nvPr userDrawn="1"/>
            </p:nvSpPr>
            <p:spPr bwMode="auto">
              <a:xfrm>
                <a:off x="40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67">
                <a:extLst>
                  <a:ext uri="{FF2B5EF4-FFF2-40B4-BE49-F238E27FC236}">
                    <a16:creationId xmlns:a16="http://schemas.microsoft.com/office/drawing/2014/main" id="{8E9CA5E2-961C-D76F-0734-F010F71EF86A}"/>
                  </a:ext>
                </a:extLst>
              </p:cNvPr>
              <p:cNvSpPr>
                <a:spLocks/>
              </p:cNvSpPr>
              <p:nvPr userDrawn="1"/>
            </p:nvSpPr>
            <p:spPr bwMode="auto">
              <a:xfrm>
                <a:off x="40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68">
                <a:extLst>
                  <a:ext uri="{FF2B5EF4-FFF2-40B4-BE49-F238E27FC236}">
                    <a16:creationId xmlns:a16="http://schemas.microsoft.com/office/drawing/2014/main" id="{F4332794-9520-309D-E373-8A6322F8EC72}"/>
                  </a:ext>
                </a:extLst>
              </p:cNvPr>
              <p:cNvSpPr>
                <a:spLocks/>
              </p:cNvSpPr>
              <p:nvPr userDrawn="1"/>
            </p:nvSpPr>
            <p:spPr bwMode="auto">
              <a:xfrm>
                <a:off x="404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69">
                <a:extLst>
                  <a:ext uri="{FF2B5EF4-FFF2-40B4-BE49-F238E27FC236}">
                    <a16:creationId xmlns:a16="http://schemas.microsoft.com/office/drawing/2014/main" id="{4316CF7D-EC2E-0694-F277-F9878DDE1262}"/>
                  </a:ext>
                </a:extLst>
              </p:cNvPr>
              <p:cNvSpPr>
                <a:spLocks/>
              </p:cNvSpPr>
              <p:nvPr userDrawn="1"/>
            </p:nvSpPr>
            <p:spPr bwMode="auto">
              <a:xfrm>
                <a:off x="40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70">
                <a:extLst>
                  <a:ext uri="{FF2B5EF4-FFF2-40B4-BE49-F238E27FC236}">
                    <a16:creationId xmlns:a16="http://schemas.microsoft.com/office/drawing/2014/main" id="{8FC7ECFA-96DF-5C94-5224-DBEEB6C804A9}"/>
                  </a:ext>
                </a:extLst>
              </p:cNvPr>
              <p:cNvSpPr>
                <a:spLocks/>
              </p:cNvSpPr>
              <p:nvPr userDrawn="1"/>
            </p:nvSpPr>
            <p:spPr bwMode="auto">
              <a:xfrm>
                <a:off x="40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71">
                <a:extLst>
                  <a:ext uri="{FF2B5EF4-FFF2-40B4-BE49-F238E27FC236}">
                    <a16:creationId xmlns:a16="http://schemas.microsoft.com/office/drawing/2014/main" id="{7327B0A6-9E99-A359-A775-2F3D993F1B80}"/>
                  </a:ext>
                </a:extLst>
              </p:cNvPr>
              <p:cNvSpPr>
                <a:spLocks/>
              </p:cNvSpPr>
              <p:nvPr userDrawn="1"/>
            </p:nvSpPr>
            <p:spPr bwMode="auto">
              <a:xfrm>
                <a:off x="40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Freeform 72">
                <a:extLst>
                  <a:ext uri="{FF2B5EF4-FFF2-40B4-BE49-F238E27FC236}">
                    <a16:creationId xmlns:a16="http://schemas.microsoft.com/office/drawing/2014/main" id="{8CC63BC6-2611-9BA4-4F40-BF53EEAA510E}"/>
                  </a:ext>
                </a:extLst>
              </p:cNvPr>
              <p:cNvSpPr>
                <a:spLocks/>
              </p:cNvSpPr>
              <p:nvPr userDrawn="1"/>
            </p:nvSpPr>
            <p:spPr bwMode="auto">
              <a:xfrm>
                <a:off x="40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73">
                <a:extLst>
                  <a:ext uri="{FF2B5EF4-FFF2-40B4-BE49-F238E27FC236}">
                    <a16:creationId xmlns:a16="http://schemas.microsoft.com/office/drawing/2014/main" id="{12E6F51B-F6EE-DFBA-2D06-C9AB6B11F9C3}"/>
                  </a:ext>
                </a:extLst>
              </p:cNvPr>
              <p:cNvSpPr>
                <a:spLocks/>
              </p:cNvSpPr>
              <p:nvPr userDrawn="1"/>
            </p:nvSpPr>
            <p:spPr bwMode="auto">
              <a:xfrm>
                <a:off x="41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74">
                <a:extLst>
                  <a:ext uri="{FF2B5EF4-FFF2-40B4-BE49-F238E27FC236}">
                    <a16:creationId xmlns:a16="http://schemas.microsoft.com/office/drawing/2014/main" id="{A33CC4B3-AAC1-88E3-6A07-AF17C69F473A}"/>
                  </a:ext>
                </a:extLst>
              </p:cNvPr>
              <p:cNvSpPr>
                <a:spLocks/>
              </p:cNvSpPr>
              <p:nvPr userDrawn="1"/>
            </p:nvSpPr>
            <p:spPr bwMode="auto">
              <a:xfrm>
                <a:off x="41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75">
                <a:extLst>
                  <a:ext uri="{FF2B5EF4-FFF2-40B4-BE49-F238E27FC236}">
                    <a16:creationId xmlns:a16="http://schemas.microsoft.com/office/drawing/2014/main" id="{CACBA44E-73B8-0267-E99A-FE20B4091BE6}"/>
                  </a:ext>
                </a:extLst>
              </p:cNvPr>
              <p:cNvSpPr>
                <a:spLocks/>
              </p:cNvSpPr>
              <p:nvPr userDrawn="1"/>
            </p:nvSpPr>
            <p:spPr bwMode="auto">
              <a:xfrm>
                <a:off x="41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76">
                <a:extLst>
                  <a:ext uri="{FF2B5EF4-FFF2-40B4-BE49-F238E27FC236}">
                    <a16:creationId xmlns:a16="http://schemas.microsoft.com/office/drawing/2014/main" id="{7F47BD86-D1C4-9F06-C9A6-6379E2211186}"/>
                  </a:ext>
                </a:extLst>
              </p:cNvPr>
              <p:cNvSpPr>
                <a:spLocks/>
              </p:cNvSpPr>
              <p:nvPr userDrawn="1"/>
            </p:nvSpPr>
            <p:spPr bwMode="auto">
              <a:xfrm>
                <a:off x="41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77">
                <a:extLst>
                  <a:ext uri="{FF2B5EF4-FFF2-40B4-BE49-F238E27FC236}">
                    <a16:creationId xmlns:a16="http://schemas.microsoft.com/office/drawing/2014/main" id="{6EE18374-0AD8-8DCA-DEE5-E641F6F76D03}"/>
                  </a:ext>
                </a:extLst>
              </p:cNvPr>
              <p:cNvSpPr>
                <a:spLocks/>
              </p:cNvSpPr>
              <p:nvPr userDrawn="1"/>
            </p:nvSpPr>
            <p:spPr bwMode="auto">
              <a:xfrm>
                <a:off x="416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78">
                <a:extLst>
                  <a:ext uri="{FF2B5EF4-FFF2-40B4-BE49-F238E27FC236}">
                    <a16:creationId xmlns:a16="http://schemas.microsoft.com/office/drawing/2014/main" id="{90D5FFF7-8A9E-B279-7126-BFD78B301800}"/>
                  </a:ext>
                </a:extLst>
              </p:cNvPr>
              <p:cNvSpPr>
                <a:spLocks/>
              </p:cNvSpPr>
              <p:nvPr userDrawn="1"/>
            </p:nvSpPr>
            <p:spPr bwMode="auto">
              <a:xfrm>
                <a:off x="41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79">
                <a:extLst>
                  <a:ext uri="{FF2B5EF4-FFF2-40B4-BE49-F238E27FC236}">
                    <a16:creationId xmlns:a16="http://schemas.microsoft.com/office/drawing/2014/main" id="{411F6ABF-2BB4-25A2-B3A0-5C1F5D01E5E4}"/>
                  </a:ext>
                </a:extLst>
              </p:cNvPr>
              <p:cNvSpPr>
                <a:spLocks/>
              </p:cNvSpPr>
              <p:nvPr userDrawn="1"/>
            </p:nvSpPr>
            <p:spPr bwMode="auto">
              <a:xfrm>
                <a:off x="41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80">
                <a:extLst>
                  <a:ext uri="{FF2B5EF4-FFF2-40B4-BE49-F238E27FC236}">
                    <a16:creationId xmlns:a16="http://schemas.microsoft.com/office/drawing/2014/main" id="{4983D83E-73DD-4057-644F-247317DBF160}"/>
                  </a:ext>
                </a:extLst>
              </p:cNvPr>
              <p:cNvSpPr>
                <a:spLocks/>
              </p:cNvSpPr>
              <p:nvPr userDrawn="1"/>
            </p:nvSpPr>
            <p:spPr bwMode="auto">
              <a:xfrm>
                <a:off x="42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81">
                <a:extLst>
                  <a:ext uri="{FF2B5EF4-FFF2-40B4-BE49-F238E27FC236}">
                    <a16:creationId xmlns:a16="http://schemas.microsoft.com/office/drawing/2014/main" id="{CCA8A4AB-A28C-F4E1-79FD-1BCC50A99347}"/>
                  </a:ext>
                </a:extLst>
              </p:cNvPr>
              <p:cNvSpPr>
                <a:spLocks/>
              </p:cNvSpPr>
              <p:nvPr userDrawn="1"/>
            </p:nvSpPr>
            <p:spPr bwMode="auto">
              <a:xfrm>
                <a:off x="42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82">
                <a:extLst>
                  <a:ext uri="{FF2B5EF4-FFF2-40B4-BE49-F238E27FC236}">
                    <a16:creationId xmlns:a16="http://schemas.microsoft.com/office/drawing/2014/main" id="{B55FB499-B25F-81C0-A3B9-7370591842F9}"/>
                  </a:ext>
                </a:extLst>
              </p:cNvPr>
              <p:cNvSpPr>
                <a:spLocks/>
              </p:cNvSpPr>
              <p:nvPr userDrawn="1"/>
            </p:nvSpPr>
            <p:spPr bwMode="auto">
              <a:xfrm>
                <a:off x="42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83">
                <a:extLst>
                  <a:ext uri="{FF2B5EF4-FFF2-40B4-BE49-F238E27FC236}">
                    <a16:creationId xmlns:a16="http://schemas.microsoft.com/office/drawing/2014/main" id="{66C19630-01FB-22D3-312B-E30AF41E5AEE}"/>
                  </a:ext>
                </a:extLst>
              </p:cNvPr>
              <p:cNvSpPr>
                <a:spLocks/>
              </p:cNvSpPr>
              <p:nvPr userDrawn="1"/>
            </p:nvSpPr>
            <p:spPr bwMode="auto">
              <a:xfrm>
                <a:off x="42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84">
                <a:extLst>
                  <a:ext uri="{FF2B5EF4-FFF2-40B4-BE49-F238E27FC236}">
                    <a16:creationId xmlns:a16="http://schemas.microsoft.com/office/drawing/2014/main" id="{CED325CE-4417-7997-CF67-3557BE666EEE}"/>
                  </a:ext>
                </a:extLst>
              </p:cNvPr>
              <p:cNvSpPr>
                <a:spLocks/>
              </p:cNvSpPr>
              <p:nvPr userDrawn="1"/>
            </p:nvSpPr>
            <p:spPr bwMode="auto">
              <a:xfrm>
                <a:off x="42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85">
                <a:extLst>
                  <a:ext uri="{FF2B5EF4-FFF2-40B4-BE49-F238E27FC236}">
                    <a16:creationId xmlns:a16="http://schemas.microsoft.com/office/drawing/2014/main" id="{9172A34A-282A-042D-ACAD-C563FD28A61D}"/>
                  </a:ext>
                </a:extLst>
              </p:cNvPr>
              <p:cNvSpPr>
                <a:spLocks/>
              </p:cNvSpPr>
              <p:nvPr userDrawn="1"/>
            </p:nvSpPr>
            <p:spPr bwMode="auto">
              <a:xfrm>
                <a:off x="42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86">
                <a:extLst>
                  <a:ext uri="{FF2B5EF4-FFF2-40B4-BE49-F238E27FC236}">
                    <a16:creationId xmlns:a16="http://schemas.microsoft.com/office/drawing/2014/main" id="{C1C8A0BC-4502-7AF0-6CBA-7ECEF0BAFF6C}"/>
                  </a:ext>
                </a:extLst>
              </p:cNvPr>
              <p:cNvSpPr>
                <a:spLocks/>
              </p:cNvSpPr>
              <p:nvPr userDrawn="1"/>
            </p:nvSpPr>
            <p:spPr bwMode="auto">
              <a:xfrm>
                <a:off x="428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87">
                <a:extLst>
                  <a:ext uri="{FF2B5EF4-FFF2-40B4-BE49-F238E27FC236}">
                    <a16:creationId xmlns:a16="http://schemas.microsoft.com/office/drawing/2014/main" id="{CCE0347C-BD66-AAD8-6ED8-A2A0A9D873CD}"/>
                  </a:ext>
                </a:extLst>
              </p:cNvPr>
              <p:cNvSpPr>
                <a:spLocks/>
              </p:cNvSpPr>
              <p:nvPr userDrawn="1"/>
            </p:nvSpPr>
            <p:spPr bwMode="auto">
              <a:xfrm>
                <a:off x="429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88">
                <a:extLst>
                  <a:ext uri="{FF2B5EF4-FFF2-40B4-BE49-F238E27FC236}">
                    <a16:creationId xmlns:a16="http://schemas.microsoft.com/office/drawing/2014/main" id="{C35105FF-C005-82FF-3DD5-212BEE3A1CF3}"/>
                  </a:ext>
                </a:extLst>
              </p:cNvPr>
              <p:cNvSpPr>
                <a:spLocks/>
              </p:cNvSpPr>
              <p:nvPr userDrawn="1"/>
            </p:nvSpPr>
            <p:spPr bwMode="auto">
              <a:xfrm>
                <a:off x="43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89">
                <a:extLst>
                  <a:ext uri="{FF2B5EF4-FFF2-40B4-BE49-F238E27FC236}">
                    <a16:creationId xmlns:a16="http://schemas.microsoft.com/office/drawing/2014/main" id="{4FE1DABD-2948-87C9-B6B7-61471AC9AFD5}"/>
                  </a:ext>
                </a:extLst>
              </p:cNvPr>
              <p:cNvSpPr>
                <a:spLocks/>
              </p:cNvSpPr>
              <p:nvPr userDrawn="1"/>
            </p:nvSpPr>
            <p:spPr bwMode="auto">
              <a:xfrm>
                <a:off x="43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90">
                <a:extLst>
                  <a:ext uri="{FF2B5EF4-FFF2-40B4-BE49-F238E27FC236}">
                    <a16:creationId xmlns:a16="http://schemas.microsoft.com/office/drawing/2014/main" id="{BEE98927-0E6E-A29E-D8E4-606C666825C7}"/>
                  </a:ext>
                </a:extLst>
              </p:cNvPr>
              <p:cNvSpPr>
                <a:spLocks/>
              </p:cNvSpPr>
              <p:nvPr userDrawn="1"/>
            </p:nvSpPr>
            <p:spPr bwMode="auto">
              <a:xfrm>
                <a:off x="43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91">
                <a:extLst>
                  <a:ext uri="{FF2B5EF4-FFF2-40B4-BE49-F238E27FC236}">
                    <a16:creationId xmlns:a16="http://schemas.microsoft.com/office/drawing/2014/main" id="{59507B38-6633-4520-93B7-C0A664CA0D0F}"/>
                  </a:ext>
                </a:extLst>
              </p:cNvPr>
              <p:cNvSpPr>
                <a:spLocks/>
              </p:cNvSpPr>
              <p:nvPr userDrawn="1"/>
            </p:nvSpPr>
            <p:spPr bwMode="auto">
              <a:xfrm>
                <a:off x="43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92">
                <a:extLst>
                  <a:ext uri="{FF2B5EF4-FFF2-40B4-BE49-F238E27FC236}">
                    <a16:creationId xmlns:a16="http://schemas.microsoft.com/office/drawing/2014/main" id="{AC38D4B3-1EEF-D4F8-4C38-BC0AA409A326}"/>
                  </a:ext>
                </a:extLst>
              </p:cNvPr>
              <p:cNvSpPr>
                <a:spLocks/>
              </p:cNvSpPr>
              <p:nvPr userDrawn="1"/>
            </p:nvSpPr>
            <p:spPr bwMode="auto">
              <a:xfrm>
                <a:off x="43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93">
                <a:extLst>
                  <a:ext uri="{FF2B5EF4-FFF2-40B4-BE49-F238E27FC236}">
                    <a16:creationId xmlns:a16="http://schemas.microsoft.com/office/drawing/2014/main" id="{648FDEC5-A085-CEB7-A893-71D3A0FC5070}"/>
                  </a:ext>
                </a:extLst>
              </p:cNvPr>
              <p:cNvSpPr>
                <a:spLocks/>
              </p:cNvSpPr>
              <p:nvPr userDrawn="1"/>
            </p:nvSpPr>
            <p:spPr bwMode="auto">
              <a:xfrm>
                <a:off x="43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94">
                <a:extLst>
                  <a:ext uri="{FF2B5EF4-FFF2-40B4-BE49-F238E27FC236}">
                    <a16:creationId xmlns:a16="http://schemas.microsoft.com/office/drawing/2014/main" id="{4BF3C5CA-7E47-F02D-92B6-69D9CDBFEB62}"/>
                  </a:ext>
                </a:extLst>
              </p:cNvPr>
              <p:cNvSpPr>
                <a:spLocks/>
              </p:cNvSpPr>
              <p:nvPr userDrawn="1"/>
            </p:nvSpPr>
            <p:spPr bwMode="auto">
              <a:xfrm>
                <a:off x="43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95">
                <a:extLst>
                  <a:ext uri="{FF2B5EF4-FFF2-40B4-BE49-F238E27FC236}">
                    <a16:creationId xmlns:a16="http://schemas.microsoft.com/office/drawing/2014/main" id="{269EFC15-0C8C-90A5-3130-D67DA10BCD16}"/>
                  </a:ext>
                </a:extLst>
              </p:cNvPr>
              <p:cNvSpPr>
                <a:spLocks/>
              </p:cNvSpPr>
              <p:nvPr userDrawn="1"/>
            </p:nvSpPr>
            <p:spPr bwMode="auto">
              <a:xfrm>
                <a:off x="440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96">
                <a:extLst>
                  <a:ext uri="{FF2B5EF4-FFF2-40B4-BE49-F238E27FC236}">
                    <a16:creationId xmlns:a16="http://schemas.microsoft.com/office/drawing/2014/main" id="{B34F5D01-E45E-E3E0-4A9C-48B28A3B0E4E}"/>
                  </a:ext>
                </a:extLst>
              </p:cNvPr>
              <p:cNvSpPr>
                <a:spLocks/>
              </p:cNvSpPr>
              <p:nvPr userDrawn="1"/>
            </p:nvSpPr>
            <p:spPr bwMode="auto">
              <a:xfrm>
                <a:off x="441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97">
                <a:extLst>
                  <a:ext uri="{FF2B5EF4-FFF2-40B4-BE49-F238E27FC236}">
                    <a16:creationId xmlns:a16="http://schemas.microsoft.com/office/drawing/2014/main" id="{71280D39-05A9-A9E0-FD9C-34C6673DF467}"/>
                  </a:ext>
                </a:extLst>
              </p:cNvPr>
              <p:cNvSpPr>
                <a:spLocks/>
              </p:cNvSpPr>
              <p:nvPr userDrawn="1"/>
            </p:nvSpPr>
            <p:spPr bwMode="auto">
              <a:xfrm>
                <a:off x="44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98">
                <a:extLst>
                  <a:ext uri="{FF2B5EF4-FFF2-40B4-BE49-F238E27FC236}">
                    <a16:creationId xmlns:a16="http://schemas.microsoft.com/office/drawing/2014/main" id="{F5EA8474-877B-F4A0-B1E6-806305D7E351}"/>
                  </a:ext>
                </a:extLst>
              </p:cNvPr>
              <p:cNvSpPr>
                <a:spLocks/>
              </p:cNvSpPr>
              <p:nvPr userDrawn="1"/>
            </p:nvSpPr>
            <p:spPr bwMode="auto">
              <a:xfrm>
                <a:off x="44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99">
                <a:extLst>
                  <a:ext uri="{FF2B5EF4-FFF2-40B4-BE49-F238E27FC236}">
                    <a16:creationId xmlns:a16="http://schemas.microsoft.com/office/drawing/2014/main" id="{DB21662A-5B6E-D27A-2AFD-1793198B64C0}"/>
                  </a:ext>
                </a:extLst>
              </p:cNvPr>
              <p:cNvSpPr>
                <a:spLocks/>
              </p:cNvSpPr>
              <p:nvPr userDrawn="1"/>
            </p:nvSpPr>
            <p:spPr bwMode="auto">
              <a:xfrm>
                <a:off x="44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100">
                <a:extLst>
                  <a:ext uri="{FF2B5EF4-FFF2-40B4-BE49-F238E27FC236}">
                    <a16:creationId xmlns:a16="http://schemas.microsoft.com/office/drawing/2014/main" id="{2157042F-816A-77EA-1E56-E1A5AA089CB8}"/>
                  </a:ext>
                </a:extLst>
              </p:cNvPr>
              <p:cNvSpPr>
                <a:spLocks/>
              </p:cNvSpPr>
              <p:nvPr userDrawn="1"/>
            </p:nvSpPr>
            <p:spPr bwMode="auto">
              <a:xfrm>
                <a:off x="44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101">
                <a:extLst>
                  <a:ext uri="{FF2B5EF4-FFF2-40B4-BE49-F238E27FC236}">
                    <a16:creationId xmlns:a16="http://schemas.microsoft.com/office/drawing/2014/main" id="{0D58A466-7C11-4AC3-F6DE-5727E6E0F188}"/>
                  </a:ext>
                </a:extLst>
              </p:cNvPr>
              <p:cNvSpPr>
                <a:spLocks/>
              </p:cNvSpPr>
              <p:nvPr userDrawn="1"/>
            </p:nvSpPr>
            <p:spPr bwMode="auto">
              <a:xfrm>
                <a:off x="448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102">
                <a:extLst>
                  <a:ext uri="{FF2B5EF4-FFF2-40B4-BE49-F238E27FC236}">
                    <a16:creationId xmlns:a16="http://schemas.microsoft.com/office/drawing/2014/main" id="{B99E7A68-B6DF-EF8B-6F57-81756C496F2C}"/>
                  </a:ext>
                </a:extLst>
              </p:cNvPr>
              <p:cNvSpPr>
                <a:spLocks/>
              </p:cNvSpPr>
              <p:nvPr userDrawn="1"/>
            </p:nvSpPr>
            <p:spPr bwMode="auto">
              <a:xfrm>
                <a:off x="450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Freeform 103">
                <a:extLst>
                  <a:ext uri="{FF2B5EF4-FFF2-40B4-BE49-F238E27FC236}">
                    <a16:creationId xmlns:a16="http://schemas.microsoft.com/office/drawing/2014/main" id="{2253BC6D-FFC8-AED9-0DA9-A91EEEC0D3DD}"/>
                  </a:ext>
                </a:extLst>
              </p:cNvPr>
              <p:cNvSpPr>
                <a:spLocks/>
              </p:cNvSpPr>
              <p:nvPr userDrawn="1"/>
            </p:nvSpPr>
            <p:spPr bwMode="auto">
              <a:xfrm>
                <a:off x="451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104">
                <a:extLst>
                  <a:ext uri="{FF2B5EF4-FFF2-40B4-BE49-F238E27FC236}">
                    <a16:creationId xmlns:a16="http://schemas.microsoft.com/office/drawing/2014/main" id="{B555F521-8C9D-73FC-7344-E79119330150}"/>
                  </a:ext>
                </a:extLst>
              </p:cNvPr>
              <p:cNvSpPr>
                <a:spLocks/>
              </p:cNvSpPr>
              <p:nvPr userDrawn="1"/>
            </p:nvSpPr>
            <p:spPr bwMode="auto">
              <a:xfrm>
                <a:off x="452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105">
                <a:extLst>
                  <a:ext uri="{FF2B5EF4-FFF2-40B4-BE49-F238E27FC236}">
                    <a16:creationId xmlns:a16="http://schemas.microsoft.com/office/drawing/2014/main" id="{3C756FBF-1ADC-8BD4-12EA-58932414AFF7}"/>
                  </a:ext>
                </a:extLst>
              </p:cNvPr>
              <p:cNvSpPr>
                <a:spLocks/>
              </p:cNvSpPr>
              <p:nvPr userDrawn="1"/>
            </p:nvSpPr>
            <p:spPr bwMode="auto">
              <a:xfrm>
                <a:off x="454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106">
                <a:extLst>
                  <a:ext uri="{FF2B5EF4-FFF2-40B4-BE49-F238E27FC236}">
                    <a16:creationId xmlns:a16="http://schemas.microsoft.com/office/drawing/2014/main" id="{31556D9C-877F-E211-12B9-B54B1D0D57B8}"/>
                  </a:ext>
                </a:extLst>
              </p:cNvPr>
              <p:cNvSpPr>
                <a:spLocks/>
              </p:cNvSpPr>
              <p:nvPr userDrawn="1"/>
            </p:nvSpPr>
            <p:spPr bwMode="auto">
              <a:xfrm>
                <a:off x="455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107">
                <a:extLst>
                  <a:ext uri="{FF2B5EF4-FFF2-40B4-BE49-F238E27FC236}">
                    <a16:creationId xmlns:a16="http://schemas.microsoft.com/office/drawing/2014/main" id="{A8EC6B20-EBB9-E7BB-6FF7-C476E3EE402D}"/>
                  </a:ext>
                </a:extLst>
              </p:cNvPr>
              <p:cNvSpPr>
                <a:spLocks/>
              </p:cNvSpPr>
              <p:nvPr userDrawn="1"/>
            </p:nvSpPr>
            <p:spPr bwMode="auto">
              <a:xfrm>
                <a:off x="45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108">
                <a:extLst>
                  <a:ext uri="{FF2B5EF4-FFF2-40B4-BE49-F238E27FC236}">
                    <a16:creationId xmlns:a16="http://schemas.microsoft.com/office/drawing/2014/main" id="{4AF7F276-C4A9-865F-B997-4269E021B25E}"/>
                  </a:ext>
                </a:extLst>
              </p:cNvPr>
              <p:cNvSpPr>
                <a:spLocks/>
              </p:cNvSpPr>
              <p:nvPr userDrawn="1"/>
            </p:nvSpPr>
            <p:spPr bwMode="auto">
              <a:xfrm>
                <a:off x="45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109">
                <a:extLst>
                  <a:ext uri="{FF2B5EF4-FFF2-40B4-BE49-F238E27FC236}">
                    <a16:creationId xmlns:a16="http://schemas.microsoft.com/office/drawing/2014/main" id="{DFEF9A55-455E-4277-586E-D6F4993D95A5}"/>
                  </a:ext>
                </a:extLst>
              </p:cNvPr>
              <p:cNvSpPr>
                <a:spLocks/>
              </p:cNvSpPr>
              <p:nvPr userDrawn="1"/>
            </p:nvSpPr>
            <p:spPr bwMode="auto">
              <a:xfrm>
                <a:off x="45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110">
                <a:extLst>
                  <a:ext uri="{FF2B5EF4-FFF2-40B4-BE49-F238E27FC236}">
                    <a16:creationId xmlns:a16="http://schemas.microsoft.com/office/drawing/2014/main" id="{184E70CC-DFB7-E4F3-CBC8-F2F8BA468DC4}"/>
                  </a:ext>
                </a:extLst>
              </p:cNvPr>
              <p:cNvSpPr>
                <a:spLocks/>
              </p:cNvSpPr>
              <p:nvPr userDrawn="1"/>
            </p:nvSpPr>
            <p:spPr bwMode="auto">
              <a:xfrm>
                <a:off x="461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111">
                <a:extLst>
                  <a:ext uri="{FF2B5EF4-FFF2-40B4-BE49-F238E27FC236}">
                    <a16:creationId xmlns:a16="http://schemas.microsoft.com/office/drawing/2014/main" id="{07F416BB-99CE-7E17-9E7B-9A0428870762}"/>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112">
                <a:extLst>
                  <a:ext uri="{FF2B5EF4-FFF2-40B4-BE49-F238E27FC236}">
                    <a16:creationId xmlns:a16="http://schemas.microsoft.com/office/drawing/2014/main" id="{1DB23101-B41D-D718-0D97-AF151E520A4D}"/>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113">
                <a:extLst>
                  <a:ext uri="{FF2B5EF4-FFF2-40B4-BE49-F238E27FC236}">
                    <a16:creationId xmlns:a16="http://schemas.microsoft.com/office/drawing/2014/main" id="{189AAF66-B65A-6A9E-0C4C-BF8DEF274B3A}"/>
                  </a:ext>
                </a:extLst>
              </p:cNvPr>
              <p:cNvSpPr>
                <a:spLocks/>
              </p:cNvSpPr>
              <p:nvPr userDrawn="1"/>
            </p:nvSpPr>
            <p:spPr bwMode="auto">
              <a:xfrm>
                <a:off x="304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14">
                <a:extLst>
                  <a:ext uri="{FF2B5EF4-FFF2-40B4-BE49-F238E27FC236}">
                    <a16:creationId xmlns:a16="http://schemas.microsoft.com/office/drawing/2014/main" id="{59429798-8557-172E-DD5E-81F3C83D07F5}"/>
                  </a:ext>
                </a:extLst>
              </p:cNvPr>
              <p:cNvSpPr>
                <a:spLocks/>
              </p:cNvSpPr>
              <p:nvPr userDrawn="1"/>
            </p:nvSpPr>
            <p:spPr bwMode="auto">
              <a:xfrm>
                <a:off x="305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15">
                <a:extLst>
                  <a:ext uri="{FF2B5EF4-FFF2-40B4-BE49-F238E27FC236}">
                    <a16:creationId xmlns:a16="http://schemas.microsoft.com/office/drawing/2014/main" id="{C3199A25-446A-90FA-A03A-31B2673BDD4E}"/>
                  </a:ext>
                </a:extLst>
              </p:cNvPr>
              <p:cNvSpPr>
                <a:spLocks/>
              </p:cNvSpPr>
              <p:nvPr userDrawn="1"/>
            </p:nvSpPr>
            <p:spPr bwMode="auto">
              <a:xfrm>
                <a:off x="306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16">
                <a:extLst>
                  <a:ext uri="{FF2B5EF4-FFF2-40B4-BE49-F238E27FC236}">
                    <a16:creationId xmlns:a16="http://schemas.microsoft.com/office/drawing/2014/main" id="{BC854258-1553-1ABB-D806-05ED1991C7F3}"/>
                  </a:ext>
                </a:extLst>
              </p:cNvPr>
              <p:cNvSpPr>
                <a:spLocks/>
              </p:cNvSpPr>
              <p:nvPr userDrawn="1"/>
            </p:nvSpPr>
            <p:spPr bwMode="auto">
              <a:xfrm>
                <a:off x="308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17">
                <a:extLst>
                  <a:ext uri="{FF2B5EF4-FFF2-40B4-BE49-F238E27FC236}">
                    <a16:creationId xmlns:a16="http://schemas.microsoft.com/office/drawing/2014/main" id="{20651B16-D33E-F6D6-9EF6-BB3342049F40}"/>
                  </a:ext>
                </a:extLst>
              </p:cNvPr>
              <p:cNvSpPr>
                <a:spLocks/>
              </p:cNvSpPr>
              <p:nvPr userDrawn="1"/>
            </p:nvSpPr>
            <p:spPr bwMode="auto">
              <a:xfrm>
                <a:off x="30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18">
                <a:extLst>
                  <a:ext uri="{FF2B5EF4-FFF2-40B4-BE49-F238E27FC236}">
                    <a16:creationId xmlns:a16="http://schemas.microsoft.com/office/drawing/2014/main" id="{2783D377-2551-BCA9-0D03-BCBCEAA75DE5}"/>
                  </a:ext>
                </a:extLst>
              </p:cNvPr>
              <p:cNvSpPr>
                <a:spLocks/>
              </p:cNvSpPr>
              <p:nvPr userDrawn="1"/>
            </p:nvSpPr>
            <p:spPr bwMode="auto">
              <a:xfrm>
                <a:off x="31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119">
                <a:extLst>
                  <a:ext uri="{FF2B5EF4-FFF2-40B4-BE49-F238E27FC236}">
                    <a16:creationId xmlns:a16="http://schemas.microsoft.com/office/drawing/2014/main" id="{550E01B3-658B-2EBC-E842-2AA0BF32AE7D}"/>
                  </a:ext>
                </a:extLst>
              </p:cNvPr>
              <p:cNvSpPr>
                <a:spLocks/>
              </p:cNvSpPr>
              <p:nvPr userDrawn="1"/>
            </p:nvSpPr>
            <p:spPr bwMode="auto">
              <a:xfrm>
                <a:off x="312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120">
                <a:extLst>
                  <a:ext uri="{FF2B5EF4-FFF2-40B4-BE49-F238E27FC236}">
                    <a16:creationId xmlns:a16="http://schemas.microsoft.com/office/drawing/2014/main" id="{778BF97B-7DC3-435D-754D-FF682FBB2A9C}"/>
                  </a:ext>
                </a:extLst>
              </p:cNvPr>
              <p:cNvSpPr>
                <a:spLocks/>
              </p:cNvSpPr>
              <p:nvPr userDrawn="1"/>
            </p:nvSpPr>
            <p:spPr bwMode="auto">
              <a:xfrm>
                <a:off x="31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21">
                <a:extLst>
                  <a:ext uri="{FF2B5EF4-FFF2-40B4-BE49-F238E27FC236}">
                    <a16:creationId xmlns:a16="http://schemas.microsoft.com/office/drawing/2014/main" id="{9E28F985-3C7C-C8E0-C4AD-6AFD19733DAE}"/>
                  </a:ext>
                </a:extLst>
              </p:cNvPr>
              <p:cNvSpPr>
                <a:spLocks/>
              </p:cNvSpPr>
              <p:nvPr userDrawn="1"/>
            </p:nvSpPr>
            <p:spPr bwMode="auto">
              <a:xfrm>
                <a:off x="31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22">
                <a:extLst>
                  <a:ext uri="{FF2B5EF4-FFF2-40B4-BE49-F238E27FC236}">
                    <a16:creationId xmlns:a16="http://schemas.microsoft.com/office/drawing/2014/main" id="{1555A920-ACB0-EF09-4531-E680421DEDAC}"/>
                  </a:ext>
                </a:extLst>
              </p:cNvPr>
              <p:cNvSpPr>
                <a:spLocks/>
              </p:cNvSpPr>
              <p:nvPr userDrawn="1"/>
            </p:nvSpPr>
            <p:spPr bwMode="auto">
              <a:xfrm>
                <a:off x="31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Freeform 123">
                <a:extLst>
                  <a:ext uri="{FF2B5EF4-FFF2-40B4-BE49-F238E27FC236}">
                    <a16:creationId xmlns:a16="http://schemas.microsoft.com/office/drawing/2014/main" id="{03373AD8-6221-A3D6-9708-C890185559A3}"/>
                  </a:ext>
                </a:extLst>
              </p:cNvPr>
              <p:cNvSpPr>
                <a:spLocks/>
              </p:cNvSpPr>
              <p:nvPr userDrawn="1"/>
            </p:nvSpPr>
            <p:spPr bwMode="auto">
              <a:xfrm>
                <a:off x="31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24">
                <a:extLst>
                  <a:ext uri="{FF2B5EF4-FFF2-40B4-BE49-F238E27FC236}">
                    <a16:creationId xmlns:a16="http://schemas.microsoft.com/office/drawing/2014/main" id="{E988E079-B2A2-D063-4A36-BDC61097B0F8}"/>
                  </a:ext>
                </a:extLst>
              </p:cNvPr>
              <p:cNvSpPr>
                <a:spLocks/>
              </p:cNvSpPr>
              <p:nvPr userDrawn="1"/>
            </p:nvSpPr>
            <p:spPr bwMode="auto">
              <a:xfrm>
                <a:off x="319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125">
                <a:extLst>
                  <a:ext uri="{FF2B5EF4-FFF2-40B4-BE49-F238E27FC236}">
                    <a16:creationId xmlns:a16="http://schemas.microsoft.com/office/drawing/2014/main" id="{BAA61878-AD90-A910-DD08-FE0B78A10B3A}"/>
                  </a:ext>
                </a:extLst>
              </p:cNvPr>
              <p:cNvSpPr>
                <a:spLocks/>
              </p:cNvSpPr>
              <p:nvPr userDrawn="1"/>
            </p:nvSpPr>
            <p:spPr bwMode="auto">
              <a:xfrm>
                <a:off x="320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126">
                <a:extLst>
                  <a:ext uri="{FF2B5EF4-FFF2-40B4-BE49-F238E27FC236}">
                    <a16:creationId xmlns:a16="http://schemas.microsoft.com/office/drawing/2014/main" id="{1B32AEA7-D515-5D39-DE50-A16E398F79F9}"/>
                  </a:ext>
                </a:extLst>
              </p:cNvPr>
              <p:cNvSpPr>
                <a:spLocks/>
              </p:cNvSpPr>
              <p:nvPr userDrawn="1"/>
            </p:nvSpPr>
            <p:spPr bwMode="auto">
              <a:xfrm>
                <a:off x="321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27">
                <a:extLst>
                  <a:ext uri="{FF2B5EF4-FFF2-40B4-BE49-F238E27FC236}">
                    <a16:creationId xmlns:a16="http://schemas.microsoft.com/office/drawing/2014/main" id="{91CD1C55-40CE-84A8-A143-DA6E7C1C37D4}"/>
                  </a:ext>
                </a:extLst>
              </p:cNvPr>
              <p:cNvSpPr>
                <a:spLocks/>
              </p:cNvSpPr>
              <p:nvPr userDrawn="1"/>
            </p:nvSpPr>
            <p:spPr bwMode="auto">
              <a:xfrm>
                <a:off x="323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28">
                <a:extLst>
                  <a:ext uri="{FF2B5EF4-FFF2-40B4-BE49-F238E27FC236}">
                    <a16:creationId xmlns:a16="http://schemas.microsoft.com/office/drawing/2014/main" id="{5237625A-96AD-DAB5-2693-10E6030D0945}"/>
                  </a:ext>
                </a:extLst>
              </p:cNvPr>
              <p:cNvSpPr>
                <a:spLocks/>
              </p:cNvSpPr>
              <p:nvPr userDrawn="1"/>
            </p:nvSpPr>
            <p:spPr bwMode="auto">
              <a:xfrm>
                <a:off x="32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29">
                <a:extLst>
                  <a:ext uri="{FF2B5EF4-FFF2-40B4-BE49-F238E27FC236}">
                    <a16:creationId xmlns:a16="http://schemas.microsoft.com/office/drawing/2014/main" id="{FBC57B8F-2CD8-29A4-9247-E390E54D9B3C}"/>
                  </a:ext>
                </a:extLst>
              </p:cNvPr>
              <p:cNvSpPr>
                <a:spLocks/>
              </p:cNvSpPr>
              <p:nvPr userDrawn="1"/>
            </p:nvSpPr>
            <p:spPr bwMode="auto">
              <a:xfrm>
                <a:off x="32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30">
                <a:extLst>
                  <a:ext uri="{FF2B5EF4-FFF2-40B4-BE49-F238E27FC236}">
                    <a16:creationId xmlns:a16="http://schemas.microsoft.com/office/drawing/2014/main" id="{4BA3AC38-85F9-7748-E823-9CE41075588F}"/>
                  </a:ext>
                </a:extLst>
              </p:cNvPr>
              <p:cNvSpPr>
                <a:spLocks/>
              </p:cNvSpPr>
              <p:nvPr userDrawn="1"/>
            </p:nvSpPr>
            <p:spPr bwMode="auto">
              <a:xfrm>
                <a:off x="32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131">
                <a:extLst>
                  <a:ext uri="{FF2B5EF4-FFF2-40B4-BE49-F238E27FC236}">
                    <a16:creationId xmlns:a16="http://schemas.microsoft.com/office/drawing/2014/main" id="{00C19DE1-B0FD-E8AD-0D22-9DE5D4112EA2}"/>
                  </a:ext>
                </a:extLst>
              </p:cNvPr>
              <p:cNvSpPr>
                <a:spLocks/>
              </p:cNvSpPr>
              <p:nvPr userDrawn="1"/>
            </p:nvSpPr>
            <p:spPr bwMode="auto">
              <a:xfrm>
                <a:off x="32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132">
                <a:extLst>
                  <a:ext uri="{FF2B5EF4-FFF2-40B4-BE49-F238E27FC236}">
                    <a16:creationId xmlns:a16="http://schemas.microsoft.com/office/drawing/2014/main" id="{785C2B42-0F7E-A01A-C461-CFAC7ED0A789}"/>
                  </a:ext>
                </a:extLst>
              </p:cNvPr>
              <p:cNvSpPr>
                <a:spLocks/>
              </p:cNvSpPr>
              <p:nvPr userDrawn="1"/>
            </p:nvSpPr>
            <p:spPr bwMode="auto">
              <a:xfrm>
                <a:off x="32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133">
                <a:extLst>
                  <a:ext uri="{FF2B5EF4-FFF2-40B4-BE49-F238E27FC236}">
                    <a16:creationId xmlns:a16="http://schemas.microsoft.com/office/drawing/2014/main" id="{8B37B523-95BF-8714-0212-0CD48EFC8AAC}"/>
                  </a:ext>
                </a:extLst>
              </p:cNvPr>
              <p:cNvSpPr>
                <a:spLocks/>
              </p:cNvSpPr>
              <p:nvPr userDrawn="1"/>
            </p:nvSpPr>
            <p:spPr bwMode="auto">
              <a:xfrm>
                <a:off x="33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134">
                <a:extLst>
                  <a:ext uri="{FF2B5EF4-FFF2-40B4-BE49-F238E27FC236}">
                    <a16:creationId xmlns:a16="http://schemas.microsoft.com/office/drawing/2014/main" id="{8FA31182-46DB-EC5B-ED6E-465938D39D88}"/>
                  </a:ext>
                </a:extLst>
              </p:cNvPr>
              <p:cNvSpPr>
                <a:spLocks/>
              </p:cNvSpPr>
              <p:nvPr userDrawn="1"/>
            </p:nvSpPr>
            <p:spPr bwMode="auto">
              <a:xfrm>
                <a:off x="332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135">
                <a:extLst>
                  <a:ext uri="{FF2B5EF4-FFF2-40B4-BE49-F238E27FC236}">
                    <a16:creationId xmlns:a16="http://schemas.microsoft.com/office/drawing/2014/main" id="{CE06AF0C-0C02-E0D7-271F-6A4D55010283}"/>
                  </a:ext>
                </a:extLst>
              </p:cNvPr>
              <p:cNvSpPr>
                <a:spLocks/>
              </p:cNvSpPr>
              <p:nvPr userDrawn="1"/>
            </p:nvSpPr>
            <p:spPr bwMode="auto">
              <a:xfrm>
                <a:off x="33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36">
                <a:extLst>
                  <a:ext uri="{FF2B5EF4-FFF2-40B4-BE49-F238E27FC236}">
                    <a16:creationId xmlns:a16="http://schemas.microsoft.com/office/drawing/2014/main" id="{8A9AF307-D88F-5AB4-CDDD-8B10E8A472BE}"/>
                  </a:ext>
                </a:extLst>
              </p:cNvPr>
              <p:cNvSpPr>
                <a:spLocks/>
              </p:cNvSpPr>
              <p:nvPr userDrawn="1"/>
            </p:nvSpPr>
            <p:spPr bwMode="auto">
              <a:xfrm>
                <a:off x="33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137">
                <a:extLst>
                  <a:ext uri="{FF2B5EF4-FFF2-40B4-BE49-F238E27FC236}">
                    <a16:creationId xmlns:a16="http://schemas.microsoft.com/office/drawing/2014/main" id="{96CC5542-7734-37DC-DC6B-A6BA896F7961}"/>
                  </a:ext>
                </a:extLst>
              </p:cNvPr>
              <p:cNvSpPr>
                <a:spLocks/>
              </p:cNvSpPr>
              <p:nvPr userDrawn="1"/>
            </p:nvSpPr>
            <p:spPr bwMode="auto">
              <a:xfrm>
                <a:off x="33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38">
                <a:extLst>
                  <a:ext uri="{FF2B5EF4-FFF2-40B4-BE49-F238E27FC236}">
                    <a16:creationId xmlns:a16="http://schemas.microsoft.com/office/drawing/2014/main" id="{15228A34-D024-F408-A9EF-9202642582AC}"/>
                  </a:ext>
                </a:extLst>
              </p:cNvPr>
              <p:cNvSpPr>
                <a:spLocks/>
              </p:cNvSpPr>
              <p:nvPr userDrawn="1"/>
            </p:nvSpPr>
            <p:spPr bwMode="auto">
              <a:xfrm>
                <a:off x="33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39">
                <a:extLst>
                  <a:ext uri="{FF2B5EF4-FFF2-40B4-BE49-F238E27FC236}">
                    <a16:creationId xmlns:a16="http://schemas.microsoft.com/office/drawing/2014/main" id="{F4E25AF5-F725-FC13-95FE-760A0612B178}"/>
                  </a:ext>
                </a:extLst>
              </p:cNvPr>
              <p:cNvSpPr>
                <a:spLocks/>
              </p:cNvSpPr>
              <p:nvPr userDrawn="1"/>
            </p:nvSpPr>
            <p:spPr bwMode="auto">
              <a:xfrm>
                <a:off x="33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40">
                <a:extLst>
                  <a:ext uri="{FF2B5EF4-FFF2-40B4-BE49-F238E27FC236}">
                    <a16:creationId xmlns:a16="http://schemas.microsoft.com/office/drawing/2014/main" id="{3B46363A-5E7F-8627-CF0D-B6083A267304}"/>
                  </a:ext>
                </a:extLst>
              </p:cNvPr>
              <p:cNvSpPr>
                <a:spLocks/>
              </p:cNvSpPr>
              <p:nvPr userDrawn="1"/>
            </p:nvSpPr>
            <p:spPr bwMode="auto">
              <a:xfrm>
                <a:off x="34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41">
                <a:extLst>
                  <a:ext uri="{FF2B5EF4-FFF2-40B4-BE49-F238E27FC236}">
                    <a16:creationId xmlns:a16="http://schemas.microsoft.com/office/drawing/2014/main" id="{F3C69407-D240-CFD8-875E-458853625741}"/>
                  </a:ext>
                </a:extLst>
              </p:cNvPr>
              <p:cNvSpPr>
                <a:spLocks/>
              </p:cNvSpPr>
              <p:nvPr userDrawn="1"/>
            </p:nvSpPr>
            <p:spPr bwMode="auto">
              <a:xfrm>
                <a:off x="34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42">
                <a:extLst>
                  <a:ext uri="{FF2B5EF4-FFF2-40B4-BE49-F238E27FC236}">
                    <a16:creationId xmlns:a16="http://schemas.microsoft.com/office/drawing/2014/main" id="{9AAA7EC4-9C67-B7A6-D404-968E09EC8420}"/>
                  </a:ext>
                </a:extLst>
              </p:cNvPr>
              <p:cNvSpPr>
                <a:spLocks/>
              </p:cNvSpPr>
              <p:nvPr userDrawn="1"/>
            </p:nvSpPr>
            <p:spPr bwMode="auto">
              <a:xfrm>
                <a:off x="34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143">
                <a:extLst>
                  <a:ext uri="{FF2B5EF4-FFF2-40B4-BE49-F238E27FC236}">
                    <a16:creationId xmlns:a16="http://schemas.microsoft.com/office/drawing/2014/main" id="{8F950F2F-C6A3-58A9-E75C-5F50C22CBF76}"/>
                  </a:ext>
                </a:extLst>
              </p:cNvPr>
              <p:cNvSpPr>
                <a:spLocks/>
              </p:cNvSpPr>
              <p:nvPr userDrawn="1"/>
            </p:nvSpPr>
            <p:spPr bwMode="auto">
              <a:xfrm>
                <a:off x="34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144">
                <a:extLst>
                  <a:ext uri="{FF2B5EF4-FFF2-40B4-BE49-F238E27FC236}">
                    <a16:creationId xmlns:a16="http://schemas.microsoft.com/office/drawing/2014/main" id="{691CDA09-D234-D64E-6D7C-EF82774CFB6D}"/>
                  </a:ext>
                </a:extLst>
              </p:cNvPr>
              <p:cNvSpPr>
                <a:spLocks/>
              </p:cNvSpPr>
              <p:nvPr userDrawn="1"/>
            </p:nvSpPr>
            <p:spPr bwMode="auto">
              <a:xfrm>
                <a:off x="34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145">
                <a:extLst>
                  <a:ext uri="{FF2B5EF4-FFF2-40B4-BE49-F238E27FC236}">
                    <a16:creationId xmlns:a16="http://schemas.microsoft.com/office/drawing/2014/main" id="{7E5EC408-A149-A850-4F9B-C5F0B3ACA0DD}"/>
                  </a:ext>
                </a:extLst>
              </p:cNvPr>
              <p:cNvSpPr>
                <a:spLocks/>
              </p:cNvSpPr>
              <p:nvPr userDrawn="1"/>
            </p:nvSpPr>
            <p:spPr bwMode="auto">
              <a:xfrm>
                <a:off x="34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46">
                <a:extLst>
                  <a:ext uri="{FF2B5EF4-FFF2-40B4-BE49-F238E27FC236}">
                    <a16:creationId xmlns:a16="http://schemas.microsoft.com/office/drawing/2014/main" id="{191901AE-D1D0-C510-F71C-7BA0ABBE84F1}"/>
                  </a:ext>
                </a:extLst>
              </p:cNvPr>
              <p:cNvSpPr>
                <a:spLocks/>
              </p:cNvSpPr>
              <p:nvPr userDrawn="1"/>
            </p:nvSpPr>
            <p:spPr bwMode="auto">
              <a:xfrm>
                <a:off x="34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47">
                <a:extLst>
                  <a:ext uri="{FF2B5EF4-FFF2-40B4-BE49-F238E27FC236}">
                    <a16:creationId xmlns:a16="http://schemas.microsoft.com/office/drawing/2014/main" id="{502849DC-ECBE-45DF-FC60-51861284BA28}"/>
                  </a:ext>
                </a:extLst>
              </p:cNvPr>
              <p:cNvSpPr>
                <a:spLocks/>
              </p:cNvSpPr>
              <p:nvPr userDrawn="1"/>
            </p:nvSpPr>
            <p:spPr bwMode="auto">
              <a:xfrm>
                <a:off x="34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48">
                <a:extLst>
                  <a:ext uri="{FF2B5EF4-FFF2-40B4-BE49-F238E27FC236}">
                    <a16:creationId xmlns:a16="http://schemas.microsoft.com/office/drawing/2014/main" id="{F710FF10-45B8-AB05-9937-A36ED160DE89}"/>
                  </a:ext>
                </a:extLst>
              </p:cNvPr>
              <p:cNvSpPr>
                <a:spLocks/>
              </p:cNvSpPr>
              <p:nvPr userDrawn="1"/>
            </p:nvSpPr>
            <p:spPr bwMode="auto">
              <a:xfrm>
                <a:off x="35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49">
                <a:extLst>
                  <a:ext uri="{FF2B5EF4-FFF2-40B4-BE49-F238E27FC236}">
                    <a16:creationId xmlns:a16="http://schemas.microsoft.com/office/drawing/2014/main" id="{C2D015DC-4944-C7A6-EB71-F034C66D0ED8}"/>
                  </a:ext>
                </a:extLst>
              </p:cNvPr>
              <p:cNvSpPr>
                <a:spLocks/>
              </p:cNvSpPr>
              <p:nvPr userDrawn="1"/>
            </p:nvSpPr>
            <p:spPr bwMode="auto">
              <a:xfrm>
                <a:off x="35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50">
                <a:extLst>
                  <a:ext uri="{FF2B5EF4-FFF2-40B4-BE49-F238E27FC236}">
                    <a16:creationId xmlns:a16="http://schemas.microsoft.com/office/drawing/2014/main" id="{302DBC4A-197F-58C1-6A6C-C4768B8BF545}"/>
                  </a:ext>
                </a:extLst>
              </p:cNvPr>
              <p:cNvSpPr>
                <a:spLocks/>
              </p:cNvSpPr>
              <p:nvPr userDrawn="1"/>
            </p:nvSpPr>
            <p:spPr bwMode="auto">
              <a:xfrm>
                <a:off x="35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51">
                <a:extLst>
                  <a:ext uri="{FF2B5EF4-FFF2-40B4-BE49-F238E27FC236}">
                    <a16:creationId xmlns:a16="http://schemas.microsoft.com/office/drawing/2014/main" id="{26B100CF-D22A-5EDA-CCDA-132E10011C3E}"/>
                  </a:ext>
                </a:extLst>
              </p:cNvPr>
              <p:cNvSpPr>
                <a:spLocks/>
              </p:cNvSpPr>
              <p:nvPr userDrawn="1"/>
            </p:nvSpPr>
            <p:spPr bwMode="auto">
              <a:xfrm>
                <a:off x="35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52">
                <a:extLst>
                  <a:ext uri="{FF2B5EF4-FFF2-40B4-BE49-F238E27FC236}">
                    <a16:creationId xmlns:a16="http://schemas.microsoft.com/office/drawing/2014/main" id="{2161DAB5-3235-9310-7609-8E80DC1B0C14}"/>
                  </a:ext>
                </a:extLst>
              </p:cNvPr>
              <p:cNvSpPr>
                <a:spLocks/>
              </p:cNvSpPr>
              <p:nvPr userDrawn="1"/>
            </p:nvSpPr>
            <p:spPr bwMode="auto">
              <a:xfrm>
                <a:off x="35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53">
                <a:extLst>
                  <a:ext uri="{FF2B5EF4-FFF2-40B4-BE49-F238E27FC236}">
                    <a16:creationId xmlns:a16="http://schemas.microsoft.com/office/drawing/2014/main" id="{7381F52B-3D2E-52F8-9CEB-FFDB34D15EF1}"/>
                  </a:ext>
                </a:extLst>
              </p:cNvPr>
              <p:cNvSpPr>
                <a:spLocks/>
              </p:cNvSpPr>
              <p:nvPr userDrawn="1"/>
            </p:nvSpPr>
            <p:spPr bwMode="auto">
              <a:xfrm>
                <a:off x="35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54">
                <a:extLst>
                  <a:ext uri="{FF2B5EF4-FFF2-40B4-BE49-F238E27FC236}">
                    <a16:creationId xmlns:a16="http://schemas.microsoft.com/office/drawing/2014/main" id="{21999688-4FAD-E529-2B4E-18052E8E7D99}"/>
                  </a:ext>
                </a:extLst>
              </p:cNvPr>
              <p:cNvSpPr>
                <a:spLocks/>
              </p:cNvSpPr>
              <p:nvPr userDrawn="1"/>
            </p:nvSpPr>
            <p:spPr bwMode="auto">
              <a:xfrm>
                <a:off x="35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55">
                <a:extLst>
                  <a:ext uri="{FF2B5EF4-FFF2-40B4-BE49-F238E27FC236}">
                    <a16:creationId xmlns:a16="http://schemas.microsoft.com/office/drawing/2014/main" id="{7EFFA78D-CDD9-0E83-25FB-528AE08B0CE0}"/>
                  </a:ext>
                </a:extLst>
              </p:cNvPr>
              <p:cNvSpPr>
                <a:spLocks/>
              </p:cNvSpPr>
              <p:nvPr userDrawn="1"/>
            </p:nvSpPr>
            <p:spPr bwMode="auto">
              <a:xfrm>
                <a:off x="36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56">
                <a:extLst>
                  <a:ext uri="{FF2B5EF4-FFF2-40B4-BE49-F238E27FC236}">
                    <a16:creationId xmlns:a16="http://schemas.microsoft.com/office/drawing/2014/main" id="{9974EEE5-0147-E059-5F06-13A3EA8F463D}"/>
                  </a:ext>
                </a:extLst>
              </p:cNvPr>
              <p:cNvSpPr>
                <a:spLocks/>
              </p:cNvSpPr>
              <p:nvPr userDrawn="1"/>
            </p:nvSpPr>
            <p:spPr bwMode="auto">
              <a:xfrm>
                <a:off x="36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57">
                <a:extLst>
                  <a:ext uri="{FF2B5EF4-FFF2-40B4-BE49-F238E27FC236}">
                    <a16:creationId xmlns:a16="http://schemas.microsoft.com/office/drawing/2014/main" id="{A04AFB9C-2F91-C0EE-4FB4-D0BBAAFF96D3}"/>
                  </a:ext>
                </a:extLst>
              </p:cNvPr>
              <p:cNvSpPr>
                <a:spLocks/>
              </p:cNvSpPr>
              <p:nvPr userDrawn="1"/>
            </p:nvSpPr>
            <p:spPr bwMode="auto">
              <a:xfrm>
                <a:off x="36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58">
                <a:extLst>
                  <a:ext uri="{FF2B5EF4-FFF2-40B4-BE49-F238E27FC236}">
                    <a16:creationId xmlns:a16="http://schemas.microsoft.com/office/drawing/2014/main" id="{5CE872E5-AC23-D5D2-1DCD-193216556246}"/>
                  </a:ext>
                </a:extLst>
              </p:cNvPr>
              <p:cNvSpPr>
                <a:spLocks/>
              </p:cNvSpPr>
              <p:nvPr userDrawn="1"/>
            </p:nvSpPr>
            <p:spPr bwMode="auto">
              <a:xfrm>
                <a:off x="36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59">
                <a:extLst>
                  <a:ext uri="{FF2B5EF4-FFF2-40B4-BE49-F238E27FC236}">
                    <a16:creationId xmlns:a16="http://schemas.microsoft.com/office/drawing/2014/main" id="{0F6FB800-F691-5064-4958-D3C4B56D4EC6}"/>
                  </a:ext>
                </a:extLst>
              </p:cNvPr>
              <p:cNvSpPr>
                <a:spLocks/>
              </p:cNvSpPr>
              <p:nvPr userDrawn="1"/>
            </p:nvSpPr>
            <p:spPr bwMode="auto">
              <a:xfrm>
                <a:off x="36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60">
                <a:extLst>
                  <a:ext uri="{FF2B5EF4-FFF2-40B4-BE49-F238E27FC236}">
                    <a16:creationId xmlns:a16="http://schemas.microsoft.com/office/drawing/2014/main" id="{14016754-5C2D-E0D3-8887-1ECF70BB822E}"/>
                  </a:ext>
                </a:extLst>
              </p:cNvPr>
              <p:cNvSpPr>
                <a:spLocks/>
              </p:cNvSpPr>
              <p:nvPr userDrawn="1"/>
            </p:nvSpPr>
            <p:spPr bwMode="auto">
              <a:xfrm>
                <a:off x="36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61">
                <a:extLst>
                  <a:ext uri="{FF2B5EF4-FFF2-40B4-BE49-F238E27FC236}">
                    <a16:creationId xmlns:a16="http://schemas.microsoft.com/office/drawing/2014/main" id="{22D6A9AC-6701-E7C8-8CC6-663F65EB59A4}"/>
                  </a:ext>
                </a:extLst>
              </p:cNvPr>
              <p:cNvSpPr>
                <a:spLocks/>
              </p:cNvSpPr>
              <p:nvPr userDrawn="1"/>
            </p:nvSpPr>
            <p:spPr bwMode="auto">
              <a:xfrm>
                <a:off x="36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62">
                <a:extLst>
                  <a:ext uri="{FF2B5EF4-FFF2-40B4-BE49-F238E27FC236}">
                    <a16:creationId xmlns:a16="http://schemas.microsoft.com/office/drawing/2014/main" id="{F2696B19-7F48-D558-E796-0E0BAE463541}"/>
                  </a:ext>
                </a:extLst>
              </p:cNvPr>
              <p:cNvSpPr>
                <a:spLocks/>
              </p:cNvSpPr>
              <p:nvPr userDrawn="1"/>
            </p:nvSpPr>
            <p:spPr bwMode="auto">
              <a:xfrm>
                <a:off x="36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63">
                <a:extLst>
                  <a:ext uri="{FF2B5EF4-FFF2-40B4-BE49-F238E27FC236}">
                    <a16:creationId xmlns:a16="http://schemas.microsoft.com/office/drawing/2014/main" id="{A2CAA04D-D7D3-FFD9-6126-B91B5ABC3C31}"/>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64">
                <a:extLst>
                  <a:ext uri="{FF2B5EF4-FFF2-40B4-BE49-F238E27FC236}">
                    <a16:creationId xmlns:a16="http://schemas.microsoft.com/office/drawing/2014/main" id="{1389DD1F-025C-CAFD-CE27-5FCD5E3ED603}"/>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65">
                <a:extLst>
                  <a:ext uri="{FF2B5EF4-FFF2-40B4-BE49-F238E27FC236}">
                    <a16:creationId xmlns:a16="http://schemas.microsoft.com/office/drawing/2014/main" id="{21D5915E-551B-9676-8576-D8C7883CFDEC}"/>
                  </a:ext>
                </a:extLst>
              </p:cNvPr>
              <p:cNvSpPr>
                <a:spLocks/>
              </p:cNvSpPr>
              <p:nvPr userDrawn="1"/>
            </p:nvSpPr>
            <p:spPr bwMode="auto">
              <a:xfrm>
                <a:off x="39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66">
                <a:extLst>
                  <a:ext uri="{FF2B5EF4-FFF2-40B4-BE49-F238E27FC236}">
                    <a16:creationId xmlns:a16="http://schemas.microsoft.com/office/drawing/2014/main" id="{C2A8D3F6-4DB2-EB0F-A238-21E172471FE9}"/>
                  </a:ext>
                </a:extLst>
              </p:cNvPr>
              <p:cNvSpPr>
                <a:spLocks/>
              </p:cNvSpPr>
              <p:nvPr userDrawn="1"/>
            </p:nvSpPr>
            <p:spPr bwMode="auto">
              <a:xfrm>
                <a:off x="39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67">
                <a:extLst>
                  <a:ext uri="{FF2B5EF4-FFF2-40B4-BE49-F238E27FC236}">
                    <a16:creationId xmlns:a16="http://schemas.microsoft.com/office/drawing/2014/main" id="{DA3BCC95-B85D-67B0-634A-E68AE390FF86}"/>
                  </a:ext>
                </a:extLst>
              </p:cNvPr>
              <p:cNvSpPr>
                <a:spLocks/>
              </p:cNvSpPr>
              <p:nvPr userDrawn="1"/>
            </p:nvSpPr>
            <p:spPr bwMode="auto">
              <a:xfrm>
                <a:off x="39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68">
                <a:extLst>
                  <a:ext uri="{FF2B5EF4-FFF2-40B4-BE49-F238E27FC236}">
                    <a16:creationId xmlns:a16="http://schemas.microsoft.com/office/drawing/2014/main" id="{B3B6DDDC-1977-BBBE-9DC1-5DEAF1703A51}"/>
                  </a:ext>
                </a:extLst>
              </p:cNvPr>
              <p:cNvSpPr>
                <a:spLocks/>
              </p:cNvSpPr>
              <p:nvPr userDrawn="1"/>
            </p:nvSpPr>
            <p:spPr bwMode="auto">
              <a:xfrm>
                <a:off x="39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69">
                <a:extLst>
                  <a:ext uri="{FF2B5EF4-FFF2-40B4-BE49-F238E27FC236}">
                    <a16:creationId xmlns:a16="http://schemas.microsoft.com/office/drawing/2014/main" id="{ED2F5F52-ADC9-3504-457D-0283A72226D2}"/>
                  </a:ext>
                </a:extLst>
              </p:cNvPr>
              <p:cNvSpPr>
                <a:spLocks/>
              </p:cNvSpPr>
              <p:nvPr userDrawn="1"/>
            </p:nvSpPr>
            <p:spPr bwMode="auto">
              <a:xfrm>
                <a:off x="39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70">
                <a:extLst>
                  <a:ext uri="{FF2B5EF4-FFF2-40B4-BE49-F238E27FC236}">
                    <a16:creationId xmlns:a16="http://schemas.microsoft.com/office/drawing/2014/main" id="{244FC0D2-515B-534E-2ACC-4919C67CCB71}"/>
                  </a:ext>
                </a:extLst>
              </p:cNvPr>
              <p:cNvSpPr>
                <a:spLocks/>
              </p:cNvSpPr>
              <p:nvPr userDrawn="1"/>
            </p:nvSpPr>
            <p:spPr bwMode="auto">
              <a:xfrm>
                <a:off x="40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71">
                <a:extLst>
                  <a:ext uri="{FF2B5EF4-FFF2-40B4-BE49-F238E27FC236}">
                    <a16:creationId xmlns:a16="http://schemas.microsoft.com/office/drawing/2014/main" id="{3BA3A62B-C27B-1855-B1A6-40A1FB7BD1E5}"/>
                  </a:ext>
                </a:extLst>
              </p:cNvPr>
              <p:cNvSpPr>
                <a:spLocks/>
              </p:cNvSpPr>
              <p:nvPr userDrawn="1"/>
            </p:nvSpPr>
            <p:spPr bwMode="auto">
              <a:xfrm>
                <a:off x="40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72">
                <a:extLst>
                  <a:ext uri="{FF2B5EF4-FFF2-40B4-BE49-F238E27FC236}">
                    <a16:creationId xmlns:a16="http://schemas.microsoft.com/office/drawing/2014/main" id="{1ADE71EF-924D-CAC0-C371-2D59459B9528}"/>
                  </a:ext>
                </a:extLst>
              </p:cNvPr>
              <p:cNvSpPr>
                <a:spLocks/>
              </p:cNvSpPr>
              <p:nvPr userDrawn="1"/>
            </p:nvSpPr>
            <p:spPr bwMode="auto">
              <a:xfrm>
                <a:off x="40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73">
                <a:extLst>
                  <a:ext uri="{FF2B5EF4-FFF2-40B4-BE49-F238E27FC236}">
                    <a16:creationId xmlns:a16="http://schemas.microsoft.com/office/drawing/2014/main" id="{5397F6E2-BEB7-82C0-E159-DB974920E79A}"/>
                  </a:ext>
                </a:extLst>
              </p:cNvPr>
              <p:cNvSpPr>
                <a:spLocks/>
              </p:cNvSpPr>
              <p:nvPr userDrawn="1"/>
            </p:nvSpPr>
            <p:spPr bwMode="auto">
              <a:xfrm>
                <a:off x="40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74">
                <a:extLst>
                  <a:ext uri="{FF2B5EF4-FFF2-40B4-BE49-F238E27FC236}">
                    <a16:creationId xmlns:a16="http://schemas.microsoft.com/office/drawing/2014/main" id="{C33A08F7-EE6D-2C78-BBCF-C7F0CC748E1C}"/>
                  </a:ext>
                </a:extLst>
              </p:cNvPr>
              <p:cNvSpPr>
                <a:spLocks/>
              </p:cNvSpPr>
              <p:nvPr userDrawn="1"/>
            </p:nvSpPr>
            <p:spPr bwMode="auto">
              <a:xfrm>
                <a:off x="40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75">
                <a:extLst>
                  <a:ext uri="{FF2B5EF4-FFF2-40B4-BE49-F238E27FC236}">
                    <a16:creationId xmlns:a16="http://schemas.microsoft.com/office/drawing/2014/main" id="{DB6234EC-C880-00B5-2892-8E84E30A253F}"/>
                  </a:ext>
                </a:extLst>
              </p:cNvPr>
              <p:cNvSpPr>
                <a:spLocks/>
              </p:cNvSpPr>
              <p:nvPr userDrawn="1"/>
            </p:nvSpPr>
            <p:spPr bwMode="auto">
              <a:xfrm>
                <a:off x="40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76">
                <a:extLst>
                  <a:ext uri="{FF2B5EF4-FFF2-40B4-BE49-F238E27FC236}">
                    <a16:creationId xmlns:a16="http://schemas.microsoft.com/office/drawing/2014/main" id="{678379E2-6604-277A-B1AB-4BF35EE8999C}"/>
                  </a:ext>
                </a:extLst>
              </p:cNvPr>
              <p:cNvSpPr>
                <a:spLocks/>
              </p:cNvSpPr>
              <p:nvPr userDrawn="1"/>
            </p:nvSpPr>
            <p:spPr bwMode="auto">
              <a:xfrm>
                <a:off x="40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77">
                <a:extLst>
                  <a:ext uri="{FF2B5EF4-FFF2-40B4-BE49-F238E27FC236}">
                    <a16:creationId xmlns:a16="http://schemas.microsoft.com/office/drawing/2014/main" id="{5C9EBDEE-64DB-60FA-5DFF-4961378B861F}"/>
                  </a:ext>
                </a:extLst>
              </p:cNvPr>
              <p:cNvSpPr>
                <a:spLocks/>
              </p:cNvSpPr>
              <p:nvPr userDrawn="1"/>
            </p:nvSpPr>
            <p:spPr bwMode="auto">
              <a:xfrm>
                <a:off x="40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78">
                <a:extLst>
                  <a:ext uri="{FF2B5EF4-FFF2-40B4-BE49-F238E27FC236}">
                    <a16:creationId xmlns:a16="http://schemas.microsoft.com/office/drawing/2014/main" id="{263331E7-FD25-7032-F3F7-D37139060F78}"/>
                  </a:ext>
                </a:extLst>
              </p:cNvPr>
              <p:cNvSpPr>
                <a:spLocks/>
              </p:cNvSpPr>
              <p:nvPr userDrawn="1"/>
            </p:nvSpPr>
            <p:spPr bwMode="auto">
              <a:xfrm>
                <a:off x="41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79">
                <a:extLst>
                  <a:ext uri="{FF2B5EF4-FFF2-40B4-BE49-F238E27FC236}">
                    <a16:creationId xmlns:a16="http://schemas.microsoft.com/office/drawing/2014/main" id="{27FB4E53-ACAD-4181-207E-2EC87F7FE956}"/>
                  </a:ext>
                </a:extLst>
              </p:cNvPr>
              <p:cNvSpPr>
                <a:spLocks/>
              </p:cNvSpPr>
              <p:nvPr userDrawn="1"/>
            </p:nvSpPr>
            <p:spPr bwMode="auto">
              <a:xfrm>
                <a:off x="41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80">
                <a:extLst>
                  <a:ext uri="{FF2B5EF4-FFF2-40B4-BE49-F238E27FC236}">
                    <a16:creationId xmlns:a16="http://schemas.microsoft.com/office/drawing/2014/main" id="{FC55D413-9823-5BEE-72F2-CD7B06698C26}"/>
                  </a:ext>
                </a:extLst>
              </p:cNvPr>
              <p:cNvSpPr>
                <a:spLocks/>
              </p:cNvSpPr>
              <p:nvPr userDrawn="1"/>
            </p:nvSpPr>
            <p:spPr bwMode="auto">
              <a:xfrm>
                <a:off x="41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81">
                <a:extLst>
                  <a:ext uri="{FF2B5EF4-FFF2-40B4-BE49-F238E27FC236}">
                    <a16:creationId xmlns:a16="http://schemas.microsoft.com/office/drawing/2014/main" id="{E750B3D3-3587-0306-9BA1-3A3931C2E3D9}"/>
                  </a:ext>
                </a:extLst>
              </p:cNvPr>
              <p:cNvSpPr>
                <a:spLocks/>
              </p:cNvSpPr>
              <p:nvPr userDrawn="1"/>
            </p:nvSpPr>
            <p:spPr bwMode="auto">
              <a:xfrm>
                <a:off x="41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82">
                <a:extLst>
                  <a:ext uri="{FF2B5EF4-FFF2-40B4-BE49-F238E27FC236}">
                    <a16:creationId xmlns:a16="http://schemas.microsoft.com/office/drawing/2014/main" id="{790D4E35-FB18-0330-A1F1-09E192823D7D}"/>
                  </a:ext>
                </a:extLst>
              </p:cNvPr>
              <p:cNvSpPr>
                <a:spLocks/>
              </p:cNvSpPr>
              <p:nvPr userDrawn="1"/>
            </p:nvSpPr>
            <p:spPr bwMode="auto">
              <a:xfrm>
                <a:off x="41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83">
                <a:extLst>
                  <a:ext uri="{FF2B5EF4-FFF2-40B4-BE49-F238E27FC236}">
                    <a16:creationId xmlns:a16="http://schemas.microsoft.com/office/drawing/2014/main" id="{E4BF4D18-C9D3-E45F-2BD2-18603F04FB7E}"/>
                  </a:ext>
                </a:extLst>
              </p:cNvPr>
              <p:cNvSpPr>
                <a:spLocks/>
              </p:cNvSpPr>
              <p:nvPr userDrawn="1"/>
            </p:nvSpPr>
            <p:spPr bwMode="auto">
              <a:xfrm>
                <a:off x="41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84">
                <a:extLst>
                  <a:ext uri="{FF2B5EF4-FFF2-40B4-BE49-F238E27FC236}">
                    <a16:creationId xmlns:a16="http://schemas.microsoft.com/office/drawing/2014/main" id="{CFF57CE7-9A9D-99B4-3184-52386C1F77C7}"/>
                  </a:ext>
                </a:extLst>
              </p:cNvPr>
              <p:cNvSpPr>
                <a:spLocks/>
              </p:cNvSpPr>
              <p:nvPr userDrawn="1"/>
            </p:nvSpPr>
            <p:spPr bwMode="auto">
              <a:xfrm>
                <a:off x="41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85">
                <a:extLst>
                  <a:ext uri="{FF2B5EF4-FFF2-40B4-BE49-F238E27FC236}">
                    <a16:creationId xmlns:a16="http://schemas.microsoft.com/office/drawing/2014/main" id="{835B32D3-C363-2DC7-31BA-34C689349D47}"/>
                  </a:ext>
                </a:extLst>
              </p:cNvPr>
              <p:cNvSpPr>
                <a:spLocks/>
              </p:cNvSpPr>
              <p:nvPr userDrawn="1"/>
            </p:nvSpPr>
            <p:spPr bwMode="auto">
              <a:xfrm>
                <a:off x="42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86">
                <a:extLst>
                  <a:ext uri="{FF2B5EF4-FFF2-40B4-BE49-F238E27FC236}">
                    <a16:creationId xmlns:a16="http://schemas.microsoft.com/office/drawing/2014/main" id="{080F35F7-0176-4AE1-DBEC-D9D0F3877330}"/>
                  </a:ext>
                </a:extLst>
              </p:cNvPr>
              <p:cNvSpPr>
                <a:spLocks/>
              </p:cNvSpPr>
              <p:nvPr userDrawn="1"/>
            </p:nvSpPr>
            <p:spPr bwMode="auto">
              <a:xfrm>
                <a:off x="42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87">
                <a:extLst>
                  <a:ext uri="{FF2B5EF4-FFF2-40B4-BE49-F238E27FC236}">
                    <a16:creationId xmlns:a16="http://schemas.microsoft.com/office/drawing/2014/main" id="{B55E37E3-7BB9-E097-BD7E-BC98461AE381}"/>
                  </a:ext>
                </a:extLst>
              </p:cNvPr>
              <p:cNvSpPr>
                <a:spLocks/>
              </p:cNvSpPr>
              <p:nvPr userDrawn="1"/>
            </p:nvSpPr>
            <p:spPr bwMode="auto">
              <a:xfrm>
                <a:off x="42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88">
                <a:extLst>
                  <a:ext uri="{FF2B5EF4-FFF2-40B4-BE49-F238E27FC236}">
                    <a16:creationId xmlns:a16="http://schemas.microsoft.com/office/drawing/2014/main" id="{9D02F647-96CA-A547-8671-6B778CE0AF3B}"/>
                  </a:ext>
                </a:extLst>
              </p:cNvPr>
              <p:cNvSpPr>
                <a:spLocks/>
              </p:cNvSpPr>
              <p:nvPr userDrawn="1"/>
            </p:nvSpPr>
            <p:spPr bwMode="auto">
              <a:xfrm>
                <a:off x="42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89">
                <a:extLst>
                  <a:ext uri="{FF2B5EF4-FFF2-40B4-BE49-F238E27FC236}">
                    <a16:creationId xmlns:a16="http://schemas.microsoft.com/office/drawing/2014/main" id="{38C3AF28-F560-85F1-03B3-51CEA4AE54D5}"/>
                  </a:ext>
                </a:extLst>
              </p:cNvPr>
              <p:cNvSpPr>
                <a:spLocks/>
              </p:cNvSpPr>
              <p:nvPr userDrawn="1"/>
            </p:nvSpPr>
            <p:spPr bwMode="auto">
              <a:xfrm>
                <a:off x="42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90">
                <a:extLst>
                  <a:ext uri="{FF2B5EF4-FFF2-40B4-BE49-F238E27FC236}">
                    <a16:creationId xmlns:a16="http://schemas.microsoft.com/office/drawing/2014/main" id="{29AEB503-94C9-5EB4-15F5-EADC1BD47089}"/>
                  </a:ext>
                </a:extLst>
              </p:cNvPr>
              <p:cNvSpPr>
                <a:spLocks/>
              </p:cNvSpPr>
              <p:nvPr userDrawn="1"/>
            </p:nvSpPr>
            <p:spPr bwMode="auto">
              <a:xfrm>
                <a:off x="426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91">
                <a:extLst>
                  <a:ext uri="{FF2B5EF4-FFF2-40B4-BE49-F238E27FC236}">
                    <a16:creationId xmlns:a16="http://schemas.microsoft.com/office/drawing/2014/main" id="{7BF63EC0-742B-D07A-5A36-E4717A65FE55}"/>
                  </a:ext>
                </a:extLst>
              </p:cNvPr>
              <p:cNvSpPr>
                <a:spLocks/>
              </p:cNvSpPr>
              <p:nvPr userDrawn="1"/>
            </p:nvSpPr>
            <p:spPr bwMode="auto">
              <a:xfrm>
                <a:off x="428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192">
                <a:extLst>
                  <a:ext uri="{FF2B5EF4-FFF2-40B4-BE49-F238E27FC236}">
                    <a16:creationId xmlns:a16="http://schemas.microsoft.com/office/drawing/2014/main" id="{0AC553A8-FF43-01F9-3805-7814B52E0CB3}"/>
                  </a:ext>
                </a:extLst>
              </p:cNvPr>
              <p:cNvSpPr>
                <a:spLocks/>
              </p:cNvSpPr>
              <p:nvPr userDrawn="1"/>
            </p:nvSpPr>
            <p:spPr bwMode="auto">
              <a:xfrm>
                <a:off x="42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193">
                <a:extLst>
                  <a:ext uri="{FF2B5EF4-FFF2-40B4-BE49-F238E27FC236}">
                    <a16:creationId xmlns:a16="http://schemas.microsoft.com/office/drawing/2014/main" id="{45E88A0C-E099-5D75-F2FF-0317B4BFD51F}"/>
                  </a:ext>
                </a:extLst>
              </p:cNvPr>
              <p:cNvSpPr>
                <a:spLocks/>
              </p:cNvSpPr>
              <p:nvPr userDrawn="1"/>
            </p:nvSpPr>
            <p:spPr bwMode="auto">
              <a:xfrm>
                <a:off x="43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194">
                <a:extLst>
                  <a:ext uri="{FF2B5EF4-FFF2-40B4-BE49-F238E27FC236}">
                    <a16:creationId xmlns:a16="http://schemas.microsoft.com/office/drawing/2014/main" id="{436FF162-1634-8EC7-93FD-BBE2DE474B8D}"/>
                  </a:ext>
                </a:extLst>
              </p:cNvPr>
              <p:cNvSpPr>
                <a:spLocks/>
              </p:cNvSpPr>
              <p:nvPr userDrawn="1"/>
            </p:nvSpPr>
            <p:spPr bwMode="auto">
              <a:xfrm>
                <a:off x="43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95">
                <a:extLst>
                  <a:ext uri="{FF2B5EF4-FFF2-40B4-BE49-F238E27FC236}">
                    <a16:creationId xmlns:a16="http://schemas.microsoft.com/office/drawing/2014/main" id="{C6DBB5F5-415C-46A0-958E-80316C7835BC}"/>
                  </a:ext>
                </a:extLst>
              </p:cNvPr>
              <p:cNvSpPr>
                <a:spLocks/>
              </p:cNvSpPr>
              <p:nvPr userDrawn="1"/>
            </p:nvSpPr>
            <p:spPr bwMode="auto">
              <a:xfrm>
                <a:off x="43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96">
                <a:extLst>
                  <a:ext uri="{FF2B5EF4-FFF2-40B4-BE49-F238E27FC236}">
                    <a16:creationId xmlns:a16="http://schemas.microsoft.com/office/drawing/2014/main" id="{E8569431-14A8-92C2-55D9-8BDB20535C8C}"/>
                  </a:ext>
                </a:extLst>
              </p:cNvPr>
              <p:cNvSpPr>
                <a:spLocks/>
              </p:cNvSpPr>
              <p:nvPr userDrawn="1"/>
            </p:nvSpPr>
            <p:spPr bwMode="auto">
              <a:xfrm>
                <a:off x="43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97">
                <a:extLst>
                  <a:ext uri="{FF2B5EF4-FFF2-40B4-BE49-F238E27FC236}">
                    <a16:creationId xmlns:a16="http://schemas.microsoft.com/office/drawing/2014/main" id="{9F3D2986-24DA-DB8F-E588-B7BA8C76D341}"/>
                  </a:ext>
                </a:extLst>
              </p:cNvPr>
              <p:cNvSpPr>
                <a:spLocks/>
              </p:cNvSpPr>
              <p:nvPr userDrawn="1"/>
            </p:nvSpPr>
            <p:spPr bwMode="auto">
              <a:xfrm>
                <a:off x="43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98">
                <a:extLst>
                  <a:ext uri="{FF2B5EF4-FFF2-40B4-BE49-F238E27FC236}">
                    <a16:creationId xmlns:a16="http://schemas.microsoft.com/office/drawing/2014/main" id="{7495ABF9-619B-0B57-7D45-4F7DB249113A}"/>
                  </a:ext>
                </a:extLst>
              </p:cNvPr>
              <p:cNvSpPr>
                <a:spLocks/>
              </p:cNvSpPr>
              <p:nvPr userDrawn="1"/>
            </p:nvSpPr>
            <p:spPr bwMode="auto">
              <a:xfrm>
                <a:off x="437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99">
                <a:extLst>
                  <a:ext uri="{FF2B5EF4-FFF2-40B4-BE49-F238E27FC236}">
                    <a16:creationId xmlns:a16="http://schemas.microsoft.com/office/drawing/2014/main" id="{44523893-7A45-E783-0346-1FA7C726747D}"/>
                  </a:ext>
                </a:extLst>
              </p:cNvPr>
              <p:cNvSpPr>
                <a:spLocks/>
              </p:cNvSpPr>
              <p:nvPr userDrawn="1"/>
            </p:nvSpPr>
            <p:spPr bwMode="auto">
              <a:xfrm>
                <a:off x="438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200">
                <a:extLst>
                  <a:ext uri="{FF2B5EF4-FFF2-40B4-BE49-F238E27FC236}">
                    <a16:creationId xmlns:a16="http://schemas.microsoft.com/office/drawing/2014/main" id="{A48B31F9-D08E-D6F6-1ECD-2B3779174EA3}"/>
                  </a:ext>
                </a:extLst>
              </p:cNvPr>
              <p:cNvSpPr>
                <a:spLocks/>
              </p:cNvSpPr>
              <p:nvPr userDrawn="1"/>
            </p:nvSpPr>
            <p:spPr bwMode="auto">
              <a:xfrm>
                <a:off x="440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201">
                <a:extLst>
                  <a:ext uri="{FF2B5EF4-FFF2-40B4-BE49-F238E27FC236}">
                    <a16:creationId xmlns:a16="http://schemas.microsoft.com/office/drawing/2014/main" id="{A9C819BE-3207-4229-3A1E-E9C86232B345}"/>
                  </a:ext>
                </a:extLst>
              </p:cNvPr>
              <p:cNvSpPr>
                <a:spLocks/>
              </p:cNvSpPr>
              <p:nvPr userDrawn="1"/>
            </p:nvSpPr>
            <p:spPr bwMode="auto">
              <a:xfrm>
                <a:off x="441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202">
                <a:extLst>
                  <a:ext uri="{FF2B5EF4-FFF2-40B4-BE49-F238E27FC236}">
                    <a16:creationId xmlns:a16="http://schemas.microsoft.com/office/drawing/2014/main" id="{F322FD7B-8BF9-2AE8-04A8-ECEEA14CB1BC}"/>
                  </a:ext>
                </a:extLst>
              </p:cNvPr>
              <p:cNvSpPr>
                <a:spLocks/>
              </p:cNvSpPr>
              <p:nvPr userDrawn="1"/>
            </p:nvSpPr>
            <p:spPr bwMode="auto">
              <a:xfrm>
                <a:off x="442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203">
                <a:extLst>
                  <a:ext uri="{FF2B5EF4-FFF2-40B4-BE49-F238E27FC236}">
                    <a16:creationId xmlns:a16="http://schemas.microsoft.com/office/drawing/2014/main" id="{73C73ABF-9A99-7E26-618F-13655616C02A}"/>
                  </a:ext>
                </a:extLst>
              </p:cNvPr>
              <p:cNvSpPr>
                <a:spLocks/>
              </p:cNvSpPr>
              <p:nvPr userDrawn="1"/>
            </p:nvSpPr>
            <p:spPr bwMode="auto">
              <a:xfrm>
                <a:off x="44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204">
                <a:extLst>
                  <a:ext uri="{FF2B5EF4-FFF2-40B4-BE49-F238E27FC236}">
                    <a16:creationId xmlns:a16="http://schemas.microsoft.com/office/drawing/2014/main" id="{B05EDB5D-DBBA-9D99-1D34-3B244AF45ED7}"/>
                  </a:ext>
                </a:extLst>
              </p:cNvPr>
              <p:cNvSpPr>
                <a:spLocks/>
              </p:cNvSpPr>
              <p:nvPr userDrawn="1"/>
            </p:nvSpPr>
            <p:spPr bwMode="auto">
              <a:xfrm>
                <a:off x="44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 name="Freeform 206">
              <a:extLst>
                <a:ext uri="{FF2B5EF4-FFF2-40B4-BE49-F238E27FC236}">
                  <a16:creationId xmlns:a16="http://schemas.microsoft.com/office/drawing/2014/main" id="{437C3B10-984A-084B-E082-EF90CECC1733}"/>
                </a:ext>
              </a:extLst>
            </p:cNvPr>
            <p:cNvSpPr>
              <a:spLocks/>
            </p:cNvSpPr>
            <p:nvPr userDrawn="1"/>
          </p:nvSpPr>
          <p:spPr bwMode="auto">
            <a:xfrm>
              <a:off x="70913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207">
              <a:extLst>
                <a:ext uri="{FF2B5EF4-FFF2-40B4-BE49-F238E27FC236}">
                  <a16:creationId xmlns:a16="http://schemas.microsoft.com/office/drawing/2014/main" id="{D78CFBF7-6812-4766-7CE9-D8CA46DA7A1F}"/>
                </a:ext>
              </a:extLst>
            </p:cNvPr>
            <p:cNvSpPr>
              <a:spLocks/>
            </p:cNvSpPr>
            <p:nvPr userDrawn="1"/>
          </p:nvSpPr>
          <p:spPr bwMode="auto">
            <a:xfrm>
              <a:off x="71120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208">
              <a:extLst>
                <a:ext uri="{FF2B5EF4-FFF2-40B4-BE49-F238E27FC236}">
                  <a16:creationId xmlns:a16="http://schemas.microsoft.com/office/drawing/2014/main" id="{CE9F57CC-AE37-6E37-FA76-E12229079904}"/>
                </a:ext>
              </a:extLst>
            </p:cNvPr>
            <p:cNvSpPr>
              <a:spLocks/>
            </p:cNvSpPr>
            <p:nvPr userDrawn="1"/>
          </p:nvSpPr>
          <p:spPr bwMode="auto">
            <a:xfrm>
              <a:off x="71326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209">
              <a:extLst>
                <a:ext uri="{FF2B5EF4-FFF2-40B4-BE49-F238E27FC236}">
                  <a16:creationId xmlns:a16="http://schemas.microsoft.com/office/drawing/2014/main" id="{AE86BC5D-5768-F4C9-6695-D804DA6C2B98}"/>
                </a:ext>
              </a:extLst>
            </p:cNvPr>
            <p:cNvSpPr>
              <a:spLocks/>
            </p:cNvSpPr>
            <p:nvPr userDrawn="1"/>
          </p:nvSpPr>
          <p:spPr bwMode="auto">
            <a:xfrm>
              <a:off x="71532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210">
              <a:extLst>
                <a:ext uri="{FF2B5EF4-FFF2-40B4-BE49-F238E27FC236}">
                  <a16:creationId xmlns:a16="http://schemas.microsoft.com/office/drawing/2014/main" id="{2EFD0ABC-3D57-ABC2-392F-65A66B25418C}"/>
                </a:ext>
              </a:extLst>
            </p:cNvPr>
            <p:cNvSpPr>
              <a:spLocks/>
            </p:cNvSpPr>
            <p:nvPr userDrawn="1"/>
          </p:nvSpPr>
          <p:spPr bwMode="auto">
            <a:xfrm>
              <a:off x="71739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11">
              <a:extLst>
                <a:ext uri="{FF2B5EF4-FFF2-40B4-BE49-F238E27FC236}">
                  <a16:creationId xmlns:a16="http://schemas.microsoft.com/office/drawing/2014/main" id="{CDEA1B7B-6980-5F9A-E8A8-9243E9A0F752}"/>
                </a:ext>
              </a:extLst>
            </p:cNvPr>
            <p:cNvSpPr>
              <a:spLocks/>
            </p:cNvSpPr>
            <p:nvPr userDrawn="1"/>
          </p:nvSpPr>
          <p:spPr bwMode="auto">
            <a:xfrm>
              <a:off x="719455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212">
              <a:extLst>
                <a:ext uri="{FF2B5EF4-FFF2-40B4-BE49-F238E27FC236}">
                  <a16:creationId xmlns:a16="http://schemas.microsoft.com/office/drawing/2014/main" id="{FB5988FE-76DB-5F25-083E-9A927588EDB6}"/>
                </a:ext>
              </a:extLst>
            </p:cNvPr>
            <p:cNvSpPr>
              <a:spLocks/>
            </p:cNvSpPr>
            <p:nvPr userDrawn="1"/>
          </p:nvSpPr>
          <p:spPr bwMode="auto">
            <a:xfrm>
              <a:off x="722312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213">
              <a:extLst>
                <a:ext uri="{FF2B5EF4-FFF2-40B4-BE49-F238E27FC236}">
                  <a16:creationId xmlns:a16="http://schemas.microsoft.com/office/drawing/2014/main" id="{32169747-D2D0-F5B2-EA41-D23C0704B789}"/>
                </a:ext>
              </a:extLst>
            </p:cNvPr>
            <p:cNvSpPr>
              <a:spLocks/>
            </p:cNvSpPr>
            <p:nvPr userDrawn="1"/>
          </p:nvSpPr>
          <p:spPr bwMode="auto">
            <a:xfrm>
              <a:off x="72437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214">
              <a:extLst>
                <a:ext uri="{FF2B5EF4-FFF2-40B4-BE49-F238E27FC236}">
                  <a16:creationId xmlns:a16="http://schemas.microsoft.com/office/drawing/2014/main" id="{BD6E0BEA-A584-0F14-CDE1-C91DE1370CF5}"/>
                </a:ext>
              </a:extLst>
            </p:cNvPr>
            <p:cNvSpPr>
              <a:spLocks/>
            </p:cNvSpPr>
            <p:nvPr userDrawn="1"/>
          </p:nvSpPr>
          <p:spPr bwMode="auto">
            <a:xfrm>
              <a:off x="72644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215">
              <a:extLst>
                <a:ext uri="{FF2B5EF4-FFF2-40B4-BE49-F238E27FC236}">
                  <a16:creationId xmlns:a16="http://schemas.microsoft.com/office/drawing/2014/main" id="{B61D0963-6E9B-3C1C-FB76-D6098BCC69EF}"/>
                </a:ext>
              </a:extLst>
            </p:cNvPr>
            <p:cNvSpPr>
              <a:spLocks/>
            </p:cNvSpPr>
            <p:nvPr userDrawn="1"/>
          </p:nvSpPr>
          <p:spPr bwMode="auto">
            <a:xfrm>
              <a:off x="72850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216">
              <a:extLst>
                <a:ext uri="{FF2B5EF4-FFF2-40B4-BE49-F238E27FC236}">
                  <a16:creationId xmlns:a16="http://schemas.microsoft.com/office/drawing/2014/main" id="{1A9B83E2-882E-D2CA-87D6-2ABDA38971DA}"/>
                </a:ext>
              </a:extLst>
            </p:cNvPr>
            <p:cNvSpPr>
              <a:spLocks/>
            </p:cNvSpPr>
            <p:nvPr userDrawn="1"/>
          </p:nvSpPr>
          <p:spPr bwMode="auto">
            <a:xfrm>
              <a:off x="73056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217">
              <a:extLst>
                <a:ext uri="{FF2B5EF4-FFF2-40B4-BE49-F238E27FC236}">
                  <a16:creationId xmlns:a16="http://schemas.microsoft.com/office/drawing/2014/main" id="{A4CAD6F5-5FF1-60ED-25AB-70308247529C}"/>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218">
              <a:extLst>
                <a:ext uri="{FF2B5EF4-FFF2-40B4-BE49-F238E27FC236}">
                  <a16:creationId xmlns:a16="http://schemas.microsoft.com/office/drawing/2014/main" id="{AFD34F82-540D-CEB8-13F9-027622201383}"/>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219">
              <a:extLst>
                <a:ext uri="{FF2B5EF4-FFF2-40B4-BE49-F238E27FC236}">
                  <a16:creationId xmlns:a16="http://schemas.microsoft.com/office/drawing/2014/main" id="{52BC273D-D10A-69A1-1CFC-50EBDE7949FE}"/>
                </a:ext>
              </a:extLst>
            </p:cNvPr>
            <p:cNvSpPr>
              <a:spLocks noEditPoints="1"/>
            </p:cNvSpPr>
            <p:nvPr userDrawn="1"/>
          </p:nvSpPr>
          <p:spPr bwMode="auto">
            <a:xfrm>
              <a:off x="10160000" y="4513263"/>
              <a:ext cx="636588" cy="342900"/>
            </a:xfrm>
            <a:custGeom>
              <a:avLst/>
              <a:gdLst>
                <a:gd name="T0" fmla="*/ 344 w 401"/>
                <a:gd name="T1" fmla="*/ 57 h 216"/>
                <a:gd name="T2" fmla="*/ 318 w 401"/>
                <a:gd name="T3" fmla="*/ 0 h 216"/>
                <a:gd name="T4" fmla="*/ 287 w 401"/>
                <a:gd name="T5" fmla="*/ 57 h 216"/>
                <a:gd name="T6" fmla="*/ 287 w 401"/>
                <a:gd name="T7" fmla="*/ 79 h 216"/>
                <a:gd name="T8" fmla="*/ 235 w 401"/>
                <a:gd name="T9" fmla="*/ 79 h 216"/>
                <a:gd name="T10" fmla="*/ 235 w 401"/>
                <a:gd name="T11" fmla="*/ 57 h 216"/>
                <a:gd name="T12" fmla="*/ 205 w 401"/>
                <a:gd name="T13" fmla="*/ 0 h 216"/>
                <a:gd name="T14" fmla="*/ 174 w 401"/>
                <a:gd name="T15" fmla="*/ 57 h 216"/>
                <a:gd name="T16" fmla="*/ 174 w 401"/>
                <a:gd name="T17" fmla="*/ 79 h 216"/>
                <a:gd name="T18" fmla="*/ 118 w 401"/>
                <a:gd name="T19" fmla="*/ 79 h 216"/>
                <a:gd name="T20" fmla="*/ 118 w 401"/>
                <a:gd name="T21" fmla="*/ 57 h 216"/>
                <a:gd name="T22" fmla="*/ 87 w 401"/>
                <a:gd name="T23" fmla="*/ 0 h 216"/>
                <a:gd name="T24" fmla="*/ 57 w 401"/>
                <a:gd name="T25" fmla="*/ 57 h 216"/>
                <a:gd name="T26" fmla="*/ 57 w 401"/>
                <a:gd name="T27" fmla="*/ 79 h 216"/>
                <a:gd name="T28" fmla="*/ 74 w 401"/>
                <a:gd name="T29" fmla="*/ 136 h 216"/>
                <a:gd name="T30" fmla="*/ 104 w 401"/>
                <a:gd name="T31" fmla="*/ 216 h 216"/>
                <a:gd name="T32" fmla="*/ 118 w 401"/>
                <a:gd name="T33" fmla="*/ 136 h 216"/>
                <a:gd name="T34" fmla="*/ 192 w 401"/>
                <a:gd name="T35" fmla="*/ 136 h 216"/>
                <a:gd name="T36" fmla="*/ 218 w 401"/>
                <a:gd name="T37" fmla="*/ 216 h 216"/>
                <a:gd name="T38" fmla="*/ 226 w 401"/>
                <a:gd name="T39" fmla="*/ 136 h 216"/>
                <a:gd name="T40" fmla="*/ 300 w 401"/>
                <a:gd name="T41" fmla="*/ 136 h 216"/>
                <a:gd name="T42" fmla="*/ 331 w 401"/>
                <a:gd name="T43" fmla="*/ 216 h 216"/>
                <a:gd name="T44" fmla="*/ 401 w 401"/>
                <a:gd name="T45" fmla="*/ 136 h 216"/>
                <a:gd name="T46" fmla="*/ 370 w 401"/>
                <a:gd name="T47" fmla="*/ 79 h 216"/>
                <a:gd name="T48" fmla="*/ 96 w 401"/>
                <a:gd name="T49" fmla="*/ 207 h 216"/>
                <a:gd name="T50" fmla="*/ 83 w 401"/>
                <a:gd name="T51" fmla="*/ 132 h 216"/>
                <a:gd name="T52" fmla="*/ 78 w 401"/>
                <a:gd name="T53" fmla="*/ 70 h 216"/>
                <a:gd name="T54" fmla="*/ 78 w 401"/>
                <a:gd name="T55" fmla="*/ 48 h 216"/>
                <a:gd name="T56" fmla="*/ 87 w 401"/>
                <a:gd name="T57" fmla="*/ 13 h 216"/>
                <a:gd name="T58" fmla="*/ 100 w 401"/>
                <a:gd name="T59" fmla="*/ 48 h 216"/>
                <a:gd name="T60" fmla="*/ 100 w 401"/>
                <a:gd name="T61" fmla="*/ 70 h 216"/>
                <a:gd name="T62" fmla="*/ 126 w 401"/>
                <a:gd name="T63" fmla="*/ 132 h 216"/>
                <a:gd name="T64" fmla="*/ 135 w 401"/>
                <a:gd name="T65" fmla="*/ 132 h 216"/>
                <a:gd name="T66" fmla="*/ 157 w 401"/>
                <a:gd name="T67" fmla="*/ 132 h 216"/>
                <a:gd name="T68" fmla="*/ 213 w 401"/>
                <a:gd name="T69" fmla="*/ 132 h 216"/>
                <a:gd name="T70" fmla="*/ 196 w 401"/>
                <a:gd name="T71" fmla="*/ 207 h 216"/>
                <a:gd name="T72" fmla="*/ 165 w 401"/>
                <a:gd name="T73" fmla="*/ 132 h 216"/>
                <a:gd name="T74" fmla="*/ 196 w 401"/>
                <a:gd name="T75" fmla="*/ 70 h 216"/>
                <a:gd name="T76" fmla="*/ 192 w 401"/>
                <a:gd name="T77" fmla="*/ 48 h 216"/>
                <a:gd name="T78" fmla="*/ 205 w 401"/>
                <a:gd name="T79" fmla="*/ 13 h 216"/>
                <a:gd name="T80" fmla="*/ 218 w 401"/>
                <a:gd name="T81" fmla="*/ 48 h 216"/>
                <a:gd name="T82" fmla="*/ 218 w 401"/>
                <a:gd name="T83" fmla="*/ 70 h 216"/>
                <a:gd name="T84" fmla="*/ 235 w 401"/>
                <a:gd name="T85" fmla="*/ 132 h 216"/>
                <a:gd name="T86" fmla="*/ 248 w 401"/>
                <a:gd name="T87" fmla="*/ 132 h 216"/>
                <a:gd name="T88" fmla="*/ 274 w 401"/>
                <a:gd name="T89" fmla="*/ 132 h 216"/>
                <a:gd name="T90" fmla="*/ 383 w 401"/>
                <a:gd name="T91" fmla="*/ 132 h 216"/>
                <a:gd name="T92" fmla="*/ 322 w 401"/>
                <a:gd name="T93" fmla="*/ 207 h 216"/>
                <a:gd name="T94" fmla="*/ 309 w 401"/>
                <a:gd name="T95" fmla="*/ 132 h 216"/>
                <a:gd name="T96" fmla="*/ 266 w 401"/>
                <a:gd name="T97" fmla="*/ 110 h 216"/>
                <a:gd name="T98" fmla="*/ 283 w 401"/>
                <a:gd name="T99" fmla="*/ 70 h 216"/>
                <a:gd name="T100" fmla="*/ 283 w 401"/>
                <a:gd name="T101" fmla="*/ 48 h 216"/>
                <a:gd name="T102" fmla="*/ 348 w 401"/>
                <a:gd name="T103" fmla="*/ 48 h 216"/>
                <a:gd name="T104" fmla="*/ 348 w 401"/>
                <a:gd name="T105" fmla="*/ 70 h 216"/>
                <a:gd name="T106" fmla="*/ 383 w 401"/>
                <a:gd name="T107" fmla="*/ 13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1" h="216">
                  <a:moveTo>
                    <a:pt x="370" y="79"/>
                  </a:moveTo>
                  <a:lnTo>
                    <a:pt x="344" y="57"/>
                  </a:lnTo>
                  <a:lnTo>
                    <a:pt x="370" y="57"/>
                  </a:lnTo>
                  <a:lnTo>
                    <a:pt x="318" y="0"/>
                  </a:lnTo>
                  <a:lnTo>
                    <a:pt x="261" y="57"/>
                  </a:lnTo>
                  <a:lnTo>
                    <a:pt x="287" y="57"/>
                  </a:lnTo>
                  <a:lnTo>
                    <a:pt x="261" y="79"/>
                  </a:lnTo>
                  <a:lnTo>
                    <a:pt x="287" y="79"/>
                  </a:lnTo>
                  <a:lnTo>
                    <a:pt x="261" y="105"/>
                  </a:lnTo>
                  <a:lnTo>
                    <a:pt x="235" y="79"/>
                  </a:lnTo>
                  <a:lnTo>
                    <a:pt x="257" y="79"/>
                  </a:lnTo>
                  <a:lnTo>
                    <a:pt x="235" y="57"/>
                  </a:lnTo>
                  <a:lnTo>
                    <a:pt x="257" y="57"/>
                  </a:lnTo>
                  <a:lnTo>
                    <a:pt x="205" y="0"/>
                  </a:lnTo>
                  <a:lnTo>
                    <a:pt x="152" y="57"/>
                  </a:lnTo>
                  <a:lnTo>
                    <a:pt x="174" y="57"/>
                  </a:lnTo>
                  <a:lnTo>
                    <a:pt x="152" y="79"/>
                  </a:lnTo>
                  <a:lnTo>
                    <a:pt x="174" y="79"/>
                  </a:lnTo>
                  <a:lnTo>
                    <a:pt x="148" y="110"/>
                  </a:lnTo>
                  <a:lnTo>
                    <a:pt x="118" y="79"/>
                  </a:lnTo>
                  <a:lnTo>
                    <a:pt x="139" y="79"/>
                  </a:lnTo>
                  <a:lnTo>
                    <a:pt x="118" y="57"/>
                  </a:lnTo>
                  <a:lnTo>
                    <a:pt x="139" y="57"/>
                  </a:lnTo>
                  <a:lnTo>
                    <a:pt x="87" y="0"/>
                  </a:lnTo>
                  <a:lnTo>
                    <a:pt x="35" y="57"/>
                  </a:lnTo>
                  <a:lnTo>
                    <a:pt x="57" y="57"/>
                  </a:lnTo>
                  <a:lnTo>
                    <a:pt x="35" y="79"/>
                  </a:lnTo>
                  <a:lnTo>
                    <a:pt x="57" y="79"/>
                  </a:lnTo>
                  <a:lnTo>
                    <a:pt x="0" y="136"/>
                  </a:lnTo>
                  <a:lnTo>
                    <a:pt x="74" y="136"/>
                  </a:lnTo>
                  <a:lnTo>
                    <a:pt x="74" y="216"/>
                  </a:lnTo>
                  <a:lnTo>
                    <a:pt x="104" y="216"/>
                  </a:lnTo>
                  <a:lnTo>
                    <a:pt x="104" y="136"/>
                  </a:lnTo>
                  <a:lnTo>
                    <a:pt x="118" y="136"/>
                  </a:lnTo>
                  <a:lnTo>
                    <a:pt x="174" y="136"/>
                  </a:lnTo>
                  <a:lnTo>
                    <a:pt x="192" y="136"/>
                  </a:lnTo>
                  <a:lnTo>
                    <a:pt x="192" y="216"/>
                  </a:lnTo>
                  <a:lnTo>
                    <a:pt x="218" y="216"/>
                  </a:lnTo>
                  <a:lnTo>
                    <a:pt x="218" y="136"/>
                  </a:lnTo>
                  <a:lnTo>
                    <a:pt x="226" y="136"/>
                  </a:lnTo>
                  <a:lnTo>
                    <a:pt x="292" y="136"/>
                  </a:lnTo>
                  <a:lnTo>
                    <a:pt x="300" y="136"/>
                  </a:lnTo>
                  <a:lnTo>
                    <a:pt x="300" y="216"/>
                  </a:lnTo>
                  <a:lnTo>
                    <a:pt x="331" y="216"/>
                  </a:lnTo>
                  <a:lnTo>
                    <a:pt x="331" y="136"/>
                  </a:lnTo>
                  <a:lnTo>
                    <a:pt x="401" y="136"/>
                  </a:lnTo>
                  <a:lnTo>
                    <a:pt x="344" y="79"/>
                  </a:lnTo>
                  <a:lnTo>
                    <a:pt x="370" y="79"/>
                  </a:lnTo>
                  <a:close/>
                  <a:moveTo>
                    <a:pt x="96" y="132"/>
                  </a:moveTo>
                  <a:lnTo>
                    <a:pt x="96" y="207"/>
                  </a:lnTo>
                  <a:lnTo>
                    <a:pt x="83" y="207"/>
                  </a:lnTo>
                  <a:lnTo>
                    <a:pt x="83" y="132"/>
                  </a:lnTo>
                  <a:lnTo>
                    <a:pt x="17" y="132"/>
                  </a:lnTo>
                  <a:lnTo>
                    <a:pt x="78" y="70"/>
                  </a:lnTo>
                  <a:lnTo>
                    <a:pt x="52" y="70"/>
                  </a:lnTo>
                  <a:lnTo>
                    <a:pt x="78" y="48"/>
                  </a:lnTo>
                  <a:lnTo>
                    <a:pt x="52" y="48"/>
                  </a:lnTo>
                  <a:lnTo>
                    <a:pt x="87" y="13"/>
                  </a:lnTo>
                  <a:lnTo>
                    <a:pt x="122" y="48"/>
                  </a:lnTo>
                  <a:lnTo>
                    <a:pt x="100" y="48"/>
                  </a:lnTo>
                  <a:lnTo>
                    <a:pt x="122" y="70"/>
                  </a:lnTo>
                  <a:lnTo>
                    <a:pt x="100" y="70"/>
                  </a:lnTo>
                  <a:lnTo>
                    <a:pt x="139" y="114"/>
                  </a:lnTo>
                  <a:lnTo>
                    <a:pt x="126" y="132"/>
                  </a:lnTo>
                  <a:lnTo>
                    <a:pt x="96" y="132"/>
                  </a:lnTo>
                  <a:close/>
                  <a:moveTo>
                    <a:pt x="135" y="132"/>
                  </a:moveTo>
                  <a:lnTo>
                    <a:pt x="148" y="119"/>
                  </a:lnTo>
                  <a:lnTo>
                    <a:pt x="157" y="132"/>
                  </a:lnTo>
                  <a:lnTo>
                    <a:pt x="135" y="132"/>
                  </a:lnTo>
                  <a:close/>
                  <a:moveTo>
                    <a:pt x="213" y="132"/>
                  </a:moveTo>
                  <a:lnTo>
                    <a:pt x="213" y="207"/>
                  </a:lnTo>
                  <a:lnTo>
                    <a:pt x="196" y="207"/>
                  </a:lnTo>
                  <a:lnTo>
                    <a:pt x="196" y="132"/>
                  </a:lnTo>
                  <a:lnTo>
                    <a:pt x="165" y="132"/>
                  </a:lnTo>
                  <a:lnTo>
                    <a:pt x="152" y="114"/>
                  </a:lnTo>
                  <a:lnTo>
                    <a:pt x="196" y="70"/>
                  </a:lnTo>
                  <a:lnTo>
                    <a:pt x="170" y="70"/>
                  </a:lnTo>
                  <a:lnTo>
                    <a:pt x="192" y="48"/>
                  </a:lnTo>
                  <a:lnTo>
                    <a:pt x="170" y="48"/>
                  </a:lnTo>
                  <a:lnTo>
                    <a:pt x="205" y="13"/>
                  </a:lnTo>
                  <a:lnTo>
                    <a:pt x="239" y="48"/>
                  </a:lnTo>
                  <a:lnTo>
                    <a:pt x="218" y="48"/>
                  </a:lnTo>
                  <a:lnTo>
                    <a:pt x="239" y="70"/>
                  </a:lnTo>
                  <a:lnTo>
                    <a:pt x="218" y="70"/>
                  </a:lnTo>
                  <a:lnTo>
                    <a:pt x="253" y="110"/>
                  </a:lnTo>
                  <a:lnTo>
                    <a:pt x="235" y="132"/>
                  </a:lnTo>
                  <a:lnTo>
                    <a:pt x="213" y="132"/>
                  </a:lnTo>
                  <a:close/>
                  <a:moveTo>
                    <a:pt x="248" y="132"/>
                  </a:moveTo>
                  <a:lnTo>
                    <a:pt x="261" y="119"/>
                  </a:lnTo>
                  <a:lnTo>
                    <a:pt x="274" y="132"/>
                  </a:lnTo>
                  <a:lnTo>
                    <a:pt x="248" y="132"/>
                  </a:lnTo>
                  <a:close/>
                  <a:moveTo>
                    <a:pt x="383" y="132"/>
                  </a:moveTo>
                  <a:lnTo>
                    <a:pt x="322" y="132"/>
                  </a:lnTo>
                  <a:lnTo>
                    <a:pt x="322" y="207"/>
                  </a:lnTo>
                  <a:lnTo>
                    <a:pt x="309" y="207"/>
                  </a:lnTo>
                  <a:lnTo>
                    <a:pt x="309" y="132"/>
                  </a:lnTo>
                  <a:lnTo>
                    <a:pt x="283" y="132"/>
                  </a:lnTo>
                  <a:lnTo>
                    <a:pt x="266" y="110"/>
                  </a:lnTo>
                  <a:lnTo>
                    <a:pt x="305" y="70"/>
                  </a:lnTo>
                  <a:lnTo>
                    <a:pt x="283" y="70"/>
                  </a:lnTo>
                  <a:lnTo>
                    <a:pt x="305" y="48"/>
                  </a:lnTo>
                  <a:lnTo>
                    <a:pt x="283" y="48"/>
                  </a:lnTo>
                  <a:lnTo>
                    <a:pt x="318" y="13"/>
                  </a:lnTo>
                  <a:lnTo>
                    <a:pt x="348" y="48"/>
                  </a:lnTo>
                  <a:lnTo>
                    <a:pt x="327" y="48"/>
                  </a:lnTo>
                  <a:lnTo>
                    <a:pt x="348" y="70"/>
                  </a:lnTo>
                  <a:lnTo>
                    <a:pt x="327" y="70"/>
                  </a:lnTo>
                  <a:lnTo>
                    <a:pt x="383"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220">
              <a:extLst>
                <a:ext uri="{FF2B5EF4-FFF2-40B4-BE49-F238E27FC236}">
                  <a16:creationId xmlns:a16="http://schemas.microsoft.com/office/drawing/2014/main" id="{2C5E9B91-C82F-A78B-73DD-64A09F3BDA8F}"/>
                </a:ext>
              </a:extLst>
            </p:cNvPr>
            <p:cNvSpPr>
              <a:spLocks noEditPoints="1"/>
            </p:cNvSpPr>
            <p:nvPr userDrawn="1"/>
          </p:nvSpPr>
          <p:spPr bwMode="auto">
            <a:xfrm>
              <a:off x="7843838" y="4400550"/>
              <a:ext cx="2268538" cy="447675"/>
            </a:xfrm>
            <a:custGeom>
              <a:avLst/>
              <a:gdLst>
                <a:gd name="T0" fmla="*/ 91 w 328"/>
                <a:gd name="T1" fmla="*/ 0 h 64"/>
                <a:gd name="T2" fmla="*/ 124 w 328"/>
                <a:gd name="T3" fmla="*/ 59 h 64"/>
                <a:gd name="T4" fmla="*/ 328 w 328"/>
                <a:gd name="T5" fmla="*/ 63 h 64"/>
                <a:gd name="T6" fmla="*/ 327 w 328"/>
                <a:gd name="T7" fmla="*/ 2 h 64"/>
                <a:gd name="T8" fmla="*/ 193 w 328"/>
                <a:gd name="T9" fmla="*/ 21 h 64"/>
                <a:gd name="T10" fmla="*/ 123 w 328"/>
                <a:gd name="T11" fmla="*/ 57 h 64"/>
                <a:gd name="T12" fmla="*/ 113 w 328"/>
                <a:gd name="T13" fmla="*/ 5 h 64"/>
                <a:gd name="T14" fmla="*/ 150 w 328"/>
                <a:gd name="T15" fmla="*/ 19 h 64"/>
                <a:gd name="T16" fmla="*/ 140 w 328"/>
                <a:gd name="T17" fmla="*/ 20 h 64"/>
                <a:gd name="T18" fmla="*/ 132 w 328"/>
                <a:gd name="T19" fmla="*/ 10 h 64"/>
                <a:gd name="T20" fmla="*/ 188 w 328"/>
                <a:gd name="T21" fmla="*/ 15 h 64"/>
                <a:gd name="T22" fmla="*/ 191 w 328"/>
                <a:gd name="T23" fmla="*/ 49 h 64"/>
                <a:gd name="T24" fmla="*/ 134 w 328"/>
                <a:gd name="T25" fmla="*/ 38 h 64"/>
                <a:gd name="T26" fmla="*/ 139 w 328"/>
                <a:gd name="T27" fmla="*/ 40 h 64"/>
                <a:gd name="T28" fmla="*/ 155 w 328"/>
                <a:gd name="T29" fmla="*/ 38 h 64"/>
                <a:gd name="T30" fmla="*/ 156 w 328"/>
                <a:gd name="T31" fmla="*/ 38 h 64"/>
                <a:gd name="T32" fmla="*/ 172 w 328"/>
                <a:gd name="T33" fmla="*/ 40 h 64"/>
                <a:gd name="T34" fmla="*/ 179 w 328"/>
                <a:gd name="T35" fmla="*/ 38 h 64"/>
                <a:gd name="T36" fmla="*/ 185 w 328"/>
                <a:gd name="T37" fmla="*/ 40 h 64"/>
                <a:gd name="T38" fmla="*/ 180 w 328"/>
                <a:gd name="T39" fmla="*/ 36 h 64"/>
                <a:gd name="T40" fmla="*/ 178 w 328"/>
                <a:gd name="T41" fmla="*/ 36 h 64"/>
                <a:gd name="T42" fmla="*/ 162 w 328"/>
                <a:gd name="T43" fmla="*/ 33 h 64"/>
                <a:gd name="T44" fmla="*/ 155 w 328"/>
                <a:gd name="T45" fmla="*/ 36 h 64"/>
                <a:gd name="T46" fmla="*/ 149 w 328"/>
                <a:gd name="T47" fmla="*/ 33 h 64"/>
                <a:gd name="T48" fmla="*/ 134 w 328"/>
                <a:gd name="T49" fmla="*/ 36 h 64"/>
                <a:gd name="T50" fmla="*/ 138 w 328"/>
                <a:gd name="T51" fmla="*/ 42 h 64"/>
                <a:gd name="T52" fmla="*/ 149 w 328"/>
                <a:gd name="T53" fmla="*/ 42 h 64"/>
                <a:gd name="T54" fmla="*/ 157 w 328"/>
                <a:gd name="T55" fmla="*/ 45 h 64"/>
                <a:gd name="T56" fmla="*/ 162 w 328"/>
                <a:gd name="T57" fmla="*/ 45 h 64"/>
                <a:gd name="T58" fmla="*/ 177 w 328"/>
                <a:gd name="T59" fmla="*/ 42 h 64"/>
                <a:gd name="T60" fmla="*/ 179 w 328"/>
                <a:gd name="T61" fmla="*/ 42 h 64"/>
                <a:gd name="T62" fmla="*/ 180 w 328"/>
                <a:gd name="T63" fmla="*/ 29 h 64"/>
                <a:gd name="T64" fmla="*/ 172 w 328"/>
                <a:gd name="T65" fmla="*/ 31 h 64"/>
                <a:gd name="T66" fmla="*/ 166 w 328"/>
                <a:gd name="T67" fmla="*/ 29 h 64"/>
                <a:gd name="T68" fmla="*/ 154 w 328"/>
                <a:gd name="T69" fmla="*/ 31 h 64"/>
                <a:gd name="T70" fmla="*/ 148 w 328"/>
                <a:gd name="T71" fmla="*/ 29 h 64"/>
                <a:gd name="T72" fmla="*/ 133 w 328"/>
                <a:gd name="T73" fmla="*/ 31 h 64"/>
                <a:gd name="T74" fmla="*/ 123 w 328"/>
                <a:gd name="T75" fmla="*/ 7 h 64"/>
                <a:gd name="T76" fmla="*/ 135 w 328"/>
                <a:gd name="T77" fmla="*/ 50 h 64"/>
                <a:gd name="T78" fmla="*/ 198 w 328"/>
                <a:gd name="T79" fmla="*/ 56 h 64"/>
                <a:gd name="T80" fmla="*/ 203 w 328"/>
                <a:gd name="T81" fmla="*/ 62 h 64"/>
                <a:gd name="T82" fmla="*/ 215 w 328"/>
                <a:gd name="T83" fmla="*/ 6 h 64"/>
                <a:gd name="T84" fmla="*/ 217 w 328"/>
                <a:gd name="T85" fmla="*/ 5 h 64"/>
                <a:gd name="T86" fmla="*/ 230 w 328"/>
                <a:gd name="T87" fmla="*/ 62 h 64"/>
                <a:gd name="T88" fmla="*/ 236 w 328"/>
                <a:gd name="T89" fmla="*/ 2 h 64"/>
                <a:gd name="T90" fmla="*/ 241 w 328"/>
                <a:gd name="T91" fmla="*/ 62 h 64"/>
                <a:gd name="T92" fmla="*/ 254 w 328"/>
                <a:gd name="T93" fmla="*/ 2 h 64"/>
                <a:gd name="T94" fmla="*/ 256 w 328"/>
                <a:gd name="T95" fmla="*/ 2 h 64"/>
                <a:gd name="T96" fmla="*/ 268 w 328"/>
                <a:gd name="T97" fmla="*/ 62 h 64"/>
                <a:gd name="T98" fmla="*/ 275 w 328"/>
                <a:gd name="T99" fmla="*/ 2 h 64"/>
                <a:gd name="T100" fmla="*/ 280 w 328"/>
                <a:gd name="T101" fmla="*/ 62 h 64"/>
                <a:gd name="T102" fmla="*/ 292 w 328"/>
                <a:gd name="T103" fmla="*/ 2 h 64"/>
                <a:gd name="T104" fmla="*/ 294 w 328"/>
                <a:gd name="T105" fmla="*/ 2 h 64"/>
                <a:gd name="T106" fmla="*/ 307 w 328"/>
                <a:gd name="T107" fmla="*/ 62 h 64"/>
                <a:gd name="T108" fmla="*/ 313 w 328"/>
                <a:gd name="T109" fmla="*/ 2 h 64"/>
                <a:gd name="T110" fmla="*/ 318 w 328"/>
                <a:gd name="T111" fmla="*/ 62 h 64"/>
                <a:gd name="T112" fmla="*/ 132 w 328"/>
                <a:gd name="T113" fmla="*/ 27 h 64"/>
                <a:gd name="T114" fmla="*/ 113 w 328"/>
                <a:gd name="T115" fmla="*/ 62 h 64"/>
                <a:gd name="T116" fmla="*/ 2 w 328"/>
                <a:gd name="T117" fmla="*/ 2 h 64"/>
                <a:gd name="T118" fmla="*/ 129 w 328"/>
                <a:gd name="T119" fmla="*/ 5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8" h="64">
                  <a:moveTo>
                    <a:pt x="328" y="0"/>
                  </a:moveTo>
                  <a:cubicBezTo>
                    <a:pt x="240" y="0"/>
                    <a:pt x="240" y="0"/>
                    <a:pt x="240" y="0"/>
                  </a:cubicBezTo>
                  <a:cubicBezTo>
                    <a:pt x="239" y="0"/>
                    <a:pt x="201" y="3"/>
                    <a:pt x="177" y="19"/>
                  </a:cubicBezTo>
                  <a:cubicBezTo>
                    <a:pt x="177" y="19"/>
                    <a:pt x="177" y="19"/>
                    <a:pt x="177" y="19"/>
                  </a:cubicBezTo>
                  <a:cubicBezTo>
                    <a:pt x="169" y="19"/>
                    <a:pt x="162" y="19"/>
                    <a:pt x="155" y="19"/>
                  </a:cubicBezTo>
                  <a:cubicBezTo>
                    <a:pt x="150" y="15"/>
                    <a:pt x="145" y="13"/>
                    <a:pt x="139" y="10"/>
                  </a:cubicBezTo>
                  <a:cubicBezTo>
                    <a:pt x="139" y="10"/>
                    <a:pt x="139" y="10"/>
                    <a:pt x="139" y="10"/>
                  </a:cubicBezTo>
                  <a:cubicBezTo>
                    <a:pt x="116" y="2"/>
                    <a:pt x="91" y="0"/>
                    <a:pt x="91" y="0"/>
                  </a:cubicBezTo>
                  <a:cubicBezTo>
                    <a:pt x="1" y="0"/>
                    <a:pt x="1" y="0"/>
                    <a:pt x="1" y="0"/>
                  </a:cubicBezTo>
                  <a:cubicBezTo>
                    <a:pt x="0" y="0"/>
                    <a:pt x="0" y="0"/>
                    <a:pt x="0" y="1"/>
                  </a:cubicBezTo>
                  <a:cubicBezTo>
                    <a:pt x="0" y="63"/>
                    <a:pt x="0" y="63"/>
                    <a:pt x="0" y="63"/>
                  </a:cubicBezTo>
                  <a:cubicBezTo>
                    <a:pt x="0" y="63"/>
                    <a:pt x="0" y="64"/>
                    <a:pt x="1" y="64"/>
                  </a:cubicBezTo>
                  <a:cubicBezTo>
                    <a:pt x="118" y="64"/>
                    <a:pt x="118" y="64"/>
                    <a:pt x="118" y="64"/>
                  </a:cubicBezTo>
                  <a:cubicBezTo>
                    <a:pt x="118" y="64"/>
                    <a:pt x="118" y="64"/>
                    <a:pt x="119" y="64"/>
                  </a:cubicBezTo>
                  <a:cubicBezTo>
                    <a:pt x="124" y="59"/>
                    <a:pt x="124" y="59"/>
                    <a:pt x="124" y="59"/>
                  </a:cubicBezTo>
                  <a:cubicBezTo>
                    <a:pt x="124" y="59"/>
                    <a:pt x="124" y="59"/>
                    <a:pt x="124" y="59"/>
                  </a:cubicBezTo>
                  <a:cubicBezTo>
                    <a:pt x="197" y="59"/>
                    <a:pt x="197" y="59"/>
                    <a:pt x="197" y="59"/>
                  </a:cubicBezTo>
                  <a:cubicBezTo>
                    <a:pt x="198" y="59"/>
                    <a:pt x="198" y="59"/>
                    <a:pt x="198" y="59"/>
                  </a:cubicBezTo>
                  <a:cubicBezTo>
                    <a:pt x="201" y="63"/>
                    <a:pt x="201" y="63"/>
                    <a:pt x="201" y="63"/>
                  </a:cubicBezTo>
                  <a:cubicBezTo>
                    <a:pt x="202" y="63"/>
                    <a:pt x="202" y="64"/>
                    <a:pt x="202" y="64"/>
                  </a:cubicBezTo>
                  <a:cubicBezTo>
                    <a:pt x="328" y="64"/>
                    <a:pt x="328" y="64"/>
                    <a:pt x="328" y="64"/>
                  </a:cubicBezTo>
                  <a:cubicBezTo>
                    <a:pt x="328" y="64"/>
                    <a:pt x="328" y="64"/>
                    <a:pt x="328" y="64"/>
                  </a:cubicBezTo>
                  <a:cubicBezTo>
                    <a:pt x="328" y="64"/>
                    <a:pt x="328" y="64"/>
                    <a:pt x="328" y="63"/>
                  </a:cubicBezTo>
                  <a:cubicBezTo>
                    <a:pt x="328" y="63"/>
                    <a:pt x="328" y="63"/>
                    <a:pt x="328" y="63"/>
                  </a:cubicBezTo>
                  <a:cubicBezTo>
                    <a:pt x="328" y="63"/>
                    <a:pt x="328" y="63"/>
                    <a:pt x="328" y="63"/>
                  </a:cubicBezTo>
                  <a:cubicBezTo>
                    <a:pt x="328" y="63"/>
                    <a:pt x="328" y="63"/>
                    <a:pt x="328" y="63"/>
                  </a:cubicBezTo>
                  <a:cubicBezTo>
                    <a:pt x="328" y="1"/>
                    <a:pt x="328" y="1"/>
                    <a:pt x="328" y="1"/>
                  </a:cubicBezTo>
                  <a:cubicBezTo>
                    <a:pt x="328" y="0"/>
                    <a:pt x="328" y="0"/>
                    <a:pt x="328" y="0"/>
                  </a:cubicBezTo>
                  <a:close/>
                  <a:moveTo>
                    <a:pt x="327" y="62"/>
                  </a:moveTo>
                  <a:cubicBezTo>
                    <a:pt x="323" y="62"/>
                    <a:pt x="323" y="62"/>
                    <a:pt x="323" y="62"/>
                  </a:cubicBezTo>
                  <a:cubicBezTo>
                    <a:pt x="323" y="2"/>
                    <a:pt x="323" y="2"/>
                    <a:pt x="323" y="2"/>
                  </a:cubicBezTo>
                  <a:cubicBezTo>
                    <a:pt x="327" y="2"/>
                    <a:pt x="327" y="2"/>
                    <a:pt x="327" y="2"/>
                  </a:cubicBezTo>
                  <a:lnTo>
                    <a:pt x="327" y="62"/>
                  </a:lnTo>
                  <a:close/>
                  <a:moveTo>
                    <a:pt x="193" y="51"/>
                  </a:moveTo>
                  <a:cubicBezTo>
                    <a:pt x="193" y="51"/>
                    <a:pt x="193" y="51"/>
                    <a:pt x="193" y="51"/>
                  </a:cubicBezTo>
                  <a:cubicBezTo>
                    <a:pt x="193" y="25"/>
                    <a:pt x="193" y="25"/>
                    <a:pt x="193" y="25"/>
                  </a:cubicBezTo>
                  <a:cubicBezTo>
                    <a:pt x="193" y="25"/>
                    <a:pt x="193" y="25"/>
                    <a:pt x="193" y="25"/>
                  </a:cubicBezTo>
                  <a:cubicBezTo>
                    <a:pt x="194" y="22"/>
                    <a:pt x="194" y="22"/>
                    <a:pt x="194" y="22"/>
                  </a:cubicBezTo>
                  <a:cubicBezTo>
                    <a:pt x="194" y="22"/>
                    <a:pt x="194" y="21"/>
                    <a:pt x="193" y="21"/>
                  </a:cubicBezTo>
                  <a:cubicBezTo>
                    <a:pt x="193" y="21"/>
                    <a:pt x="193" y="21"/>
                    <a:pt x="193" y="21"/>
                  </a:cubicBezTo>
                  <a:cubicBezTo>
                    <a:pt x="193" y="12"/>
                    <a:pt x="193" y="12"/>
                    <a:pt x="193" y="12"/>
                  </a:cubicBezTo>
                  <a:cubicBezTo>
                    <a:pt x="194" y="12"/>
                    <a:pt x="195" y="12"/>
                    <a:pt x="196" y="11"/>
                  </a:cubicBezTo>
                  <a:cubicBezTo>
                    <a:pt x="196" y="54"/>
                    <a:pt x="196" y="54"/>
                    <a:pt x="196" y="54"/>
                  </a:cubicBezTo>
                  <a:lnTo>
                    <a:pt x="193" y="51"/>
                  </a:lnTo>
                  <a:close/>
                  <a:moveTo>
                    <a:pt x="107" y="4"/>
                  </a:moveTo>
                  <a:cubicBezTo>
                    <a:pt x="108" y="4"/>
                    <a:pt x="110" y="4"/>
                    <a:pt x="111" y="4"/>
                  </a:cubicBezTo>
                  <a:cubicBezTo>
                    <a:pt x="126" y="55"/>
                    <a:pt x="126" y="55"/>
                    <a:pt x="126" y="55"/>
                  </a:cubicBezTo>
                  <a:cubicBezTo>
                    <a:pt x="123" y="57"/>
                    <a:pt x="123" y="57"/>
                    <a:pt x="123" y="57"/>
                  </a:cubicBezTo>
                  <a:lnTo>
                    <a:pt x="107" y="4"/>
                  </a:lnTo>
                  <a:close/>
                  <a:moveTo>
                    <a:pt x="122" y="59"/>
                  </a:moveTo>
                  <a:cubicBezTo>
                    <a:pt x="119" y="61"/>
                    <a:pt x="119" y="61"/>
                    <a:pt x="119" y="61"/>
                  </a:cubicBezTo>
                  <a:cubicBezTo>
                    <a:pt x="102" y="3"/>
                    <a:pt x="102" y="3"/>
                    <a:pt x="102" y="3"/>
                  </a:cubicBezTo>
                  <a:cubicBezTo>
                    <a:pt x="103" y="3"/>
                    <a:pt x="104" y="3"/>
                    <a:pt x="105" y="3"/>
                  </a:cubicBezTo>
                  <a:lnTo>
                    <a:pt x="122" y="59"/>
                  </a:lnTo>
                  <a:close/>
                  <a:moveTo>
                    <a:pt x="127" y="54"/>
                  </a:moveTo>
                  <a:cubicBezTo>
                    <a:pt x="113" y="5"/>
                    <a:pt x="113" y="5"/>
                    <a:pt x="113" y="5"/>
                  </a:cubicBezTo>
                  <a:cubicBezTo>
                    <a:pt x="114" y="5"/>
                    <a:pt x="115" y="5"/>
                    <a:pt x="116" y="5"/>
                  </a:cubicBezTo>
                  <a:cubicBezTo>
                    <a:pt x="130" y="52"/>
                    <a:pt x="130" y="52"/>
                    <a:pt x="130" y="52"/>
                  </a:cubicBezTo>
                  <a:lnTo>
                    <a:pt x="127" y="54"/>
                  </a:lnTo>
                  <a:close/>
                  <a:moveTo>
                    <a:pt x="147" y="19"/>
                  </a:moveTo>
                  <a:cubicBezTo>
                    <a:pt x="145" y="15"/>
                    <a:pt x="145" y="15"/>
                    <a:pt x="145" y="15"/>
                  </a:cubicBezTo>
                  <a:cubicBezTo>
                    <a:pt x="147" y="16"/>
                    <a:pt x="148" y="16"/>
                    <a:pt x="149" y="17"/>
                  </a:cubicBezTo>
                  <a:cubicBezTo>
                    <a:pt x="149" y="17"/>
                    <a:pt x="149" y="17"/>
                    <a:pt x="149" y="17"/>
                  </a:cubicBezTo>
                  <a:cubicBezTo>
                    <a:pt x="150" y="19"/>
                    <a:pt x="150" y="19"/>
                    <a:pt x="150" y="19"/>
                  </a:cubicBezTo>
                  <a:cubicBezTo>
                    <a:pt x="149" y="19"/>
                    <a:pt x="148" y="19"/>
                    <a:pt x="147" y="19"/>
                  </a:cubicBezTo>
                  <a:close/>
                  <a:moveTo>
                    <a:pt x="145" y="19"/>
                  </a:moveTo>
                  <a:cubicBezTo>
                    <a:pt x="144" y="19"/>
                    <a:pt x="143" y="20"/>
                    <a:pt x="142" y="20"/>
                  </a:cubicBezTo>
                  <a:cubicBezTo>
                    <a:pt x="140" y="13"/>
                    <a:pt x="140" y="13"/>
                    <a:pt x="140" y="13"/>
                  </a:cubicBezTo>
                  <a:cubicBezTo>
                    <a:pt x="141" y="13"/>
                    <a:pt x="142" y="14"/>
                    <a:pt x="143" y="14"/>
                  </a:cubicBezTo>
                  <a:cubicBezTo>
                    <a:pt x="143" y="14"/>
                    <a:pt x="143" y="15"/>
                    <a:pt x="143" y="15"/>
                  </a:cubicBezTo>
                  <a:lnTo>
                    <a:pt x="145" y="19"/>
                  </a:lnTo>
                  <a:close/>
                  <a:moveTo>
                    <a:pt x="140" y="20"/>
                  </a:moveTo>
                  <a:cubicBezTo>
                    <a:pt x="139" y="20"/>
                    <a:pt x="138" y="20"/>
                    <a:pt x="137" y="20"/>
                  </a:cubicBezTo>
                  <a:cubicBezTo>
                    <a:pt x="134" y="11"/>
                    <a:pt x="134" y="11"/>
                    <a:pt x="134" y="11"/>
                  </a:cubicBezTo>
                  <a:cubicBezTo>
                    <a:pt x="135" y="11"/>
                    <a:pt x="136" y="11"/>
                    <a:pt x="138" y="12"/>
                  </a:cubicBezTo>
                  <a:lnTo>
                    <a:pt x="140" y="20"/>
                  </a:lnTo>
                  <a:close/>
                  <a:moveTo>
                    <a:pt x="135" y="20"/>
                  </a:moveTo>
                  <a:cubicBezTo>
                    <a:pt x="134" y="20"/>
                    <a:pt x="133" y="20"/>
                    <a:pt x="132" y="21"/>
                  </a:cubicBezTo>
                  <a:cubicBezTo>
                    <a:pt x="129" y="9"/>
                    <a:pt x="129" y="9"/>
                    <a:pt x="129" y="9"/>
                  </a:cubicBezTo>
                  <a:cubicBezTo>
                    <a:pt x="130" y="9"/>
                    <a:pt x="131" y="10"/>
                    <a:pt x="132" y="10"/>
                  </a:cubicBezTo>
                  <a:lnTo>
                    <a:pt x="135" y="20"/>
                  </a:lnTo>
                  <a:close/>
                  <a:moveTo>
                    <a:pt x="183" y="20"/>
                  </a:moveTo>
                  <a:cubicBezTo>
                    <a:pt x="183" y="17"/>
                    <a:pt x="183" y="17"/>
                    <a:pt x="183" y="17"/>
                  </a:cubicBezTo>
                  <a:cubicBezTo>
                    <a:pt x="183" y="17"/>
                    <a:pt x="183" y="17"/>
                    <a:pt x="183" y="17"/>
                  </a:cubicBezTo>
                  <a:cubicBezTo>
                    <a:pt x="184" y="16"/>
                    <a:pt x="185" y="16"/>
                    <a:pt x="186" y="15"/>
                  </a:cubicBezTo>
                  <a:cubicBezTo>
                    <a:pt x="186" y="20"/>
                    <a:pt x="186" y="20"/>
                    <a:pt x="186" y="20"/>
                  </a:cubicBezTo>
                  <a:cubicBezTo>
                    <a:pt x="185" y="20"/>
                    <a:pt x="184" y="20"/>
                    <a:pt x="183" y="20"/>
                  </a:cubicBezTo>
                  <a:close/>
                  <a:moveTo>
                    <a:pt x="188" y="15"/>
                  </a:moveTo>
                  <a:cubicBezTo>
                    <a:pt x="189" y="14"/>
                    <a:pt x="190" y="14"/>
                    <a:pt x="191" y="13"/>
                  </a:cubicBezTo>
                  <a:cubicBezTo>
                    <a:pt x="191" y="21"/>
                    <a:pt x="191" y="21"/>
                    <a:pt x="191" y="21"/>
                  </a:cubicBezTo>
                  <a:cubicBezTo>
                    <a:pt x="190" y="20"/>
                    <a:pt x="189" y="20"/>
                    <a:pt x="188" y="20"/>
                  </a:cubicBezTo>
                  <a:lnTo>
                    <a:pt x="188" y="15"/>
                  </a:lnTo>
                  <a:close/>
                  <a:moveTo>
                    <a:pt x="189" y="46"/>
                  </a:moveTo>
                  <a:cubicBezTo>
                    <a:pt x="189" y="46"/>
                    <a:pt x="189" y="46"/>
                    <a:pt x="189" y="46"/>
                  </a:cubicBezTo>
                  <a:cubicBezTo>
                    <a:pt x="191" y="34"/>
                    <a:pt x="191" y="34"/>
                    <a:pt x="191" y="34"/>
                  </a:cubicBezTo>
                  <a:cubicBezTo>
                    <a:pt x="191" y="49"/>
                    <a:pt x="191" y="49"/>
                    <a:pt x="191" y="49"/>
                  </a:cubicBezTo>
                  <a:lnTo>
                    <a:pt x="189" y="46"/>
                  </a:lnTo>
                  <a:close/>
                  <a:moveTo>
                    <a:pt x="184" y="45"/>
                  </a:moveTo>
                  <a:cubicBezTo>
                    <a:pt x="185" y="42"/>
                    <a:pt x="185" y="42"/>
                    <a:pt x="185" y="42"/>
                  </a:cubicBezTo>
                  <a:cubicBezTo>
                    <a:pt x="188" y="42"/>
                    <a:pt x="188" y="42"/>
                    <a:pt x="188" y="42"/>
                  </a:cubicBezTo>
                  <a:cubicBezTo>
                    <a:pt x="187" y="45"/>
                    <a:pt x="187" y="45"/>
                    <a:pt x="187" y="45"/>
                  </a:cubicBezTo>
                  <a:cubicBezTo>
                    <a:pt x="187" y="45"/>
                    <a:pt x="187" y="45"/>
                    <a:pt x="187" y="45"/>
                  </a:cubicBezTo>
                  <a:lnTo>
                    <a:pt x="184" y="45"/>
                  </a:lnTo>
                  <a:close/>
                  <a:moveTo>
                    <a:pt x="134" y="38"/>
                  </a:moveTo>
                  <a:cubicBezTo>
                    <a:pt x="137" y="38"/>
                    <a:pt x="137" y="38"/>
                    <a:pt x="137" y="38"/>
                  </a:cubicBezTo>
                  <a:cubicBezTo>
                    <a:pt x="138" y="40"/>
                    <a:pt x="138" y="40"/>
                    <a:pt x="138" y="40"/>
                  </a:cubicBezTo>
                  <a:cubicBezTo>
                    <a:pt x="135" y="40"/>
                    <a:pt x="135" y="40"/>
                    <a:pt x="135" y="40"/>
                  </a:cubicBezTo>
                  <a:lnTo>
                    <a:pt x="134" y="38"/>
                  </a:lnTo>
                  <a:close/>
                  <a:moveTo>
                    <a:pt x="139" y="38"/>
                  </a:moveTo>
                  <a:cubicBezTo>
                    <a:pt x="143" y="38"/>
                    <a:pt x="143" y="38"/>
                    <a:pt x="143" y="38"/>
                  </a:cubicBezTo>
                  <a:cubicBezTo>
                    <a:pt x="143" y="40"/>
                    <a:pt x="143" y="40"/>
                    <a:pt x="143" y="40"/>
                  </a:cubicBezTo>
                  <a:cubicBezTo>
                    <a:pt x="139" y="40"/>
                    <a:pt x="139" y="40"/>
                    <a:pt x="139" y="40"/>
                  </a:cubicBezTo>
                  <a:lnTo>
                    <a:pt x="139" y="38"/>
                  </a:lnTo>
                  <a:close/>
                  <a:moveTo>
                    <a:pt x="145" y="38"/>
                  </a:moveTo>
                  <a:cubicBezTo>
                    <a:pt x="149" y="38"/>
                    <a:pt x="149" y="38"/>
                    <a:pt x="149" y="38"/>
                  </a:cubicBezTo>
                  <a:cubicBezTo>
                    <a:pt x="149" y="40"/>
                    <a:pt x="149" y="40"/>
                    <a:pt x="149" y="40"/>
                  </a:cubicBezTo>
                  <a:cubicBezTo>
                    <a:pt x="145" y="40"/>
                    <a:pt x="145" y="40"/>
                    <a:pt x="145" y="40"/>
                  </a:cubicBezTo>
                  <a:lnTo>
                    <a:pt x="145" y="38"/>
                  </a:lnTo>
                  <a:close/>
                  <a:moveTo>
                    <a:pt x="151" y="38"/>
                  </a:moveTo>
                  <a:cubicBezTo>
                    <a:pt x="155" y="38"/>
                    <a:pt x="155" y="38"/>
                    <a:pt x="155" y="38"/>
                  </a:cubicBezTo>
                  <a:cubicBezTo>
                    <a:pt x="155" y="40"/>
                    <a:pt x="155" y="40"/>
                    <a:pt x="155" y="40"/>
                  </a:cubicBezTo>
                  <a:cubicBezTo>
                    <a:pt x="151" y="40"/>
                    <a:pt x="151" y="40"/>
                    <a:pt x="151" y="40"/>
                  </a:cubicBezTo>
                  <a:lnTo>
                    <a:pt x="151" y="38"/>
                  </a:lnTo>
                  <a:close/>
                  <a:moveTo>
                    <a:pt x="156" y="38"/>
                  </a:moveTo>
                  <a:cubicBezTo>
                    <a:pt x="160" y="38"/>
                    <a:pt x="160" y="38"/>
                    <a:pt x="160" y="38"/>
                  </a:cubicBezTo>
                  <a:cubicBezTo>
                    <a:pt x="160" y="40"/>
                    <a:pt x="160" y="40"/>
                    <a:pt x="160" y="40"/>
                  </a:cubicBezTo>
                  <a:cubicBezTo>
                    <a:pt x="156" y="40"/>
                    <a:pt x="156" y="40"/>
                    <a:pt x="156" y="40"/>
                  </a:cubicBezTo>
                  <a:lnTo>
                    <a:pt x="156" y="38"/>
                  </a:lnTo>
                  <a:close/>
                  <a:moveTo>
                    <a:pt x="162" y="38"/>
                  </a:moveTo>
                  <a:cubicBezTo>
                    <a:pt x="166" y="38"/>
                    <a:pt x="166" y="38"/>
                    <a:pt x="166" y="38"/>
                  </a:cubicBezTo>
                  <a:cubicBezTo>
                    <a:pt x="166" y="40"/>
                    <a:pt x="166" y="40"/>
                    <a:pt x="166" y="40"/>
                  </a:cubicBezTo>
                  <a:cubicBezTo>
                    <a:pt x="162" y="40"/>
                    <a:pt x="162" y="40"/>
                    <a:pt x="162" y="40"/>
                  </a:cubicBezTo>
                  <a:lnTo>
                    <a:pt x="162" y="38"/>
                  </a:lnTo>
                  <a:close/>
                  <a:moveTo>
                    <a:pt x="168" y="38"/>
                  </a:moveTo>
                  <a:cubicBezTo>
                    <a:pt x="172" y="38"/>
                    <a:pt x="172" y="38"/>
                    <a:pt x="172" y="38"/>
                  </a:cubicBezTo>
                  <a:cubicBezTo>
                    <a:pt x="172" y="40"/>
                    <a:pt x="172" y="40"/>
                    <a:pt x="172" y="40"/>
                  </a:cubicBezTo>
                  <a:cubicBezTo>
                    <a:pt x="168" y="40"/>
                    <a:pt x="168" y="40"/>
                    <a:pt x="168" y="40"/>
                  </a:cubicBezTo>
                  <a:lnTo>
                    <a:pt x="168" y="38"/>
                  </a:lnTo>
                  <a:close/>
                  <a:moveTo>
                    <a:pt x="174" y="38"/>
                  </a:moveTo>
                  <a:cubicBezTo>
                    <a:pt x="178" y="38"/>
                    <a:pt x="178" y="38"/>
                    <a:pt x="178" y="38"/>
                  </a:cubicBezTo>
                  <a:cubicBezTo>
                    <a:pt x="177" y="40"/>
                    <a:pt x="177" y="40"/>
                    <a:pt x="177" y="40"/>
                  </a:cubicBezTo>
                  <a:cubicBezTo>
                    <a:pt x="174" y="40"/>
                    <a:pt x="174" y="40"/>
                    <a:pt x="174" y="40"/>
                  </a:cubicBezTo>
                  <a:lnTo>
                    <a:pt x="174" y="38"/>
                  </a:lnTo>
                  <a:close/>
                  <a:moveTo>
                    <a:pt x="179" y="38"/>
                  </a:moveTo>
                  <a:cubicBezTo>
                    <a:pt x="183" y="38"/>
                    <a:pt x="183" y="38"/>
                    <a:pt x="183" y="38"/>
                  </a:cubicBezTo>
                  <a:cubicBezTo>
                    <a:pt x="183" y="40"/>
                    <a:pt x="183" y="40"/>
                    <a:pt x="183" y="40"/>
                  </a:cubicBezTo>
                  <a:cubicBezTo>
                    <a:pt x="179" y="40"/>
                    <a:pt x="179" y="40"/>
                    <a:pt x="179" y="40"/>
                  </a:cubicBezTo>
                  <a:lnTo>
                    <a:pt x="179" y="38"/>
                  </a:lnTo>
                  <a:close/>
                  <a:moveTo>
                    <a:pt x="185" y="38"/>
                  </a:moveTo>
                  <a:cubicBezTo>
                    <a:pt x="189" y="38"/>
                    <a:pt x="189" y="38"/>
                    <a:pt x="189" y="38"/>
                  </a:cubicBezTo>
                  <a:cubicBezTo>
                    <a:pt x="188" y="40"/>
                    <a:pt x="188" y="40"/>
                    <a:pt x="188" y="40"/>
                  </a:cubicBezTo>
                  <a:cubicBezTo>
                    <a:pt x="185" y="40"/>
                    <a:pt x="185" y="40"/>
                    <a:pt x="185" y="40"/>
                  </a:cubicBezTo>
                  <a:lnTo>
                    <a:pt x="185" y="38"/>
                  </a:lnTo>
                  <a:close/>
                  <a:moveTo>
                    <a:pt x="189" y="36"/>
                  </a:moveTo>
                  <a:cubicBezTo>
                    <a:pt x="185" y="36"/>
                    <a:pt x="185" y="36"/>
                    <a:pt x="185" y="36"/>
                  </a:cubicBezTo>
                  <a:cubicBezTo>
                    <a:pt x="186" y="33"/>
                    <a:pt x="186" y="33"/>
                    <a:pt x="186" y="33"/>
                  </a:cubicBezTo>
                  <a:cubicBezTo>
                    <a:pt x="189" y="33"/>
                    <a:pt x="189" y="33"/>
                    <a:pt x="189" y="33"/>
                  </a:cubicBezTo>
                  <a:lnTo>
                    <a:pt x="189" y="36"/>
                  </a:lnTo>
                  <a:close/>
                  <a:moveTo>
                    <a:pt x="184" y="36"/>
                  </a:moveTo>
                  <a:cubicBezTo>
                    <a:pt x="180" y="36"/>
                    <a:pt x="180" y="36"/>
                    <a:pt x="180" y="36"/>
                  </a:cubicBezTo>
                  <a:cubicBezTo>
                    <a:pt x="180" y="33"/>
                    <a:pt x="180" y="33"/>
                    <a:pt x="180" y="33"/>
                  </a:cubicBezTo>
                  <a:cubicBezTo>
                    <a:pt x="184" y="33"/>
                    <a:pt x="184" y="33"/>
                    <a:pt x="184" y="33"/>
                  </a:cubicBezTo>
                  <a:lnTo>
                    <a:pt x="184" y="36"/>
                  </a:lnTo>
                  <a:close/>
                  <a:moveTo>
                    <a:pt x="178" y="36"/>
                  </a:moveTo>
                  <a:cubicBezTo>
                    <a:pt x="174" y="36"/>
                    <a:pt x="174" y="36"/>
                    <a:pt x="174" y="36"/>
                  </a:cubicBezTo>
                  <a:cubicBezTo>
                    <a:pt x="174" y="33"/>
                    <a:pt x="174" y="33"/>
                    <a:pt x="174" y="33"/>
                  </a:cubicBezTo>
                  <a:cubicBezTo>
                    <a:pt x="178" y="33"/>
                    <a:pt x="178" y="33"/>
                    <a:pt x="178" y="33"/>
                  </a:cubicBezTo>
                  <a:lnTo>
                    <a:pt x="178" y="36"/>
                  </a:lnTo>
                  <a:close/>
                  <a:moveTo>
                    <a:pt x="172" y="36"/>
                  </a:moveTo>
                  <a:cubicBezTo>
                    <a:pt x="168" y="36"/>
                    <a:pt x="168" y="36"/>
                    <a:pt x="168" y="36"/>
                  </a:cubicBezTo>
                  <a:cubicBezTo>
                    <a:pt x="168" y="33"/>
                    <a:pt x="168" y="33"/>
                    <a:pt x="168" y="33"/>
                  </a:cubicBezTo>
                  <a:cubicBezTo>
                    <a:pt x="172" y="33"/>
                    <a:pt x="172" y="33"/>
                    <a:pt x="172" y="33"/>
                  </a:cubicBezTo>
                  <a:lnTo>
                    <a:pt x="172" y="36"/>
                  </a:lnTo>
                  <a:close/>
                  <a:moveTo>
                    <a:pt x="166" y="36"/>
                  </a:moveTo>
                  <a:cubicBezTo>
                    <a:pt x="162" y="36"/>
                    <a:pt x="162" y="36"/>
                    <a:pt x="162" y="36"/>
                  </a:cubicBezTo>
                  <a:cubicBezTo>
                    <a:pt x="162" y="33"/>
                    <a:pt x="162" y="33"/>
                    <a:pt x="162" y="33"/>
                  </a:cubicBezTo>
                  <a:cubicBezTo>
                    <a:pt x="166" y="33"/>
                    <a:pt x="166" y="33"/>
                    <a:pt x="166" y="33"/>
                  </a:cubicBezTo>
                  <a:lnTo>
                    <a:pt x="166" y="36"/>
                  </a:lnTo>
                  <a:close/>
                  <a:moveTo>
                    <a:pt x="160" y="36"/>
                  </a:moveTo>
                  <a:cubicBezTo>
                    <a:pt x="156" y="36"/>
                    <a:pt x="156" y="36"/>
                    <a:pt x="156" y="36"/>
                  </a:cubicBezTo>
                  <a:cubicBezTo>
                    <a:pt x="156" y="33"/>
                    <a:pt x="156" y="33"/>
                    <a:pt x="156" y="33"/>
                  </a:cubicBezTo>
                  <a:cubicBezTo>
                    <a:pt x="160" y="33"/>
                    <a:pt x="160" y="33"/>
                    <a:pt x="160" y="33"/>
                  </a:cubicBezTo>
                  <a:lnTo>
                    <a:pt x="160" y="36"/>
                  </a:lnTo>
                  <a:close/>
                  <a:moveTo>
                    <a:pt x="155" y="36"/>
                  </a:moveTo>
                  <a:cubicBezTo>
                    <a:pt x="151" y="36"/>
                    <a:pt x="151" y="36"/>
                    <a:pt x="151" y="36"/>
                  </a:cubicBezTo>
                  <a:cubicBezTo>
                    <a:pt x="150" y="33"/>
                    <a:pt x="150" y="33"/>
                    <a:pt x="150" y="33"/>
                  </a:cubicBezTo>
                  <a:cubicBezTo>
                    <a:pt x="154" y="33"/>
                    <a:pt x="154" y="33"/>
                    <a:pt x="154" y="33"/>
                  </a:cubicBezTo>
                  <a:lnTo>
                    <a:pt x="155" y="36"/>
                  </a:lnTo>
                  <a:close/>
                  <a:moveTo>
                    <a:pt x="149" y="36"/>
                  </a:moveTo>
                  <a:cubicBezTo>
                    <a:pt x="145" y="36"/>
                    <a:pt x="145" y="36"/>
                    <a:pt x="145" y="36"/>
                  </a:cubicBezTo>
                  <a:cubicBezTo>
                    <a:pt x="145" y="33"/>
                    <a:pt x="145" y="33"/>
                    <a:pt x="145" y="33"/>
                  </a:cubicBezTo>
                  <a:cubicBezTo>
                    <a:pt x="149" y="33"/>
                    <a:pt x="149" y="33"/>
                    <a:pt x="149" y="33"/>
                  </a:cubicBezTo>
                  <a:lnTo>
                    <a:pt x="149" y="36"/>
                  </a:lnTo>
                  <a:close/>
                  <a:moveTo>
                    <a:pt x="143" y="36"/>
                  </a:moveTo>
                  <a:cubicBezTo>
                    <a:pt x="139" y="36"/>
                    <a:pt x="139" y="36"/>
                    <a:pt x="139" y="36"/>
                  </a:cubicBezTo>
                  <a:cubicBezTo>
                    <a:pt x="139" y="33"/>
                    <a:pt x="139" y="33"/>
                    <a:pt x="139" y="33"/>
                  </a:cubicBezTo>
                  <a:cubicBezTo>
                    <a:pt x="143" y="33"/>
                    <a:pt x="143" y="33"/>
                    <a:pt x="143" y="33"/>
                  </a:cubicBezTo>
                  <a:lnTo>
                    <a:pt x="143" y="36"/>
                  </a:lnTo>
                  <a:close/>
                  <a:moveTo>
                    <a:pt x="137" y="36"/>
                  </a:moveTo>
                  <a:cubicBezTo>
                    <a:pt x="134" y="36"/>
                    <a:pt x="134" y="36"/>
                    <a:pt x="134" y="36"/>
                  </a:cubicBezTo>
                  <a:cubicBezTo>
                    <a:pt x="133" y="33"/>
                    <a:pt x="133" y="33"/>
                    <a:pt x="133" y="33"/>
                  </a:cubicBezTo>
                  <a:cubicBezTo>
                    <a:pt x="137" y="33"/>
                    <a:pt x="137" y="33"/>
                    <a:pt x="137" y="33"/>
                  </a:cubicBezTo>
                  <a:lnTo>
                    <a:pt x="137" y="36"/>
                  </a:lnTo>
                  <a:close/>
                  <a:moveTo>
                    <a:pt x="138" y="42"/>
                  </a:moveTo>
                  <a:cubicBezTo>
                    <a:pt x="138" y="45"/>
                    <a:pt x="138" y="45"/>
                    <a:pt x="138" y="45"/>
                  </a:cubicBezTo>
                  <a:cubicBezTo>
                    <a:pt x="136" y="45"/>
                    <a:pt x="136" y="45"/>
                    <a:pt x="136" y="45"/>
                  </a:cubicBezTo>
                  <a:cubicBezTo>
                    <a:pt x="135" y="42"/>
                    <a:pt x="135" y="42"/>
                    <a:pt x="135" y="42"/>
                  </a:cubicBezTo>
                  <a:lnTo>
                    <a:pt x="138" y="42"/>
                  </a:lnTo>
                  <a:close/>
                  <a:moveTo>
                    <a:pt x="140" y="45"/>
                  </a:moveTo>
                  <a:cubicBezTo>
                    <a:pt x="140" y="42"/>
                    <a:pt x="140" y="42"/>
                    <a:pt x="140" y="42"/>
                  </a:cubicBezTo>
                  <a:cubicBezTo>
                    <a:pt x="143" y="42"/>
                    <a:pt x="143" y="42"/>
                    <a:pt x="143" y="42"/>
                  </a:cubicBezTo>
                  <a:cubicBezTo>
                    <a:pt x="144" y="45"/>
                    <a:pt x="144" y="45"/>
                    <a:pt x="144" y="45"/>
                  </a:cubicBezTo>
                  <a:lnTo>
                    <a:pt x="140" y="45"/>
                  </a:lnTo>
                  <a:close/>
                  <a:moveTo>
                    <a:pt x="146" y="45"/>
                  </a:moveTo>
                  <a:cubicBezTo>
                    <a:pt x="145" y="42"/>
                    <a:pt x="145" y="42"/>
                    <a:pt x="145" y="42"/>
                  </a:cubicBezTo>
                  <a:cubicBezTo>
                    <a:pt x="149" y="42"/>
                    <a:pt x="149" y="42"/>
                    <a:pt x="149" y="42"/>
                  </a:cubicBezTo>
                  <a:cubicBezTo>
                    <a:pt x="149" y="45"/>
                    <a:pt x="149" y="45"/>
                    <a:pt x="149" y="45"/>
                  </a:cubicBezTo>
                  <a:lnTo>
                    <a:pt x="146" y="45"/>
                  </a:lnTo>
                  <a:close/>
                  <a:moveTo>
                    <a:pt x="151" y="45"/>
                  </a:moveTo>
                  <a:cubicBezTo>
                    <a:pt x="151" y="42"/>
                    <a:pt x="151" y="42"/>
                    <a:pt x="151" y="42"/>
                  </a:cubicBezTo>
                  <a:cubicBezTo>
                    <a:pt x="155" y="42"/>
                    <a:pt x="155" y="42"/>
                    <a:pt x="155" y="42"/>
                  </a:cubicBezTo>
                  <a:cubicBezTo>
                    <a:pt x="155" y="45"/>
                    <a:pt x="155" y="45"/>
                    <a:pt x="155" y="45"/>
                  </a:cubicBezTo>
                  <a:lnTo>
                    <a:pt x="151" y="45"/>
                  </a:lnTo>
                  <a:close/>
                  <a:moveTo>
                    <a:pt x="157" y="45"/>
                  </a:moveTo>
                  <a:cubicBezTo>
                    <a:pt x="157" y="42"/>
                    <a:pt x="157" y="42"/>
                    <a:pt x="157" y="42"/>
                  </a:cubicBezTo>
                  <a:cubicBezTo>
                    <a:pt x="160" y="42"/>
                    <a:pt x="160" y="42"/>
                    <a:pt x="160" y="42"/>
                  </a:cubicBezTo>
                  <a:cubicBezTo>
                    <a:pt x="160" y="45"/>
                    <a:pt x="160" y="45"/>
                    <a:pt x="160" y="45"/>
                  </a:cubicBezTo>
                  <a:lnTo>
                    <a:pt x="157" y="45"/>
                  </a:lnTo>
                  <a:close/>
                  <a:moveTo>
                    <a:pt x="162" y="42"/>
                  </a:moveTo>
                  <a:cubicBezTo>
                    <a:pt x="166" y="42"/>
                    <a:pt x="166" y="42"/>
                    <a:pt x="166" y="42"/>
                  </a:cubicBezTo>
                  <a:cubicBezTo>
                    <a:pt x="166" y="45"/>
                    <a:pt x="166" y="45"/>
                    <a:pt x="166" y="45"/>
                  </a:cubicBezTo>
                  <a:cubicBezTo>
                    <a:pt x="162" y="45"/>
                    <a:pt x="162" y="45"/>
                    <a:pt x="162" y="45"/>
                  </a:cubicBezTo>
                  <a:lnTo>
                    <a:pt x="162" y="42"/>
                  </a:lnTo>
                  <a:close/>
                  <a:moveTo>
                    <a:pt x="168" y="42"/>
                  </a:moveTo>
                  <a:cubicBezTo>
                    <a:pt x="172" y="42"/>
                    <a:pt x="172" y="42"/>
                    <a:pt x="172" y="42"/>
                  </a:cubicBezTo>
                  <a:cubicBezTo>
                    <a:pt x="171" y="45"/>
                    <a:pt x="171" y="45"/>
                    <a:pt x="171" y="45"/>
                  </a:cubicBezTo>
                  <a:cubicBezTo>
                    <a:pt x="168" y="45"/>
                    <a:pt x="168" y="45"/>
                    <a:pt x="168" y="45"/>
                  </a:cubicBezTo>
                  <a:lnTo>
                    <a:pt x="168" y="42"/>
                  </a:lnTo>
                  <a:close/>
                  <a:moveTo>
                    <a:pt x="173" y="42"/>
                  </a:moveTo>
                  <a:cubicBezTo>
                    <a:pt x="177" y="42"/>
                    <a:pt x="177" y="42"/>
                    <a:pt x="177" y="42"/>
                  </a:cubicBezTo>
                  <a:cubicBezTo>
                    <a:pt x="177" y="45"/>
                    <a:pt x="177" y="45"/>
                    <a:pt x="177" y="45"/>
                  </a:cubicBezTo>
                  <a:cubicBezTo>
                    <a:pt x="173" y="45"/>
                    <a:pt x="173" y="45"/>
                    <a:pt x="173" y="45"/>
                  </a:cubicBezTo>
                  <a:lnTo>
                    <a:pt x="173" y="42"/>
                  </a:lnTo>
                  <a:close/>
                  <a:moveTo>
                    <a:pt x="179" y="42"/>
                  </a:moveTo>
                  <a:cubicBezTo>
                    <a:pt x="183" y="42"/>
                    <a:pt x="183" y="42"/>
                    <a:pt x="183" y="42"/>
                  </a:cubicBezTo>
                  <a:cubicBezTo>
                    <a:pt x="183" y="45"/>
                    <a:pt x="183" y="45"/>
                    <a:pt x="183" y="45"/>
                  </a:cubicBezTo>
                  <a:cubicBezTo>
                    <a:pt x="179" y="45"/>
                    <a:pt x="179" y="45"/>
                    <a:pt x="179" y="45"/>
                  </a:cubicBezTo>
                  <a:lnTo>
                    <a:pt x="179" y="42"/>
                  </a:lnTo>
                  <a:close/>
                  <a:moveTo>
                    <a:pt x="190" y="31"/>
                  </a:moveTo>
                  <a:cubicBezTo>
                    <a:pt x="186" y="31"/>
                    <a:pt x="186" y="31"/>
                    <a:pt x="186" y="31"/>
                  </a:cubicBezTo>
                  <a:cubicBezTo>
                    <a:pt x="186" y="29"/>
                    <a:pt x="186" y="29"/>
                    <a:pt x="186" y="29"/>
                  </a:cubicBezTo>
                  <a:cubicBezTo>
                    <a:pt x="190" y="29"/>
                    <a:pt x="190" y="29"/>
                    <a:pt x="190" y="29"/>
                  </a:cubicBezTo>
                  <a:lnTo>
                    <a:pt x="190" y="31"/>
                  </a:lnTo>
                  <a:close/>
                  <a:moveTo>
                    <a:pt x="184" y="31"/>
                  </a:moveTo>
                  <a:cubicBezTo>
                    <a:pt x="180" y="31"/>
                    <a:pt x="180" y="31"/>
                    <a:pt x="180" y="31"/>
                  </a:cubicBezTo>
                  <a:cubicBezTo>
                    <a:pt x="180" y="29"/>
                    <a:pt x="180" y="29"/>
                    <a:pt x="180" y="29"/>
                  </a:cubicBezTo>
                  <a:cubicBezTo>
                    <a:pt x="184" y="29"/>
                    <a:pt x="184" y="29"/>
                    <a:pt x="184" y="29"/>
                  </a:cubicBezTo>
                  <a:lnTo>
                    <a:pt x="184" y="31"/>
                  </a:lnTo>
                  <a:close/>
                  <a:moveTo>
                    <a:pt x="178" y="31"/>
                  </a:moveTo>
                  <a:cubicBezTo>
                    <a:pt x="174" y="31"/>
                    <a:pt x="174" y="31"/>
                    <a:pt x="174" y="31"/>
                  </a:cubicBezTo>
                  <a:cubicBezTo>
                    <a:pt x="174" y="29"/>
                    <a:pt x="174" y="29"/>
                    <a:pt x="174" y="29"/>
                  </a:cubicBezTo>
                  <a:cubicBezTo>
                    <a:pt x="178" y="29"/>
                    <a:pt x="178" y="29"/>
                    <a:pt x="178" y="29"/>
                  </a:cubicBezTo>
                  <a:lnTo>
                    <a:pt x="178" y="31"/>
                  </a:lnTo>
                  <a:close/>
                  <a:moveTo>
                    <a:pt x="172" y="31"/>
                  </a:moveTo>
                  <a:cubicBezTo>
                    <a:pt x="168" y="31"/>
                    <a:pt x="168" y="31"/>
                    <a:pt x="168" y="31"/>
                  </a:cubicBezTo>
                  <a:cubicBezTo>
                    <a:pt x="168" y="29"/>
                    <a:pt x="168" y="29"/>
                    <a:pt x="168" y="29"/>
                  </a:cubicBezTo>
                  <a:cubicBezTo>
                    <a:pt x="172" y="29"/>
                    <a:pt x="172" y="29"/>
                    <a:pt x="172" y="29"/>
                  </a:cubicBezTo>
                  <a:lnTo>
                    <a:pt x="172" y="31"/>
                  </a:lnTo>
                  <a:close/>
                  <a:moveTo>
                    <a:pt x="166" y="31"/>
                  </a:moveTo>
                  <a:cubicBezTo>
                    <a:pt x="162" y="31"/>
                    <a:pt x="162" y="31"/>
                    <a:pt x="162" y="31"/>
                  </a:cubicBezTo>
                  <a:cubicBezTo>
                    <a:pt x="162" y="29"/>
                    <a:pt x="162" y="29"/>
                    <a:pt x="162" y="29"/>
                  </a:cubicBezTo>
                  <a:cubicBezTo>
                    <a:pt x="166" y="29"/>
                    <a:pt x="166" y="29"/>
                    <a:pt x="166" y="29"/>
                  </a:cubicBezTo>
                  <a:lnTo>
                    <a:pt x="166" y="31"/>
                  </a:lnTo>
                  <a:close/>
                  <a:moveTo>
                    <a:pt x="160" y="31"/>
                  </a:moveTo>
                  <a:cubicBezTo>
                    <a:pt x="156" y="31"/>
                    <a:pt x="156" y="31"/>
                    <a:pt x="156" y="31"/>
                  </a:cubicBezTo>
                  <a:cubicBezTo>
                    <a:pt x="156" y="29"/>
                    <a:pt x="156" y="29"/>
                    <a:pt x="156" y="29"/>
                  </a:cubicBezTo>
                  <a:cubicBezTo>
                    <a:pt x="160" y="29"/>
                    <a:pt x="160" y="29"/>
                    <a:pt x="160" y="29"/>
                  </a:cubicBezTo>
                  <a:lnTo>
                    <a:pt x="160" y="31"/>
                  </a:lnTo>
                  <a:close/>
                  <a:moveTo>
                    <a:pt x="154" y="29"/>
                  </a:moveTo>
                  <a:cubicBezTo>
                    <a:pt x="154" y="31"/>
                    <a:pt x="154" y="31"/>
                    <a:pt x="154" y="31"/>
                  </a:cubicBezTo>
                  <a:cubicBezTo>
                    <a:pt x="150" y="31"/>
                    <a:pt x="150" y="31"/>
                    <a:pt x="150" y="31"/>
                  </a:cubicBezTo>
                  <a:cubicBezTo>
                    <a:pt x="150" y="29"/>
                    <a:pt x="150" y="29"/>
                    <a:pt x="150" y="29"/>
                  </a:cubicBezTo>
                  <a:lnTo>
                    <a:pt x="154" y="29"/>
                  </a:lnTo>
                  <a:close/>
                  <a:moveTo>
                    <a:pt x="148" y="29"/>
                  </a:moveTo>
                  <a:cubicBezTo>
                    <a:pt x="148" y="31"/>
                    <a:pt x="148" y="31"/>
                    <a:pt x="148" y="31"/>
                  </a:cubicBezTo>
                  <a:cubicBezTo>
                    <a:pt x="144" y="31"/>
                    <a:pt x="144" y="31"/>
                    <a:pt x="144" y="31"/>
                  </a:cubicBezTo>
                  <a:cubicBezTo>
                    <a:pt x="144" y="29"/>
                    <a:pt x="144" y="29"/>
                    <a:pt x="144" y="29"/>
                  </a:cubicBezTo>
                  <a:lnTo>
                    <a:pt x="148" y="29"/>
                  </a:lnTo>
                  <a:close/>
                  <a:moveTo>
                    <a:pt x="142" y="29"/>
                  </a:moveTo>
                  <a:cubicBezTo>
                    <a:pt x="143" y="31"/>
                    <a:pt x="143" y="31"/>
                    <a:pt x="143" y="31"/>
                  </a:cubicBezTo>
                  <a:cubicBezTo>
                    <a:pt x="138" y="31"/>
                    <a:pt x="138" y="31"/>
                    <a:pt x="138" y="31"/>
                  </a:cubicBezTo>
                  <a:cubicBezTo>
                    <a:pt x="138" y="29"/>
                    <a:pt x="138" y="29"/>
                    <a:pt x="138" y="29"/>
                  </a:cubicBezTo>
                  <a:lnTo>
                    <a:pt x="142" y="29"/>
                  </a:lnTo>
                  <a:close/>
                  <a:moveTo>
                    <a:pt x="136" y="29"/>
                  </a:moveTo>
                  <a:cubicBezTo>
                    <a:pt x="137" y="31"/>
                    <a:pt x="137" y="31"/>
                    <a:pt x="137" y="31"/>
                  </a:cubicBezTo>
                  <a:cubicBezTo>
                    <a:pt x="133" y="31"/>
                    <a:pt x="133" y="31"/>
                    <a:pt x="133" y="31"/>
                  </a:cubicBezTo>
                  <a:cubicBezTo>
                    <a:pt x="132" y="29"/>
                    <a:pt x="132" y="29"/>
                    <a:pt x="132" y="29"/>
                  </a:cubicBezTo>
                  <a:lnTo>
                    <a:pt x="136" y="29"/>
                  </a:lnTo>
                  <a:close/>
                  <a:moveTo>
                    <a:pt x="130" y="21"/>
                  </a:moveTo>
                  <a:cubicBezTo>
                    <a:pt x="130" y="21"/>
                    <a:pt x="130" y="21"/>
                    <a:pt x="130" y="21"/>
                  </a:cubicBezTo>
                  <a:cubicBezTo>
                    <a:pt x="130" y="21"/>
                    <a:pt x="129" y="21"/>
                    <a:pt x="129" y="21"/>
                  </a:cubicBezTo>
                  <a:cubicBezTo>
                    <a:pt x="129" y="21"/>
                    <a:pt x="129" y="22"/>
                    <a:pt x="129" y="22"/>
                  </a:cubicBezTo>
                  <a:cubicBezTo>
                    <a:pt x="132" y="38"/>
                    <a:pt x="132" y="38"/>
                    <a:pt x="132" y="38"/>
                  </a:cubicBezTo>
                  <a:cubicBezTo>
                    <a:pt x="123" y="7"/>
                    <a:pt x="123" y="7"/>
                    <a:pt x="123" y="7"/>
                  </a:cubicBezTo>
                  <a:cubicBezTo>
                    <a:pt x="124" y="8"/>
                    <a:pt x="125" y="8"/>
                    <a:pt x="127" y="8"/>
                  </a:cubicBezTo>
                  <a:lnTo>
                    <a:pt x="130" y="21"/>
                  </a:lnTo>
                  <a:close/>
                  <a:moveTo>
                    <a:pt x="134" y="49"/>
                  </a:moveTo>
                  <a:cubicBezTo>
                    <a:pt x="131" y="51"/>
                    <a:pt x="131" y="51"/>
                    <a:pt x="131" y="51"/>
                  </a:cubicBezTo>
                  <a:cubicBezTo>
                    <a:pt x="118" y="6"/>
                    <a:pt x="118" y="6"/>
                    <a:pt x="118" y="6"/>
                  </a:cubicBezTo>
                  <a:cubicBezTo>
                    <a:pt x="119" y="6"/>
                    <a:pt x="120" y="6"/>
                    <a:pt x="121" y="7"/>
                  </a:cubicBezTo>
                  <a:lnTo>
                    <a:pt x="134" y="49"/>
                  </a:lnTo>
                  <a:close/>
                  <a:moveTo>
                    <a:pt x="135" y="50"/>
                  </a:moveTo>
                  <a:cubicBezTo>
                    <a:pt x="135" y="50"/>
                    <a:pt x="135" y="50"/>
                    <a:pt x="135" y="50"/>
                  </a:cubicBezTo>
                  <a:cubicBezTo>
                    <a:pt x="136" y="50"/>
                    <a:pt x="136" y="50"/>
                    <a:pt x="136" y="49"/>
                  </a:cubicBezTo>
                  <a:cubicBezTo>
                    <a:pt x="135" y="47"/>
                    <a:pt x="135" y="47"/>
                    <a:pt x="135" y="47"/>
                  </a:cubicBezTo>
                  <a:cubicBezTo>
                    <a:pt x="187" y="47"/>
                    <a:pt x="187" y="47"/>
                    <a:pt x="187" y="47"/>
                  </a:cubicBezTo>
                  <a:cubicBezTo>
                    <a:pt x="192" y="53"/>
                    <a:pt x="192" y="53"/>
                    <a:pt x="192" y="53"/>
                  </a:cubicBezTo>
                  <a:cubicBezTo>
                    <a:pt x="131" y="53"/>
                    <a:pt x="131" y="53"/>
                    <a:pt x="131" y="53"/>
                  </a:cubicBezTo>
                  <a:lnTo>
                    <a:pt x="135" y="50"/>
                  </a:lnTo>
                  <a:close/>
                  <a:moveTo>
                    <a:pt x="198" y="56"/>
                  </a:moveTo>
                  <a:cubicBezTo>
                    <a:pt x="198" y="11"/>
                    <a:pt x="198" y="11"/>
                    <a:pt x="198" y="11"/>
                  </a:cubicBezTo>
                  <a:cubicBezTo>
                    <a:pt x="199" y="10"/>
                    <a:pt x="200" y="10"/>
                    <a:pt x="201" y="10"/>
                  </a:cubicBezTo>
                  <a:cubicBezTo>
                    <a:pt x="201" y="60"/>
                    <a:pt x="201" y="60"/>
                    <a:pt x="201" y="60"/>
                  </a:cubicBezTo>
                  <a:lnTo>
                    <a:pt x="198" y="56"/>
                  </a:lnTo>
                  <a:close/>
                  <a:moveTo>
                    <a:pt x="203" y="9"/>
                  </a:moveTo>
                  <a:cubicBezTo>
                    <a:pt x="204" y="9"/>
                    <a:pt x="205" y="8"/>
                    <a:pt x="206" y="8"/>
                  </a:cubicBezTo>
                  <a:cubicBezTo>
                    <a:pt x="206" y="62"/>
                    <a:pt x="206" y="62"/>
                    <a:pt x="206" y="62"/>
                  </a:cubicBezTo>
                  <a:cubicBezTo>
                    <a:pt x="203" y="62"/>
                    <a:pt x="203" y="62"/>
                    <a:pt x="203" y="62"/>
                  </a:cubicBezTo>
                  <a:lnTo>
                    <a:pt x="203" y="9"/>
                  </a:lnTo>
                  <a:close/>
                  <a:moveTo>
                    <a:pt x="207" y="7"/>
                  </a:moveTo>
                  <a:cubicBezTo>
                    <a:pt x="208" y="7"/>
                    <a:pt x="209" y="7"/>
                    <a:pt x="210" y="7"/>
                  </a:cubicBezTo>
                  <a:cubicBezTo>
                    <a:pt x="210" y="62"/>
                    <a:pt x="210" y="62"/>
                    <a:pt x="210" y="62"/>
                  </a:cubicBezTo>
                  <a:cubicBezTo>
                    <a:pt x="207" y="62"/>
                    <a:pt x="207" y="62"/>
                    <a:pt x="207" y="62"/>
                  </a:cubicBezTo>
                  <a:lnTo>
                    <a:pt x="207" y="7"/>
                  </a:lnTo>
                  <a:close/>
                  <a:moveTo>
                    <a:pt x="212" y="6"/>
                  </a:moveTo>
                  <a:cubicBezTo>
                    <a:pt x="213" y="6"/>
                    <a:pt x="214" y="6"/>
                    <a:pt x="215" y="6"/>
                  </a:cubicBezTo>
                  <a:cubicBezTo>
                    <a:pt x="215" y="62"/>
                    <a:pt x="215" y="62"/>
                    <a:pt x="215" y="62"/>
                  </a:cubicBezTo>
                  <a:cubicBezTo>
                    <a:pt x="212" y="62"/>
                    <a:pt x="212" y="62"/>
                    <a:pt x="212" y="62"/>
                  </a:cubicBezTo>
                  <a:lnTo>
                    <a:pt x="212" y="6"/>
                  </a:lnTo>
                  <a:close/>
                  <a:moveTo>
                    <a:pt x="217" y="5"/>
                  </a:moveTo>
                  <a:cubicBezTo>
                    <a:pt x="218" y="5"/>
                    <a:pt x="219" y="5"/>
                    <a:pt x="220" y="4"/>
                  </a:cubicBezTo>
                  <a:cubicBezTo>
                    <a:pt x="220" y="62"/>
                    <a:pt x="220" y="62"/>
                    <a:pt x="220" y="62"/>
                  </a:cubicBezTo>
                  <a:cubicBezTo>
                    <a:pt x="217" y="62"/>
                    <a:pt x="217" y="62"/>
                    <a:pt x="217" y="62"/>
                  </a:cubicBezTo>
                  <a:lnTo>
                    <a:pt x="217" y="5"/>
                  </a:lnTo>
                  <a:close/>
                  <a:moveTo>
                    <a:pt x="222" y="4"/>
                  </a:moveTo>
                  <a:cubicBezTo>
                    <a:pt x="223" y="4"/>
                    <a:pt x="224" y="4"/>
                    <a:pt x="225" y="4"/>
                  </a:cubicBezTo>
                  <a:cubicBezTo>
                    <a:pt x="225" y="62"/>
                    <a:pt x="225" y="62"/>
                    <a:pt x="225" y="62"/>
                  </a:cubicBezTo>
                  <a:cubicBezTo>
                    <a:pt x="222" y="62"/>
                    <a:pt x="222" y="62"/>
                    <a:pt x="222" y="62"/>
                  </a:cubicBezTo>
                  <a:lnTo>
                    <a:pt x="222" y="4"/>
                  </a:lnTo>
                  <a:close/>
                  <a:moveTo>
                    <a:pt x="227" y="3"/>
                  </a:moveTo>
                  <a:cubicBezTo>
                    <a:pt x="228" y="3"/>
                    <a:pt x="229" y="3"/>
                    <a:pt x="230" y="3"/>
                  </a:cubicBezTo>
                  <a:cubicBezTo>
                    <a:pt x="230" y="62"/>
                    <a:pt x="230" y="62"/>
                    <a:pt x="230" y="62"/>
                  </a:cubicBezTo>
                  <a:cubicBezTo>
                    <a:pt x="227" y="62"/>
                    <a:pt x="227" y="62"/>
                    <a:pt x="227" y="62"/>
                  </a:cubicBezTo>
                  <a:lnTo>
                    <a:pt x="227" y="3"/>
                  </a:lnTo>
                  <a:close/>
                  <a:moveTo>
                    <a:pt x="232" y="3"/>
                  </a:moveTo>
                  <a:cubicBezTo>
                    <a:pt x="233" y="2"/>
                    <a:pt x="234" y="2"/>
                    <a:pt x="235" y="2"/>
                  </a:cubicBezTo>
                  <a:cubicBezTo>
                    <a:pt x="235" y="62"/>
                    <a:pt x="235" y="62"/>
                    <a:pt x="235" y="62"/>
                  </a:cubicBezTo>
                  <a:cubicBezTo>
                    <a:pt x="232" y="62"/>
                    <a:pt x="232" y="62"/>
                    <a:pt x="232" y="62"/>
                  </a:cubicBezTo>
                  <a:lnTo>
                    <a:pt x="232" y="3"/>
                  </a:lnTo>
                  <a:close/>
                  <a:moveTo>
                    <a:pt x="236" y="2"/>
                  </a:moveTo>
                  <a:cubicBezTo>
                    <a:pt x="238" y="2"/>
                    <a:pt x="239" y="2"/>
                    <a:pt x="239" y="2"/>
                  </a:cubicBezTo>
                  <a:cubicBezTo>
                    <a:pt x="239" y="62"/>
                    <a:pt x="239" y="62"/>
                    <a:pt x="239" y="62"/>
                  </a:cubicBezTo>
                  <a:cubicBezTo>
                    <a:pt x="236" y="62"/>
                    <a:pt x="236" y="62"/>
                    <a:pt x="236" y="62"/>
                  </a:cubicBezTo>
                  <a:lnTo>
                    <a:pt x="236" y="2"/>
                  </a:lnTo>
                  <a:close/>
                  <a:moveTo>
                    <a:pt x="241" y="2"/>
                  </a:moveTo>
                  <a:cubicBezTo>
                    <a:pt x="244" y="2"/>
                    <a:pt x="244" y="2"/>
                    <a:pt x="244" y="2"/>
                  </a:cubicBezTo>
                  <a:cubicBezTo>
                    <a:pt x="244" y="62"/>
                    <a:pt x="244" y="62"/>
                    <a:pt x="244" y="62"/>
                  </a:cubicBezTo>
                  <a:cubicBezTo>
                    <a:pt x="241" y="62"/>
                    <a:pt x="241" y="62"/>
                    <a:pt x="241" y="62"/>
                  </a:cubicBezTo>
                  <a:lnTo>
                    <a:pt x="241" y="2"/>
                  </a:lnTo>
                  <a:close/>
                  <a:moveTo>
                    <a:pt x="246" y="2"/>
                  </a:moveTo>
                  <a:cubicBezTo>
                    <a:pt x="249" y="2"/>
                    <a:pt x="249" y="2"/>
                    <a:pt x="249" y="2"/>
                  </a:cubicBezTo>
                  <a:cubicBezTo>
                    <a:pt x="249" y="62"/>
                    <a:pt x="249" y="62"/>
                    <a:pt x="249" y="62"/>
                  </a:cubicBezTo>
                  <a:cubicBezTo>
                    <a:pt x="246" y="62"/>
                    <a:pt x="246" y="62"/>
                    <a:pt x="246" y="62"/>
                  </a:cubicBezTo>
                  <a:lnTo>
                    <a:pt x="246" y="2"/>
                  </a:lnTo>
                  <a:close/>
                  <a:moveTo>
                    <a:pt x="251" y="2"/>
                  </a:moveTo>
                  <a:cubicBezTo>
                    <a:pt x="254" y="2"/>
                    <a:pt x="254" y="2"/>
                    <a:pt x="254" y="2"/>
                  </a:cubicBezTo>
                  <a:cubicBezTo>
                    <a:pt x="254" y="62"/>
                    <a:pt x="254" y="62"/>
                    <a:pt x="254" y="62"/>
                  </a:cubicBezTo>
                  <a:cubicBezTo>
                    <a:pt x="251" y="62"/>
                    <a:pt x="251" y="62"/>
                    <a:pt x="251" y="62"/>
                  </a:cubicBezTo>
                  <a:lnTo>
                    <a:pt x="251" y="2"/>
                  </a:lnTo>
                  <a:close/>
                  <a:moveTo>
                    <a:pt x="256" y="2"/>
                  </a:moveTo>
                  <a:cubicBezTo>
                    <a:pt x="259" y="2"/>
                    <a:pt x="259" y="2"/>
                    <a:pt x="259" y="2"/>
                  </a:cubicBezTo>
                  <a:cubicBezTo>
                    <a:pt x="259" y="62"/>
                    <a:pt x="259" y="62"/>
                    <a:pt x="259" y="62"/>
                  </a:cubicBezTo>
                  <a:cubicBezTo>
                    <a:pt x="256" y="62"/>
                    <a:pt x="256" y="62"/>
                    <a:pt x="256" y="62"/>
                  </a:cubicBezTo>
                  <a:lnTo>
                    <a:pt x="256" y="2"/>
                  </a:lnTo>
                  <a:close/>
                  <a:moveTo>
                    <a:pt x="260" y="2"/>
                  </a:moveTo>
                  <a:cubicBezTo>
                    <a:pt x="263" y="2"/>
                    <a:pt x="263" y="2"/>
                    <a:pt x="263" y="2"/>
                  </a:cubicBezTo>
                  <a:cubicBezTo>
                    <a:pt x="263" y="62"/>
                    <a:pt x="263" y="62"/>
                    <a:pt x="263" y="62"/>
                  </a:cubicBezTo>
                  <a:cubicBezTo>
                    <a:pt x="260" y="62"/>
                    <a:pt x="260" y="62"/>
                    <a:pt x="260" y="62"/>
                  </a:cubicBezTo>
                  <a:lnTo>
                    <a:pt x="260" y="2"/>
                  </a:lnTo>
                  <a:close/>
                  <a:moveTo>
                    <a:pt x="265" y="2"/>
                  </a:moveTo>
                  <a:cubicBezTo>
                    <a:pt x="268" y="2"/>
                    <a:pt x="268" y="2"/>
                    <a:pt x="268" y="2"/>
                  </a:cubicBezTo>
                  <a:cubicBezTo>
                    <a:pt x="268" y="62"/>
                    <a:pt x="268" y="62"/>
                    <a:pt x="268" y="62"/>
                  </a:cubicBezTo>
                  <a:cubicBezTo>
                    <a:pt x="265" y="62"/>
                    <a:pt x="265" y="62"/>
                    <a:pt x="265" y="62"/>
                  </a:cubicBezTo>
                  <a:lnTo>
                    <a:pt x="265" y="2"/>
                  </a:lnTo>
                  <a:close/>
                  <a:moveTo>
                    <a:pt x="270" y="2"/>
                  </a:moveTo>
                  <a:cubicBezTo>
                    <a:pt x="273" y="2"/>
                    <a:pt x="273" y="2"/>
                    <a:pt x="273" y="2"/>
                  </a:cubicBezTo>
                  <a:cubicBezTo>
                    <a:pt x="273" y="62"/>
                    <a:pt x="273" y="62"/>
                    <a:pt x="273" y="62"/>
                  </a:cubicBezTo>
                  <a:cubicBezTo>
                    <a:pt x="270" y="62"/>
                    <a:pt x="270" y="62"/>
                    <a:pt x="270" y="62"/>
                  </a:cubicBezTo>
                  <a:lnTo>
                    <a:pt x="270" y="2"/>
                  </a:lnTo>
                  <a:close/>
                  <a:moveTo>
                    <a:pt x="275" y="2"/>
                  </a:moveTo>
                  <a:cubicBezTo>
                    <a:pt x="278" y="2"/>
                    <a:pt x="278" y="2"/>
                    <a:pt x="278" y="2"/>
                  </a:cubicBezTo>
                  <a:cubicBezTo>
                    <a:pt x="278" y="62"/>
                    <a:pt x="278" y="62"/>
                    <a:pt x="278" y="62"/>
                  </a:cubicBezTo>
                  <a:cubicBezTo>
                    <a:pt x="275" y="62"/>
                    <a:pt x="275" y="62"/>
                    <a:pt x="275" y="62"/>
                  </a:cubicBezTo>
                  <a:lnTo>
                    <a:pt x="275" y="2"/>
                  </a:lnTo>
                  <a:close/>
                  <a:moveTo>
                    <a:pt x="280" y="2"/>
                  </a:moveTo>
                  <a:cubicBezTo>
                    <a:pt x="283" y="2"/>
                    <a:pt x="283" y="2"/>
                    <a:pt x="283" y="2"/>
                  </a:cubicBezTo>
                  <a:cubicBezTo>
                    <a:pt x="283" y="62"/>
                    <a:pt x="283" y="62"/>
                    <a:pt x="283" y="62"/>
                  </a:cubicBezTo>
                  <a:cubicBezTo>
                    <a:pt x="280" y="62"/>
                    <a:pt x="280" y="62"/>
                    <a:pt x="280" y="62"/>
                  </a:cubicBezTo>
                  <a:lnTo>
                    <a:pt x="280" y="2"/>
                  </a:lnTo>
                  <a:close/>
                  <a:moveTo>
                    <a:pt x="285" y="2"/>
                  </a:moveTo>
                  <a:cubicBezTo>
                    <a:pt x="288" y="2"/>
                    <a:pt x="288" y="2"/>
                    <a:pt x="288" y="2"/>
                  </a:cubicBezTo>
                  <a:cubicBezTo>
                    <a:pt x="288" y="62"/>
                    <a:pt x="288" y="62"/>
                    <a:pt x="288" y="62"/>
                  </a:cubicBezTo>
                  <a:cubicBezTo>
                    <a:pt x="285" y="62"/>
                    <a:pt x="285" y="62"/>
                    <a:pt x="285" y="62"/>
                  </a:cubicBezTo>
                  <a:lnTo>
                    <a:pt x="285" y="2"/>
                  </a:lnTo>
                  <a:close/>
                  <a:moveTo>
                    <a:pt x="289" y="2"/>
                  </a:moveTo>
                  <a:cubicBezTo>
                    <a:pt x="292" y="2"/>
                    <a:pt x="292" y="2"/>
                    <a:pt x="292" y="2"/>
                  </a:cubicBezTo>
                  <a:cubicBezTo>
                    <a:pt x="292" y="62"/>
                    <a:pt x="292" y="62"/>
                    <a:pt x="292" y="62"/>
                  </a:cubicBezTo>
                  <a:cubicBezTo>
                    <a:pt x="289" y="62"/>
                    <a:pt x="289" y="62"/>
                    <a:pt x="289" y="62"/>
                  </a:cubicBezTo>
                  <a:lnTo>
                    <a:pt x="289" y="2"/>
                  </a:lnTo>
                  <a:close/>
                  <a:moveTo>
                    <a:pt x="294" y="2"/>
                  </a:moveTo>
                  <a:cubicBezTo>
                    <a:pt x="297" y="2"/>
                    <a:pt x="297" y="2"/>
                    <a:pt x="297" y="2"/>
                  </a:cubicBezTo>
                  <a:cubicBezTo>
                    <a:pt x="297" y="62"/>
                    <a:pt x="297" y="62"/>
                    <a:pt x="297" y="62"/>
                  </a:cubicBezTo>
                  <a:cubicBezTo>
                    <a:pt x="294" y="62"/>
                    <a:pt x="294" y="62"/>
                    <a:pt x="294" y="62"/>
                  </a:cubicBezTo>
                  <a:lnTo>
                    <a:pt x="294" y="2"/>
                  </a:lnTo>
                  <a:close/>
                  <a:moveTo>
                    <a:pt x="299" y="2"/>
                  </a:moveTo>
                  <a:cubicBezTo>
                    <a:pt x="302" y="2"/>
                    <a:pt x="302" y="2"/>
                    <a:pt x="302" y="2"/>
                  </a:cubicBezTo>
                  <a:cubicBezTo>
                    <a:pt x="302" y="62"/>
                    <a:pt x="302" y="62"/>
                    <a:pt x="302" y="62"/>
                  </a:cubicBezTo>
                  <a:cubicBezTo>
                    <a:pt x="299" y="62"/>
                    <a:pt x="299" y="62"/>
                    <a:pt x="299" y="62"/>
                  </a:cubicBezTo>
                  <a:lnTo>
                    <a:pt x="299" y="2"/>
                  </a:lnTo>
                  <a:close/>
                  <a:moveTo>
                    <a:pt x="304" y="2"/>
                  </a:moveTo>
                  <a:cubicBezTo>
                    <a:pt x="307" y="2"/>
                    <a:pt x="307" y="2"/>
                    <a:pt x="307" y="2"/>
                  </a:cubicBezTo>
                  <a:cubicBezTo>
                    <a:pt x="307" y="62"/>
                    <a:pt x="307" y="62"/>
                    <a:pt x="307" y="62"/>
                  </a:cubicBezTo>
                  <a:cubicBezTo>
                    <a:pt x="304" y="62"/>
                    <a:pt x="304" y="62"/>
                    <a:pt x="304" y="62"/>
                  </a:cubicBezTo>
                  <a:lnTo>
                    <a:pt x="304" y="2"/>
                  </a:lnTo>
                  <a:close/>
                  <a:moveTo>
                    <a:pt x="309" y="2"/>
                  </a:moveTo>
                  <a:cubicBezTo>
                    <a:pt x="312" y="2"/>
                    <a:pt x="312" y="2"/>
                    <a:pt x="312" y="2"/>
                  </a:cubicBezTo>
                  <a:cubicBezTo>
                    <a:pt x="312" y="62"/>
                    <a:pt x="312" y="62"/>
                    <a:pt x="312" y="62"/>
                  </a:cubicBezTo>
                  <a:cubicBezTo>
                    <a:pt x="309" y="62"/>
                    <a:pt x="309" y="62"/>
                    <a:pt x="309" y="62"/>
                  </a:cubicBezTo>
                  <a:lnTo>
                    <a:pt x="309" y="2"/>
                  </a:lnTo>
                  <a:close/>
                  <a:moveTo>
                    <a:pt x="313" y="2"/>
                  </a:moveTo>
                  <a:cubicBezTo>
                    <a:pt x="316" y="2"/>
                    <a:pt x="316" y="2"/>
                    <a:pt x="316" y="2"/>
                  </a:cubicBezTo>
                  <a:cubicBezTo>
                    <a:pt x="316" y="62"/>
                    <a:pt x="316" y="62"/>
                    <a:pt x="316" y="62"/>
                  </a:cubicBezTo>
                  <a:cubicBezTo>
                    <a:pt x="313" y="62"/>
                    <a:pt x="313" y="62"/>
                    <a:pt x="313" y="62"/>
                  </a:cubicBezTo>
                  <a:lnTo>
                    <a:pt x="313" y="2"/>
                  </a:lnTo>
                  <a:close/>
                  <a:moveTo>
                    <a:pt x="318" y="2"/>
                  </a:moveTo>
                  <a:cubicBezTo>
                    <a:pt x="321" y="2"/>
                    <a:pt x="321" y="2"/>
                    <a:pt x="321" y="2"/>
                  </a:cubicBezTo>
                  <a:cubicBezTo>
                    <a:pt x="321" y="62"/>
                    <a:pt x="321" y="62"/>
                    <a:pt x="321" y="62"/>
                  </a:cubicBezTo>
                  <a:cubicBezTo>
                    <a:pt x="318" y="62"/>
                    <a:pt x="318" y="62"/>
                    <a:pt x="318" y="62"/>
                  </a:cubicBezTo>
                  <a:lnTo>
                    <a:pt x="318" y="2"/>
                  </a:lnTo>
                  <a:close/>
                  <a:moveTo>
                    <a:pt x="182" y="18"/>
                  </a:moveTo>
                  <a:cubicBezTo>
                    <a:pt x="182" y="19"/>
                    <a:pt x="182" y="19"/>
                    <a:pt x="182" y="19"/>
                  </a:cubicBezTo>
                  <a:cubicBezTo>
                    <a:pt x="181" y="19"/>
                    <a:pt x="180" y="19"/>
                    <a:pt x="179" y="19"/>
                  </a:cubicBezTo>
                  <a:cubicBezTo>
                    <a:pt x="180" y="19"/>
                    <a:pt x="181" y="18"/>
                    <a:pt x="182" y="18"/>
                  </a:cubicBezTo>
                  <a:close/>
                  <a:moveTo>
                    <a:pt x="192" y="22"/>
                  </a:moveTo>
                  <a:cubicBezTo>
                    <a:pt x="191" y="27"/>
                    <a:pt x="191" y="27"/>
                    <a:pt x="191" y="27"/>
                  </a:cubicBezTo>
                  <a:cubicBezTo>
                    <a:pt x="132" y="27"/>
                    <a:pt x="132" y="27"/>
                    <a:pt x="132" y="27"/>
                  </a:cubicBezTo>
                  <a:cubicBezTo>
                    <a:pt x="131" y="23"/>
                    <a:pt x="131" y="23"/>
                    <a:pt x="131" y="23"/>
                  </a:cubicBezTo>
                  <a:cubicBezTo>
                    <a:pt x="137" y="22"/>
                    <a:pt x="166" y="18"/>
                    <a:pt x="192" y="22"/>
                  </a:cubicBezTo>
                  <a:close/>
                  <a:moveTo>
                    <a:pt x="151" y="19"/>
                  </a:moveTo>
                  <a:cubicBezTo>
                    <a:pt x="151" y="18"/>
                    <a:pt x="151" y="18"/>
                    <a:pt x="151" y="18"/>
                  </a:cubicBezTo>
                  <a:cubicBezTo>
                    <a:pt x="152" y="19"/>
                    <a:pt x="152" y="19"/>
                    <a:pt x="152" y="19"/>
                  </a:cubicBezTo>
                  <a:cubicBezTo>
                    <a:pt x="152" y="19"/>
                    <a:pt x="152" y="19"/>
                    <a:pt x="151" y="19"/>
                  </a:cubicBezTo>
                  <a:close/>
                  <a:moveTo>
                    <a:pt x="95" y="2"/>
                  </a:moveTo>
                  <a:cubicBezTo>
                    <a:pt x="113" y="62"/>
                    <a:pt x="113" y="62"/>
                    <a:pt x="113" y="62"/>
                  </a:cubicBezTo>
                  <a:cubicBezTo>
                    <a:pt x="110" y="62"/>
                    <a:pt x="110" y="62"/>
                    <a:pt x="110" y="62"/>
                  </a:cubicBezTo>
                  <a:cubicBezTo>
                    <a:pt x="92" y="2"/>
                    <a:pt x="92" y="2"/>
                    <a:pt x="92" y="2"/>
                  </a:cubicBezTo>
                  <a:cubicBezTo>
                    <a:pt x="93" y="2"/>
                    <a:pt x="94" y="2"/>
                    <a:pt x="95" y="2"/>
                  </a:cubicBezTo>
                  <a:close/>
                  <a:moveTo>
                    <a:pt x="2" y="2"/>
                  </a:moveTo>
                  <a:cubicBezTo>
                    <a:pt x="90" y="2"/>
                    <a:pt x="90" y="2"/>
                    <a:pt x="90" y="2"/>
                  </a:cubicBezTo>
                  <a:cubicBezTo>
                    <a:pt x="108" y="62"/>
                    <a:pt x="108" y="62"/>
                    <a:pt x="108" y="62"/>
                  </a:cubicBezTo>
                  <a:cubicBezTo>
                    <a:pt x="2" y="62"/>
                    <a:pt x="2" y="62"/>
                    <a:pt x="2" y="62"/>
                  </a:cubicBezTo>
                  <a:lnTo>
                    <a:pt x="2" y="2"/>
                  </a:lnTo>
                  <a:close/>
                  <a:moveTo>
                    <a:pt x="115" y="62"/>
                  </a:moveTo>
                  <a:cubicBezTo>
                    <a:pt x="97" y="2"/>
                    <a:pt x="97" y="2"/>
                    <a:pt x="97" y="2"/>
                  </a:cubicBezTo>
                  <a:cubicBezTo>
                    <a:pt x="98" y="2"/>
                    <a:pt x="99" y="3"/>
                    <a:pt x="100" y="3"/>
                  </a:cubicBezTo>
                  <a:cubicBezTo>
                    <a:pt x="100" y="3"/>
                    <a:pt x="100" y="3"/>
                    <a:pt x="100" y="3"/>
                  </a:cubicBezTo>
                  <a:cubicBezTo>
                    <a:pt x="118" y="62"/>
                    <a:pt x="118" y="62"/>
                    <a:pt x="118" y="62"/>
                  </a:cubicBezTo>
                  <a:cubicBezTo>
                    <a:pt x="118" y="62"/>
                    <a:pt x="118" y="62"/>
                    <a:pt x="118" y="62"/>
                  </a:cubicBezTo>
                  <a:lnTo>
                    <a:pt x="115" y="62"/>
                  </a:lnTo>
                  <a:close/>
                  <a:moveTo>
                    <a:pt x="129" y="55"/>
                  </a:moveTo>
                  <a:cubicBezTo>
                    <a:pt x="129" y="55"/>
                    <a:pt x="129" y="55"/>
                    <a:pt x="129" y="55"/>
                  </a:cubicBezTo>
                  <a:cubicBezTo>
                    <a:pt x="193" y="55"/>
                    <a:pt x="193" y="55"/>
                    <a:pt x="193" y="55"/>
                  </a:cubicBezTo>
                  <a:cubicBezTo>
                    <a:pt x="194" y="55"/>
                    <a:pt x="194" y="55"/>
                    <a:pt x="194" y="55"/>
                  </a:cubicBezTo>
                  <a:cubicBezTo>
                    <a:pt x="196" y="57"/>
                    <a:pt x="196" y="57"/>
                    <a:pt x="196" y="57"/>
                  </a:cubicBezTo>
                  <a:cubicBezTo>
                    <a:pt x="196" y="57"/>
                    <a:pt x="196" y="58"/>
                    <a:pt x="196" y="58"/>
                  </a:cubicBezTo>
                  <a:cubicBezTo>
                    <a:pt x="126" y="58"/>
                    <a:pt x="126" y="58"/>
                    <a:pt x="126" y="58"/>
                  </a:cubicBezTo>
                  <a:lnTo>
                    <a:pt x="129"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21">
              <a:extLst>
                <a:ext uri="{FF2B5EF4-FFF2-40B4-BE49-F238E27FC236}">
                  <a16:creationId xmlns:a16="http://schemas.microsoft.com/office/drawing/2014/main" id="{79A82C5C-2AAA-BC20-BCC9-115C600E9018}"/>
                </a:ext>
              </a:extLst>
            </p:cNvPr>
            <p:cNvSpPr>
              <a:spLocks noEditPoints="1"/>
            </p:cNvSpPr>
            <p:nvPr userDrawn="1"/>
          </p:nvSpPr>
          <p:spPr bwMode="auto">
            <a:xfrm>
              <a:off x="-6350" y="4583113"/>
              <a:ext cx="2128838" cy="265113"/>
            </a:xfrm>
            <a:custGeom>
              <a:avLst/>
              <a:gdLst>
                <a:gd name="T0" fmla="*/ 1332 w 1341"/>
                <a:gd name="T1" fmla="*/ 163 h 167"/>
                <a:gd name="T2" fmla="*/ 1332 w 1341"/>
                <a:gd name="T3" fmla="*/ 163 h 167"/>
                <a:gd name="T4" fmla="*/ 1336 w 1341"/>
                <a:gd name="T5" fmla="*/ 163 h 167"/>
                <a:gd name="T6" fmla="*/ 1328 w 1341"/>
                <a:gd name="T7" fmla="*/ 61 h 167"/>
                <a:gd name="T8" fmla="*/ 1101 w 1341"/>
                <a:gd name="T9" fmla="*/ 0 h 167"/>
                <a:gd name="T10" fmla="*/ 940 w 1341"/>
                <a:gd name="T11" fmla="*/ 61 h 167"/>
                <a:gd name="T12" fmla="*/ 853 w 1341"/>
                <a:gd name="T13" fmla="*/ 0 h 167"/>
                <a:gd name="T14" fmla="*/ 692 w 1341"/>
                <a:gd name="T15" fmla="*/ 61 h 167"/>
                <a:gd name="T16" fmla="*/ 600 w 1341"/>
                <a:gd name="T17" fmla="*/ 4 h 167"/>
                <a:gd name="T18" fmla="*/ 439 w 1341"/>
                <a:gd name="T19" fmla="*/ 61 h 167"/>
                <a:gd name="T20" fmla="*/ 352 w 1341"/>
                <a:gd name="T21" fmla="*/ 4 h 167"/>
                <a:gd name="T22" fmla="*/ 191 w 1341"/>
                <a:gd name="T23" fmla="*/ 61 h 167"/>
                <a:gd name="T24" fmla="*/ 0 w 1341"/>
                <a:gd name="T25" fmla="*/ 167 h 167"/>
                <a:gd name="T26" fmla="*/ 605 w 1341"/>
                <a:gd name="T27" fmla="*/ 150 h 167"/>
                <a:gd name="T28" fmla="*/ 1319 w 1341"/>
                <a:gd name="T29" fmla="*/ 70 h 167"/>
                <a:gd name="T30" fmla="*/ 1101 w 1341"/>
                <a:gd name="T31" fmla="*/ 158 h 167"/>
                <a:gd name="T32" fmla="*/ 1319 w 1341"/>
                <a:gd name="T33" fmla="*/ 70 h 167"/>
                <a:gd name="T34" fmla="*/ 1092 w 1341"/>
                <a:gd name="T35" fmla="*/ 8 h 167"/>
                <a:gd name="T36" fmla="*/ 949 w 1341"/>
                <a:gd name="T37" fmla="*/ 154 h 167"/>
                <a:gd name="T38" fmla="*/ 940 w 1341"/>
                <a:gd name="T39" fmla="*/ 70 h 167"/>
                <a:gd name="T40" fmla="*/ 853 w 1341"/>
                <a:gd name="T41" fmla="*/ 158 h 167"/>
                <a:gd name="T42" fmla="*/ 940 w 1341"/>
                <a:gd name="T43" fmla="*/ 70 h 167"/>
                <a:gd name="T44" fmla="*/ 844 w 1341"/>
                <a:gd name="T45" fmla="*/ 8 h 167"/>
                <a:gd name="T46" fmla="*/ 696 w 1341"/>
                <a:gd name="T47" fmla="*/ 154 h 167"/>
                <a:gd name="T48" fmla="*/ 692 w 1341"/>
                <a:gd name="T49" fmla="*/ 70 h 167"/>
                <a:gd name="T50" fmla="*/ 600 w 1341"/>
                <a:gd name="T51" fmla="*/ 158 h 167"/>
                <a:gd name="T52" fmla="*/ 692 w 1341"/>
                <a:gd name="T53" fmla="*/ 70 h 167"/>
                <a:gd name="T54" fmla="*/ 592 w 1341"/>
                <a:gd name="T55" fmla="*/ 13 h 167"/>
                <a:gd name="T56" fmla="*/ 587 w 1341"/>
                <a:gd name="T57" fmla="*/ 158 h 167"/>
                <a:gd name="T58" fmla="*/ 448 w 1341"/>
                <a:gd name="T59" fmla="*/ 13 h 167"/>
                <a:gd name="T60" fmla="*/ 439 w 1341"/>
                <a:gd name="T61" fmla="*/ 158 h 167"/>
                <a:gd name="T62" fmla="*/ 352 w 1341"/>
                <a:gd name="T63" fmla="*/ 70 h 167"/>
                <a:gd name="T64" fmla="*/ 196 w 1341"/>
                <a:gd name="T65" fmla="*/ 13 h 167"/>
                <a:gd name="T66" fmla="*/ 344 w 1341"/>
                <a:gd name="T67" fmla="*/ 158 h 167"/>
                <a:gd name="T68" fmla="*/ 196 w 1341"/>
                <a:gd name="T69" fmla="*/ 13 h 167"/>
                <a:gd name="T70" fmla="*/ 191 w 1341"/>
                <a:gd name="T71" fmla="*/ 70 h 167"/>
                <a:gd name="T72" fmla="*/ 8 w 1341"/>
                <a:gd name="T73" fmla="*/ 15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41" h="167">
                  <a:moveTo>
                    <a:pt x="600" y="167"/>
                  </a:moveTo>
                  <a:lnTo>
                    <a:pt x="1332" y="163"/>
                  </a:lnTo>
                  <a:lnTo>
                    <a:pt x="1332" y="163"/>
                  </a:lnTo>
                  <a:lnTo>
                    <a:pt x="1332" y="163"/>
                  </a:lnTo>
                  <a:lnTo>
                    <a:pt x="1336" y="163"/>
                  </a:lnTo>
                  <a:lnTo>
                    <a:pt x="1336" y="163"/>
                  </a:lnTo>
                  <a:lnTo>
                    <a:pt x="1341" y="163"/>
                  </a:lnTo>
                  <a:lnTo>
                    <a:pt x="1328" y="61"/>
                  </a:lnTo>
                  <a:lnTo>
                    <a:pt x="1101" y="61"/>
                  </a:lnTo>
                  <a:lnTo>
                    <a:pt x="1101" y="0"/>
                  </a:lnTo>
                  <a:lnTo>
                    <a:pt x="940" y="0"/>
                  </a:lnTo>
                  <a:lnTo>
                    <a:pt x="940" y="61"/>
                  </a:lnTo>
                  <a:lnTo>
                    <a:pt x="853" y="61"/>
                  </a:lnTo>
                  <a:lnTo>
                    <a:pt x="853" y="0"/>
                  </a:lnTo>
                  <a:lnTo>
                    <a:pt x="692" y="0"/>
                  </a:lnTo>
                  <a:lnTo>
                    <a:pt x="692" y="61"/>
                  </a:lnTo>
                  <a:lnTo>
                    <a:pt x="600" y="61"/>
                  </a:lnTo>
                  <a:lnTo>
                    <a:pt x="600" y="4"/>
                  </a:lnTo>
                  <a:lnTo>
                    <a:pt x="439" y="4"/>
                  </a:lnTo>
                  <a:lnTo>
                    <a:pt x="439" y="61"/>
                  </a:lnTo>
                  <a:lnTo>
                    <a:pt x="352" y="61"/>
                  </a:lnTo>
                  <a:lnTo>
                    <a:pt x="352" y="4"/>
                  </a:lnTo>
                  <a:lnTo>
                    <a:pt x="191" y="4"/>
                  </a:lnTo>
                  <a:lnTo>
                    <a:pt x="191" y="61"/>
                  </a:lnTo>
                  <a:lnTo>
                    <a:pt x="26" y="61"/>
                  </a:lnTo>
                  <a:lnTo>
                    <a:pt x="0" y="167"/>
                  </a:lnTo>
                  <a:lnTo>
                    <a:pt x="587" y="167"/>
                  </a:lnTo>
                  <a:lnTo>
                    <a:pt x="605" y="150"/>
                  </a:lnTo>
                  <a:lnTo>
                    <a:pt x="600" y="167"/>
                  </a:lnTo>
                  <a:close/>
                  <a:moveTo>
                    <a:pt x="1319" y="70"/>
                  </a:moveTo>
                  <a:lnTo>
                    <a:pt x="1332" y="154"/>
                  </a:lnTo>
                  <a:lnTo>
                    <a:pt x="1101" y="158"/>
                  </a:lnTo>
                  <a:lnTo>
                    <a:pt x="1101" y="70"/>
                  </a:lnTo>
                  <a:lnTo>
                    <a:pt x="1319" y="70"/>
                  </a:lnTo>
                  <a:close/>
                  <a:moveTo>
                    <a:pt x="949" y="8"/>
                  </a:moveTo>
                  <a:lnTo>
                    <a:pt x="1092" y="8"/>
                  </a:lnTo>
                  <a:lnTo>
                    <a:pt x="1092" y="154"/>
                  </a:lnTo>
                  <a:lnTo>
                    <a:pt x="949" y="154"/>
                  </a:lnTo>
                  <a:lnTo>
                    <a:pt x="949" y="8"/>
                  </a:lnTo>
                  <a:close/>
                  <a:moveTo>
                    <a:pt x="940" y="70"/>
                  </a:moveTo>
                  <a:lnTo>
                    <a:pt x="940" y="158"/>
                  </a:lnTo>
                  <a:lnTo>
                    <a:pt x="853" y="158"/>
                  </a:lnTo>
                  <a:lnTo>
                    <a:pt x="853" y="70"/>
                  </a:lnTo>
                  <a:lnTo>
                    <a:pt x="940" y="70"/>
                  </a:lnTo>
                  <a:close/>
                  <a:moveTo>
                    <a:pt x="696" y="8"/>
                  </a:moveTo>
                  <a:lnTo>
                    <a:pt x="844" y="8"/>
                  </a:lnTo>
                  <a:lnTo>
                    <a:pt x="844" y="154"/>
                  </a:lnTo>
                  <a:lnTo>
                    <a:pt x="696" y="154"/>
                  </a:lnTo>
                  <a:lnTo>
                    <a:pt x="696" y="8"/>
                  </a:lnTo>
                  <a:close/>
                  <a:moveTo>
                    <a:pt x="692" y="70"/>
                  </a:moveTo>
                  <a:lnTo>
                    <a:pt x="692" y="158"/>
                  </a:lnTo>
                  <a:lnTo>
                    <a:pt x="600" y="158"/>
                  </a:lnTo>
                  <a:lnTo>
                    <a:pt x="600" y="70"/>
                  </a:lnTo>
                  <a:lnTo>
                    <a:pt x="692" y="70"/>
                  </a:lnTo>
                  <a:close/>
                  <a:moveTo>
                    <a:pt x="448" y="13"/>
                  </a:moveTo>
                  <a:lnTo>
                    <a:pt x="592" y="13"/>
                  </a:lnTo>
                  <a:lnTo>
                    <a:pt x="592" y="158"/>
                  </a:lnTo>
                  <a:lnTo>
                    <a:pt x="587" y="158"/>
                  </a:lnTo>
                  <a:lnTo>
                    <a:pt x="448" y="158"/>
                  </a:lnTo>
                  <a:lnTo>
                    <a:pt x="448" y="13"/>
                  </a:lnTo>
                  <a:close/>
                  <a:moveTo>
                    <a:pt x="439" y="70"/>
                  </a:moveTo>
                  <a:lnTo>
                    <a:pt x="439" y="158"/>
                  </a:lnTo>
                  <a:lnTo>
                    <a:pt x="352" y="158"/>
                  </a:lnTo>
                  <a:lnTo>
                    <a:pt x="352" y="70"/>
                  </a:lnTo>
                  <a:lnTo>
                    <a:pt x="439" y="70"/>
                  </a:lnTo>
                  <a:close/>
                  <a:moveTo>
                    <a:pt x="196" y="13"/>
                  </a:moveTo>
                  <a:lnTo>
                    <a:pt x="344" y="13"/>
                  </a:lnTo>
                  <a:lnTo>
                    <a:pt x="344" y="158"/>
                  </a:lnTo>
                  <a:lnTo>
                    <a:pt x="196" y="158"/>
                  </a:lnTo>
                  <a:lnTo>
                    <a:pt x="196" y="13"/>
                  </a:lnTo>
                  <a:close/>
                  <a:moveTo>
                    <a:pt x="30" y="70"/>
                  </a:moveTo>
                  <a:lnTo>
                    <a:pt x="191" y="70"/>
                  </a:lnTo>
                  <a:lnTo>
                    <a:pt x="191" y="158"/>
                  </a:lnTo>
                  <a:lnTo>
                    <a:pt x="8" y="158"/>
                  </a:lnTo>
                  <a:lnTo>
                    <a:pt x="3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22">
              <a:extLst>
                <a:ext uri="{FF2B5EF4-FFF2-40B4-BE49-F238E27FC236}">
                  <a16:creationId xmlns:a16="http://schemas.microsoft.com/office/drawing/2014/main" id="{77D5BA2A-171B-9A5F-1B60-394F3657B1F2}"/>
                </a:ext>
              </a:extLst>
            </p:cNvPr>
            <p:cNvSpPr>
              <a:spLocks noEditPoints="1"/>
            </p:cNvSpPr>
            <p:nvPr userDrawn="1"/>
          </p:nvSpPr>
          <p:spPr bwMode="auto">
            <a:xfrm>
              <a:off x="366713" y="4630738"/>
              <a:ext cx="103188" cy="176213"/>
            </a:xfrm>
            <a:custGeom>
              <a:avLst/>
              <a:gdLst>
                <a:gd name="T0" fmla="*/ 13 w 15"/>
                <a:gd name="T1" fmla="*/ 8 h 25"/>
                <a:gd name="T2" fmla="*/ 11 w 15"/>
                <a:gd name="T3" fmla="*/ 9 h 25"/>
                <a:gd name="T4" fmla="*/ 10 w 15"/>
                <a:gd name="T5" fmla="*/ 10 h 25"/>
                <a:gd name="T6" fmla="*/ 7 w 15"/>
                <a:gd name="T7" fmla="*/ 13 h 25"/>
                <a:gd name="T8" fmla="*/ 6 w 15"/>
                <a:gd name="T9" fmla="*/ 13 h 25"/>
                <a:gd name="T10" fmla="*/ 8 w 15"/>
                <a:gd name="T11" fmla="*/ 11 h 25"/>
                <a:gd name="T12" fmla="*/ 11 w 15"/>
                <a:gd name="T13" fmla="*/ 7 h 25"/>
                <a:gd name="T14" fmla="*/ 12 w 15"/>
                <a:gd name="T15" fmla="*/ 5 h 25"/>
                <a:gd name="T16" fmla="*/ 11 w 15"/>
                <a:gd name="T17" fmla="*/ 4 h 25"/>
                <a:gd name="T18" fmla="*/ 10 w 15"/>
                <a:gd name="T19" fmla="*/ 2 h 25"/>
                <a:gd name="T20" fmla="*/ 9 w 15"/>
                <a:gd name="T21" fmla="*/ 1 h 25"/>
                <a:gd name="T22" fmla="*/ 7 w 15"/>
                <a:gd name="T23" fmla="*/ 1 h 25"/>
                <a:gd name="T24" fmla="*/ 7 w 15"/>
                <a:gd name="T25" fmla="*/ 2 h 25"/>
                <a:gd name="T26" fmla="*/ 7 w 15"/>
                <a:gd name="T27" fmla="*/ 5 h 25"/>
                <a:gd name="T28" fmla="*/ 7 w 15"/>
                <a:gd name="T29" fmla="*/ 6 h 25"/>
                <a:gd name="T30" fmla="*/ 7 w 15"/>
                <a:gd name="T31" fmla="*/ 9 h 25"/>
                <a:gd name="T32" fmla="*/ 4 w 15"/>
                <a:gd name="T33" fmla="*/ 11 h 25"/>
                <a:gd name="T34" fmla="*/ 3 w 15"/>
                <a:gd name="T35" fmla="*/ 12 h 25"/>
                <a:gd name="T36" fmla="*/ 4 w 15"/>
                <a:gd name="T37" fmla="*/ 13 h 25"/>
                <a:gd name="T38" fmla="*/ 5 w 15"/>
                <a:gd name="T39" fmla="*/ 13 h 25"/>
                <a:gd name="T40" fmla="*/ 4 w 15"/>
                <a:gd name="T41" fmla="*/ 15 h 25"/>
                <a:gd name="T42" fmla="*/ 3 w 15"/>
                <a:gd name="T43" fmla="*/ 17 h 25"/>
                <a:gd name="T44" fmla="*/ 1 w 15"/>
                <a:gd name="T45" fmla="*/ 20 h 25"/>
                <a:gd name="T46" fmla="*/ 0 w 15"/>
                <a:gd name="T47" fmla="*/ 20 h 25"/>
                <a:gd name="T48" fmla="*/ 1 w 15"/>
                <a:gd name="T49" fmla="*/ 22 h 25"/>
                <a:gd name="T50" fmla="*/ 2 w 15"/>
                <a:gd name="T51" fmla="*/ 25 h 25"/>
                <a:gd name="T52" fmla="*/ 4 w 15"/>
                <a:gd name="T53" fmla="*/ 23 h 25"/>
                <a:gd name="T54" fmla="*/ 4 w 15"/>
                <a:gd name="T55" fmla="*/ 22 h 25"/>
                <a:gd name="T56" fmla="*/ 3 w 15"/>
                <a:gd name="T57" fmla="*/ 20 h 25"/>
                <a:gd name="T58" fmla="*/ 5 w 15"/>
                <a:gd name="T59" fmla="*/ 18 h 25"/>
                <a:gd name="T60" fmla="*/ 6 w 15"/>
                <a:gd name="T61" fmla="*/ 20 h 25"/>
                <a:gd name="T62" fmla="*/ 7 w 15"/>
                <a:gd name="T63" fmla="*/ 21 h 25"/>
                <a:gd name="T64" fmla="*/ 6 w 15"/>
                <a:gd name="T65" fmla="*/ 22 h 25"/>
                <a:gd name="T66" fmla="*/ 7 w 15"/>
                <a:gd name="T67" fmla="*/ 23 h 25"/>
                <a:gd name="T68" fmla="*/ 8 w 15"/>
                <a:gd name="T69" fmla="*/ 24 h 25"/>
                <a:gd name="T70" fmla="*/ 9 w 15"/>
                <a:gd name="T71" fmla="*/ 23 h 25"/>
                <a:gd name="T72" fmla="*/ 11 w 15"/>
                <a:gd name="T73" fmla="*/ 21 h 25"/>
                <a:gd name="T74" fmla="*/ 13 w 15"/>
                <a:gd name="T75" fmla="*/ 22 h 25"/>
                <a:gd name="T76" fmla="*/ 14 w 15"/>
                <a:gd name="T77" fmla="*/ 18 h 25"/>
                <a:gd name="T78" fmla="*/ 14 w 15"/>
                <a:gd name="T79" fmla="*/ 17 h 25"/>
                <a:gd name="T80" fmla="*/ 14 w 15"/>
                <a:gd name="T81" fmla="*/ 13 h 25"/>
                <a:gd name="T82" fmla="*/ 15 w 15"/>
                <a:gd name="T83" fmla="*/ 10 h 25"/>
                <a:gd name="T84" fmla="*/ 14 w 15"/>
                <a:gd name="T85" fmla="*/ 8 h 25"/>
                <a:gd name="T86" fmla="*/ 8 w 15"/>
                <a:gd name="T87" fmla="*/ 15 h 25"/>
                <a:gd name="T88" fmla="*/ 8 w 15"/>
                <a:gd name="T89" fmla="*/ 17 h 25"/>
                <a:gd name="T90" fmla="*/ 7 w 15"/>
                <a:gd name="T91" fmla="*/ 18 h 25"/>
                <a:gd name="T92" fmla="*/ 7 w 15"/>
                <a:gd name="T93" fmla="*/ 16 h 25"/>
                <a:gd name="T94" fmla="*/ 7 w 15"/>
                <a:gd name="T95" fmla="*/ 14 h 25"/>
                <a:gd name="T96" fmla="*/ 8 w 15"/>
                <a:gd name="T97" fmla="*/ 14 h 25"/>
                <a:gd name="T98" fmla="*/ 9 w 15"/>
                <a:gd name="T99" fmla="*/ 14 h 25"/>
                <a:gd name="T100" fmla="*/ 11 w 15"/>
                <a:gd name="T101" fmla="*/ 14 h 25"/>
                <a:gd name="T102" fmla="*/ 11 w 15"/>
                <a:gd name="T103" fmla="*/ 16 h 25"/>
                <a:gd name="T104" fmla="*/ 11 w 15"/>
                <a:gd name="T105" fmla="*/ 20 h 25"/>
                <a:gd name="T106" fmla="*/ 10 w 15"/>
                <a:gd name="T107" fmla="*/ 19 h 25"/>
                <a:gd name="T108" fmla="*/ 9 w 15"/>
                <a:gd name="T109" fmla="*/ 18 h 25"/>
                <a:gd name="T110" fmla="*/ 9 w 15"/>
                <a:gd name="T111" fmla="*/ 16 h 25"/>
                <a:gd name="T112" fmla="*/ 10 w 15"/>
                <a:gd name="T113" fmla="*/ 13 h 25"/>
                <a:gd name="T114" fmla="*/ 10 w 15"/>
                <a:gd name="T115" fmla="*/ 11 h 25"/>
                <a:gd name="T116" fmla="*/ 12 w 15"/>
                <a:gd name="T117" fmla="*/ 10 h 25"/>
                <a:gd name="T118" fmla="*/ 11 w 15"/>
                <a:gd name="T119"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 h="25">
                  <a:moveTo>
                    <a:pt x="14" y="8"/>
                  </a:moveTo>
                  <a:cubicBezTo>
                    <a:pt x="14" y="8"/>
                    <a:pt x="13" y="8"/>
                    <a:pt x="13" y="8"/>
                  </a:cubicBezTo>
                  <a:cubicBezTo>
                    <a:pt x="13" y="8"/>
                    <a:pt x="12" y="8"/>
                    <a:pt x="12" y="8"/>
                  </a:cubicBezTo>
                  <a:cubicBezTo>
                    <a:pt x="12" y="8"/>
                    <a:pt x="11" y="8"/>
                    <a:pt x="11" y="9"/>
                  </a:cubicBezTo>
                  <a:cubicBezTo>
                    <a:pt x="11" y="9"/>
                    <a:pt x="11" y="9"/>
                    <a:pt x="11" y="10"/>
                  </a:cubicBezTo>
                  <a:cubicBezTo>
                    <a:pt x="10" y="10"/>
                    <a:pt x="10" y="10"/>
                    <a:pt x="10" y="10"/>
                  </a:cubicBezTo>
                  <a:cubicBezTo>
                    <a:pt x="10" y="10"/>
                    <a:pt x="10" y="10"/>
                    <a:pt x="10" y="11"/>
                  </a:cubicBezTo>
                  <a:cubicBezTo>
                    <a:pt x="9" y="11"/>
                    <a:pt x="8" y="12"/>
                    <a:pt x="7" y="13"/>
                  </a:cubicBezTo>
                  <a:cubicBezTo>
                    <a:pt x="7" y="13"/>
                    <a:pt x="7" y="13"/>
                    <a:pt x="7" y="14"/>
                  </a:cubicBezTo>
                  <a:cubicBezTo>
                    <a:pt x="7" y="14"/>
                    <a:pt x="7" y="13"/>
                    <a:pt x="6" y="13"/>
                  </a:cubicBezTo>
                  <a:cubicBezTo>
                    <a:pt x="7" y="13"/>
                    <a:pt x="7" y="12"/>
                    <a:pt x="7" y="12"/>
                  </a:cubicBezTo>
                  <a:cubicBezTo>
                    <a:pt x="7" y="11"/>
                    <a:pt x="7" y="11"/>
                    <a:pt x="8" y="11"/>
                  </a:cubicBezTo>
                  <a:cubicBezTo>
                    <a:pt x="8" y="10"/>
                    <a:pt x="8" y="10"/>
                    <a:pt x="8" y="10"/>
                  </a:cubicBezTo>
                  <a:cubicBezTo>
                    <a:pt x="9" y="9"/>
                    <a:pt x="10" y="8"/>
                    <a:pt x="11" y="7"/>
                  </a:cubicBezTo>
                  <a:cubicBezTo>
                    <a:pt x="11" y="7"/>
                    <a:pt x="12" y="7"/>
                    <a:pt x="12" y="6"/>
                  </a:cubicBezTo>
                  <a:cubicBezTo>
                    <a:pt x="12" y="6"/>
                    <a:pt x="12" y="6"/>
                    <a:pt x="12" y="5"/>
                  </a:cubicBezTo>
                  <a:cubicBezTo>
                    <a:pt x="11" y="5"/>
                    <a:pt x="11" y="6"/>
                    <a:pt x="10" y="5"/>
                  </a:cubicBezTo>
                  <a:cubicBezTo>
                    <a:pt x="10" y="5"/>
                    <a:pt x="11" y="4"/>
                    <a:pt x="11" y="4"/>
                  </a:cubicBezTo>
                  <a:cubicBezTo>
                    <a:pt x="11" y="3"/>
                    <a:pt x="11" y="3"/>
                    <a:pt x="11" y="3"/>
                  </a:cubicBezTo>
                  <a:cubicBezTo>
                    <a:pt x="10" y="3"/>
                    <a:pt x="10" y="3"/>
                    <a:pt x="10" y="2"/>
                  </a:cubicBezTo>
                  <a:cubicBezTo>
                    <a:pt x="9" y="2"/>
                    <a:pt x="9" y="2"/>
                    <a:pt x="9" y="2"/>
                  </a:cubicBezTo>
                  <a:cubicBezTo>
                    <a:pt x="9" y="2"/>
                    <a:pt x="9" y="1"/>
                    <a:pt x="9" y="1"/>
                  </a:cubicBezTo>
                  <a:cubicBezTo>
                    <a:pt x="9" y="0"/>
                    <a:pt x="8" y="0"/>
                    <a:pt x="7" y="1"/>
                  </a:cubicBezTo>
                  <a:cubicBezTo>
                    <a:pt x="7" y="1"/>
                    <a:pt x="7" y="1"/>
                    <a:pt x="7" y="1"/>
                  </a:cubicBezTo>
                  <a:cubicBezTo>
                    <a:pt x="7" y="1"/>
                    <a:pt x="7" y="2"/>
                    <a:pt x="7" y="2"/>
                  </a:cubicBezTo>
                  <a:cubicBezTo>
                    <a:pt x="7" y="2"/>
                    <a:pt x="7" y="2"/>
                    <a:pt x="7" y="2"/>
                  </a:cubicBezTo>
                  <a:cubicBezTo>
                    <a:pt x="7" y="3"/>
                    <a:pt x="7" y="4"/>
                    <a:pt x="7" y="4"/>
                  </a:cubicBezTo>
                  <a:cubicBezTo>
                    <a:pt x="7" y="4"/>
                    <a:pt x="7" y="4"/>
                    <a:pt x="7" y="5"/>
                  </a:cubicBezTo>
                  <a:cubicBezTo>
                    <a:pt x="7" y="5"/>
                    <a:pt x="7" y="5"/>
                    <a:pt x="7" y="5"/>
                  </a:cubicBezTo>
                  <a:cubicBezTo>
                    <a:pt x="7" y="6"/>
                    <a:pt x="7" y="6"/>
                    <a:pt x="7" y="6"/>
                  </a:cubicBezTo>
                  <a:cubicBezTo>
                    <a:pt x="7" y="6"/>
                    <a:pt x="7" y="6"/>
                    <a:pt x="7" y="7"/>
                  </a:cubicBezTo>
                  <a:cubicBezTo>
                    <a:pt x="7" y="8"/>
                    <a:pt x="7" y="8"/>
                    <a:pt x="7" y="9"/>
                  </a:cubicBezTo>
                  <a:cubicBezTo>
                    <a:pt x="7" y="9"/>
                    <a:pt x="6" y="9"/>
                    <a:pt x="6" y="9"/>
                  </a:cubicBezTo>
                  <a:cubicBezTo>
                    <a:pt x="5" y="10"/>
                    <a:pt x="4" y="11"/>
                    <a:pt x="4" y="11"/>
                  </a:cubicBezTo>
                  <a:cubicBezTo>
                    <a:pt x="4" y="11"/>
                    <a:pt x="3" y="12"/>
                    <a:pt x="3" y="12"/>
                  </a:cubicBezTo>
                  <a:cubicBezTo>
                    <a:pt x="3" y="12"/>
                    <a:pt x="3" y="12"/>
                    <a:pt x="3" y="12"/>
                  </a:cubicBezTo>
                  <a:cubicBezTo>
                    <a:pt x="3" y="12"/>
                    <a:pt x="3" y="13"/>
                    <a:pt x="3" y="13"/>
                  </a:cubicBezTo>
                  <a:cubicBezTo>
                    <a:pt x="3" y="13"/>
                    <a:pt x="4" y="13"/>
                    <a:pt x="4" y="13"/>
                  </a:cubicBezTo>
                  <a:cubicBezTo>
                    <a:pt x="4" y="13"/>
                    <a:pt x="4" y="13"/>
                    <a:pt x="5" y="13"/>
                  </a:cubicBezTo>
                  <a:cubicBezTo>
                    <a:pt x="5" y="13"/>
                    <a:pt x="5" y="13"/>
                    <a:pt x="5" y="13"/>
                  </a:cubicBezTo>
                  <a:cubicBezTo>
                    <a:pt x="6" y="13"/>
                    <a:pt x="6" y="14"/>
                    <a:pt x="6" y="14"/>
                  </a:cubicBezTo>
                  <a:cubicBezTo>
                    <a:pt x="6" y="15"/>
                    <a:pt x="5" y="15"/>
                    <a:pt x="4" y="15"/>
                  </a:cubicBezTo>
                  <a:cubicBezTo>
                    <a:pt x="4" y="16"/>
                    <a:pt x="5" y="16"/>
                    <a:pt x="5" y="16"/>
                  </a:cubicBezTo>
                  <a:cubicBezTo>
                    <a:pt x="4" y="16"/>
                    <a:pt x="4" y="17"/>
                    <a:pt x="3" y="17"/>
                  </a:cubicBezTo>
                  <a:cubicBezTo>
                    <a:pt x="3" y="17"/>
                    <a:pt x="3" y="18"/>
                    <a:pt x="3" y="18"/>
                  </a:cubicBezTo>
                  <a:cubicBezTo>
                    <a:pt x="2" y="19"/>
                    <a:pt x="2" y="19"/>
                    <a:pt x="1" y="20"/>
                  </a:cubicBezTo>
                  <a:cubicBezTo>
                    <a:pt x="1" y="19"/>
                    <a:pt x="1" y="19"/>
                    <a:pt x="1" y="18"/>
                  </a:cubicBezTo>
                  <a:cubicBezTo>
                    <a:pt x="0" y="19"/>
                    <a:pt x="0" y="19"/>
                    <a:pt x="0" y="20"/>
                  </a:cubicBezTo>
                  <a:cubicBezTo>
                    <a:pt x="0" y="20"/>
                    <a:pt x="0" y="21"/>
                    <a:pt x="0" y="21"/>
                  </a:cubicBezTo>
                  <a:cubicBezTo>
                    <a:pt x="1" y="21"/>
                    <a:pt x="1" y="22"/>
                    <a:pt x="1" y="22"/>
                  </a:cubicBezTo>
                  <a:cubicBezTo>
                    <a:pt x="1" y="23"/>
                    <a:pt x="1" y="23"/>
                    <a:pt x="1" y="24"/>
                  </a:cubicBezTo>
                  <a:cubicBezTo>
                    <a:pt x="2" y="24"/>
                    <a:pt x="2" y="24"/>
                    <a:pt x="2" y="25"/>
                  </a:cubicBezTo>
                  <a:cubicBezTo>
                    <a:pt x="3" y="25"/>
                    <a:pt x="3" y="25"/>
                    <a:pt x="3" y="25"/>
                  </a:cubicBezTo>
                  <a:cubicBezTo>
                    <a:pt x="4" y="24"/>
                    <a:pt x="4" y="23"/>
                    <a:pt x="4" y="23"/>
                  </a:cubicBezTo>
                  <a:cubicBezTo>
                    <a:pt x="4" y="23"/>
                    <a:pt x="4" y="23"/>
                    <a:pt x="4" y="23"/>
                  </a:cubicBezTo>
                  <a:cubicBezTo>
                    <a:pt x="4" y="23"/>
                    <a:pt x="4" y="22"/>
                    <a:pt x="4" y="22"/>
                  </a:cubicBezTo>
                  <a:cubicBezTo>
                    <a:pt x="3" y="22"/>
                    <a:pt x="2" y="22"/>
                    <a:pt x="2" y="21"/>
                  </a:cubicBezTo>
                  <a:cubicBezTo>
                    <a:pt x="2" y="21"/>
                    <a:pt x="3" y="20"/>
                    <a:pt x="3" y="20"/>
                  </a:cubicBezTo>
                  <a:cubicBezTo>
                    <a:pt x="3" y="19"/>
                    <a:pt x="3" y="19"/>
                    <a:pt x="4" y="19"/>
                  </a:cubicBezTo>
                  <a:cubicBezTo>
                    <a:pt x="5" y="19"/>
                    <a:pt x="5" y="18"/>
                    <a:pt x="5" y="18"/>
                  </a:cubicBezTo>
                  <a:cubicBezTo>
                    <a:pt x="5" y="18"/>
                    <a:pt x="6" y="18"/>
                    <a:pt x="6" y="19"/>
                  </a:cubicBezTo>
                  <a:cubicBezTo>
                    <a:pt x="6" y="19"/>
                    <a:pt x="5" y="19"/>
                    <a:pt x="6" y="20"/>
                  </a:cubicBezTo>
                  <a:cubicBezTo>
                    <a:pt x="6" y="20"/>
                    <a:pt x="6" y="19"/>
                    <a:pt x="6" y="19"/>
                  </a:cubicBezTo>
                  <a:cubicBezTo>
                    <a:pt x="7" y="19"/>
                    <a:pt x="7" y="21"/>
                    <a:pt x="7" y="21"/>
                  </a:cubicBezTo>
                  <a:cubicBezTo>
                    <a:pt x="6" y="21"/>
                    <a:pt x="6" y="21"/>
                    <a:pt x="6" y="22"/>
                  </a:cubicBezTo>
                  <a:cubicBezTo>
                    <a:pt x="6" y="22"/>
                    <a:pt x="6" y="22"/>
                    <a:pt x="6" y="22"/>
                  </a:cubicBezTo>
                  <a:cubicBezTo>
                    <a:pt x="6" y="22"/>
                    <a:pt x="7" y="22"/>
                    <a:pt x="7" y="22"/>
                  </a:cubicBezTo>
                  <a:cubicBezTo>
                    <a:pt x="7" y="22"/>
                    <a:pt x="7" y="23"/>
                    <a:pt x="7" y="23"/>
                  </a:cubicBezTo>
                  <a:cubicBezTo>
                    <a:pt x="7" y="23"/>
                    <a:pt x="8" y="24"/>
                    <a:pt x="8" y="24"/>
                  </a:cubicBezTo>
                  <a:cubicBezTo>
                    <a:pt x="8" y="24"/>
                    <a:pt x="8" y="24"/>
                    <a:pt x="8" y="24"/>
                  </a:cubicBezTo>
                  <a:cubicBezTo>
                    <a:pt x="8" y="24"/>
                    <a:pt x="8" y="24"/>
                    <a:pt x="9" y="23"/>
                  </a:cubicBezTo>
                  <a:cubicBezTo>
                    <a:pt x="9" y="23"/>
                    <a:pt x="9" y="23"/>
                    <a:pt x="9" y="23"/>
                  </a:cubicBezTo>
                  <a:cubicBezTo>
                    <a:pt x="10" y="22"/>
                    <a:pt x="9" y="21"/>
                    <a:pt x="9" y="20"/>
                  </a:cubicBezTo>
                  <a:cubicBezTo>
                    <a:pt x="10" y="20"/>
                    <a:pt x="10" y="21"/>
                    <a:pt x="11" y="21"/>
                  </a:cubicBezTo>
                  <a:cubicBezTo>
                    <a:pt x="12" y="22"/>
                    <a:pt x="12" y="22"/>
                    <a:pt x="12" y="22"/>
                  </a:cubicBezTo>
                  <a:cubicBezTo>
                    <a:pt x="12" y="22"/>
                    <a:pt x="12" y="22"/>
                    <a:pt x="13" y="22"/>
                  </a:cubicBezTo>
                  <a:cubicBezTo>
                    <a:pt x="13" y="21"/>
                    <a:pt x="14" y="21"/>
                    <a:pt x="14" y="20"/>
                  </a:cubicBezTo>
                  <a:cubicBezTo>
                    <a:pt x="14" y="20"/>
                    <a:pt x="14" y="19"/>
                    <a:pt x="14" y="18"/>
                  </a:cubicBezTo>
                  <a:cubicBezTo>
                    <a:pt x="14" y="18"/>
                    <a:pt x="14" y="18"/>
                    <a:pt x="14" y="17"/>
                  </a:cubicBezTo>
                  <a:cubicBezTo>
                    <a:pt x="14" y="17"/>
                    <a:pt x="14" y="17"/>
                    <a:pt x="14" y="17"/>
                  </a:cubicBezTo>
                  <a:cubicBezTo>
                    <a:pt x="14" y="16"/>
                    <a:pt x="14" y="15"/>
                    <a:pt x="14" y="15"/>
                  </a:cubicBezTo>
                  <a:cubicBezTo>
                    <a:pt x="14" y="14"/>
                    <a:pt x="14" y="13"/>
                    <a:pt x="14" y="13"/>
                  </a:cubicBezTo>
                  <a:cubicBezTo>
                    <a:pt x="14" y="12"/>
                    <a:pt x="15" y="12"/>
                    <a:pt x="15" y="11"/>
                  </a:cubicBezTo>
                  <a:cubicBezTo>
                    <a:pt x="15" y="11"/>
                    <a:pt x="15" y="10"/>
                    <a:pt x="15" y="10"/>
                  </a:cubicBezTo>
                  <a:cubicBezTo>
                    <a:pt x="15" y="10"/>
                    <a:pt x="15" y="9"/>
                    <a:pt x="14" y="9"/>
                  </a:cubicBezTo>
                  <a:cubicBezTo>
                    <a:pt x="14" y="9"/>
                    <a:pt x="14" y="9"/>
                    <a:pt x="14" y="8"/>
                  </a:cubicBezTo>
                  <a:close/>
                  <a:moveTo>
                    <a:pt x="8" y="15"/>
                  </a:moveTo>
                  <a:cubicBezTo>
                    <a:pt x="8" y="15"/>
                    <a:pt x="8" y="15"/>
                    <a:pt x="8" y="15"/>
                  </a:cubicBezTo>
                  <a:cubicBezTo>
                    <a:pt x="8" y="15"/>
                    <a:pt x="8" y="16"/>
                    <a:pt x="8" y="16"/>
                  </a:cubicBezTo>
                  <a:cubicBezTo>
                    <a:pt x="8" y="16"/>
                    <a:pt x="8" y="16"/>
                    <a:pt x="8" y="17"/>
                  </a:cubicBezTo>
                  <a:cubicBezTo>
                    <a:pt x="8" y="17"/>
                    <a:pt x="8" y="17"/>
                    <a:pt x="7" y="18"/>
                  </a:cubicBezTo>
                  <a:cubicBezTo>
                    <a:pt x="7" y="18"/>
                    <a:pt x="7" y="18"/>
                    <a:pt x="7" y="18"/>
                  </a:cubicBezTo>
                  <a:cubicBezTo>
                    <a:pt x="7" y="17"/>
                    <a:pt x="7" y="17"/>
                    <a:pt x="7" y="16"/>
                  </a:cubicBezTo>
                  <a:cubicBezTo>
                    <a:pt x="7" y="16"/>
                    <a:pt x="7" y="16"/>
                    <a:pt x="7" y="16"/>
                  </a:cubicBezTo>
                  <a:cubicBezTo>
                    <a:pt x="7" y="16"/>
                    <a:pt x="7" y="15"/>
                    <a:pt x="7" y="15"/>
                  </a:cubicBezTo>
                  <a:cubicBezTo>
                    <a:pt x="7" y="15"/>
                    <a:pt x="7" y="14"/>
                    <a:pt x="7" y="14"/>
                  </a:cubicBezTo>
                  <a:cubicBezTo>
                    <a:pt x="7" y="14"/>
                    <a:pt x="7" y="14"/>
                    <a:pt x="7" y="14"/>
                  </a:cubicBezTo>
                  <a:cubicBezTo>
                    <a:pt x="7" y="14"/>
                    <a:pt x="8" y="14"/>
                    <a:pt x="8" y="14"/>
                  </a:cubicBezTo>
                  <a:cubicBezTo>
                    <a:pt x="8" y="14"/>
                    <a:pt x="8" y="13"/>
                    <a:pt x="8" y="13"/>
                  </a:cubicBezTo>
                  <a:cubicBezTo>
                    <a:pt x="8" y="13"/>
                    <a:pt x="8" y="14"/>
                    <a:pt x="9" y="14"/>
                  </a:cubicBezTo>
                  <a:cubicBezTo>
                    <a:pt x="8" y="14"/>
                    <a:pt x="8" y="14"/>
                    <a:pt x="8" y="15"/>
                  </a:cubicBezTo>
                  <a:close/>
                  <a:moveTo>
                    <a:pt x="11" y="14"/>
                  </a:moveTo>
                  <a:cubicBezTo>
                    <a:pt x="11" y="14"/>
                    <a:pt x="11" y="14"/>
                    <a:pt x="11" y="15"/>
                  </a:cubicBezTo>
                  <a:cubicBezTo>
                    <a:pt x="11" y="15"/>
                    <a:pt x="11" y="15"/>
                    <a:pt x="11" y="16"/>
                  </a:cubicBezTo>
                  <a:cubicBezTo>
                    <a:pt x="11" y="16"/>
                    <a:pt x="11" y="16"/>
                    <a:pt x="11" y="17"/>
                  </a:cubicBezTo>
                  <a:cubicBezTo>
                    <a:pt x="11" y="18"/>
                    <a:pt x="11" y="19"/>
                    <a:pt x="11" y="20"/>
                  </a:cubicBezTo>
                  <a:cubicBezTo>
                    <a:pt x="11" y="20"/>
                    <a:pt x="10" y="20"/>
                    <a:pt x="9" y="20"/>
                  </a:cubicBezTo>
                  <a:cubicBezTo>
                    <a:pt x="9" y="20"/>
                    <a:pt x="10" y="19"/>
                    <a:pt x="10" y="19"/>
                  </a:cubicBezTo>
                  <a:cubicBezTo>
                    <a:pt x="10" y="18"/>
                    <a:pt x="9" y="19"/>
                    <a:pt x="9" y="18"/>
                  </a:cubicBezTo>
                  <a:cubicBezTo>
                    <a:pt x="9" y="18"/>
                    <a:pt x="9" y="18"/>
                    <a:pt x="9" y="18"/>
                  </a:cubicBezTo>
                  <a:cubicBezTo>
                    <a:pt x="9" y="17"/>
                    <a:pt x="9" y="17"/>
                    <a:pt x="9" y="17"/>
                  </a:cubicBezTo>
                  <a:cubicBezTo>
                    <a:pt x="9" y="16"/>
                    <a:pt x="9" y="16"/>
                    <a:pt x="9" y="16"/>
                  </a:cubicBezTo>
                  <a:cubicBezTo>
                    <a:pt x="9" y="15"/>
                    <a:pt x="9" y="15"/>
                    <a:pt x="9" y="15"/>
                  </a:cubicBezTo>
                  <a:cubicBezTo>
                    <a:pt x="10" y="14"/>
                    <a:pt x="11" y="13"/>
                    <a:pt x="10" y="13"/>
                  </a:cubicBezTo>
                  <a:cubicBezTo>
                    <a:pt x="10" y="13"/>
                    <a:pt x="10" y="12"/>
                    <a:pt x="9" y="12"/>
                  </a:cubicBezTo>
                  <a:cubicBezTo>
                    <a:pt x="9" y="12"/>
                    <a:pt x="10" y="11"/>
                    <a:pt x="10" y="11"/>
                  </a:cubicBezTo>
                  <a:cubicBezTo>
                    <a:pt x="11" y="11"/>
                    <a:pt x="11" y="10"/>
                    <a:pt x="11" y="10"/>
                  </a:cubicBezTo>
                  <a:cubicBezTo>
                    <a:pt x="11" y="10"/>
                    <a:pt x="12" y="10"/>
                    <a:pt x="12" y="10"/>
                  </a:cubicBezTo>
                  <a:cubicBezTo>
                    <a:pt x="12" y="11"/>
                    <a:pt x="11" y="12"/>
                    <a:pt x="11" y="13"/>
                  </a:cubicBezTo>
                  <a:cubicBezTo>
                    <a:pt x="11" y="13"/>
                    <a:pt x="11" y="14"/>
                    <a:pt x="1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23">
              <a:extLst>
                <a:ext uri="{FF2B5EF4-FFF2-40B4-BE49-F238E27FC236}">
                  <a16:creationId xmlns:a16="http://schemas.microsoft.com/office/drawing/2014/main" id="{ABB12E45-801B-48CE-4B98-65E8859FC484}"/>
                </a:ext>
              </a:extLst>
            </p:cNvPr>
            <p:cNvSpPr>
              <a:spLocks/>
            </p:cNvSpPr>
            <p:nvPr userDrawn="1"/>
          </p:nvSpPr>
          <p:spPr bwMode="auto">
            <a:xfrm>
              <a:off x="1160463" y="4652963"/>
              <a:ext cx="90488" cy="125413"/>
            </a:xfrm>
            <a:custGeom>
              <a:avLst/>
              <a:gdLst>
                <a:gd name="T0" fmla="*/ 11 w 13"/>
                <a:gd name="T1" fmla="*/ 7 h 18"/>
                <a:gd name="T2" fmla="*/ 13 w 13"/>
                <a:gd name="T3" fmla="*/ 6 h 18"/>
                <a:gd name="T4" fmla="*/ 13 w 13"/>
                <a:gd name="T5" fmla="*/ 5 h 18"/>
                <a:gd name="T6" fmla="*/ 12 w 13"/>
                <a:gd name="T7" fmla="*/ 5 h 18"/>
                <a:gd name="T8" fmla="*/ 11 w 13"/>
                <a:gd name="T9" fmla="*/ 5 h 18"/>
                <a:gd name="T10" fmla="*/ 11 w 13"/>
                <a:gd name="T11" fmla="*/ 5 h 18"/>
                <a:gd name="T12" fmla="*/ 11 w 13"/>
                <a:gd name="T13" fmla="*/ 6 h 18"/>
                <a:gd name="T14" fmla="*/ 10 w 13"/>
                <a:gd name="T15" fmla="*/ 6 h 18"/>
                <a:gd name="T16" fmla="*/ 9 w 13"/>
                <a:gd name="T17" fmla="*/ 7 h 18"/>
                <a:gd name="T18" fmla="*/ 8 w 13"/>
                <a:gd name="T19" fmla="*/ 7 h 18"/>
                <a:gd name="T20" fmla="*/ 8 w 13"/>
                <a:gd name="T21" fmla="*/ 5 h 18"/>
                <a:gd name="T22" fmla="*/ 8 w 13"/>
                <a:gd name="T23" fmla="*/ 4 h 18"/>
                <a:gd name="T24" fmla="*/ 9 w 13"/>
                <a:gd name="T25" fmla="*/ 3 h 18"/>
                <a:gd name="T26" fmla="*/ 9 w 13"/>
                <a:gd name="T27" fmla="*/ 2 h 18"/>
                <a:gd name="T28" fmla="*/ 9 w 13"/>
                <a:gd name="T29" fmla="*/ 1 h 18"/>
                <a:gd name="T30" fmla="*/ 8 w 13"/>
                <a:gd name="T31" fmla="*/ 1 h 18"/>
                <a:gd name="T32" fmla="*/ 7 w 13"/>
                <a:gd name="T33" fmla="*/ 0 h 18"/>
                <a:gd name="T34" fmla="*/ 6 w 13"/>
                <a:gd name="T35" fmla="*/ 1 h 18"/>
                <a:gd name="T36" fmla="*/ 7 w 13"/>
                <a:gd name="T37" fmla="*/ 2 h 18"/>
                <a:gd name="T38" fmla="*/ 6 w 13"/>
                <a:gd name="T39" fmla="*/ 5 h 18"/>
                <a:gd name="T40" fmla="*/ 6 w 13"/>
                <a:gd name="T41" fmla="*/ 7 h 18"/>
                <a:gd name="T42" fmla="*/ 6 w 13"/>
                <a:gd name="T43" fmla="*/ 8 h 18"/>
                <a:gd name="T44" fmla="*/ 6 w 13"/>
                <a:gd name="T45" fmla="*/ 8 h 18"/>
                <a:gd name="T46" fmla="*/ 5 w 13"/>
                <a:gd name="T47" fmla="*/ 9 h 18"/>
                <a:gd name="T48" fmla="*/ 2 w 13"/>
                <a:gd name="T49" fmla="*/ 9 h 18"/>
                <a:gd name="T50" fmla="*/ 2 w 13"/>
                <a:gd name="T51" fmla="*/ 10 h 18"/>
                <a:gd name="T52" fmla="*/ 1 w 13"/>
                <a:gd name="T53" fmla="*/ 10 h 18"/>
                <a:gd name="T54" fmla="*/ 1 w 13"/>
                <a:gd name="T55" fmla="*/ 10 h 18"/>
                <a:gd name="T56" fmla="*/ 2 w 13"/>
                <a:gd name="T57" fmla="*/ 12 h 18"/>
                <a:gd name="T58" fmla="*/ 2 w 13"/>
                <a:gd name="T59" fmla="*/ 12 h 18"/>
                <a:gd name="T60" fmla="*/ 3 w 13"/>
                <a:gd name="T61" fmla="*/ 12 h 18"/>
                <a:gd name="T62" fmla="*/ 3 w 13"/>
                <a:gd name="T63" fmla="*/ 11 h 18"/>
                <a:gd name="T64" fmla="*/ 5 w 13"/>
                <a:gd name="T65" fmla="*/ 10 h 18"/>
                <a:gd name="T66" fmla="*/ 6 w 13"/>
                <a:gd name="T67" fmla="*/ 9 h 18"/>
                <a:gd name="T68" fmla="*/ 6 w 13"/>
                <a:gd name="T69" fmla="*/ 10 h 18"/>
                <a:gd name="T70" fmla="*/ 6 w 13"/>
                <a:gd name="T71" fmla="*/ 11 h 18"/>
                <a:gd name="T72" fmla="*/ 6 w 13"/>
                <a:gd name="T73" fmla="*/ 11 h 18"/>
                <a:gd name="T74" fmla="*/ 4 w 13"/>
                <a:gd name="T75" fmla="*/ 14 h 18"/>
                <a:gd name="T76" fmla="*/ 2 w 13"/>
                <a:gd name="T77" fmla="*/ 16 h 18"/>
                <a:gd name="T78" fmla="*/ 1 w 13"/>
                <a:gd name="T79" fmla="*/ 16 h 18"/>
                <a:gd name="T80" fmla="*/ 0 w 13"/>
                <a:gd name="T81" fmla="*/ 17 h 18"/>
                <a:gd name="T82" fmla="*/ 2 w 13"/>
                <a:gd name="T83" fmla="*/ 17 h 18"/>
                <a:gd name="T84" fmla="*/ 2 w 13"/>
                <a:gd name="T85" fmla="*/ 17 h 18"/>
                <a:gd name="T86" fmla="*/ 4 w 13"/>
                <a:gd name="T87" fmla="*/ 16 h 18"/>
                <a:gd name="T88" fmla="*/ 5 w 13"/>
                <a:gd name="T89" fmla="*/ 15 h 18"/>
                <a:gd name="T90" fmla="*/ 6 w 13"/>
                <a:gd name="T91" fmla="*/ 14 h 18"/>
                <a:gd name="T92" fmla="*/ 7 w 13"/>
                <a:gd name="T93" fmla="*/ 12 h 18"/>
                <a:gd name="T94" fmla="*/ 7 w 13"/>
                <a:gd name="T95" fmla="*/ 11 h 18"/>
                <a:gd name="T96" fmla="*/ 8 w 13"/>
                <a:gd name="T97" fmla="*/ 8 h 18"/>
                <a:gd name="T98" fmla="*/ 9 w 13"/>
                <a:gd name="T99" fmla="*/ 8 h 18"/>
                <a:gd name="T100" fmla="*/ 11 w 13"/>
                <a:gd name="T10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 h="18">
                  <a:moveTo>
                    <a:pt x="11" y="7"/>
                  </a:moveTo>
                  <a:cubicBezTo>
                    <a:pt x="12" y="7"/>
                    <a:pt x="12" y="7"/>
                    <a:pt x="13" y="6"/>
                  </a:cubicBezTo>
                  <a:cubicBezTo>
                    <a:pt x="13" y="6"/>
                    <a:pt x="13" y="6"/>
                    <a:pt x="13" y="5"/>
                  </a:cubicBezTo>
                  <a:cubicBezTo>
                    <a:pt x="13" y="5"/>
                    <a:pt x="12" y="5"/>
                    <a:pt x="12" y="5"/>
                  </a:cubicBezTo>
                  <a:cubicBezTo>
                    <a:pt x="12" y="5"/>
                    <a:pt x="12" y="5"/>
                    <a:pt x="11" y="5"/>
                  </a:cubicBezTo>
                  <a:cubicBezTo>
                    <a:pt x="11" y="5"/>
                    <a:pt x="11" y="5"/>
                    <a:pt x="11" y="5"/>
                  </a:cubicBezTo>
                  <a:cubicBezTo>
                    <a:pt x="10" y="5"/>
                    <a:pt x="11" y="5"/>
                    <a:pt x="11" y="6"/>
                  </a:cubicBezTo>
                  <a:cubicBezTo>
                    <a:pt x="11" y="6"/>
                    <a:pt x="10" y="6"/>
                    <a:pt x="10" y="6"/>
                  </a:cubicBezTo>
                  <a:cubicBezTo>
                    <a:pt x="9" y="7"/>
                    <a:pt x="9" y="7"/>
                    <a:pt x="9" y="7"/>
                  </a:cubicBezTo>
                  <a:cubicBezTo>
                    <a:pt x="8" y="7"/>
                    <a:pt x="8" y="7"/>
                    <a:pt x="8" y="7"/>
                  </a:cubicBezTo>
                  <a:cubicBezTo>
                    <a:pt x="8" y="6"/>
                    <a:pt x="8" y="6"/>
                    <a:pt x="8" y="5"/>
                  </a:cubicBezTo>
                  <a:cubicBezTo>
                    <a:pt x="8" y="5"/>
                    <a:pt x="8" y="5"/>
                    <a:pt x="8" y="4"/>
                  </a:cubicBezTo>
                  <a:cubicBezTo>
                    <a:pt x="9" y="4"/>
                    <a:pt x="8" y="3"/>
                    <a:pt x="9" y="3"/>
                  </a:cubicBezTo>
                  <a:cubicBezTo>
                    <a:pt x="9" y="2"/>
                    <a:pt x="9" y="2"/>
                    <a:pt x="9" y="2"/>
                  </a:cubicBezTo>
                  <a:cubicBezTo>
                    <a:pt x="9" y="2"/>
                    <a:pt x="9" y="1"/>
                    <a:pt x="9" y="1"/>
                  </a:cubicBezTo>
                  <a:cubicBezTo>
                    <a:pt x="9" y="1"/>
                    <a:pt x="8" y="1"/>
                    <a:pt x="8" y="1"/>
                  </a:cubicBezTo>
                  <a:cubicBezTo>
                    <a:pt x="8" y="0"/>
                    <a:pt x="8" y="0"/>
                    <a:pt x="7" y="0"/>
                  </a:cubicBezTo>
                  <a:cubicBezTo>
                    <a:pt x="7" y="0"/>
                    <a:pt x="6" y="1"/>
                    <a:pt x="6" y="1"/>
                  </a:cubicBezTo>
                  <a:cubicBezTo>
                    <a:pt x="6" y="1"/>
                    <a:pt x="6" y="2"/>
                    <a:pt x="7" y="2"/>
                  </a:cubicBezTo>
                  <a:cubicBezTo>
                    <a:pt x="7" y="3"/>
                    <a:pt x="7" y="4"/>
                    <a:pt x="6" y="5"/>
                  </a:cubicBezTo>
                  <a:cubicBezTo>
                    <a:pt x="6" y="6"/>
                    <a:pt x="6" y="6"/>
                    <a:pt x="6" y="7"/>
                  </a:cubicBezTo>
                  <a:cubicBezTo>
                    <a:pt x="6" y="7"/>
                    <a:pt x="7" y="8"/>
                    <a:pt x="6" y="8"/>
                  </a:cubicBezTo>
                  <a:cubicBezTo>
                    <a:pt x="6" y="8"/>
                    <a:pt x="6" y="8"/>
                    <a:pt x="6" y="8"/>
                  </a:cubicBezTo>
                  <a:cubicBezTo>
                    <a:pt x="5" y="8"/>
                    <a:pt x="5" y="9"/>
                    <a:pt x="5" y="9"/>
                  </a:cubicBezTo>
                  <a:cubicBezTo>
                    <a:pt x="4" y="9"/>
                    <a:pt x="3" y="9"/>
                    <a:pt x="2" y="9"/>
                  </a:cubicBezTo>
                  <a:cubicBezTo>
                    <a:pt x="2" y="10"/>
                    <a:pt x="2" y="10"/>
                    <a:pt x="2" y="10"/>
                  </a:cubicBezTo>
                  <a:cubicBezTo>
                    <a:pt x="2" y="10"/>
                    <a:pt x="1" y="10"/>
                    <a:pt x="1" y="10"/>
                  </a:cubicBezTo>
                  <a:cubicBezTo>
                    <a:pt x="1" y="10"/>
                    <a:pt x="1" y="10"/>
                    <a:pt x="1" y="10"/>
                  </a:cubicBezTo>
                  <a:cubicBezTo>
                    <a:pt x="1" y="11"/>
                    <a:pt x="1" y="11"/>
                    <a:pt x="2" y="12"/>
                  </a:cubicBezTo>
                  <a:cubicBezTo>
                    <a:pt x="2" y="12"/>
                    <a:pt x="2" y="12"/>
                    <a:pt x="2" y="12"/>
                  </a:cubicBezTo>
                  <a:cubicBezTo>
                    <a:pt x="2" y="12"/>
                    <a:pt x="3" y="12"/>
                    <a:pt x="3" y="12"/>
                  </a:cubicBezTo>
                  <a:cubicBezTo>
                    <a:pt x="3" y="12"/>
                    <a:pt x="3" y="12"/>
                    <a:pt x="3" y="11"/>
                  </a:cubicBezTo>
                  <a:cubicBezTo>
                    <a:pt x="4" y="11"/>
                    <a:pt x="5" y="11"/>
                    <a:pt x="5" y="10"/>
                  </a:cubicBezTo>
                  <a:cubicBezTo>
                    <a:pt x="5" y="10"/>
                    <a:pt x="5" y="9"/>
                    <a:pt x="6" y="9"/>
                  </a:cubicBezTo>
                  <a:cubicBezTo>
                    <a:pt x="6" y="10"/>
                    <a:pt x="6" y="10"/>
                    <a:pt x="6" y="10"/>
                  </a:cubicBezTo>
                  <a:cubicBezTo>
                    <a:pt x="6" y="10"/>
                    <a:pt x="6" y="11"/>
                    <a:pt x="6" y="11"/>
                  </a:cubicBezTo>
                  <a:cubicBezTo>
                    <a:pt x="6" y="11"/>
                    <a:pt x="6" y="11"/>
                    <a:pt x="6" y="11"/>
                  </a:cubicBezTo>
                  <a:cubicBezTo>
                    <a:pt x="6" y="13"/>
                    <a:pt x="4" y="14"/>
                    <a:pt x="4" y="14"/>
                  </a:cubicBezTo>
                  <a:cubicBezTo>
                    <a:pt x="3" y="15"/>
                    <a:pt x="3" y="15"/>
                    <a:pt x="2" y="16"/>
                  </a:cubicBezTo>
                  <a:cubicBezTo>
                    <a:pt x="2" y="16"/>
                    <a:pt x="1" y="16"/>
                    <a:pt x="1" y="16"/>
                  </a:cubicBezTo>
                  <a:cubicBezTo>
                    <a:pt x="1" y="17"/>
                    <a:pt x="0" y="17"/>
                    <a:pt x="0" y="17"/>
                  </a:cubicBezTo>
                  <a:cubicBezTo>
                    <a:pt x="1" y="18"/>
                    <a:pt x="2" y="17"/>
                    <a:pt x="2" y="17"/>
                  </a:cubicBezTo>
                  <a:cubicBezTo>
                    <a:pt x="2" y="17"/>
                    <a:pt x="2" y="17"/>
                    <a:pt x="2" y="17"/>
                  </a:cubicBezTo>
                  <a:cubicBezTo>
                    <a:pt x="3" y="17"/>
                    <a:pt x="4" y="16"/>
                    <a:pt x="4" y="16"/>
                  </a:cubicBezTo>
                  <a:cubicBezTo>
                    <a:pt x="5" y="16"/>
                    <a:pt x="5" y="16"/>
                    <a:pt x="5" y="15"/>
                  </a:cubicBezTo>
                  <a:cubicBezTo>
                    <a:pt x="5" y="15"/>
                    <a:pt x="6" y="15"/>
                    <a:pt x="6" y="14"/>
                  </a:cubicBezTo>
                  <a:cubicBezTo>
                    <a:pt x="7" y="13"/>
                    <a:pt x="7" y="13"/>
                    <a:pt x="7" y="12"/>
                  </a:cubicBezTo>
                  <a:cubicBezTo>
                    <a:pt x="7" y="11"/>
                    <a:pt x="7" y="11"/>
                    <a:pt x="7" y="11"/>
                  </a:cubicBezTo>
                  <a:cubicBezTo>
                    <a:pt x="8" y="10"/>
                    <a:pt x="8" y="9"/>
                    <a:pt x="8" y="8"/>
                  </a:cubicBezTo>
                  <a:cubicBezTo>
                    <a:pt x="8" y="8"/>
                    <a:pt x="8" y="8"/>
                    <a:pt x="9" y="8"/>
                  </a:cubicBezTo>
                  <a:cubicBezTo>
                    <a:pt x="9" y="8"/>
                    <a:pt x="10" y="7"/>
                    <a:pt x="1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24">
              <a:extLst>
                <a:ext uri="{FF2B5EF4-FFF2-40B4-BE49-F238E27FC236}">
                  <a16:creationId xmlns:a16="http://schemas.microsoft.com/office/drawing/2014/main" id="{8DC0826B-514D-7A81-4633-791C62FBAEC2}"/>
                </a:ext>
              </a:extLst>
            </p:cNvPr>
            <p:cNvSpPr>
              <a:spLocks/>
            </p:cNvSpPr>
            <p:nvPr userDrawn="1"/>
          </p:nvSpPr>
          <p:spPr bwMode="auto">
            <a:xfrm>
              <a:off x="1216025" y="4714875"/>
              <a:ext cx="55563" cy="49213"/>
            </a:xfrm>
            <a:custGeom>
              <a:avLst/>
              <a:gdLst>
                <a:gd name="T0" fmla="*/ 5 w 8"/>
                <a:gd name="T1" fmla="*/ 5 h 7"/>
                <a:gd name="T2" fmla="*/ 4 w 8"/>
                <a:gd name="T3" fmla="*/ 3 h 7"/>
                <a:gd name="T4" fmla="*/ 3 w 8"/>
                <a:gd name="T5" fmla="*/ 3 h 7"/>
                <a:gd name="T6" fmla="*/ 2 w 8"/>
                <a:gd name="T7" fmla="*/ 2 h 7"/>
                <a:gd name="T8" fmla="*/ 2 w 8"/>
                <a:gd name="T9" fmla="*/ 2 h 7"/>
                <a:gd name="T10" fmla="*/ 1 w 8"/>
                <a:gd name="T11" fmla="*/ 1 h 7"/>
                <a:gd name="T12" fmla="*/ 0 w 8"/>
                <a:gd name="T13" fmla="*/ 0 h 7"/>
                <a:gd name="T14" fmla="*/ 1 w 8"/>
                <a:gd name="T15" fmla="*/ 1 h 7"/>
                <a:gd name="T16" fmla="*/ 1 w 8"/>
                <a:gd name="T17" fmla="*/ 3 h 7"/>
                <a:gd name="T18" fmla="*/ 2 w 8"/>
                <a:gd name="T19" fmla="*/ 4 h 7"/>
                <a:gd name="T20" fmla="*/ 3 w 8"/>
                <a:gd name="T21" fmla="*/ 5 h 7"/>
                <a:gd name="T22" fmla="*/ 3 w 8"/>
                <a:gd name="T23" fmla="*/ 6 h 7"/>
                <a:gd name="T24" fmla="*/ 5 w 8"/>
                <a:gd name="T25" fmla="*/ 7 h 7"/>
                <a:gd name="T26" fmla="*/ 6 w 8"/>
                <a:gd name="T27" fmla="*/ 7 h 7"/>
                <a:gd name="T28" fmla="*/ 6 w 8"/>
                <a:gd name="T29" fmla="*/ 7 h 7"/>
                <a:gd name="T30" fmla="*/ 7 w 8"/>
                <a:gd name="T31" fmla="*/ 6 h 7"/>
                <a:gd name="T32" fmla="*/ 8 w 8"/>
                <a:gd name="T33" fmla="*/ 6 h 7"/>
                <a:gd name="T34" fmla="*/ 6 w 8"/>
                <a:gd name="T35" fmla="*/ 5 h 7"/>
                <a:gd name="T36" fmla="*/ 5 w 8"/>
                <a:gd name="T3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7">
                  <a:moveTo>
                    <a:pt x="5" y="5"/>
                  </a:moveTo>
                  <a:cubicBezTo>
                    <a:pt x="5" y="4"/>
                    <a:pt x="4" y="4"/>
                    <a:pt x="4" y="3"/>
                  </a:cubicBezTo>
                  <a:cubicBezTo>
                    <a:pt x="3" y="3"/>
                    <a:pt x="3" y="3"/>
                    <a:pt x="3" y="3"/>
                  </a:cubicBezTo>
                  <a:cubicBezTo>
                    <a:pt x="3" y="3"/>
                    <a:pt x="3" y="2"/>
                    <a:pt x="2" y="2"/>
                  </a:cubicBezTo>
                  <a:cubicBezTo>
                    <a:pt x="2" y="2"/>
                    <a:pt x="2" y="2"/>
                    <a:pt x="2" y="2"/>
                  </a:cubicBezTo>
                  <a:cubicBezTo>
                    <a:pt x="2" y="1"/>
                    <a:pt x="1" y="1"/>
                    <a:pt x="1" y="1"/>
                  </a:cubicBezTo>
                  <a:cubicBezTo>
                    <a:pt x="1" y="0"/>
                    <a:pt x="1" y="0"/>
                    <a:pt x="0" y="0"/>
                  </a:cubicBezTo>
                  <a:cubicBezTo>
                    <a:pt x="0" y="0"/>
                    <a:pt x="1" y="1"/>
                    <a:pt x="1" y="1"/>
                  </a:cubicBezTo>
                  <a:cubicBezTo>
                    <a:pt x="1" y="2"/>
                    <a:pt x="1" y="2"/>
                    <a:pt x="1" y="3"/>
                  </a:cubicBezTo>
                  <a:cubicBezTo>
                    <a:pt x="1" y="3"/>
                    <a:pt x="2" y="4"/>
                    <a:pt x="2" y="4"/>
                  </a:cubicBezTo>
                  <a:cubicBezTo>
                    <a:pt x="2" y="4"/>
                    <a:pt x="2" y="5"/>
                    <a:pt x="3" y="5"/>
                  </a:cubicBezTo>
                  <a:cubicBezTo>
                    <a:pt x="3" y="5"/>
                    <a:pt x="3" y="6"/>
                    <a:pt x="3" y="6"/>
                  </a:cubicBezTo>
                  <a:cubicBezTo>
                    <a:pt x="4" y="6"/>
                    <a:pt x="4" y="7"/>
                    <a:pt x="5" y="7"/>
                  </a:cubicBezTo>
                  <a:cubicBezTo>
                    <a:pt x="5" y="7"/>
                    <a:pt x="5" y="7"/>
                    <a:pt x="6" y="7"/>
                  </a:cubicBezTo>
                  <a:cubicBezTo>
                    <a:pt x="6" y="7"/>
                    <a:pt x="6" y="7"/>
                    <a:pt x="6" y="7"/>
                  </a:cubicBezTo>
                  <a:cubicBezTo>
                    <a:pt x="6" y="7"/>
                    <a:pt x="7" y="7"/>
                    <a:pt x="7" y="6"/>
                  </a:cubicBezTo>
                  <a:cubicBezTo>
                    <a:pt x="8" y="6"/>
                    <a:pt x="8" y="6"/>
                    <a:pt x="8" y="6"/>
                  </a:cubicBezTo>
                  <a:cubicBezTo>
                    <a:pt x="8" y="5"/>
                    <a:pt x="7" y="5"/>
                    <a:pt x="6" y="5"/>
                  </a:cubicBezTo>
                  <a:cubicBezTo>
                    <a:pt x="6" y="5"/>
                    <a:pt x="6" y="5"/>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25">
              <a:extLst>
                <a:ext uri="{FF2B5EF4-FFF2-40B4-BE49-F238E27FC236}">
                  <a16:creationId xmlns:a16="http://schemas.microsoft.com/office/drawing/2014/main" id="{20B936D5-A600-285C-F8B8-0190B3E56E84}"/>
                </a:ext>
              </a:extLst>
            </p:cNvPr>
            <p:cNvSpPr>
              <a:spLocks noEditPoints="1"/>
            </p:cNvSpPr>
            <p:nvPr userDrawn="1"/>
          </p:nvSpPr>
          <p:spPr bwMode="auto">
            <a:xfrm>
              <a:off x="1562100" y="4638675"/>
              <a:ext cx="96838" cy="168275"/>
            </a:xfrm>
            <a:custGeom>
              <a:avLst/>
              <a:gdLst>
                <a:gd name="T0" fmla="*/ 12 w 14"/>
                <a:gd name="T1" fmla="*/ 5 h 24"/>
                <a:gd name="T2" fmla="*/ 14 w 14"/>
                <a:gd name="T3" fmla="*/ 2 h 24"/>
                <a:gd name="T4" fmla="*/ 13 w 14"/>
                <a:gd name="T5" fmla="*/ 1 h 24"/>
                <a:gd name="T6" fmla="*/ 11 w 14"/>
                <a:gd name="T7" fmla="*/ 4 h 24"/>
                <a:gd name="T8" fmla="*/ 10 w 14"/>
                <a:gd name="T9" fmla="*/ 5 h 24"/>
                <a:gd name="T10" fmla="*/ 9 w 14"/>
                <a:gd name="T11" fmla="*/ 7 h 24"/>
                <a:gd name="T12" fmla="*/ 10 w 14"/>
                <a:gd name="T13" fmla="*/ 9 h 24"/>
                <a:gd name="T14" fmla="*/ 8 w 14"/>
                <a:gd name="T15" fmla="*/ 6 h 24"/>
                <a:gd name="T16" fmla="*/ 9 w 14"/>
                <a:gd name="T17" fmla="*/ 3 h 24"/>
                <a:gd name="T18" fmla="*/ 9 w 14"/>
                <a:gd name="T19" fmla="*/ 0 h 24"/>
                <a:gd name="T20" fmla="*/ 7 w 14"/>
                <a:gd name="T21" fmla="*/ 2 h 24"/>
                <a:gd name="T22" fmla="*/ 5 w 14"/>
                <a:gd name="T23" fmla="*/ 5 h 24"/>
                <a:gd name="T24" fmla="*/ 3 w 14"/>
                <a:gd name="T25" fmla="*/ 6 h 24"/>
                <a:gd name="T26" fmla="*/ 4 w 14"/>
                <a:gd name="T27" fmla="*/ 8 h 24"/>
                <a:gd name="T28" fmla="*/ 2 w 14"/>
                <a:gd name="T29" fmla="*/ 8 h 24"/>
                <a:gd name="T30" fmla="*/ 2 w 14"/>
                <a:gd name="T31" fmla="*/ 11 h 24"/>
                <a:gd name="T32" fmla="*/ 4 w 14"/>
                <a:gd name="T33" fmla="*/ 11 h 24"/>
                <a:gd name="T34" fmla="*/ 5 w 14"/>
                <a:gd name="T35" fmla="*/ 9 h 24"/>
                <a:gd name="T36" fmla="*/ 5 w 14"/>
                <a:gd name="T37" fmla="*/ 11 h 24"/>
                <a:gd name="T38" fmla="*/ 9 w 14"/>
                <a:gd name="T39" fmla="*/ 9 h 24"/>
                <a:gd name="T40" fmla="*/ 7 w 14"/>
                <a:gd name="T41" fmla="*/ 12 h 24"/>
                <a:gd name="T42" fmla="*/ 4 w 14"/>
                <a:gd name="T43" fmla="*/ 13 h 24"/>
                <a:gd name="T44" fmla="*/ 5 w 14"/>
                <a:gd name="T45" fmla="*/ 14 h 24"/>
                <a:gd name="T46" fmla="*/ 9 w 14"/>
                <a:gd name="T47" fmla="*/ 11 h 24"/>
                <a:gd name="T48" fmla="*/ 8 w 14"/>
                <a:gd name="T49" fmla="*/ 15 h 24"/>
                <a:gd name="T50" fmla="*/ 6 w 14"/>
                <a:gd name="T51" fmla="*/ 18 h 24"/>
                <a:gd name="T52" fmla="*/ 4 w 14"/>
                <a:gd name="T53" fmla="*/ 20 h 24"/>
                <a:gd name="T54" fmla="*/ 0 w 14"/>
                <a:gd name="T55" fmla="*/ 22 h 24"/>
                <a:gd name="T56" fmla="*/ 4 w 14"/>
                <a:gd name="T57" fmla="*/ 21 h 24"/>
                <a:gd name="T58" fmla="*/ 8 w 14"/>
                <a:gd name="T59" fmla="*/ 18 h 24"/>
                <a:gd name="T60" fmla="*/ 8 w 14"/>
                <a:gd name="T61" fmla="*/ 22 h 24"/>
                <a:gd name="T62" fmla="*/ 6 w 14"/>
                <a:gd name="T63" fmla="*/ 23 h 24"/>
                <a:gd name="T64" fmla="*/ 9 w 14"/>
                <a:gd name="T65" fmla="*/ 23 h 24"/>
                <a:gd name="T66" fmla="*/ 11 w 14"/>
                <a:gd name="T67" fmla="*/ 21 h 24"/>
                <a:gd name="T68" fmla="*/ 9 w 14"/>
                <a:gd name="T69" fmla="*/ 18 h 24"/>
                <a:gd name="T70" fmla="*/ 11 w 14"/>
                <a:gd name="T71" fmla="*/ 17 h 24"/>
                <a:gd name="T72" fmla="*/ 9 w 14"/>
                <a:gd name="T73" fmla="*/ 14 h 24"/>
                <a:gd name="T74" fmla="*/ 14 w 14"/>
                <a:gd name="T75" fmla="*/ 9 h 24"/>
                <a:gd name="T76" fmla="*/ 11 w 14"/>
                <a:gd name="T77" fmla="*/ 9 h 24"/>
                <a:gd name="T78" fmla="*/ 12 w 14"/>
                <a:gd name="T79" fmla="*/ 6 h 24"/>
                <a:gd name="T80" fmla="*/ 5 w 14"/>
                <a:gd name="T81" fmla="*/ 6 h 24"/>
                <a:gd name="T82" fmla="*/ 7 w 14"/>
                <a:gd name="T83" fmla="*/ 8 h 24"/>
                <a:gd name="T84" fmla="*/ 7 w 14"/>
                <a:gd name="T85"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 h="24">
                  <a:moveTo>
                    <a:pt x="12" y="6"/>
                  </a:moveTo>
                  <a:cubicBezTo>
                    <a:pt x="12" y="6"/>
                    <a:pt x="12" y="6"/>
                    <a:pt x="12" y="6"/>
                  </a:cubicBezTo>
                  <a:cubicBezTo>
                    <a:pt x="12" y="6"/>
                    <a:pt x="12" y="5"/>
                    <a:pt x="12" y="5"/>
                  </a:cubicBezTo>
                  <a:cubicBezTo>
                    <a:pt x="12" y="5"/>
                    <a:pt x="13" y="4"/>
                    <a:pt x="13" y="3"/>
                  </a:cubicBezTo>
                  <a:cubicBezTo>
                    <a:pt x="13" y="3"/>
                    <a:pt x="13" y="3"/>
                    <a:pt x="14" y="3"/>
                  </a:cubicBezTo>
                  <a:cubicBezTo>
                    <a:pt x="14" y="3"/>
                    <a:pt x="14" y="2"/>
                    <a:pt x="14" y="2"/>
                  </a:cubicBezTo>
                  <a:cubicBezTo>
                    <a:pt x="14" y="2"/>
                    <a:pt x="14" y="2"/>
                    <a:pt x="13" y="1"/>
                  </a:cubicBezTo>
                  <a:cubicBezTo>
                    <a:pt x="14" y="1"/>
                    <a:pt x="14" y="1"/>
                    <a:pt x="14" y="1"/>
                  </a:cubicBezTo>
                  <a:cubicBezTo>
                    <a:pt x="13" y="1"/>
                    <a:pt x="13" y="1"/>
                    <a:pt x="13" y="1"/>
                  </a:cubicBezTo>
                  <a:cubicBezTo>
                    <a:pt x="13" y="1"/>
                    <a:pt x="12" y="1"/>
                    <a:pt x="12" y="1"/>
                  </a:cubicBezTo>
                  <a:cubicBezTo>
                    <a:pt x="12" y="2"/>
                    <a:pt x="12" y="2"/>
                    <a:pt x="12" y="2"/>
                  </a:cubicBezTo>
                  <a:cubicBezTo>
                    <a:pt x="12" y="3"/>
                    <a:pt x="12" y="4"/>
                    <a:pt x="11" y="4"/>
                  </a:cubicBezTo>
                  <a:cubicBezTo>
                    <a:pt x="11" y="5"/>
                    <a:pt x="11" y="6"/>
                    <a:pt x="10" y="6"/>
                  </a:cubicBezTo>
                  <a:cubicBezTo>
                    <a:pt x="10" y="6"/>
                    <a:pt x="10" y="6"/>
                    <a:pt x="10" y="6"/>
                  </a:cubicBezTo>
                  <a:cubicBezTo>
                    <a:pt x="10" y="5"/>
                    <a:pt x="10" y="5"/>
                    <a:pt x="10" y="5"/>
                  </a:cubicBezTo>
                  <a:cubicBezTo>
                    <a:pt x="9" y="5"/>
                    <a:pt x="8" y="5"/>
                    <a:pt x="8" y="5"/>
                  </a:cubicBezTo>
                  <a:cubicBezTo>
                    <a:pt x="9" y="5"/>
                    <a:pt x="9" y="5"/>
                    <a:pt x="9" y="6"/>
                  </a:cubicBezTo>
                  <a:cubicBezTo>
                    <a:pt x="9" y="6"/>
                    <a:pt x="9" y="7"/>
                    <a:pt x="9" y="7"/>
                  </a:cubicBezTo>
                  <a:cubicBezTo>
                    <a:pt x="10" y="7"/>
                    <a:pt x="10" y="7"/>
                    <a:pt x="10" y="7"/>
                  </a:cubicBezTo>
                  <a:cubicBezTo>
                    <a:pt x="10" y="8"/>
                    <a:pt x="10" y="8"/>
                    <a:pt x="10" y="8"/>
                  </a:cubicBezTo>
                  <a:cubicBezTo>
                    <a:pt x="10" y="8"/>
                    <a:pt x="10" y="9"/>
                    <a:pt x="10" y="9"/>
                  </a:cubicBezTo>
                  <a:cubicBezTo>
                    <a:pt x="10" y="9"/>
                    <a:pt x="9" y="9"/>
                    <a:pt x="8" y="9"/>
                  </a:cubicBezTo>
                  <a:cubicBezTo>
                    <a:pt x="8" y="8"/>
                    <a:pt x="7" y="7"/>
                    <a:pt x="8" y="7"/>
                  </a:cubicBezTo>
                  <a:cubicBezTo>
                    <a:pt x="8" y="7"/>
                    <a:pt x="8" y="7"/>
                    <a:pt x="8" y="6"/>
                  </a:cubicBezTo>
                  <a:cubicBezTo>
                    <a:pt x="9" y="6"/>
                    <a:pt x="8" y="5"/>
                    <a:pt x="8" y="5"/>
                  </a:cubicBezTo>
                  <a:cubicBezTo>
                    <a:pt x="8" y="4"/>
                    <a:pt x="8" y="4"/>
                    <a:pt x="8" y="4"/>
                  </a:cubicBezTo>
                  <a:cubicBezTo>
                    <a:pt x="8" y="3"/>
                    <a:pt x="9" y="3"/>
                    <a:pt x="9" y="3"/>
                  </a:cubicBezTo>
                  <a:cubicBezTo>
                    <a:pt x="9" y="3"/>
                    <a:pt x="10" y="2"/>
                    <a:pt x="10" y="2"/>
                  </a:cubicBezTo>
                  <a:cubicBezTo>
                    <a:pt x="10" y="2"/>
                    <a:pt x="10" y="1"/>
                    <a:pt x="10" y="1"/>
                  </a:cubicBezTo>
                  <a:cubicBezTo>
                    <a:pt x="10" y="1"/>
                    <a:pt x="10" y="0"/>
                    <a:pt x="9" y="0"/>
                  </a:cubicBezTo>
                  <a:cubicBezTo>
                    <a:pt x="9" y="0"/>
                    <a:pt x="9" y="0"/>
                    <a:pt x="8" y="0"/>
                  </a:cubicBezTo>
                  <a:cubicBezTo>
                    <a:pt x="8" y="0"/>
                    <a:pt x="7" y="0"/>
                    <a:pt x="7" y="0"/>
                  </a:cubicBezTo>
                  <a:cubicBezTo>
                    <a:pt x="7" y="1"/>
                    <a:pt x="7" y="1"/>
                    <a:pt x="7" y="2"/>
                  </a:cubicBezTo>
                  <a:cubicBezTo>
                    <a:pt x="7" y="3"/>
                    <a:pt x="7" y="3"/>
                    <a:pt x="7" y="4"/>
                  </a:cubicBezTo>
                  <a:cubicBezTo>
                    <a:pt x="7" y="4"/>
                    <a:pt x="7" y="4"/>
                    <a:pt x="7" y="5"/>
                  </a:cubicBezTo>
                  <a:cubicBezTo>
                    <a:pt x="7" y="5"/>
                    <a:pt x="6" y="5"/>
                    <a:pt x="5" y="5"/>
                  </a:cubicBezTo>
                  <a:cubicBezTo>
                    <a:pt x="5" y="5"/>
                    <a:pt x="4" y="5"/>
                    <a:pt x="4" y="5"/>
                  </a:cubicBezTo>
                  <a:cubicBezTo>
                    <a:pt x="4" y="6"/>
                    <a:pt x="4" y="6"/>
                    <a:pt x="4" y="6"/>
                  </a:cubicBezTo>
                  <a:cubicBezTo>
                    <a:pt x="3" y="6"/>
                    <a:pt x="3" y="6"/>
                    <a:pt x="3" y="6"/>
                  </a:cubicBezTo>
                  <a:cubicBezTo>
                    <a:pt x="3" y="6"/>
                    <a:pt x="2" y="7"/>
                    <a:pt x="2" y="7"/>
                  </a:cubicBezTo>
                  <a:cubicBezTo>
                    <a:pt x="2" y="7"/>
                    <a:pt x="3" y="7"/>
                    <a:pt x="3" y="7"/>
                  </a:cubicBezTo>
                  <a:cubicBezTo>
                    <a:pt x="3" y="7"/>
                    <a:pt x="3" y="7"/>
                    <a:pt x="4" y="8"/>
                  </a:cubicBezTo>
                  <a:cubicBezTo>
                    <a:pt x="4" y="8"/>
                    <a:pt x="4" y="8"/>
                    <a:pt x="4" y="9"/>
                  </a:cubicBezTo>
                  <a:cubicBezTo>
                    <a:pt x="4" y="9"/>
                    <a:pt x="4" y="9"/>
                    <a:pt x="4" y="9"/>
                  </a:cubicBezTo>
                  <a:cubicBezTo>
                    <a:pt x="3" y="9"/>
                    <a:pt x="3" y="8"/>
                    <a:pt x="2" y="8"/>
                  </a:cubicBezTo>
                  <a:cubicBezTo>
                    <a:pt x="2" y="9"/>
                    <a:pt x="2" y="9"/>
                    <a:pt x="2" y="9"/>
                  </a:cubicBezTo>
                  <a:cubicBezTo>
                    <a:pt x="2" y="10"/>
                    <a:pt x="2" y="10"/>
                    <a:pt x="2" y="10"/>
                  </a:cubicBezTo>
                  <a:cubicBezTo>
                    <a:pt x="2" y="10"/>
                    <a:pt x="2" y="11"/>
                    <a:pt x="2" y="11"/>
                  </a:cubicBezTo>
                  <a:cubicBezTo>
                    <a:pt x="2" y="11"/>
                    <a:pt x="2" y="11"/>
                    <a:pt x="2" y="11"/>
                  </a:cubicBezTo>
                  <a:cubicBezTo>
                    <a:pt x="3" y="11"/>
                    <a:pt x="3" y="12"/>
                    <a:pt x="3" y="12"/>
                  </a:cubicBezTo>
                  <a:cubicBezTo>
                    <a:pt x="4" y="12"/>
                    <a:pt x="4" y="11"/>
                    <a:pt x="4" y="11"/>
                  </a:cubicBezTo>
                  <a:cubicBezTo>
                    <a:pt x="4" y="10"/>
                    <a:pt x="4" y="10"/>
                    <a:pt x="4" y="10"/>
                  </a:cubicBezTo>
                  <a:cubicBezTo>
                    <a:pt x="5" y="10"/>
                    <a:pt x="5" y="10"/>
                    <a:pt x="5" y="10"/>
                  </a:cubicBezTo>
                  <a:cubicBezTo>
                    <a:pt x="5" y="10"/>
                    <a:pt x="5" y="9"/>
                    <a:pt x="5" y="9"/>
                  </a:cubicBezTo>
                  <a:cubicBezTo>
                    <a:pt x="5" y="9"/>
                    <a:pt x="5" y="8"/>
                    <a:pt x="5" y="8"/>
                  </a:cubicBezTo>
                  <a:cubicBezTo>
                    <a:pt x="6" y="8"/>
                    <a:pt x="6" y="9"/>
                    <a:pt x="6" y="9"/>
                  </a:cubicBezTo>
                  <a:cubicBezTo>
                    <a:pt x="6" y="10"/>
                    <a:pt x="5" y="10"/>
                    <a:pt x="5" y="11"/>
                  </a:cubicBezTo>
                  <a:cubicBezTo>
                    <a:pt x="5" y="11"/>
                    <a:pt x="6" y="10"/>
                    <a:pt x="6" y="10"/>
                  </a:cubicBezTo>
                  <a:cubicBezTo>
                    <a:pt x="6" y="10"/>
                    <a:pt x="6" y="9"/>
                    <a:pt x="7" y="9"/>
                  </a:cubicBezTo>
                  <a:cubicBezTo>
                    <a:pt x="7" y="10"/>
                    <a:pt x="8" y="10"/>
                    <a:pt x="9" y="9"/>
                  </a:cubicBezTo>
                  <a:cubicBezTo>
                    <a:pt x="9" y="9"/>
                    <a:pt x="9" y="10"/>
                    <a:pt x="9" y="10"/>
                  </a:cubicBezTo>
                  <a:cubicBezTo>
                    <a:pt x="9" y="11"/>
                    <a:pt x="8" y="11"/>
                    <a:pt x="8" y="11"/>
                  </a:cubicBezTo>
                  <a:cubicBezTo>
                    <a:pt x="8" y="11"/>
                    <a:pt x="7" y="11"/>
                    <a:pt x="7" y="12"/>
                  </a:cubicBezTo>
                  <a:cubicBezTo>
                    <a:pt x="7" y="12"/>
                    <a:pt x="6" y="12"/>
                    <a:pt x="6" y="12"/>
                  </a:cubicBezTo>
                  <a:cubicBezTo>
                    <a:pt x="6" y="12"/>
                    <a:pt x="5" y="13"/>
                    <a:pt x="5" y="13"/>
                  </a:cubicBezTo>
                  <a:cubicBezTo>
                    <a:pt x="5" y="13"/>
                    <a:pt x="5" y="13"/>
                    <a:pt x="4" y="13"/>
                  </a:cubicBezTo>
                  <a:cubicBezTo>
                    <a:pt x="4" y="13"/>
                    <a:pt x="3" y="14"/>
                    <a:pt x="3" y="14"/>
                  </a:cubicBezTo>
                  <a:cubicBezTo>
                    <a:pt x="3" y="15"/>
                    <a:pt x="4" y="15"/>
                    <a:pt x="4" y="15"/>
                  </a:cubicBezTo>
                  <a:cubicBezTo>
                    <a:pt x="5" y="15"/>
                    <a:pt x="5" y="14"/>
                    <a:pt x="5" y="14"/>
                  </a:cubicBezTo>
                  <a:cubicBezTo>
                    <a:pt x="6" y="14"/>
                    <a:pt x="6" y="14"/>
                    <a:pt x="6" y="13"/>
                  </a:cubicBezTo>
                  <a:cubicBezTo>
                    <a:pt x="7" y="13"/>
                    <a:pt x="7" y="13"/>
                    <a:pt x="8" y="12"/>
                  </a:cubicBezTo>
                  <a:cubicBezTo>
                    <a:pt x="8" y="12"/>
                    <a:pt x="8" y="11"/>
                    <a:pt x="9" y="11"/>
                  </a:cubicBezTo>
                  <a:cubicBezTo>
                    <a:pt x="9" y="11"/>
                    <a:pt x="10" y="11"/>
                    <a:pt x="10" y="11"/>
                  </a:cubicBezTo>
                  <a:cubicBezTo>
                    <a:pt x="9" y="13"/>
                    <a:pt x="9" y="14"/>
                    <a:pt x="7" y="14"/>
                  </a:cubicBezTo>
                  <a:cubicBezTo>
                    <a:pt x="8" y="15"/>
                    <a:pt x="8" y="15"/>
                    <a:pt x="8" y="15"/>
                  </a:cubicBezTo>
                  <a:cubicBezTo>
                    <a:pt x="8" y="15"/>
                    <a:pt x="8" y="15"/>
                    <a:pt x="8" y="16"/>
                  </a:cubicBezTo>
                  <a:cubicBezTo>
                    <a:pt x="8" y="16"/>
                    <a:pt x="7" y="17"/>
                    <a:pt x="7" y="17"/>
                  </a:cubicBezTo>
                  <a:cubicBezTo>
                    <a:pt x="6" y="17"/>
                    <a:pt x="6" y="18"/>
                    <a:pt x="6" y="18"/>
                  </a:cubicBezTo>
                  <a:cubicBezTo>
                    <a:pt x="5" y="18"/>
                    <a:pt x="5" y="18"/>
                    <a:pt x="4" y="19"/>
                  </a:cubicBezTo>
                  <a:cubicBezTo>
                    <a:pt x="4" y="19"/>
                    <a:pt x="4" y="19"/>
                    <a:pt x="4" y="19"/>
                  </a:cubicBezTo>
                  <a:cubicBezTo>
                    <a:pt x="4" y="19"/>
                    <a:pt x="4" y="19"/>
                    <a:pt x="4" y="20"/>
                  </a:cubicBezTo>
                  <a:cubicBezTo>
                    <a:pt x="3" y="20"/>
                    <a:pt x="3" y="20"/>
                    <a:pt x="3" y="20"/>
                  </a:cubicBezTo>
                  <a:cubicBezTo>
                    <a:pt x="3" y="20"/>
                    <a:pt x="3" y="20"/>
                    <a:pt x="2" y="20"/>
                  </a:cubicBezTo>
                  <a:cubicBezTo>
                    <a:pt x="2" y="21"/>
                    <a:pt x="0" y="21"/>
                    <a:pt x="0" y="22"/>
                  </a:cubicBezTo>
                  <a:cubicBezTo>
                    <a:pt x="1" y="23"/>
                    <a:pt x="2" y="22"/>
                    <a:pt x="3" y="23"/>
                  </a:cubicBezTo>
                  <a:cubicBezTo>
                    <a:pt x="3" y="22"/>
                    <a:pt x="3" y="22"/>
                    <a:pt x="4" y="22"/>
                  </a:cubicBezTo>
                  <a:cubicBezTo>
                    <a:pt x="4" y="22"/>
                    <a:pt x="4" y="22"/>
                    <a:pt x="4" y="21"/>
                  </a:cubicBezTo>
                  <a:cubicBezTo>
                    <a:pt x="5" y="21"/>
                    <a:pt x="6" y="20"/>
                    <a:pt x="6" y="20"/>
                  </a:cubicBezTo>
                  <a:cubicBezTo>
                    <a:pt x="6" y="19"/>
                    <a:pt x="7" y="19"/>
                    <a:pt x="7" y="18"/>
                  </a:cubicBezTo>
                  <a:cubicBezTo>
                    <a:pt x="8" y="18"/>
                    <a:pt x="8" y="18"/>
                    <a:pt x="8" y="18"/>
                  </a:cubicBezTo>
                  <a:cubicBezTo>
                    <a:pt x="9" y="18"/>
                    <a:pt x="8" y="19"/>
                    <a:pt x="8" y="20"/>
                  </a:cubicBezTo>
                  <a:cubicBezTo>
                    <a:pt x="8" y="21"/>
                    <a:pt x="9" y="21"/>
                    <a:pt x="9" y="21"/>
                  </a:cubicBezTo>
                  <a:cubicBezTo>
                    <a:pt x="9" y="22"/>
                    <a:pt x="8" y="21"/>
                    <a:pt x="8" y="22"/>
                  </a:cubicBezTo>
                  <a:cubicBezTo>
                    <a:pt x="8" y="22"/>
                    <a:pt x="8" y="22"/>
                    <a:pt x="8" y="22"/>
                  </a:cubicBezTo>
                  <a:cubicBezTo>
                    <a:pt x="7" y="22"/>
                    <a:pt x="6" y="22"/>
                    <a:pt x="5" y="22"/>
                  </a:cubicBezTo>
                  <a:cubicBezTo>
                    <a:pt x="5" y="23"/>
                    <a:pt x="6" y="23"/>
                    <a:pt x="6" y="23"/>
                  </a:cubicBezTo>
                  <a:cubicBezTo>
                    <a:pt x="7" y="23"/>
                    <a:pt x="7" y="23"/>
                    <a:pt x="7" y="23"/>
                  </a:cubicBezTo>
                  <a:cubicBezTo>
                    <a:pt x="7" y="23"/>
                    <a:pt x="8" y="23"/>
                    <a:pt x="8" y="23"/>
                  </a:cubicBezTo>
                  <a:cubicBezTo>
                    <a:pt x="9" y="23"/>
                    <a:pt x="9" y="23"/>
                    <a:pt x="9" y="23"/>
                  </a:cubicBezTo>
                  <a:cubicBezTo>
                    <a:pt x="9" y="23"/>
                    <a:pt x="10" y="24"/>
                    <a:pt x="10" y="23"/>
                  </a:cubicBezTo>
                  <a:cubicBezTo>
                    <a:pt x="10" y="23"/>
                    <a:pt x="11" y="23"/>
                    <a:pt x="11" y="23"/>
                  </a:cubicBezTo>
                  <a:cubicBezTo>
                    <a:pt x="12" y="22"/>
                    <a:pt x="11" y="22"/>
                    <a:pt x="11" y="21"/>
                  </a:cubicBezTo>
                  <a:cubicBezTo>
                    <a:pt x="10" y="21"/>
                    <a:pt x="10" y="20"/>
                    <a:pt x="10" y="20"/>
                  </a:cubicBezTo>
                  <a:cubicBezTo>
                    <a:pt x="10" y="20"/>
                    <a:pt x="10" y="19"/>
                    <a:pt x="10" y="19"/>
                  </a:cubicBezTo>
                  <a:cubicBezTo>
                    <a:pt x="10" y="19"/>
                    <a:pt x="9" y="19"/>
                    <a:pt x="9" y="18"/>
                  </a:cubicBezTo>
                  <a:cubicBezTo>
                    <a:pt x="9" y="18"/>
                    <a:pt x="9" y="18"/>
                    <a:pt x="9" y="18"/>
                  </a:cubicBezTo>
                  <a:cubicBezTo>
                    <a:pt x="9" y="18"/>
                    <a:pt x="9" y="17"/>
                    <a:pt x="9" y="17"/>
                  </a:cubicBezTo>
                  <a:cubicBezTo>
                    <a:pt x="10" y="17"/>
                    <a:pt x="10" y="17"/>
                    <a:pt x="11" y="17"/>
                  </a:cubicBezTo>
                  <a:cubicBezTo>
                    <a:pt x="12" y="17"/>
                    <a:pt x="12" y="16"/>
                    <a:pt x="12" y="15"/>
                  </a:cubicBezTo>
                  <a:cubicBezTo>
                    <a:pt x="12" y="15"/>
                    <a:pt x="11" y="15"/>
                    <a:pt x="11" y="15"/>
                  </a:cubicBezTo>
                  <a:cubicBezTo>
                    <a:pt x="11" y="14"/>
                    <a:pt x="10" y="14"/>
                    <a:pt x="9" y="14"/>
                  </a:cubicBezTo>
                  <a:cubicBezTo>
                    <a:pt x="10" y="13"/>
                    <a:pt x="10" y="12"/>
                    <a:pt x="11" y="12"/>
                  </a:cubicBezTo>
                  <a:cubicBezTo>
                    <a:pt x="11" y="12"/>
                    <a:pt x="12" y="12"/>
                    <a:pt x="12" y="11"/>
                  </a:cubicBezTo>
                  <a:cubicBezTo>
                    <a:pt x="13" y="11"/>
                    <a:pt x="13" y="9"/>
                    <a:pt x="14" y="9"/>
                  </a:cubicBezTo>
                  <a:cubicBezTo>
                    <a:pt x="13" y="9"/>
                    <a:pt x="14" y="9"/>
                    <a:pt x="14" y="8"/>
                  </a:cubicBezTo>
                  <a:cubicBezTo>
                    <a:pt x="14" y="8"/>
                    <a:pt x="13" y="8"/>
                    <a:pt x="13" y="8"/>
                  </a:cubicBezTo>
                  <a:cubicBezTo>
                    <a:pt x="12" y="8"/>
                    <a:pt x="12" y="8"/>
                    <a:pt x="11" y="9"/>
                  </a:cubicBezTo>
                  <a:cubicBezTo>
                    <a:pt x="11" y="9"/>
                    <a:pt x="11" y="9"/>
                    <a:pt x="11" y="9"/>
                  </a:cubicBezTo>
                  <a:cubicBezTo>
                    <a:pt x="11" y="8"/>
                    <a:pt x="11" y="8"/>
                    <a:pt x="11" y="7"/>
                  </a:cubicBezTo>
                  <a:cubicBezTo>
                    <a:pt x="11" y="7"/>
                    <a:pt x="11" y="7"/>
                    <a:pt x="12" y="6"/>
                  </a:cubicBezTo>
                  <a:close/>
                  <a:moveTo>
                    <a:pt x="5" y="8"/>
                  </a:moveTo>
                  <a:cubicBezTo>
                    <a:pt x="4" y="7"/>
                    <a:pt x="4" y="7"/>
                    <a:pt x="4" y="6"/>
                  </a:cubicBezTo>
                  <a:cubicBezTo>
                    <a:pt x="4" y="6"/>
                    <a:pt x="5" y="6"/>
                    <a:pt x="5" y="6"/>
                  </a:cubicBezTo>
                  <a:cubicBezTo>
                    <a:pt x="5" y="6"/>
                    <a:pt x="5" y="6"/>
                    <a:pt x="6" y="6"/>
                  </a:cubicBezTo>
                  <a:cubicBezTo>
                    <a:pt x="6" y="7"/>
                    <a:pt x="5" y="7"/>
                    <a:pt x="5" y="8"/>
                  </a:cubicBezTo>
                  <a:close/>
                  <a:moveTo>
                    <a:pt x="7" y="8"/>
                  </a:moveTo>
                  <a:cubicBezTo>
                    <a:pt x="6" y="8"/>
                    <a:pt x="6" y="8"/>
                    <a:pt x="5" y="8"/>
                  </a:cubicBezTo>
                  <a:cubicBezTo>
                    <a:pt x="6" y="7"/>
                    <a:pt x="6" y="6"/>
                    <a:pt x="6" y="6"/>
                  </a:cubicBezTo>
                  <a:cubicBezTo>
                    <a:pt x="7" y="6"/>
                    <a:pt x="7" y="7"/>
                    <a:pt x="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26">
              <a:extLst>
                <a:ext uri="{FF2B5EF4-FFF2-40B4-BE49-F238E27FC236}">
                  <a16:creationId xmlns:a16="http://schemas.microsoft.com/office/drawing/2014/main" id="{EFFCB0A6-3BF9-60F9-FCD8-24E391FD4D03}"/>
                </a:ext>
              </a:extLst>
            </p:cNvPr>
            <p:cNvSpPr>
              <a:spLocks/>
            </p:cNvSpPr>
            <p:nvPr userDrawn="1"/>
          </p:nvSpPr>
          <p:spPr bwMode="auto">
            <a:xfrm>
              <a:off x="1555750" y="4737100"/>
              <a:ext cx="20638" cy="34925"/>
            </a:xfrm>
            <a:custGeom>
              <a:avLst/>
              <a:gdLst>
                <a:gd name="T0" fmla="*/ 3 w 3"/>
                <a:gd name="T1" fmla="*/ 4 h 5"/>
                <a:gd name="T2" fmla="*/ 3 w 3"/>
                <a:gd name="T3" fmla="*/ 2 h 5"/>
                <a:gd name="T4" fmla="*/ 3 w 3"/>
                <a:gd name="T5" fmla="*/ 1 h 5"/>
                <a:gd name="T6" fmla="*/ 1 w 3"/>
                <a:gd name="T7" fmla="*/ 0 h 5"/>
                <a:gd name="T8" fmla="*/ 1 w 3"/>
                <a:gd name="T9" fmla="*/ 1 h 5"/>
                <a:gd name="T10" fmla="*/ 1 w 3"/>
                <a:gd name="T11" fmla="*/ 3 h 5"/>
                <a:gd name="T12" fmla="*/ 1 w 3"/>
                <a:gd name="T13" fmla="*/ 3 h 5"/>
                <a:gd name="T14" fmla="*/ 1 w 3"/>
                <a:gd name="T15" fmla="*/ 4 h 5"/>
                <a:gd name="T16" fmla="*/ 0 w 3"/>
                <a:gd name="T17" fmla="*/ 4 h 5"/>
                <a:gd name="T18" fmla="*/ 0 w 3"/>
                <a:gd name="T19" fmla="*/ 5 h 5"/>
                <a:gd name="T20" fmla="*/ 1 w 3"/>
                <a:gd name="T21" fmla="*/ 5 h 5"/>
                <a:gd name="T22" fmla="*/ 3 w 3"/>
                <a:gd name="T23" fmla="*/ 5 h 5"/>
                <a:gd name="T24" fmla="*/ 3 w 3"/>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5">
                  <a:moveTo>
                    <a:pt x="3" y="4"/>
                  </a:moveTo>
                  <a:cubicBezTo>
                    <a:pt x="3" y="3"/>
                    <a:pt x="3" y="2"/>
                    <a:pt x="3" y="2"/>
                  </a:cubicBezTo>
                  <a:cubicBezTo>
                    <a:pt x="3" y="2"/>
                    <a:pt x="3" y="2"/>
                    <a:pt x="3" y="1"/>
                  </a:cubicBezTo>
                  <a:cubicBezTo>
                    <a:pt x="2" y="1"/>
                    <a:pt x="2" y="0"/>
                    <a:pt x="1" y="0"/>
                  </a:cubicBezTo>
                  <a:cubicBezTo>
                    <a:pt x="1" y="0"/>
                    <a:pt x="1" y="1"/>
                    <a:pt x="1" y="1"/>
                  </a:cubicBezTo>
                  <a:cubicBezTo>
                    <a:pt x="1" y="2"/>
                    <a:pt x="1" y="2"/>
                    <a:pt x="1" y="3"/>
                  </a:cubicBezTo>
                  <a:cubicBezTo>
                    <a:pt x="1" y="3"/>
                    <a:pt x="1" y="3"/>
                    <a:pt x="1" y="3"/>
                  </a:cubicBezTo>
                  <a:cubicBezTo>
                    <a:pt x="1" y="3"/>
                    <a:pt x="1" y="3"/>
                    <a:pt x="1" y="4"/>
                  </a:cubicBezTo>
                  <a:cubicBezTo>
                    <a:pt x="1" y="4"/>
                    <a:pt x="0" y="4"/>
                    <a:pt x="0" y="4"/>
                  </a:cubicBezTo>
                  <a:cubicBezTo>
                    <a:pt x="0" y="4"/>
                    <a:pt x="0" y="5"/>
                    <a:pt x="0" y="5"/>
                  </a:cubicBezTo>
                  <a:cubicBezTo>
                    <a:pt x="0" y="5"/>
                    <a:pt x="1" y="5"/>
                    <a:pt x="1" y="5"/>
                  </a:cubicBezTo>
                  <a:cubicBezTo>
                    <a:pt x="2" y="5"/>
                    <a:pt x="2" y="5"/>
                    <a:pt x="3" y="5"/>
                  </a:cubicBezTo>
                  <a:cubicBezTo>
                    <a:pt x="3" y="5"/>
                    <a:pt x="3"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27">
              <a:extLst>
                <a:ext uri="{FF2B5EF4-FFF2-40B4-BE49-F238E27FC236}">
                  <a16:creationId xmlns:a16="http://schemas.microsoft.com/office/drawing/2014/main" id="{12F89A50-4F20-C0D6-33E7-23A0F55024A9}"/>
                </a:ext>
              </a:extLst>
            </p:cNvPr>
            <p:cNvSpPr>
              <a:spLocks/>
            </p:cNvSpPr>
            <p:nvPr userDrawn="1"/>
          </p:nvSpPr>
          <p:spPr bwMode="auto">
            <a:xfrm>
              <a:off x="808038" y="4652963"/>
              <a:ext cx="20638" cy="20638"/>
            </a:xfrm>
            <a:custGeom>
              <a:avLst/>
              <a:gdLst>
                <a:gd name="T0" fmla="*/ 1 w 3"/>
                <a:gd name="T1" fmla="*/ 2 h 3"/>
                <a:gd name="T2" fmla="*/ 3 w 3"/>
                <a:gd name="T3" fmla="*/ 2 h 3"/>
                <a:gd name="T4" fmla="*/ 3 w 3"/>
                <a:gd name="T5" fmla="*/ 1 h 3"/>
                <a:gd name="T6" fmla="*/ 2 w 3"/>
                <a:gd name="T7" fmla="*/ 0 h 3"/>
                <a:gd name="T8" fmla="*/ 0 w 3"/>
                <a:gd name="T9" fmla="*/ 1 h 3"/>
                <a:gd name="T10" fmla="*/ 1 w 3"/>
                <a:gd name="T11" fmla="*/ 2 h 3"/>
                <a:gd name="T12" fmla="*/ 1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2"/>
                  </a:moveTo>
                  <a:cubicBezTo>
                    <a:pt x="2" y="2"/>
                    <a:pt x="3" y="3"/>
                    <a:pt x="3" y="2"/>
                  </a:cubicBezTo>
                  <a:cubicBezTo>
                    <a:pt x="3" y="2"/>
                    <a:pt x="3" y="1"/>
                    <a:pt x="3" y="1"/>
                  </a:cubicBezTo>
                  <a:cubicBezTo>
                    <a:pt x="3" y="0"/>
                    <a:pt x="2" y="0"/>
                    <a:pt x="2" y="0"/>
                  </a:cubicBezTo>
                  <a:cubicBezTo>
                    <a:pt x="1" y="0"/>
                    <a:pt x="0" y="0"/>
                    <a:pt x="0" y="1"/>
                  </a:cubicBezTo>
                  <a:cubicBezTo>
                    <a:pt x="0" y="1"/>
                    <a:pt x="0"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28">
              <a:extLst>
                <a:ext uri="{FF2B5EF4-FFF2-40B4-BE49-F238E27FC236}">
                  <a16:creationId xmlns:a16="http://schemas.microsoft.com/office/drawing/2014/main" id="{602F46EB-09E2-F96D-09B1-B81281FF5CA0}"/>
                </a:ext>
              </a:extLst>
            </p:cNvPr>
            <p:cNvSpPr>
              <a:spLocks/>
            </p:cNvSpPr>
            <p:nvPr userDrawn="1"/>
          </p:nvSpPr>
          <p:spPr bwMode="auto">
            <a:xfrm>
              <a:off x="781050" y="4667250"/>
              <a:ext cx="69850" cy="41275"/>
            </a:xfrm>
            <a:custGeom>
              <a:avLst/>
              <a:gdLst>
                <a:gd name="T0" fmla="*/ 1 w 10"/>
                <a:gd name="T1" fmla="*/ 6 h 6"/>
                <a:gd name="T2" fmla="*/ 3 w 10"/>
                <a:gd name="T3" fmla="*/ 6 h 6"/>
                <a:gd name="T4" fmla="*/ 3 w 10"/>
                <a:gd name="T5" fmla="*/ 5 h 6"/>
                <a:gd name="T6" fmla="*/ 4 w 10"/>
                <a:gd name="T7" fmla="*/ 5 h 6"/>
                <a:gd name="T8" fmla="*/ 5 w 10"/>
                <a:gd name="T9" fmla="*/ 4 h 6"/>
                <a:gd name="T10" fmla="*/ 6 w 10"/>
                <a:gd name="T11" fmla="*/ 3 h 6"/>
                <a:gd name="T12" fmla="*/ 7 w 10"/>
                <a:gd name="T13" fmla="*/ 2 h 6"/>
                <a:gd name="T14" fmla="*/ 10 w 10"/>
                <a:gd name="T15" fmla="*/ 0 h 6"/>
                <a:gd name="T16" fmla="*/ 9 w 10"/>
                <a:gd name="T17" fmla="*/ 0 h 6"/>
                <a:gd name="T18" fmla="*/ 9 w 10"/>
                <a:gd name="T19" fmla="*/ 0 h 6"/>
                <a:gd name="T20" fmla="*/ 7 w 10"/>
                <a:gd name="T21" fmla="*/ 1 h 6"/>
                <a:gd name="T22" fmla="*/ 6 w 10"/>
                <a:gd name="T23" fmla="*/ 2 h 6"/>
                <a:gd name="T24" fmla="*/ 5 w 10"/>
                <a:gd name="T25" fmla="*/ 2 h 6"/>
                <a:gd name="T26" fmla="*/ 5 w 10"/>
                <a:gd name="T27" fmla="*/ 2 h 6"/>
                <a:gd name="T28" fmla="*/ 3 w 10"/>
                <a:gd name="T29" fmla="*/ 3 h 6"/>
                <a:gd name="T30" fmla="*/ 2 w 10"/>
                <a:gd name="T31" fmla="*/ 4 h 6"/>
                <a:gd name="T32" fmla="*/ 0 w 10"/>
                <a:gd name="T33" fmla="*/ 5 h 6"/>
                <a:gd name="T34" fmla="*/ 0 w 10"/>
                <a:gd name="T35" fmla="*/ 6 h 6"/>
                <a:gd name="T36" fmla="*/ 1 w 10"/>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6">
                  <a:moveTo>
                    <a:pt x="1" y="6"/>
                  </a:moveTo>
                  <a:cubicBezTo>
                    <a:pt x="1" y="6"/>
                    <a:pt x="2" y="6"/>
                    <a:pt x="3" y="6"/>
                  </a:cubicBezTo>
                  <a:cubicBezTo>
                    <a:pt x="3" y="6"/>
                    <a:pt x="3" y="6"/>
                    <a:pt x="3" y="5"/>
                  </a:cubicBezTo>
                  <a:cubicBezTo>
                    <a:pt x="4" y="5"/>
                    <a:pt x="4" y="5"/>
                    <a:pt x="4" y="5"/>
                  </a:cubicBezTo>
                  <a:cubicBezTo>
                    <a:pt x="4" y="4"/>
                    <a:pt x="4" y="4"/>
                    <a:pt x="5" y="4"/>
                  </a:cubicBezTo>
                  <a:cubicBezTo>
                    <a:pt x="5" y="4"/>
                    <a:pt x="6" y="3"/>
                    <a:pt x="6" y="3"/>
                  </a:cubicBezTo>
                  <a:cubicBezTo>
                    <a:pt x="7" y="2"/>
                    <a:pt x="7" y="2"/>
                    <a:pt x="7" y="2"/>
                  </a:cubicBezTo>
                  <a:cubicBezTo>
                    <a:pt x="9" y="2"/>
                    <a:pt x="10" y="1"/>
                    <a:pt x="10" y="0"/>
                  </a:cubicBezTo>
                  <a:cubicBezTo>
                    <a:pt x="10" y="0"/>
                    <a:pt x="10" y="0"/>
                    <a:pt x="9" y="0"/>
                  </a:cubicBezTo>
                  <a:cubicBezTo>
                    <a:pt x="9" y="0"/>
                    <a:pt x="9" y="0"/>
                    <a:pt x="9" y="0"/>
                  </a:cubicBezTo>
                  <a:cubicBezTo>
                    <a:pt x="8" y="0"/>
                    <a:pt x="8" y="1"/>
                    <a:pt x="7" y="1"/>
                  </a:cubicBezTo>
                  <a:cubicBezTo>
                    <a:pt x="7" y="1"/>
                    <a:pt x="6" y="2"/>
                    <a:pt x="6" y="2"/>
                  </a:cubicBezTo>
                  <a:cubicBezTo>
                    <a:pt x="6" y="2"/>
                    <a:pt x="5" y="2"/>
                    <a:pt x="5" y="2"/>
                  </a:cubicBezTo>
                  <a:cubicBezTo>
                    <a:pt x="5" y="2"/>
                    <a:pt x="5" y="2"/>
                    <a:pt x="5" y="2"/>
                  </a:cubicBezTo>
                  <a:cubicBezTo>
                    <a:pt x="4" y="3"/>
                    <a:pt x="4" y="3"/>
                    <a:pt x="3" y="3"/>
                  </a:cubicBezTo>
                  <a:cubicBezTo>
                    <a:pt x="3" y="3"/>
                    <a:pt x="2" y="4"/>
                    <a:pt x="2" y="4"/>
                  </a:cubicBezTo>
                  <a:cubicBezTo>
                    <a:pt x="1" y="4"/>
                    <a:pt x="0" y="5"/>
                    <a:pt x="0" y="5"/>
                  </a:cubicBezTo>
                  <a:cubicBezTo>
                    <a:pt x="0" y="5"/>
                    <a:pt x="0" y="5"/>
                    <a:pt x="0" y="6"/>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29">
              <a:extLst>
                <a:ext uri="{FF2B5EF4-FFF2-40B4-BE49-F238E27FC236}">
                  <a16:creationId xmlns:a16="http://schemas.microsoft.com/office/drawing/2014/main" id="{E51C0025-45BD-08F8-45A7-252DDA91D763}"/>
                </a:ext>
              </a:extLst>
            </p:cNvPr>
            <p:cNvSpPr>
              <a:spLocks/>
            </p:cNvSpPr>
            <p:nvPr userDrawn="1"/>
          </p:nvSpPr>
          <p:spPr bwMode="auto">
            <a:xfrm>
              <a:off x="808038" y="4694238"/>
              <a:ext cx="42863" cy="42863"/>
            </a:xfrm>
            <a:custGeom>
              <a:avLst/>
              <a:gdLst>
                <a:gd name="T0" fmla="*/ 5 w 6"/>
                <a:gd name="T1" fmla="*/ 3 h 6"/>
                <a:gd name="T2" fmla="*/ 4 w 6"/>
                <a:gd name="T3" fmla="*/ 3 h 6"/>
                <a:gd name="T4" fmla="*/ 5 w 6"/>
                <a:gd name="T5" fmla="*/ 3 h 6"/>
                <a:gd name="T6" fmla="*/ 5 w 6"/>
                <a:gd name="T7" fmla="*/ 2 h 6"/>
                <a:gd name="T8" fmla="*/ 6 w 6"/>
                <a:gd name="T9" fmla="*/ 1 h 6"/>
                <a:gd name="T10" fmla="*/ 4 w 6"/>
                <a:gd name="T11" fmla="*/ 0 h 6"/>
                <a:gd name="T12" fmla="*/ 3 w 6"/>
                <a:gd name="T13" fmla="*/ 1 h 6"/>
                <a:gd name="T14" fmla="*/ 1 w 6"/>
                <a:gd name="T15" fmla="*/ 2 h 6"/>
                <a:gd name="T16" fmla="*/ 0 w 6"/>
                <a:gd name="T17" fmla="*/ 3 h 6"/>
                <a:gd name="T18" fmla="*/ 1 w 6"/>
                <a:gd name="T19" fmla="*/ 3 h 6"/>
                <a:gd name="T20" fmla="*/ 2 w 6"/>
                <a:gd name="T21" fmla="*/ 2 h 6"/>
                <a:gd name="T22" fmla="*/ 3 w 6"/>
                <a:gd name="T23" fmla="*/ 2 h 6"/>
                <a:gd name="T24" fmla="*/ 3 w 6"/>
                <a:gd name="T25" fmla="*/ 2 h 6"/>
                <a:gd name="T26" fmla="*/ 3 w 6"/>
                <a:gd name="T27" fmla="*/ 3 h 6"/>
                <a:gd name="T28" fmla="*/ 3 w 6"/>
                <a:gd name="T29" fmla="*/ 3 h 6"/>
                <a:gd name="T30" fmla="*/ 2 w 6"/>
                <a:gd name="T31" fmla="*/ 3 h 6"/>
                <a:gd name="T32" fmla="*/ 2 w 6"/>
                <a:gd name="T33" fmla="*/ 4 h 6"/>
                <a:gd name="T34" fmla="*/ 2 w 6"/>
                <a:gd name="T35" fmla="*/ 5 h 6"/>
                <a:gd name="T36" fmla="*/ 3 w 6"/>
                <a:gd name="T37" fmla="*/ 5 h 6"/>
                <a:gd name="T38" fmla="*/ 4 w 6"/>
                <a:gd name="T39" fmla="*/ 5 h 6"/>
                <a:gd name="T40" fmla="*/ 5 w 6"/>
                <a:gd name="T4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6">
                  <a:moveTo>
                    <a:pt x="5" y="3"/>
                  </a:moveTo>
                  <a:cubicBezTo>
                    <a:pt x="4" y="3"/>
                    <a:pt x="4" y="3"/>
                    <a:pt x="4" y="3"/>
                  </a:cubicBezTo>
                  <a:cubicBezTo>
                    <a:pt x="3" y="3"/>
                    <a:pt x="4" y="3"/>
                    <a:pt x="5" y="3"/>
                  </a:cubicBezTo>
                  <a:cubicBezTo>
                    <a:pt x="5" y="2"/>
                    <a:pt x="5" y="2"/>
                    <a:pt x="5" y="2"/>
                  </a:cubicBezTo>
                  <a:cubicBezTo>
                    <a:pt x="5" y="2"/>
                    <a:pt x="6" y="2"/>
                    <a:pt x="6" y="1"/>
                  </a:cubicBezTo>
                  <a:cubicBezTo>
                    <a:pt x="5" y="1"/>
                    <a:pt x="5" y="1"/>
                    <a:pt x="4" y="0"/>
                  </a:cubicBezTo>
                  <a:cubicBezTo>
                    <a:pt x="4" y="0"/>
                    <a:pt x="4" y="1"/>
                    <a:pt x="3" y="1"/>
                  </a:cubicBezTo>
                  <a:cubicBezTo>
                    <a:pt x="3" y="1"/>
                    <a:pt x="2" y="2"/>
                    <a:pt x="1" y="2"/>
                  </a:cubicBezTo>
                  <a:cubicBezTo>
                    <a:pt x="1" y="2"/>
                    <a:pt x="0" y="3"/>
                    <a:pt x="0" y="3"/>
                  </a:cubicBezTo>
                  <a:cubicBezTo>
                    <a:pt x="0" y="4"/>
                    <a:pt x="1" y="3"/>
                    <a:pt x="1" y="3"/>
                  </a:cubicBezTo>
                  <a:cubicBezTo>
                    <a:pt x="1" y="3"/>
                    <a:pt x="2" y="3"/>
                    <a:pt x="2" y="2"/>
                  </a:cubicBezTo>
                  <a:cubicBezTo>
                    <a:pt x="2" y="2"/>
                    <a:pt x="3" y="2"/>
                    <a:pt x="3" y="2"/>
                  </a:cubicBezTo>
                  <a:cubicBezTo>
                    <a:pt x="3" y="2"/>
                    <a:pt x="3" y="2"/>
                    <a:pt x="3" y="2"/>
                  </a:cubicBezTo>
                  <a:cubicBezTo>
                    <a:pt x="3" y="2"/>
                    <a:pt x="3" y="3"/>
                    <a:pt x="3" y="3"/>
                  </a:cubicBezTo>
                  <a:cubicBezTo>
                    <a:pt x="3" y="3"/>
                    <a:pt x="3" y="3"/>
                    <a:pt x="3" y="3"/>
                  </a:cubicBezTo>
                  <a:cubicBezTo>
                    <a:pt x="3" y="3"/>
                    <a:pt x="2" y="3"/>
                    <a:pt x="2" y="3"/>
                  </a:cubicBezTo>
                  <a:cubicBezTo>
                    <a:pt x="2" y="4"/>
                    <a:pt x="2" y="4"/>
                    <a:pt x="2" y="4"/>
                  </a:cubicBezTo>
                  <a:cubicBezTo>
                    <a:pt x="2" y="4"/>
                    <a:pt x="1" y="5"/>
                    <a:pt x="2" y="5"/>
                  </a:cubicBezTo>
                  <a:cubicBezTo>
                    <a:pt x="2" y="6"/>
                    <a:pt x="3" y="5"/>
                    <a:pt x="3" y="5"/>
                  </a:cubicBezTo>
                  <a:cubicBezTo>
                    <a:pt x="3" y="5"/>
                    <a:pt x="4" y="5"/>
                    <a:pt x="4" y="5"/>
                  </a:cubicBezTo>
                  <a:cubicBezTo>
                    <a:pt x="5" y="4"/>
                    <a:pt x="5" y="4"/>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30">
              <a:extLst>
                <a:ext uri="{FF2B5EF4-FFF2-40B4-BE49-F238E27FC236}">
                  <a16:creationId xmlns:a16="http://schemas.microsoft.com/office/drawing/2014/main" id="{82DBC9DE-A6C9-E025-4946-07C4550C4D9C}"/>
                </a:ext>
              </a:extLst>
            </p:cNvPr>
            <p:cNvSpPr>
              <a:spLocks/>
            </p:cNvSpPr>
            <p:nvPr userDrawn="1"/>
          </p:nvSpPr>
          <p:spPr bwMode="auto">
            <a:xfrm>
              <a:off x="795338" y="4714875"/>
              <a:ext cx="20638" cy="22225"/>
            </a:xfrm>
            <a:custGeom>
              <a:avLst/>
              <a:gdLst>
                <a:gd name="T0" fmla="*/ 1 w 3"/>
                <a:gd name="T1" fmla="*/ 3 h 3"/>
                <a:gd name="T2" fmla="*/ 2 w 3"/>
                <a:gd name="T3" fmla="*/ 3 h 3"/>
                <a:gd name="T4" fmla="*/ 1 w 3"/>
                <a:gd name="T5" fmla="*/ 0 h 3"/>
                <a:gd name="T6" fmla="*/ 0 w 3"/>
                <a:gd name="T7" fmla="*/ 1 h 3"/>
                <a:gd name="T8" fmla="*/ 0 w 3"/>
                <a:gd name="T9" fmla="*/ 2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2" y="3"/>
                    <a:pt x="2" y="3"/>
                    <a:pt x="2" y="3"/>
                  </a:cubicBezTo>
                  <a:cubicBezTo>
                    <a:pt x="3" y="2"/>
                    <a:pt x="2" y="0"/>
                    <a:pt x="1" y="0"/>
                  </a:cubicBezTo>
                  <a:cubicBezTo>
                    <a:pt x="1" y="0"/>
                    <a:pt x="0" y="0"/>
                    <a:pt x="0" y="1"/>
                  </a:cubicBezTo>
                  <a:cubicBezTo>
                    <a:pt x="0" y="1"/>
                    <a:pt x="0" y="2"/>
                    <a:pt x="0" y="2"/>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31">
              <a:extLst>
                <a:ext uri="{FF2B5EF4-FFF2-40B4-BE49-F238E27FC236}">
                  <a16:creationId xmlns:a16="http://schemas.microsoft.com/office/drawing/2014/main" id="{538FB0FF-3F2A-3EC8-8D68-E3B3DDDC073F}"/>
                </a:ext>
              </a:extLst>
            </p:cNvPr>
            <p:cNvSpPr>
              <a:spLocks noEditPoints="1"/>
            </p:cNvSpPr>
            <p:nvPr userDrawn="1"/>
          </p:nvSpPr>
          <p:spPr bwMode="auto">
            <a:xfrm>
              <a:off x="774700" y="4737100"/>
              <a:ext cx="53975" cy="55563"/>
            </a:xfrm>
            <a:custGeom>
              <a:avLst/>
              <a:gdLst>
                <a:gd name="T0" fmla="*/ 7 w 8"/>
                <a:gd name="T1" fmla="*/ 1 h 8"/>
                <a:gd name="T2" fmla="*/ 7 w 8"/>
                <a:gd name="T3" fmla="*/ 0 h 8"/>
                <a:gd name="T4" fmla="*/ 6 w 8"/>
                <a:gd name="T5" fmla="*/ 1 h 8"/>
                <a:gd name="T6" fmla="*/ 6 w 8"/>
                <a:gd name="T7" fmla="*/ 2 h 8"/>
                <a:gd name="T8" fmla="*/ 4 w 8"/>
                <a:gd name="T9" fmla="*/ 3 h 8"/>
                <a:gd name="T10" fmla="*/ 3 w 8"/>
                <a:gd name="T11" fmla="*/ 3 h 8"/>
                <a:gd name="T12" fmla="*/ 3 w 8"/>
                <a:gd name="T13" fmla="*/ 4 h 8"/>
                <a:gd name="T14" fmla="*/ 2 w 8"/>
                <a:gd name="T15" fmla="*/ 4 h 8"/>
                <a:gd name="T16" fmla="*/ 1 w 8"/>
                <a:gd name="T17" fmla="*/ 4 h 8"/>
                <a:gd name="T18" fmla="*/ 1 w 8"/>
                <a:gd name="T19" fmla="*/ 4 h 8"/>
                <a:gd name="T20" fmla="*/ 0 w 8"/>
                <a:gd name="T21" fmla="*/ 5 h 8"/>
                <a:gd name="T22" fmla="*/ 0 w 8"/>
                <a:gd name="T23" fmla="*/ 5 h 8"/>
                <a:gd name="T24" fmla="*/ 0 w 8"/>
                <a:gd name="T25" fmla="*/ 7 h 8"/>
                <a:gd name="T26" fmla="*/ 1 w 8"/>
                <a:gd name="T27" fmla="*/ 8 h 8"/>
                <a:gd name="T28" fmla="*/ 2 w 8"/>
                <a:gd name="T29" fmla="*/ 7 h 8"/>
                <a:gd name="T30" fmla="*/ 3 w 8"/>
                <a:gd name="T31" fmla="*/ 6 h 8"/>
                <a:gd name="T32" fmla="*/ 4 w 8"/>
                <a:gd name="T33" fmla="*/ 5 h 8"/>
                <a:gd name="T34" fmla="*/ 4 w 8"/>
                <a:gd name="T35" fmla="*/ 4 h 8"/>
                <a:gd name="T36" fmla="*/ 5 w 8"/>
                <a:gd name="T37" fmla="*/ 5 h 8"/>
                <a:gd name="T38" fmla="*/ 6 w 8"/>
                <a:gd name="T39" fmla="*/ 6 h 8"/>
                <a:gd name="T40" fmla="*/ 7 w 8"/>
                <a:gd name="T41" fmla="*/ 7 h 8"/>
                <a:gd name="T42" fmla="*/ 8 w 8"/>
                <a:gd name="T43" fmla="*/ 6 h 8"/>
                <a:gd name="T44" fmla="*/ 7 w 8"/>
                <a:gd name="T45" fmla="*/ 4 h 8"/>
                <a:gd name="T46" fmla="*/ 7 w 8"/>
                <a:gd name="T47" fmla="*/ 1 h 8"/>
                <a:gd name="T48" fmla="*/ 6 w 8"/>
                <a:gd name="T49" fmla="*/ 5 h 8"/>
                <a:gd name="T50" fmla="*/ 5 w 8"/>
                <a:gd name="T51" fmla="*/ 4 h 8"/>
                <a:gd name="T52" fmla="*/ 5 w 8"/>
                <a:gd name="T53" fmla="*/ 4 h 8"/>
                <a:gd name="T54" fmla="*/ 6 w 8"/>
                <a:gd name="T55" fmla="*/ 3 h 8"/>
                <a:gd name="T56" fmla="*/ 6 w 8"/>
                <a:gd name="T57" fmla="*/ 4 h 8"/>
                <a:gd name="T58" fmla="*/ 6 w 8"/>
                <a:gd name="T59"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 h="8">
                  <a:moveTo>
                    <a:pt x="7" y="1"/>
                  </a:moveTo>
                  <a:cubicBezTo>
                    <a:pt x="7" y="0"/>
                    <a:pt x="7" y="0"/>
                    <a:pt x="7" y="0"/>
                  </a:cubicBezTo>
                  <a:cubicBezTo>
                    <a:pt x="6" y="0"/>
                    <a:pt x="6" y="0"/>
                    <a:pt x="6" y="1"/>
                  </a:cubicBezTo>
                  <a:cubicBezTo>
                    <a:pt x="6" y="1"/>
                    <a:pt x="6" y="2"/>
                    <a:pt x="6" y="2"/>
                  </a:cubicBezTo>
                  <a:cubicBezTo>
                    <a:pt x="5" y="2"/>
                    <a:pt x="4" y="3"/>
                    <a:pt x="4" y="3"/>
                  </a:cubicBezTo>
                  <a:cubicBezTo>
                    <a:pt x="4" y="3"/>
                    <a:pt x="3" y="3"/>
                    <a:pt x="3" y="3"/>
                  </a:cubicBezTo>
                  <a:cubicBezTo>
                    <a:pt x="3" y="3"/>
                    <a:pt x="3" y="4"/>
                    <a:pt x="3" y="4"/>
                  </a:cubicBezTo>
                  <a:cubicBezTo>
                    <a:pt x="2" y="4"/>
                    <a:pt x="2" y="4"/>
                    <a:pt x="2" y="4"/>
                  </a:cubicBezTo>
                  <a:cubicBezTo>
                    <a:pt x="2" y="4"/>
                    <a:pt x="2" y="4"/>
                    <a:pt x="1" y="4"/>
                  </a:cubicBezTo>
                  <a:cubicBezTo>
                    <a:pt x="1" y="4"/>
                    <a:pt x="1" y="4"/>
                    <a:pt x="1" y="4"/>
                  </a:cubicBezTo>
                  <a:cubicBezTo>
                    <a:pt x="0" y="4"/>
                    <a:pt x="0" y="5"/>
                    <a:pt x="0" y="5"/>
                  </a:cubicBezTo>
                  <a:cubicBezTo>
                    <a:pt x="0" y="5"/>
                    <a:pt x="0" y="5"/>
                    <a:pt x="0" y="5"/>
                  </a:cubicBezTo>
                  <a:cubicBezTo>
                    <a:pt x="0" y="6"/>
                    <a:pt x="0" y="7"/>
                    <a:pt x="0" y="7"/>
                  </a:cubicBezTo>
                  <a:cubicBezTo>
                    <a:pt x="0" y="7"/>
                    <a:pt x="1" y="8"/>
                    <a:pt x="1" y="8"/>
                  </a:cubicBezTo>
                  <a:cubicBezTo>
                    <a:pt x="2" y="8"/>
                    <a:pt x="2" y="7"/>
                    <a:pt x="2" y="7"/>
                  </a:cubicBezTo>
                  <a:cubicBezTo>
                    <a:pt x="2" y="7"/>
                    <a:pt x="3" y="6"/>
                    <a:pt x="3" y="6"/>
                  </a:cubicBezTo>
                  <a:cubicBezTo>
                    <a:pt x="3" y="6"/>
                    <a:pt x="3" y="5"/>
                    <a:pt x="4" y="5"/>
                  </a:cubicBezTo>
                  <a:cubicBezTo>
                    <a:pt x="4" y="5"/>
                    <a:pt x="4" y="4"/>
                    <a:pt x="4" y="4"/>
                  </a:cubicBezTo>
                  <a:cubicBezTo>
                    <a:pt x="5" y="4"/>
                    <a:pt x="5" y="5"/>
                    <a:pt x="5" y="5"/>
                  </a:cubicBezTo>
                  <a:cubicBezTo>
                    <a:pt x="6" y="6"/>
                    <a:pt x="6" y="6"/>
                    <a:pt x="6" y="6"/>
                  </a:cubicBezTo>
                  <a:cubicBezTo>
                    <a:pt x="6" y="6"/>
                    <a:pt x="6" y="7"/>
                    <a:pt x="7" y="7"/>
                  </a:cubicBezTo>
                  <a:cubicBezTo>
                    <a:pt x="7" y="7"/>
                    <a:pt x="7" y="6"/>
                    <a:pt x="8" y="6"/>
                  </a:cubicBezTo>
                  <a:cubicBezTo>
                    <a:pt x="8" y="5"/>
                    <a:pt x="8" y="4"/>
                    <a:pt x="7" y="4"/>
                  </a:cubicBezTo>
                  <a:cubicBezTo>
                    <a:pt x="7" y="3"/>
                    <a:pt x="8" y="1"/>
                    <a:pt x="7" y="1"/>
                  </a:cubicBezTo>
                  <a:close/>
                  <a:moveTo>
                    <a:pt x="6" y="5"/>
                  </a:moveTo>
                  <a:cubicBezTo>
                    <a:pt x="6" y="5"/>
                    <a:pt x="6" y="5"/>
                    <a:pt x="5" y="4"/>
                  </a:cubicBezTo>
                  <a:cubicBezTo>
                    <a:pt x="5" y="4"/>
                    <a:pt x="5" y="4"/>
                    <a:pt x="5" y="4"/>
                  </a:cubicBezTo>
                  <a:cubicBezTo>
                    <a:pt x="5" y="4"/>
                    <a:pt x="5" y="3"/>
                    <a:pt x="6" y="3"/>
                  </a:cubicBezTo>
                  <a:cubicBezTo>
                    <a:pt x="6" y="2"/>
                    <a:pt x="6" y="3"/>
                    <a:pt x="6" y="4"/>
                  </a:cubicBezTo>
                  <a:cubicBezTo>
                    <a:pt x="6" y="4"/>
                    <a:pt x="6" y="4"/>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32">
              <a:extLst>
                <a:ext uri="{FF2B5EF4-FFF2-40B4-BE49-F238E27FC236}">
                  <a16:creationId xmlns:a16="http://schemas.microsoft.com/office/drawing/2014/main" id="{A29CBF85-484E-12BA-54BE-C7FCF510AA4C}"/>
                </a:ext>
              </a:extLst>
            </p:cNvPr>
            <p:cNvSpPr>
              <a:spLocks/>
            </p:cNvSpPr>
            <p:nvPr userDrawn="1"/>
          </p:nvSpPr>
          <p:spPr bwMode="auto">
            <a:xfrm>
              <a:off x="836613" y="4743450"/>
              <a:ext cx="14288" cy="34925"/>
            </a:xfrm>
            <a:custGeom>
              <a:avLst/>
              <a:gdLst>
                <a:gd name="T0" fmla="*/ 0 w 2"/>
                <a:gd name="T1" fmla="*/ 0 h 5"/>
                <a:gd name="T2" fmla="*/ 0 w 2"/>
                <a:gd name="T3" fmla="*/ 1 h 5"/>
                <a:gd name="T4" fmla="*/ 0 w 2"/>
                <a:gd name="T5" fmla="*/ 4 h 5"/>
                <a:gd name="T6" fmla="*/ 1 w 2"/>
                <a:gd name="T7" fmla="*/ 5 h 5"/>
                <a:gd name="T8" fmla="*/ 2 w 2"/>
                <a:gd name="T9" fmla="*/ 4 h 5"/>
                <a:gd name="T10" fmla="*/ 2 w 2"/>
                <a:gd name="T11" fmla="*/ 1 h 5"/>
                <a:gd name="T12" fmla="*/ 0 w 2"/>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0"/>
                  </a:moveTo>
                  <a:cubicBezTo>
                    <a:pt x="0" y="0"/>
                    <a:pt x="0" y="1"/>
                    <a:pt x="0" y="1"/>
                  </a:cubicBezTo>
                  <a:cubicBezTo>
                    <a:pt x="0" y="2"/>
                    <a:pt x="0" y="3"/>
                    <a:pt x="0" y="4"/>
                  </a:cubicBezTo>
                  <a:cubicBezTo>
                    <a:pt x="0" y="4"/>
                    <a:pt x="0" y="5"/>
                    <a:pt x="1" y="5"/>
                  </a:cubicBezTo>
                  <a:cubicBezTo>
                    <a:pt x="1" y="5"/>
                    <a:pt x="1" y="4"/>
                    <a:pt x="2" y="4"/>
                  </a:cubicBezTo>
                  <a:cubicBezTo>
                    <a:pt x="2" y="3"/>
                    <a:pt x="2" y="2"/>
                    <a:pt x="2"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33">
              <a:extLst>
                <a:ext uri="{FF2B5EF4-FFF2-40B4-BE49-F238E27FC236}">
                  <a16:creationId xmlns:a16="http://schemas.microsoft.com/office/drawing/2014/main" id="{4EB79F49-9F7F-2D8A-AAD1-D88523171878}"/>
                </a:ext>
              </a:extLst>
            </p:cNvPr>
            <p:cNvSpPr>
              <a:spLocks noEditPoints="1"/>
            </p:cNvSpPr>
            <p:nvPr userDrawn="1"/>
          </p:nvSpPr>
          <p:spPr bwMode="auto">
            <a:xfrm>
              <a:off x="4686300" y="3575050"/>
              <a:ext cx="2784475" cy="1266825"/>
            </a:xfrm>
            <a:custGeom>
              <a:avLst/>
              <a:gdLst>
                <a:gd name="T0" fmla="*/ 384 w 403"/>
                <a:gd name="T1" fmla="*/ 114 h 181"/>
                <a:gd name="T2" fmla="*/ 315 w 403"/>
                <a:gd name="T3" fmla="*/ 64 h 181"/>
                <a:gd name="T4" fmla="*/ 233 w 403"/>
                <a:gd name="T5" fmla="*/ 25 h 181"/>
                <a:gd name="T6" fmla="*/ 225 w 403"/>
                <a:gd name="T7" fmla="*/ 16 h 181"/>
                <a:gd name="T8" fmla="*/ 201 w 403"/>
                <a:gd name="T9" fmla="*/ 0 h 181"/>
                <a:gd name="T10" fmla="*/ 167 w 403"/>
                <a:gd name="T11" fmla="*/ 17 h 181"/>
                <a:gd name="T12" fmla="*/ 176 w 403"/>
                <a:gd name="T13" fmla="*/ 25 h 181"/>
                <a:gd name="T14" fmla="*/ 62 w 403"/>
                <a:gd name="T15" fmla="*/ 87 h 181"/>
                <a:gd name="T16" fmla="*/ 19 w 403"/>
                <a:gd name="T17" fmla="*/ 115 h 181"/>
                <a:gd name="T18" fmla="*/ 18 w 403"/>
                <a:gd name="T19" fmla="*/ 181 h 181"/>
                <a:gd name="T20" fmla="*/ 225 w 403"/>
                <a:gd name="T21" fmla="*/ 181 h 181"/>
                <a:gd name="T22" fmla="*/ 220 w 403"/>
                <a:gd name="T23" fmla="*/ 5 h 181"/>
                <a:gd name="T24" fmla="*/ 182 w 403"/>
                <a:gd name="T25" fmla="*/ 5 h 181"/>
                <a:gd name="T26" fmla="*/ 182 w 403"/>
                <a:gd name="T27" fmla="*/ 5 h 181"/>
                <a:gd name="T28" fmla="*/ 219 w 403"/>
                <a:gd name="T29" fmla="*/ 18 h 181"/>
                <a:gd name="T30" fmla="*/ 168 w 403"/>
                <a:gd name="T31" fmla="*/ 19 h 181"/>
                <a:gd name="T32" fmla="*/ 187 w 403"/>
                <a:gd name="T33" fmla="*/ 33 h 181"/>
                <a:gd name="T34" fmla="*/ 178 w 403"/>
                <a:gd name="T35" fmla="*/ 25 h 181"/>
                <a:gd name="T36" fmla="*/ 189 w 403"/>
                <a:gd name="T37" fmla="*/ 44 h 181"/>
                <a:gd name="T38" fmla="*/ 197 w 403"/>
                <a:gd name="T39" fmla="*/ 92 h 181"/>
                <a:gd name="T40" fmla="*/ 206 w 403"/>
                <a:gd name="T41" fmla="*/ 75 h 181"/>
                <a:gd name="T42" fmla="*/ 197 w 403"/>
                <a:gd name="T43" fmla="*/ 101 h 181"/>
                <a:gd name="T44" fmla="*/ 197 w 403"/>
                <a:gd name="T45" fmla="*/ 62 h 181"/>
                <a:gd name="T46" fmla="*/ 206 w 403"/>
                <a:gd name="T47" fmla="*/ 114 h 181"/>
                <a:gd name="T48" fmla="*/ 197 w 403"/>
                <a:gd name="T49" fmla="*/ 53 h 181"/>
                <a:gd name="T50" fmla="*/ 206 w 403"/>
                <a:gd name="T51" fmla="*/ 123 h 181"/>
                <a:gd name="T52" fmla="*/ 197 w 403"/>
                <a:gd name="T53" fmla="*/ 49 h 181"/>
                <a:gd name="T54" fmla="*/ 195 w 403"/>
                <a:gd name="T55" fmla="*/ 52 h 181"/>
                <a:gd name="T56" fmla="*/ 195 w 403"/>
                <a:gd name="T57" fmla="*/ 61 h 181"/>
                <a:gd name="T58" fmla="*/ 195 w 403"/>
                <a:gd name="T59" fmla="*/ 83 h 181"/>
                <a:gd name="T60" fmla="*/ 195 w 403"/>
                <a:gd name="T61" fmla="*/ 102 h 181"/>
                <a:gd name="T62" fmla="*/ 195 w 403"/>
                <a:gd name="T63" fmla="*/ 115 h 181"/>
                <a:gd name="T64" fmla="*/ 189 w 403"/>
                <a:gd name="T65" fmla="*/ 140 h 181"/>
                <a:gd name="T66" fmla="*/ 197 w 403"/>
                <a:gd name="T67" fmla="*/ 140 h 181"/>
                <a:gd name="T68" fmla="*/ 208 w 403"/>
                <a:gd name="T69" fmla="*/ 140 h 181"/>
                <a:gd name="T70" fmla="*/ 214 w 403"/>
                <a:gd name="T71" fmla="*/ 33 h 181"/>
                <a:gd name="T72" fmla="*/ 189 w 403"/>
                <a:gd name="T73" fmla="*/ 145 h 181"/>
                <a:gd name="T74" fmla="*/ 216 w 403"/>
                <a:gd name="T75" fmla="*/ 179 h 181"/>
                <a:gd name="T76" fmla="*/ 227 w 403"/>
                <a:gd name="T77" fmla="*/ 179 h 181"/>
                <a:gd name="T78" fmla="*/ 382 w 403"/>
                <a:gd name="T79" fmla="*/ 115 h 181"/>
                <a:gd name="T80" fmla="*/ 227 w 403"/>
                <a:gd name="T81" fmla="*/ 72 h 181"/>
                <a:gd name="T82" fmla="*/ 384 w 403"/>
                <a:gd name="T83" fmla="*/ 113 h 181"/>
                <a:gd name="T84" fmla="*/ 341 w 403"/>
                <a:gd name="T85" fmla="*/ 89 h 181"/>
                <a:gd name="T86" fmla="*/ 315 w 403"/>
                <a:gd name="T87" fmla="*/ 70 h 181"/>
                <a:gd name="T88" fmla="*/ 310 w 403"/>
                <a:gd name="T89" fmla="*/ 67 h 181"/>
                <a:gd name="T90" fmla="*/ 93 w 403"/>
                <a:gd name="T91" fmla="*/ 67 h 181"/>
                <a:gd name="T92" fmla="*/ 65 w 403"/>
                <a:gd name="T93" fmla="*/ 90 h 181"/>
                <a:gd name="T94" fmla="*/ 8 w 403"/>
                <a:gd name="T95" fmla="*/ 107 h 181"/>
                <a:gd name="T96" fmla="*/ 176 w 403"/>
                <a:gd name="T97" fmla="*/ 113 h 181"/>
                <a:gd name="T98" fmla="*/ 21 w 403"/>
                <a:gd name="T99" fmla="*/ 117 h 181"/>
                <a:gd name="T100" fmla="*/ 176 w 403"/>
                <a:gd name="T101" fmla="*/ 179 h 181"/>
                <a:gd name="T102" fmla="*/ 214 w 403"/>
                <a:gd name="T103" fmla="*/ 14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181">
                  <a:moveTo>
                    <a:pt x="384" y="179"/>
                  </a:moveTo>
                  <a:cubicBezTo>
                    <a:pt x="384" y="179"/>
                    <a:pt x="384" y="179"/>
                    <a:pt x="384" y="179"/>
                  </a:cubicBezTo>
                  <a:cubicBezTo>
                    <a:pt x="384" y="115"/>
                    <a:pt x="384" y="115"/>
                    <a:pt x="384" y="115"/>
                  </a:cubicBezTo>
                  <a:cubicBezTo>
                    <a:pt x="384" y="115"/>
                    <a:pt x="384" y="115"/>
                    <a:pt x="384" y="115"/>
                  </a:cubicBezTo>
                  <a:cubicBezTo>
                    <a:pt x="384" y="115"/>
                    <a:pt x="384" y="115"/>
                    <a:pt x="384" y="114"/>
                  </a:cubicBezTo>
                  <a:cubicBezTo>
                    <a:pt x="403" y="105"/>
                    <a:pt x="403" y="105"/>
                    <a:pt x="403" y="105"/>
                  </a:cubicBezTo>
                  <a:cubicBezTo>
                    <a:pt x="403" y="104"/>
                    <a:pt x="403" y="104"/>
                    <a:pt x="403" y="104"/>
                  </a:cubicBezTo>
                  <a:cubicBezTo>
                    <a:pt x="403" y="103"/>
                    <a:pt x="403" y="103"/>
                    <a:pt x="403" y="103"/>
                  </a:cubicBezTo>
                  <a:cubicBezTo>
                    <a:pt x="341" y="87"/>
                    <a:pt x="341" y="87"/>
                    <a:pt x="341" y="87"/>
                  </a:cubicBezTo>
                  <a:cubicBezTo>
                    <a:pt x="315" y="64"/>
                    <a:pt x="315" y="64"/>
                    <a:pt x="315" y="64"/>
                  </a:cubicBezTo>
                  <a:cubicBezTo>
                    <a:pt x="315" y="63"/>
                    <a:pt x="315" y="63"/>
                    <a:pt x="314" y="63"/>
                  </a:cubicBezTo>
                  <a:cubicBezTo>
                    <a:pt x="310" y="65"/>
                    <a:pt x="310" y="65"/>
                    <a:pt x="310" y="65"/>
                  </a:cubicBezTo>
                  <a:cubicBezTo>
                    <a:pt x="227" y="65"/>
                    <a:pt x="227" y="65"/>
                    <a:pt x="227" y="65"/>
                  </a:cubicBezTo>
                  <a:cubicBezTo>
                    <a:pt x="227" y="25"/>
                    <a:pt x="227" y="25"/>
                    <a:pt x="227" y="25"/>
                  </a:cubicBezTo>
                  <a:cubicBezTo>
                    <a:pt x="233" y="25"/>
                    <a:pt x="233" y="25"/>
                    <a:pt x="233" y="25"/>
                  </a:cubicBezTo>
                  <a:cubicBezTo>
                    <a:pt x="233" y="25"/>
                    <a:pt x="234" y="25"/>
                    <a:pt x="234" y="24"/>
                  </a:cubicBezTo>
                  <a:cubicBezTo>
                    <a:pt x="237" y="17"/>
                    <a:pt x="237" y="17"/>
                    <a:pt x="237" y="17"/>
                  </a:cubicBezTo>
                  <a:cubicBezTo>
                    <a:pt x="237" y="17"/>
                    <a:pt x="237" y="17"/>
                    <a:pt x="237" y="16"/>
                  </a:cubicBezTo>
                  <a:cubicBezTo>
                    <a:pt x="237" y="16"/>
                    <a:pt x="237" y="16"/>
                    <a:pt x="236" y="16"/>
                  </a:cubicBezTo>
                  <a:cubicBezTo>
                    <a:pt x="225" y="16"/>
                    <a:pt x="225" y="16"/>
                    <a:pt x="225" y="16"/>
                  </a:cubicBezTo>
                  <a:cubicBezTo>
                    <a:pt x="222" y="4"/>
                    <a:pt x="222" y="4"/>
                    <a:pt x="222" y="4"/>
                  </a:cubicBezTo>
                  <a:cubicBezTo>
                    <a:pt x="222" y="4"/>
                    <a:pt x="222" y="3"/>
                    <a:pt x="221" y="3"/>
                  </a:cubicBezTo>
                  <a:cubicBezTo>
                    <a:pt x="206" y="3"/>
                    <a:pt x="206" y="3"/>
                    <a:pt x="206" y="3"/>
                  </a:cubicBezTo>
                  <a:cubicBezTo>
                    <a:pt x="203" y="0"/>
                    <a:pt x="203" y="0"/>
                    <a:pt x="203" y="0"/>
                  </a:cubicBezTo>
                  <a:cubicBezTo>
                    <a:pt x="202" y="0"/>
                    <a:pt x="202" y="0"/>
                    <a:pt x="201" y="0"/>
                  </a:cubicBezTo>
                  <a:cubicBezTo>
                    <a:pt x="198" y="3"/>
                    <a:pt x="198" y="3"/>
                    <a:pt x="198" y="3"/>
                  </a:cubicBezTo>
                  <a:cubicBezTo>
                    <a:pt x="181" y="3"/>
                    <a:pt x="181" y="3"/>
                    <a:pt x="181" y="3"/>
                  </a:cubicBezTo>
                  <a:cubicBezTo>
                    <a:pt x="181" y="3"/>
                    <a:pt x="180" y="4"/>
                    <a:pt x="180" y="4"/>
                  </a:cubicBezTo>
                  <a:cubicBezTo>
                    <a:pt x="178" y="17"/>
                    <a:pt x="178" y="17"/>
                    <a:pt x="178" y="17"/>
                  </a:cubicBezTo>
                  <a:cubicBezTo>
                    <a:pt x="167" y="17"/>
                    <a:pt x="167" y="17"/>
                    <a:pt x="167" y="17"/>
                  </a:cubicBezTo>
                  <a:cubicBezTo>
                    <a:pt x="166" y="17"/>
                    <a:pt x="166" y="17"/>
                    <a:pt x="166" y="17"/>
                  </a:cubicBezTo>
                  <a:cubicBezTo>
                    <a:pt x="165" y="17"/>
                    <a:pt x="165" y="18"/>
                    <a:pt x="166" y="18"/>
                  </a:cubicBezTo>
                  <a:cubicBezTo>
                    <a:pt x="169" y="25"/>
                    <a:pt x="169" y="25"/>
                    <a:pt x="169" y="25"/>
                  </a:cubicBezTo>
                  <a:cubicBezTo>
                    <a:pt x="169" y="25"/>
                    <a:pt x="170" y="25"/>
                    <a:pt x="170" y="25"/>
                  </a:cubicBezTo>
                  <a:cubicBezTo>
                    <a:pt x="176" y="25"/>
                    <a:pt x="176" y="25"/>
                    <a:pt x="176" y="25"/>
                  </a:cubicBezTo>
                  <a:cubicBezTo>
                    <a:pt x="176" y="65"/>
                    <a:pt x="176" y="65"/>
                    <a:pt x="176" y="65"/>
                  </a:cubicBezTo>
                  <a:cubicBezTo>
                    <a:pt x="93" y="65"/>
                    <a:pt x="93" y="65"/>
                    <a:pt x="93" y="65"/>
                  </a:cubicBezTo>
                  <a:cubicBezTo>
                    <a:pt x="89" y="63"/>
                    <a:pt x="89" y="63"/>
                    <a:pt x="89" y="63"/>
                  </a:cubicBezTo>
                  <a:cubicBezTo>
                    <a:pt x="88" y="63"/>
                    <a:pt x="88" y="63"/>
                    <a:pt x="88" y="64"/>
                  </a:cubicBezTo>
                  <a:cubicBezTo>
                    <a:pt x="62" y="87"/>
                    <a:pt x="62" y="87"/>
                    <a:pt x="62" y="87"/>
                  </a:cubicBezTo>
                  <a:cubicBezTo>
                    <a:pt x="0" y="103"/>
                    <a:pt x="0" y="103"/>
                    <a:pt x="0" y="103"/>
                  </a:cubicBezTo>
                  <a:cubicBezTo>
                    <a:pt x="0" y="103"/>
                    <a:pt x="0" y="103"/>
                    <a:pt x="0" y="104"/>
                  </a:cubicBezTo>
                  <a:cubicBezTo>
                    <a:pt x="0" y="104"/>
                    <a:pt x="0" y="104"/>
                    <a:pt x="0" y="105"/>
                  </a:cubicBezTo>
                  <a:cubicBezTo>
                    <a:pt x="18" y="114"/>
                    <a:pt x="18" y="114"/>
                    <a:pt x="18" y="114"/>
                  </a:cubicBezTo>
                  <a:cubicBezTo>
                    <a:pt x="19" y="115"/>
                    <a:pt x="19" y="115"/>
                    <a:pt x="19" y="115"/>
                  </a:cubicBezTo>
                  <a:cubicBezTo>
                    <a:pt x="19" y="115"/>
                    <a:pt x="19" y="115"/>
                    <a:pt x="19" y="115"/>
                  </a:cubicBezTo>
                  <a:cubicBezTo>
                    <a:pt x="19" y="179"/>
                    <a:pt x="19" y="179"/>
                    <a:pt x="19" y="179"/>
                  </a:cubicBezTo>
                  <a:cubicBezTo>
                    <a:pt x="18" y="179"/>
                    <a:pt x="18" y="179"/>
                    <a:pt x="18" y="179"/>
                  </a:cubicBezTo>
                  <a:cubicBezTo>
                    <a:pt x="18" y="179"/>
                    <a:pt x="17" y="179"/>
                    <a:pt x="17" y="180"/>
                  </a:cubicBezTo>
                  <a:cubicBezTo>
                    <a:pt x="17" y="181"/>
                    <a:pt x="18" y="181"/>
                    <a:pt x="18" y="181"/>
                  </a:cubicBezTo>
                  <a:cubicBezTo>
                    <a:pt x="178" y="181"/>
                    <a:pt x="178" y="181"/>
                    <a:pt x="178" y="181"/>
                  </a:cubicBezTo>
                  <a:cubicBezTo>
                    <a:pt x="179" y="181"/>
                    <a:pt x="179" y="181"/>
                    <a:pt x="179" y="181"/>
                  </a:cubicBezTo>
                  <a:cubicBezTo>
                    <a:pt x="188" y="181"/>
                    <a:pt x="188" y="181"/>
                    <a:pt x="188" y="181"/>
                  </a:cubicBezTo>
                  <a:cubicBezTo>
                    <a:pt x="215" y="181"/>
                    <a:pt x="215" y="181"/>
                    <a:pt x="215" y="181"/>
                  </a:cubicBezTo>
                  <a:cubicBezTo>
                    <a:pt x="225" y="181"/>
                    <a:pt x="225" y="181"/>
                    <a:pt x="225" y="181"/>
                  </a:cubicBezTo>
                  <a:cubicBezTo>
                    <a:pt x="225" y="181"/>
                    <a:pt x="225" y="181"/>
                    <a:pt x="225" y="181"/>
                  </a:cubicBezTo>
                  <a:cubicBezTo>
                    <a:pt x="384" y="181"/>
                    <a:pt x="384" y="181"/>
                    <a:pt x="384" y="181"/>
                  </a:cubicBezTo>
                  <a:cubicBezTo>
                    <a:pt x="384" y="181"/>
                    <a:pt x="385" y="181"/>
                    <a:pt x="385" y="180"/>
                  </a:cubicBezTo>
                  <a:cubicBezTo>
                    <a:pt x="385" y="179"/>
                    <a:pt x="384" y="179"/>
                    <a:pt x="384" y="179"/>
                  </a:cubicBezTo>
                  <a:close/>
                  <a:moveTo>
                    <a:pt x="220" y="5"/>
                  </a:moveTo>
                  <a:cubicBezTo>
                    <a:pt x="223" y="16"/>
                    <a:pt x="223" y="16"/>
                    <a:pt x="223" y="16"/>
                  </a:cubicBezTo>
                  <a:cubicBezTo>
                    <a:pt x="220" y="16"/>
                    <a:pt x="220" y="16"/>
                    <a:pt x="220" y="16"/>
                  </a:cubicBezTo>
                  <a:cubicBezTo>
                    <a:pt x="208" y="5"/>
                    <a:pt x="208" y="5"/>
                    <a:pt x="208" y="5"/>
                  </a:cubicBezTo>
                  <a:lnTo>
                    <a:pt x="220" y="5"/>
                  </a:lnTo>
                  <a:close/>
                  <a:moveTo>
                    <a:pt x="182" y="5"/>
                  </a:moveTo>
                  <a:cubicBezTo>
                    <a:pt x="196" y="5"/>
                    <a:pt x="196" y="5"/>
                    <a:pt x="196" y="5"/>
                  </a:cubicBezTo>
                  <a:cubicBezTo>
                    <a:pt x="185" y="16"/>
                    <a:pt x="185" y="16"/>
                    <a:pt x="185" y="16"/>
                  </a:cubicBezTo>
                  <a:cubicBezTo>
                    <a:pt x="185" y="16"/>
                    <a:pt x="185" y="16"/>
                    <a:pt x="185" y="16"/>
                  </a:cubicBezTo>
                  <a:cubicBezTo>
                    <a:pt x="180" y="16"/>
                    <a:pt x="180" y="16"/>
                    <a:pt x="180" y="16"/>
                  </a:cubicBezTo>
                  <a:lnTo>
                    <a:pt x="182" y="5"/>
                  </a:lnTo>
                  <a:close/>
                  <a:moveTo>
                    <a:pt x="168" y="19"/>
                  </a:moveTo>
                  <a:cubicBezTo>
                    <a:pt x="185" y="19"/>
                    <a:pt x="185" y="19"/>
                    <a:pt x="185" y="19"/>
                  </a:cubicBezTo>
                  <a:cubicBezTo>
                    <a:pt x="185" y="19"/>
                    <a:pt x="185" y="19"/>
                    <a:pt x="185" y="18"/>
                  </a:cubicBezTo>
                  <a:cubicBezTo>
                    <a:pt x="202" y="2"/>
                    <a:pt x="202" y="2"/>
                    <a:pt x="202" y="2"/>
                  </a:cubicBezTo>
                  <a:cubicBezTo>
                    <a:pt x="219" y="18"/>
                    <a:pt x="219" y="18"/>
                    <a:pt x="219" y="18"/>
                  </a:cubicBezTo>
                  <a:cubicBezTo>
                    <a:pt x="219" y="18"/>
                    <a:pt x="219" y="18"/>
                    <a:pt x="219" y="18"/>
                  </a:cubicBezTo>
                  <a:cubicBezTo>
                    <a:pt x="235" y="18"/>
                    <a:pt x="235" y="18"/>
                    <a:pt x="235" y="18"/>
                  </a:cubicBezTo>
                  <a:cubicBezTo>
                    <a:pt x="232" y="23"/>
                    <a:pt x="232" y="23"/>
                    <a:pt x="232" y="23"/>
                  </a:cubicBezTo>
                  <a:cubicBezTo>
                    <a:pt x="170" y="23"/>
                    <a:pt x="170" y="23"/>
                    <a:pt x="170" y="23"/>
                  </a:cubicBezTo>
                  <a:lnTo>
                    <a:pt x="168" y="19"/>
                  </a:lnTo>
                  <a:close/>
                  <a:moveTo>
                    <a:pt x="179" y="179"/>
                  </a:moveTo>
                  <a:cubicBezTo>
                    <a:pt x="179" y="179"/>
                    <a:pt x="179" y="179"/>
                    <a:pt x="178" y="179"/>
                  </a:cubicBezTo>
                  <a:cubicBezTo>
                    <a:pt x="178" y="179"/>
                    <a:pt x="178" y="179"/>
                    <a:pt x="178" y="179"/>
                  </a:cubicBezTo>
                  <a:cubicBezTo>
                    <a:pt x="178" y="33"/>
                    <a:pt x="178" y="33"/>
                    <a:pt x="178" y="33"/>
                  </a:cubicBezTo>
                  <a:cubicBezTo>
                    <a:pt x="187" y="33"/>
                    <a:pt x="187" y="33"/>
                    <a:pt x="187" y="33"/>
                  </a:cubicBezTo>
                  <a:cubicBezTo>
                    <a:pt x="187" y="179"/>
                    <a:pt x="187" y="179"/>
                    <a:pt x="187" y="179"/>
                  </a:cubicBezTo>
                  <a:lnTo>
                    <a:pt x="179" y="179"/>
                  </a:lnTo>
                  <a:close/>
                  <a:moveTo>
                    <a:pt x="225" y="31"/>
                  </a:moveTo>
                  <a:cubicBezTo>
                    <a:pt x="178" y="31"/>
                    <a:pt x="178" y="31"/>
                    <a:pt x="178" y="31"/>
                  </a:cubicBezTo>
                  <a:cubicBezTo>
                    <a:pt x="178" y="25"/>
                    <a:pt x="178" y="25"/>
                    <a:pt x="178" y="25"/>
                  </a:cubicBezTo>
                  <a:cubicBezTo>
                    <a:pt x="225" y="25"/>
                    <a:pt x="225" y="25"/>
                    <a:pt x="225" y="25"/>
                  </a:cubicBezTo>
                  <a:lnTo>
                    <a:pt x="225" y="31"/>
                  </a:lnTo>
                  <a:close/>
                  <a:moveTo>
                    <a:pt x="214" y="47"/>
                  </a:moveTo>
                  <a:cubicBezTo>
                    <a:pt x="189" y="47"/>
                    <a:pt x="189" y="47"/>
                    <a:pt x="189" y="47"/>
                  </a:cubicBezTo>
                  <a:cubicBezTo>
                    <a:pt x="189" y="44"/>
                    <a:pt x="189" y="44"/>
                    <a:pt x="189" y="44"/>
                  </a:cubicBezTo>
                  <a:cubicBezTo>
                    <a:pt x="214" y="44"/>
                    <a:pt x="214" y="44"/>
                    <a:pt x="214" y="44"/>
                  </a:cubicBezTo>
                  <a:lnTo>
                    <a:pt x="214" y="47"/>
                  </a:lnTo>
                  <a:close/>
                  <a:moveTo>
                    <a:pt x="206" y="84"/>
                  </a:moveTo>
                  <a:cubicBezTo>
                    <a:pt x="206" y="92"/>
                    <a:pt x="206" y="92"/>
                    <a:pt x="206" y="92"/>
                  </a:cubicBezTo>
                  <a:cubicBezTo>
                    <a:pt x="197" y="92"/>
                    <a:pt x="197" y="92"/>
                    <a:pt x="197" y="92"/>
                  </a:cubicBezTo>
                  <a:cubicBezTo>
                    <a:pt x="197" y="84"/>
                    <a:pt x="197" y="84"/>
                    <a:pt x="197" y="84"/>
                  </a:cubicBezTo>
                  <a:lnTo>
                    <a:pt x="206" y="84"/>
                  </a:lnTo>
                  <a:close/>
                  <a:moveTo>
                    <a:pt x="197" y="82"/>
                  </a:moveTo>
                  <a:cubicBezTo>
                    <a:pt x="197" y="75"/>
                    <a:pt x="197" y="75"/>
                    <a:pt x="197" y="75"/>
                  </a:cubicBezTo>
                  <a:cubicBezTo>
                    <a:pt x="206" y="75"/>
                    <a:pt x="206" y="75"/>
                    <a:pt x="206" y="75"/>
                  </a:cubicBezTo>
                  <a:cubicBezTo>
                    <a:pt x="206" y="82"/>
                    <a:pt x="206" y="82"/>
                    <a:pt x="206" y="82"/>
                  </a:cubicBezTo>
                  <a:lnTo>
                    <a:pt x="197" y="82"/>
                  </a:lnTo>
                  <a:close/>
                  <a:moveTo>
                    <a:pt x="206" y="94"/>
                  </a:moveTo>
                  <a:cubicBezTo>
                    <a:pt x="206" y="101"/>
                    <a:pt x="206" y="101"/>
                    <a:pt x="206" y="101"/>
                  </a:cubicBezTo>
                  <a:cubicBezTo>
                    <a:pt x="197" y="101"/>
                    <a:pt x="197" y="101"/>
                    <a:pt x="197" y="101"/>
                  </a:cubicBezTo>
                  <a:cubicBezTo>
                    <a:pt x="197" y="94"/>
                    <a:pt x="197" y="94"/>
                    <a:pt x="197" y="94"/>
                  </a:cubicBezTo>
                  <a:lnTo>
                    <a:pt x="206" y="94"/>
                  </a:lnTo>
                  <a:close/>
                  <a:moveTo>
                    <a:pt x="206" y="73"/>
                  </a:moveTo>
                  <a:cubicBezTo>
                    <a:pt x="197" y="73"/>
                    <a:pt x="197" y="73"/>
                    <a:pt x="197" y="73"/>
                  </a:cubicBezTo>
                  <a:cubicBezTo>
                    <a:pt x="197" y="62"/>
                    <a:pt x="197" y="62"/>
                    <a:pt x="197" y="62"/>
                  </a:cubicBezTo>
                  <a:cubicBezTo>
                    <a:pt x="206" y="62"/>
                    <a:pt x="206" y="62"/>
                    <a:pt x="206" y="62"/>
                  </a:cubicBezTo>
                  <a:lnTo>
                    <a:pt x="206" y="73"/>
                  </a:lnTo>
                  <a:close/>
                  <a:moveTo>
                    <a:pt x="197" y="103"/>
                  </a:moveTo>
                  <a:cubicBezTo>
                    <a:pt x="206" y="103"/>
                    <a:pt x="206" y="103"/>
                    <a:pt x="206" y="103"/>
                  </a:cubicBezTo>
                  <a:cubicBezTo>
                    <a:pt x="206" y="114"/>
                    <a:pt x="206" y="114"/>
                    <a:pt x="206" y="114"/>
                  </a:cubicBezTo>
                  <a:cubicBezTo>
                    <a:pt x="197" y="114"/>
                    <a:pt x="197" y="114"/>
                    <a:pt x="197" y="114"/>
                  </a:cubicBezTo>
                  <a:lnTo>
                    <a:pt x="197" y="103"/>
                  </a:lnTo>
                  <a:close/>
                  <a:moveTo>
                    <a:pt x="206" y="60"/>
                  </a:moveTo>
                  <a:cubicBezTo>
                    <a:pt x="197" y="60"/>
                    <a:pt x="197" y="60"/>
                    <a:pt x="197" y="60"/>
                  </a:cubicBezTo>
                  <a:cubicBezTo>
                    <a:pt x="197" y="53"/>
                    <a:pt x="197" y="53"/>
                    <a:pt x="197" y="53"/>
                  </a:cubicBezTo>
                  <a:cubicBezTo>
                    <a:pt x="206" y="53"/>
                    <a:pt x="206" y="53"/>
                    <a:pt x="206" y="53"/>
                  </a:cubicBezTo>
                  <a:lnTo>
                    <a:pt x="206" y="60"/>
                  </a:lnTo>
                  <a:close/>
                  <a:moveTo>
                    <a:pt x="197" y="116"/>
                  </a:moveTo>
                  <a:cubicBezTo>
                    <a:pt x="206" y="116"/>
                    <a:pt x="206" y="116"/>
                    <a:pt x="206" y="116"/>
                  </a:cubicBezTo>
                  <a:cubicBezTo>
                    <a:pt x="206" y="123"/>
                    <a:pt x="206" y="123"/>
                    <a:pt x="206" y="123"/>
                  </a:cubicBezTo>
                  <a:cubicBezTo>
                    <a:pt x="197" y="123"/>
                    <a:pt x="197" y="123"/>
                    <a:pt x="197" y="123"/>
                  </a:cubicBezTo>
                  <a:lnTo>
                    <a:pt x="197" y="116"/>
                  </a:lnTo>
                  <a:close/>
                  <a:moveTo>
                    <a:pt x="206" y="51"/>
                  </a:moveTo>
                  <a:cubicBezTo>
                    <a:pt x="197" y="51"/>
                    <a:pt x="197" y="51"/>
                    <a:pt x="197" y="51"/>
                  </a:cubicBezTo>
                  <a:cubicBezTo>
                    <a:pt x="197" y="49"/>
                    <a:pt x="197" y="49"/>
                    <a:pt x="197" y="49"/>
                  </a:cubicBezTo>
                  <a:cubicBezTo>
                    <a:pt x="206" y="49"/>
                    <a:pt x="206" y="49"/>
                    <a:pt x="206" y="49"/>
                  </a:cubicBezTo>
                  <a:lnTo>
                    <a:pt x="206" y="51"/>
                  </a:lnTo>
                  <a:close/>
                  <a:moveTo>
                    <a:pt x="189" y="49"/>
                  </a:moveTo>
                  <a:cubicBezTo>
                    <a:pt x="195" y="49"/>
                    <a:pt x="195" y="49"/>
                    <a:pt x="195" y="49"/>
                  </a:cubicBezTo>
                  <a:cubicBezTo>
                    <a:pt x="195" y="52"/>
                    <a:pt x="195" y="52"/>
                    <a:pt x="195" y="52"/>
                  </a:cubicBezTo>
                  <a:cubicBezTo>
                    <a:pt x="195" y="52"/>
                    <a:pt x="195" y="52"/>
                    <a:pt x="195" y="52"/>
                  </a:cubicBezTo>
                  <a:cubicBezTo>
                    <a:pt x="195" y="52"/>
                    <a:pt x="195" y="52"/>
                    <a:pt x="195" y="52"/>
                  </a:cubicBezTo>
                  <a:cubicBezTo>
                    <a:pt x="195" y="61"/>
                    <a:pt x="195" y="61"/>
                    <a:pt x="195" y="61"/>
                  </a:cubicBezTo>
                  <a:cubicBezTo>
                    <a:pt x="195" y="61"/>
                    <a:pt x="195" y="61"/>
                    <a:pt x="195" y="61"/>
                  </a:cubicBezTo>
                  <a:cubicBezTo>
                    <a:pt x="195" y="61"/>
                    <a:pt x="195" y="61"/>
                    <a:pt x="195" y="61"/>
                  </a:cubicBezTo>
                  <a:cubicBezTo>
                    <a:pt x="195" y="74"/>
                    <a:pt x="195" y="74"/>
                    <a:pt x="195" y="74"/>
                  </a:cubicBezTo>
                  <a:cubicBezTo>
                    <a:pt x="195" y="74"/>
                    <a:pt x="195" y="74"/>
                    <a:pt x="195" y="74"/>
                  </a:cubicBezTo>
                  <a:cubicBezTo>
                    <a:pt x="195" y="74"/>
                    <a:pt x="195" y="74"/>
                    <a:pt x="195" y="74"/>
                  </a:cubicBezTo>
                  <a:cubicBezTo>
                    <a:pt x="195" y="83"/>
                    <a:pt x="195" y="83"/>
                    <a:pt x="195" y="83"/>
                  </a:cubicBezTo>
                  <a:cubicBezTo>
                    <a:pt x="195" y="83"/>
                    <a:pt x="195" y="83"/>
                    <a:pt x="195" y="83"/>
                  </a:cubicBezTo>
                  <a:cubicBezTo>
                    <a:pt x="195" y="83"/>
                    <a:pt x="195" y="83"/>
                    <a:pt x="195" y="83"/>
                  </a:cubicBezTo>
                  <a:cubicBezTo>
                    <a:pt x="195" y="93"/>
                    <a:pt x="195" y="93"/>
                    <a:pt x="195" y="93"/>
                  </a:cubicBezTo>
                  <a:cubicBezTo>
                    <a:pt x="195" y="93"/>
                    <a:pt x="195" y="93"/>
                    <a:pt x="195" y="93"/>
                  </a:cubicBezTo>
                  <a:cubicBezTo>
                    <a:pt x="195" y="94"/>
                    <a:pt x="195" y="94"/>
                    <a:pt x="195" y="94"/>
                  </a:cubicBezTo>
                  <a:cubicBezTo>
                    <a:pt x="195" y="102"/>
                    <a:pt x="195" y="102"/>
                    <a:pt x="195" y="102"/>
                  </a:cubicBezTo>
                  <a:cubicBezTo>
                    <a:pt x="195" y="102"/>
                    <a:pt x="195" y="102"/>
                    <a:pt x="195" y="102"/>
                  </a:cubicBezTo>
                  <a:cubicBezTo>
                    <a:pt x="195" y="103"/>
                    <a:pt x="195" y="103"/>
                    <a:pt x="195" y="103"/>
                  </a:cubicBezTo>
                  <a:cubicBezTo>
                    <a:pt x="195" y="115"/>
                    <a:pt x="195" y="115"/>
                    <a:pt x="195" y="115"/>
                  </a:cubicBezTo>
                  <a:cubicBezTo>
                    <a:pt x="195" y="115"/>
                    <a:pt x="195" y="115"/>
                    <a:pt x="195" y="115"/>
                  </a:cubicBezTo>
                  <a:cubicBezTo>
                    <a:pt x="195" y="115"/>
                    <a:pt x="195" y="115"/>
                    <a:pt x="195" y="115"/>
                  </a:cubicBezTo>
                  <a:cubicBezTo>
                    <a:pt x="195" y="124"/>
                    <a:pt x="195" y="124"/>
                    <a:pt x="195" y="124"/>
                  </a:cubicBezTo>
                  <a:cubicBezTo>
                    <a:pt x="195" y="124"/>
                    <a:pt x="195" y="124"/>
                    <a:pt x="195" y="124"/>
                  </a:cubicBezTo>
                  <a:cubicBezTo>
                    <a:pt x="195" y="124"/>
                    <a:pt x="195" y="124"/>
                    <a:pt x="195" y="124"/>
                  </a:cubicBezTo>
                  <a:cubicBezTo>
                    <a:pt x="195" y="140"/>
                    <a:pt x="195" y="140"/>
                    <a:pt x="195" y="140"/>
                  </a:cubicBezTo>
                  <a:cubicBezTo>
                    <a:pt x="189" y="140"/>
                    <a:pt x="189" y="140"/>
                    <a:pt x="189" y="140"/>
                  </a:cubicBezTo>
                  <a:lnTo>
                    <a:pt x="189" y="49"/>
                  </a:lnTo>
                  <a:close/>
                  <a:moveTo>
                    <a:pt x="197" y="125"/>
                  </a:moveTo>
                  <a:cubicBezTo>
                    <a:pt x="206" y="125"/>
                    <a:pt x="206" y="125"/>
                    <a:pt x="206" y="125"/>
                  </a:cubicBezTo>
                  <a:cubicBezTo>
                    <a:pt x="206" y="140"/>
                    <a:pt x="206" y="140"/>
                    <a:pt x="206" y="140"/>
                  </a:cubicBezTo>
                  <a:cubicBezTo>
                    <a:pt x="197" y="140"/>
                    <a:pt x="197" y="140"/>
                    <a:pt x="197" y="140"/>
                  </a:cubicBezTo>
                  <a:lnTo>
                    <a:pt x="197" y="125"/>
                  </a:lnTo>
                  <a:close/>
                  <a:moveTo>
                    <a:pt x="208" y="49"/>
                  </a:moveTo>
                  <a:cubicBezTo>
                    <a:pt x="214" y="49"/>
                    <a:pt x="214" y="49"/>
                    <a:pt x="214" y="49"/>
                  </a:cubicBezTo>
                  <a:cubicBezTo>
                    <a:pt x="214" y="140"/>
                    <a:pt x="214" y="140"/>
                    <a:pt x="214" y="140"/>
                  </a:cubicBezTo>
                  <a:cubicBezTo>
                    <a:pt x="208" y="140"/>
                    <a:pt x="208" y="140"/>
                    <a:pt x="208" y="140"/>
                  </a:cubicBezTo>
                  <a:lnTo>
                    <a:pt x="208" y="49"/>
                  </a:lnTo>
                  <a:close/>
                  <a:moveTo>
                    <a:pt x="214" y="42"/>
                  </a:moveTo>
                  <a:cubicBezTo>
                    <a:pt x="189" y="42"/>
                    <a:pt x="189" y="42"/>
                    <a:pt x="189" y="42"/>
                  </a:cubicBezTo>
                  <a:cubicBezTo>
                    <a:pt x="189" y="33"/>
                    <a:pt x="189" y="33"/>
                    <a:pt x="189" y="33"/>
                  </a:cubicBezTo>
                  <a:cubicBezTo>
                    <a:pt x="214" y="33"/>
                    <a:pt x="214" y="33"/>
                    <a:pt x="214" y="33"/>
                  </a:cubicBezTo>
                  <a:lnTo>
                    <a:pt x="214" y="42"/>
                  </a:lnTo>
                  <a:close/>
                  <a:moveTo>
                    <a:pt x="189" y="142"/>
                  </a:moveTo>
                  <a:cubicBezTo>
                    <a:pt x="214" y="142"/>
                    <a:pt x="214" y="142"/>
                    <a:pt x="214" y="142"/>
                  </a:cubicBezTo>
                  <a:cubicBezTo>
                    <a:pt x="214" y="145"/>
                    <a:pt x="214" y="145"/>
                    <a:pt x="214" y="145"/>
                  </a:cubicBezTo>
                  <a:cubicBezTo>
                    <a:pt x="189" y="145"/>
                    <a:pt x="189" y="145"/>
                    <a:pt x="189" y="145"/>
                  </a:cubicBezTo>
                  <a:lnTo>
                    <a:pt x="189" y="142"/>
                  </a:lnTo>
                  <a:close/>
                  <a:moveTo>
                    <a:pt x="216" y="33"/>
                  </a:moveTo>
                  <a:cubicBezTo>
                    <a:pt x="225" y="33"/>
                    <a:pt x="225" y="33"/>
                    <a:pt x="225" y="33"/>
                  </a:cubicBezTo>
                  <a:cubicBezTo>
                    <a:pt x="225" y="179"/>
                    <a:pt x="225" y="179"/>
                    <a:pt x="225" y="179"/>
                  </a:cubicBezTo>
                  <a:cubicBezTo>
                    <a:pt x="216" y="179"/>
                    <a:pt x="216" y="179"/>
                    <a:pt x="216" y="179"/>
                  </a:cubicBezTo>
                  <a:lnTo>
                    <a:pt x="216" y="33"/>
                  </a:lnTo>
                  <a:close/>
                  <a:moveTo>
                    <a:pt x="227" y="119"/>
                  </a:moveTo>
                  <a:cubicBezTo>
                    <a:pt x="382" y="119"/>
                    <a:pt x="382" y="119"/>
                    <a:pt x="382" y="119"/>
                  </a:cubicBezTo>
                  <a:cubicBezTo>
                    <a:pt x="382" y="179"/>
                    <a:pt x="382" y="179"/>
                    <a:pt x="382" y="179"/>
                  </a:cubicBezTo>
                  <a:cubicBezTo>
                    <a:pt x="227" y="179"/>
                    <a:pt x="227" y="179"/>
                    <a:pt x="227" y="179"/>
                  </a:cubicBezTo>
                  <a:lnTo>
                    <a:pt x="227" y="119"/>
                  </a:lnTo>
                  <a:close/>
                  <a:moveTo>
                    <a:pt x="382" y="117"/>
                  </a:moveTo>
                  <a:cubicBezTo>
                    <a:pt x="227" y="117"/>
                    <a:pt x="227" y="117"/>
                    <a:pt x="227" y="117"/>
                  </a:cubicBezTo>
                  <a:cubicBezTo>
                    <a:pt x="227" y="115"/>
                    <a:pt x="227" y="115"/>
                    <a:pt x="227" y="115"/>
                  </a:cubicBezTo>
                  <a:cubicBezTo>
                    <a:pt x="382" y="115"/>
                    <a:pt x="382" y="115"/>
                    <a:pt x="382" y="115"/>
                  </a:cubicBezTo>
                  <a:lnTo>
                    <a:pt x="382" y="117"/>
                  </a:lnTo>
                  <a:close/>
                  <a:moveTo>
                    <a:pt x="384" y="113"/>
                  </a:moveTo>
                  <a:cubicBezTo>
                    <a:pt x="227" y="113"/>
                    <a:pt x="227" y="113"/>
                    <a:pt x="227" y="113"/>
                  </a:cubicBezTo>
                  <a:cubicBezTo>
                    <a:pt x="227" y="72"/>
                    <a:pt x="227" y="72"/>
                    <a:pt x="227" y="72"/>
                  </a:cubicBezTo>
                  <a:cubicBezTo>
                    <a:pt x="227" y="72"/>
                    <a:pt x="227" y="72"/>
                    <a:pt x="227" y="72"/>
                  </a:cubicBezTo>
                  <a:cubicBezTo>
                    <a:pt x="314" y="72"/>
                    <a:pt x="314" y="72"/>
                    <a:pt x="314" y="72"/>
                  </a:cubicBezTo>
                  <a:cubicBezTo>
                    <a:pt x="336" y="92"/>
                    <a:pt x="336" y="92"/>
                    <a:pt x="336" y="92"/>
                  </a:cubicBezTo>
                  <a:cubicBezTo>
                    <a:pt x="337" y="92"/>
                    <a:pt x="337" y="92"/>
                    <a:pt x="337" y="92"/>
                  </a:cubicBezTo>
                  <a:cubicBezTo>
                    <a:pt x="394" y="107"/>
                    <a:pt x="394" y="107"/>
                    <a:pt x="394" y="107"/>
                  </a:cubicBezTo>
                  <a:lnTo>
                    <a:pt x="384" y="113"/>
                  </a:lnTo>
                  <a:close/>
                  <a:moveTo>
                    <a:pt x="310" y="67"/>
                  </a:moveTo>
                  <a:cubicBezTo>
                    <a:pt x="310" y="67"/>
                    <a:pt x="310" y="67"/>
                    <a:pt x="310" y="67"/>
                  </a:cubicBezTo>
                  <a:cubicBezTo>
                    <a:pt x="314" y="66"/>
                    <a:pt x="314" y="66"/>
                    <a:pt x="314" y="66"/>
                  </a:cubicBezTo>
                  <a:cubicBezTo>
                    <a:pt x="340" y="89"/>
                    <a:pt x="340" y="89"/>
                    <a:pt x="340" y="89"/>
                  </a:cubicBezTo>
                  <a:cubicBezTo>
                    <a:pt x="340" y="89"/>
                    <a:pt x="340" y="89"/>
                    <a:pt x="341" y="89"/>
                  </a:cubicBezTo>
                  <a:cubicBezTo>
                    <a:pt x="400" y="104"/>
                    <a:pt x="400" y="104"/>
                    <a:pt x="400" y="104"/>
                  </a:cubicBezTo>
                  <a:cubicBezTo>
                    <a:pt x="397" y="105"/>
                    <a:pt x="397" y="105"/>
                    <a:pt x="397" y="105"/>
                  </a:cubicBezTo>
                  <a:cubicBezTo>
                    <a:pt x="397" y="105"/>
                    <a:pt x="397" y="105"/>
                    <a:pt x="397" y="105"/>
                  </a:cubicBezTo>
                  <a:cubicBezTo>
                    <a:pt x="338" y="90"/>
                    <a:pt x="338" y="90"/>
                    <a:pt x="338" y="90"/>
                  </a:cubicBezTo>
                  <a:cubicBezTo>
                    <a:pt x="315" y="70"/>
                    <a:pt x="315" y="70"/>
                    <a:pt x="315" y="70"/>
                  </a:cubicBezTo>
                  <a:cubicBezTo>
                    <a:pt x="315" y="70"/>
                    <a:pt x="315" y="70"/>
                    <a:pt x="314" y="70"/>
                  </a:cubicBezTo>
                  <a:cubicBezTo>
                    <a:pt x="227" y="70"/>
                    <a:pt x="227" y="70"/>
                    <a:pt x="227" y="70"/>
                  </a:cubicBezTo>
                  <a:cubicBezTo>
                    <a:pt x="227" y="70"/>
                    <a:pt x="227" y="70"/>
                    <a:pt x="227" y="70"/>
                  </a:cubicBezTo>
                  <a:cubicBezTo>
                    <a:pt x="227" y="67"/>
                    <a:pt x="227" y="67"/>
                    <a:pt x="227" y="67"/>
                  </a:cubicBezTo>
                  <a:lnTo>
                    <a:pt x="310" y="67"/>
                  </a:lnTo>
                  <a:close/>
                  <a:moveTo>
                    <a:pt x="62" y="89"/>
                  </a:moveTo>
                  <a:cubicBezTo>
                    <a:pt x="63" y="89"/>
                    <a:pt x="63" y="89"/>
                    <a:pt x="63" y="89"/>
                  </a:cubicBezTo>
                  <a:cubicBezTo>
                    <a:pt x="89" y="66"/>
                    <a:pt x="89" y="66"/>
                    <a:pt x="89" y="66"/>
                  </a:cubicBezTo>
                  <a:cubicBezTo>
                    <a:pt x="93" y="67"/>
                    <a:pt x="93" y="67"/>
                    <a:pt x="93" y="67"/>
                  </a:cubicBezTo>
                  <a:cubicBezTo>
                    <a:pt x="93" y="67"/>
                    <a:pt x="93" y="67"/>
                    <a:pt x="93" y="67"/>
                  </a:cubicBezTo>
                  <a:cubicBezTo>
                    <a:pt x="176" y="67"/>
                    <a:pt x="176" y="67"/>
                    <a:pt x="176" y="67"/>
                  </a:cubicBezTo>
                  <a:cubicBezTo>
                    <a:pt x="176" y="70"/>
                    <a:pt x="176" y="70"/>
                    <a:pt x="176" y="70"/>
                  </a:cubicBezTo>
                  <a:cubicBezTo>
                    <a:pt x="88" y="70"/>
                    <a:pt x="88" y="70"/>
                    <a:pt x="88" y="70"/>
                  </a:cubicBezTo>
                  <a:cubicBezTo>
                    <a:pt x="88" y="70"/>
                    <a:pt x="88" y="70"/>
                    <a:pt x="88" y="70"/>
                  </a:cubicBezTo>
                  <a:cubicBezTo>
                    <a:pt x="65" y="90"/>
                    <a:pt x="65" y="90"/>
                    <a:pt x="65" y="90"/>
                  </a:cubicBezTo>
                  <a:cubicBezTo>
                    <a:pt x="6" y="105"/>
                    <a:pt x="6" y="105"/>
                    <a:pt x="6" y="105"/>
                  </a:cubicBezTo>
                  <a:cubicBezTo>
                    <a:pt x="6" y="105"/>
                    <a:pt x="6" y="105"/>
                    <a:pt x="6" y="105"/>
                  </a:cubicBezTo>
                  <a:cubicBezTo>
                    <a:pt x="3" y="104"/>
                    <a:pt x="3" y="104"/>
                    <a:pt x="3" y="104"/>
                  </a:cubicBezTo>
                  <a:lnTo>
                    <a:pt x="62" y="89"/>
                  </a:lnTo>
                  <a:close/>
                  <a:moveTo>
                    <a:pt x="8" y="107"/>
                  </a:moveTo>
                  <a:cubicBezTo>
                    <a:pt x="66" y="92"/>
                    <a:pt x="66" y="92"/>
                    <a:pt x="66" y="92"/>
                  </a:cubicBezTo>
                  <a:cubicBezTo>
                    <a:pt x="66" y="92"/>
                    <a:pt x="66" y="92"/>
                    <a:pt x="66" y="92"/>
                  </a:cubicBezTo>
                  <a:cubicBezTo>
                    <a:pt x="89" y="72"/>
                    <a:pt x="89" y="72"/>
                    <a:pt x="89" y="72"/>
                  </a:cubicBezTo>
                  <a:cubicBezTo>
                    <a:pt x="176" y="72"/>
                    <a:pt x="176" y="72"/>
                    <a:pt x="176" y="72"/>
                  </a:cubicBezTo>
                  <a:cubicBezTo>
                    <a:pt x="176" y="113"/>
                    <a:pt x="176" y="113"/>
                    <a:pt x="176" y="113"/>
                  </a:cubicBezTo>
                  <a:cubicBezTo>
                    <a:pt x="19" y="113"/>
                    <a:pt x="19" y="113"/>
                    <a:pt x="19" y="113"/>
                  </a:cubicBezTo>
                  <a:lnTo>
                    <a:pt x="8" y="107"/>
                  </a:lnTo>
                  <a:close/>
                  <a:moveTo>
                    <a:pt x="176" y="115"/>
                  </a:moveTo>
                  <a:cubicBezTo>
                    <a:pt x="176" y="117"/>
                    <a:pt x="176" y="117"/>
                    <a:pt x="176" y="117"/>
                  </a:cubicBezTo>
                  <a:cubicBezTo>
                    <a:pt x="21" y="117"/>
                    <a:pt x="21" y="117"/>
                    <a:pt x="21" y="117"/>
                  </a:cubicBezTo>
                  <a:cubicBezTo>
                    <a:pt x="21" y="115"/>
                    <a:pt x="21" y="115"/>
                    <a:pt x="21" y="115"/>
                  </a:cubicBezTo>
                  <a:lnTo>
                    <a:pt x="176" y="115"/>
                  </a:lnTo>
                  <a:close/>
                  <a:moveTo>
                    <a:pt x="21" y="119"/>
                  </a:moveTo>
                  <a:cubicBezTo>
                    <a:pt x="176" y="119"/>
                    <a:pt x="176" y="119"/>
                    <a:pt x="176" y="119"/>
                  </a:cubicBezTo>
                  <a:cubicBezTo>
                    <a:pt x="176" y="179"/>
                    <a:pt x="176" y="179"/>
                    <a:pt x="176" y="179"/>
                  </a:cubicBezTo>
                  <a:cubicBezTo>
                    <a:pt x="21" y="179"/>
                    <a:pt x="21" y="179"/>
                    <a:pt x="21" y="179"/>
                  </a:cubicBezTo>
                  <a:lnTo>
                    <a:pt x="21" y="119"/>
                  </a:lnTo>
                  <a:close/>
                  <a:moveTo>
                    <a:pt x="189" y="179"/>
                  </a:moveTo>
                  <a:cubicBezTo>
                    <a:pt x="189" y="147"/>
                    <a:pt x="189" y="147"/>
                    <a:pt x="189" y="147"/>
                  </a:cubicBezTo>
                  <a:cubicBezTo>
                    <a:pt x="214" y="147"/>
                    <a:pt x="214" y="147"/>
                    <a:pt x="214" y="147"/>
                  </a:cubicBezTo>
                  <a:cubicBezTo>
                    <a:pt x="214" y="179"/>
                    <a:pt x="214" y="179"/>
                    <a:pt x="214" y="179"/>
                  </a:cubicBezTo>
                  <a:lnTo>
                    <a:pt x="189"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34">
              <a:extLst>
                <a:ext uri="{FF2B5EF4-FFF2-40B4-BE49-F238E27FC236}">
                  <a16:creationId xmlns:a16="http://schemas.microsoft.com/office/drawing/2014/main" id="{6F74B3E3-5C23-349C-56D1-61D20A5724F8}"/>
                </a:ext>
              </a:extLst>
            </p:cNvPr>
            <p:cNvSpPr>
              <a:spLocks/>
            </p:cNvSpPr>
            <p:nvPr userDrawn="1"/>
          </p:nvSpPr>
          <p:spPr bwMode="auto">
            <a:xfrm>
              <a:off x="6034088" y="3622675"/>
              <a:ext cx="96838" cy="92075"/>
            </a:xfrm>
            <a:custGeom>
              <a:avLst/>
              <a:gdLst>
                <a:gd name="T0" fmla="*/ 39 w 61"/>
                <a:gd name="T1" fmla="*/ 22 h 58"/>
                <a:gd name="T2" fmla="*/ 30 w 61"/>
                <a:gd name="T3" fmla="*/ 0 h 58"/>
                <a:gd name="T4" fmla="*/ 22 w 61"/>
                <a:gd name="T5" fmla="*/ 22 h 58"/>
                <a:gd name="T6" fmla="*/ 0 w 61"/>
                <a:gd name="T7" fmla="*/ 22 h 58"/>
                <a:gd name="T8" fmla="*/ 17 w 61"/>
                <a:gd name="T9" fmla="*/ 36 h 58"/>
                <a:gd name="T10" fmla="*/ 13 w 61"/>
                <a:gd name="T11" fmla="*/ 58 h 58"/>
                <a:gd name="T12" fmla="*/ 30 w 61"/>
                <a:gd name="T13" fmla="*/ 44 h 58"/>
                <a:gd name="T14" fmla="*/ 48 w 61"/>
                <a:gd name="T15" fmla="*/ 58 h 58"/>
                <a:gd name="T16" fmla="*/ 43 w 61"/>
                <a:gd name="T17" fmla="*/ 36 h 58"/>
                <a:gd name="T18" fmla="*/ 61 w 61"/>
                <a:gd name="T19" fmla="*/ 22 h 58"/>
                <a:gd name="T20" fmla="*/ 39 w 61"/>
                <a:gd name="T21"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58">
                  <a:moveTo>
                    <a:pt x="39" y="22"/>
                  </a:moveTo>
                  <a:lnTo>
                    <a:pt x="30" y="0"/>
                  </a:lnTo>
                  <a:lnTo>
                    <a:pt x="22" y="22"/>
                  </a:lnTo>
                  <a:lnTo>
                    <a:pt x="0" y="22"/>
                  </a:lnTo>
                  <a:lnTo>
                    <a:pt x="17" y="36"/>
                  </a:lnTo>
                  <a:lnTo>
                    <a:pt x="13" y="58"/>
                  </a:lnTo>
                  <a:lnTo>
                    <a:pt x="30" y="44"/>
                  </a:lnTo>
                  <a:lnTo>
                    <a:pt x="48" y="58"/>
                  </a:lnTo>
                  <a:lnTo>
                    <a:pt x="43" y="36"/>
                  </a:lnTo>
                  <a:lnTo>
                    <a:pt x="61" y="22"/>
                  </a:lnTo>
                  <a:lnTo>
                    <a:pt x="3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35">
              <a:extLst>
                <a:ext uri="{FF2B5EF4-FFF2-40B4-BE49-F238E27FC236}">
                  <a16:creationId xmlns:a16="http://schemas.microsoft.com/office/drawing/2014/main" id="{211706FE-1379-2808-0A57-42FA4008D434}"/>
                </a:ext>
              </a:extLst>
            </p:cNvPr>
            <p:cNvSpPr>
              <a:spLocks/>
            </p:cNvSpPr>
            <p:nvPr userDrawn="1"/>
          </p:nvSpPr>
          <p:spPr bwMode="auto">
            <a:xfrm>
              <a:off x="6034088" y="4630738"/>
              <a:ext cx="14288"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36">
              <a:extLst>
                <a:ext uri="{FF2B5EF4-FFF2-40B4-BE49-F238E27FC236}">
                  <a16:creationId xmlns:a16="http://schemas.microsoft.com/office/drawing/2014/main" id="{0D5DAD57-84D2-FD28-19E8-CEBC934A2998}"/>
                </a:ext>
              </a:extLst>
            </p:cNvPr>
            <p:cNvSpPr>
              <a:spLocks/>
            </p:cNvSpPr>
            <p:nvPr userDrawn="1"/>
          </p:nvSpPr>
          <p:spPr bwMode="auto">
            <a:xfrm>
              <a:off x="6110288"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37">
              <a:extLst>
                <a:ext uri="{FF2B5EF4-FFF2-40B4-BE49-F238E27FC236}">
                  <a16:creationId xmlns:a16="http://schemas.microsoft.com/office/drawing/2014/main" id="{0561F6DA-848B-D318-C5DC-16F076BA28EB}"/>
                </a:ext>
              </a:extLst>
            </p:cNvPr>
            <p:cNvSpPr>
              <a:spLocks/>
            </p:cNvSpPr>
            <p:nvPr userDrawn="1"/>
          </p:nvSpPr>
          <p:spPr bwMode="auto">
            <a:xfrm>
              <a:off x="6069013"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1" y="0"/>
                    <a:pt x="0" y="0"/>
                    <a:pt x="0" y="1"/>
                  </a:cubicBezTo>
                  <a:cubicBezTo>
                    <a:pt x="0" y="24"/>
                    <a:pt x="0" y="24"/>
                    <a:pt x="0" y="24"/>
                  </a:cubicBezTo>
                  <a:cubicBezTo>
                    <a:pt x="0" y="25"/>
                    <a:pt x="1"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38">
              <a:extLst>
                <a:ext uri="{FF2B5EF4-FFF2-40B4-BE49-F238E27FC236}">
                  <a16:creationId xmlns:a16="http://schemas.microsoft.com/office/drawing/2014/main" id="{BBAE4F3C-7C8B-5792-2DDC-77311F430C94}"/>
                </a:ext>
              </a:extLst>
            </p:cNvPr>
            <p:cNvSpPr>
              <a:spLocks/>
            </p:cNvSpPr>
            <p:nvPr userDrawn="1"/>
          </p:nvSpPr>
          <p:spPr bwMode="auto">
            <a:xfrm>
              <a:off x="6040438"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2" y="6"/>
                    <a:pt x="2" y="6"/>
                    <a:pt x="2" y="5"/>
                  </a:cubicBezTo>
                  <a:cubicBezTo>
                    <a:pt x="2" y="1"/>
                    <a:pt x="2" y="1"/>
                    <a:pt x="2" y="1"/>
                  </a:cubicBezTo>
                  <a:cubicBezTo>
                    <a:pt x="2" y="0"/>
                    <a:pt x="2" y="0"/>
                    <a:pt x="1" y="0"/>
                  </a:cubicBezTo>
                  <a:cubicBezTo>
                    <a:pt x="1" y="0"/>
                    <a:pt x="0" y="0"/>
                    <a:pt x="0" y="1"/>
                  </a:cubicBezTo>
                  <a:cubicBezTo>
                    <a:pt x="0" y="5"/>
                    <a:pt x="0" y="5"/>
                    <a:pt x="0" y="5"/>
                  </a:cubicBezTo>
                  <a:cubicBezTo>
                    <a:pt x="0" y="6"/>
                    <a:pt x="1"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39">
              <a:extLst>
                <a:ext uri="{FF2B5EF4-FFF2-40B4-BE49-F238E27FC236}">
                  <a16:creationId xmlns:a16="http://schemas.microsoft.com/office/drawing/2014/main" id="{6ABE584E-98B3-E3E0-C616-CBCDCBB25A46}"/>
                </a:ext>
              </a:extLst>
            </p:cNvPr>
            <p:cNvSpPr>
              <a:spLocks/>
            </p:cNvSpPr>
            <p:nvPr userDrawn="1"/>
          </p:nvSpPr>
          <p:spPr bwMode="auto">
            <a:xfrm>
              <a:off x="6102350"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1" y="6"/>
                    <a:pt x="2" y="6"/>
                    <a:pt x="2" y="5"/>
                  </a:cubicBezTo>
                  <a:cubicBezTo>
                    <a:pt x="2" y="1"/>
                    <a:pt x="2" y="1"/>
                    <a:pt x="2" y="1"/>
                  </a:cubicBezTo>
                  <a:cubicBezTo>
                    <a:pt x="2" y="0"/>
                    <a:pt x="1" y="0"/>
                    <a:pt x="1" y="0"/>
                  </a:cubicBezTo>
                  <a:cubicBezTo>
                    <a:pt x="0" y="0"/>
                    <a:pt x="0" y="0"/>
                    <a:pt x="0" y="1"/>
                  </a:cubicBezTo>
                  <a:cubicBezTo>
                    <a:pt x="0" y="5"/>
                    <a:pt x="0" y="5"/>
                    <a:pt x="0" y="5"/>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40">
              <a:extLst>
                <a:ext uri="{FF2B5EF4-FFF2-40B4-BE49-F238E27FC236}">
                  <a16:creationId xmlns:a16="http://schemas.microsoft.com/office/drawing/2014/main" id="{D8BFBE29-5AFE-8F7E-80E2-E2B2EFE13FB9}"/>
                </a:ext>
              </a:extLst>
            </p:cNvPr>
            <p:cNvSpPr>
              <a:spLocks/>
            </p:cNvSpPr>
            <p:nvPr userDrawn="1"/>
          </p:nvSpPr>
          <p:spPr bwMode="auto">
            <a:xfrm>
              <a:off x="580548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41">
              <a:extLst>
                <a:ext uri="{FF2B5EF4-FFF2-40B4-BE49-F238E27FC236}">
                  <a16:creationId xmlns:a16="http://schemas.microsoft.com/office/drawing/2014/main" id="{EF7AC497-EAB1-4108-1A81-79BC7CEBBE26}"/>
                </a:ext>
              </a:extLst>
            </p:cNvPr>
            <p:cNvSpPr>
              <a:spLocks/>
            </p:cNvSpPr>
            <p:nvPr userDrawn="1"/>
          </p:nvSpPr>
          <p:spPr bwMode="auto">
            <a:xfrm>
              <a:off x="5702300"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42">
              <a:extLst>
                <a:ext uri="{FF2B5EF4-FFF2-40B4-BE49-F238E27FC236}">
                  <a16:creationId xmlns:a16="http://schemas.microsoft.com/office/drawing/2014/main" id="{B304AB84-0DBF-6E99-EA6C-A871DB75B6C0}"/>
                </a:ext>
              </a:extLst>
            </p:cNvPr>
            <p:cNvSpPr>
              <a:spLocks/>
            </p:cNvSpPr>
            <p:nvPr userDrawn="1"/>
          </p:nvSpPr>
          <p:spPr bwMode="auto">
            <a:xfrm>
              <a:off x="559911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43">
              <a:extLst>
                <a:ext uri="{FF2B5EF4-FFF2-40B4-BE49-F238E27FC236}">
                  <a16:creationId xmlns:a16="http://schemas.microsoft.com/office/drawing/2014/main" id="{B5F0BD4C-DE35-D4F4-A103-BDED81334D84}"/>
                </a:ext>
              </a:extLst>
            </p:cNvPr>
            <p:cNvSpPr>
              <a:spLocks/>
            </p:cNvSpPr>
            <p:nvPr userDrawn="1"/>
          </p:nvSpPr>
          <p:spPr bwMode="auto">
            <a:xfrm>
              <a:off x="549433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44">
              <a:extLst>
                <a:ext uri="{FF2B5EF4-FFF2-40B4-BE49-F238E27FC236}">
                  <a16:creationId xmlns:a16="http://schemas.microsoft.com/office/drawing/2014/main" id="{0DCB3AFE-8C03-A317-A913-965851C69DC2}"/>
                </a:ext>
              </a:extLst>
            </p:cNvPr>
            <p:cNvSpPr>
              <a:spLocks/>
            </p:cNvSpPr>
            <p:nvPr userDrawn="1"/>
          </p:nvSpPr>
          <p:spPr bwMode="auto">
            <a:xfrm>
              <a:off x="5391150"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45">
              <a:extLst>
                <a:ext uri="{FF2B5EF4-FFF2-40B4-BE49-F238E27FC236}">
                  <a16:creationId xmlns:a16="http://schemas.microsoft.com/office/drawing/2014/main" id="{4987B9EC-9474-73B2-0723-5A2A90226C22}"/>
                </a:ext>
              </a:extLst>
            </p:cNvPr>
            <p:cNvSpPr>
              <a:spLocks/>
            </p:cNvSpPr>
            <p:nvPr userDrawn="1"/>
          </p:nvSpPr>
          <p:spPr bwMode="auto">
            <a:xfrm>
              <a:off x="528796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46" name="Freeform 246">
              <a:extLst>
                <a:ext uri="{FF2B5EF4-FFF2-40B4-BE49-F238E27FC236}">
                  <a16:creationId xmlns:a16="http://schemas.microsoft.com/office/drawing/2014/main" id="{660603C9-6167-4F4E-9295-5B4A60335599}"/>
                </a:ext>
              </a:extLst>
            </p:cNvPr>
            <p:cNvSpPr>
              <a:spLocks/>
            </p:cNvSpPr>
            <p:nvPr userDrawn="1"/>
          </p:nvSpPr>
          <p:spPr bwMode="auto">
            <a:xfrm>
              <a:off x="5183188"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47">
              <a:extLst>
                <a:ext uri="{FF2B5EF4-FFF2-40B4-BE49-F238E27FC236}">
                  <a16:creationId xmlns:a16="http://schemas.microsoft.com/office/drawing/2014/main" id="{30584068-D132-92A0-1666-6AB00164F77F}"/>
                </a:ext>
              </a:extLst>
            </p:cNvPr>
            <p:cNvSpPr>
              <a:spLocks/>
            </p:cNvSpPr>
            <p:nvPr userDrawn="1"/>
          </p:nvSpPr>
          <p:spPr bwMode="auto">
            <a:xfrm>
              <a:off x="50800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48">
              <a:extLst>
                <a:ext uri="{FF2B5EF4-FFF2-40B4-BE49-F238E27FC236}">
                  <a16:creationId xmlns:a16="http://schemas.microsoft.com/office/drawing/2014/main" id="{547492DC-F6BC-22BE-6B26-383C734EAC95}"/>
                </a:ext>
              </a:extLst>
            </p:cNvPr>
            <p:cNvSpPr>
              <a:spLocks/>
            </p:cNvSpPr>
            <p:nvPr userDrawn="1"/>
          </p:nvSpPr>
          <p:spPr bwMode="auto">
            <a:xfrm>
              <a:off x="497681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49">
              <a:extLst>
                <a:ext uri="{FF2B5EF4-FFF2-40B4-BE49-F238E27FC236}">
                  <a16:creationId xmlns:a16="http://schemas.microsoft.com/office/drawing/2014/main" id="{3E5010BB-CCE7-105F-08E2-B64DCC60B280}"/>
                </a:ext>
              </a:extLst>
            </p:cNvPr>
            <p:cNvSpPr>
              <a:spLocks/>
            </p:cNvSpPr>
            <p:nvPr userDrawn="1"/>
          </p:nvSpPr>
          <p:spPr bwMode="auto">
            <a:xfrm>
              <a:off x="4879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50">
              <a:extLst>
                <a:ext uri="{FF2B5EF4-FFF2-40B4-BE49-F238E27FC236}">
                  <a16:creationId xmlns:a16="http://schemas.microsoft.com/office/drawing/2014/main" id="{574CAB25-7845-BFED-1325-56B117A79143}"/>
                </a:ext>
              </a:extLst>
            </p:cNvPr>
            <p:cNvSpPr>
              <a:spLocks/>
            </p:cNvSpPr>
            <p:nvPr userDrawn="1"/>
          </p:nvSpPr>
          <p:spPr bwMode="auto">
            <a:xfrm>
              <a:off x="580548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51">
              <a:extLst>
                <a:ext uri="{FF2B5EF4-FFF2-40B4-BE49-F238E27FC236}">
                  <a16:creationId xmlns:a16="http://schemas.microsoft.com/office/drawing/2014/main" id="{A5948D00-7C4F-614E-4F85-76E399B9A8F4}"/>
                </a:ext>
              </a:extLst>
            </p:cNvPr>
            <p:cNvSpPr>
              <a:spLocks/>
            </p:cNvSpPr>
            <p:nvPr userDrawn="1"/>
          </p:nvSpPr>
          <p:spPr bwMode="auto">
            <a:xfrm>
              <a:off x="5702300"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52">
              <a:extLst>
                <a:ext uri="{FF2B5EF4-FFF2-40B4-BE49-F238E27FC236}">
                  <a16:creationId xmlns:a16="http://schemas.microsoft.com/office/drawing/2014/main" id="{67F70499-51E6-92BC-979C-57540E9EAEAD}"/>
                </a:ext>
              </a:extLst>
            </p:cNvPr>
            <p:cNvSpPr>
              <a:spLocks/>
            </p:cNvSpPr>
            <p:nvPr userDrawn="1"/>
          </p:nvSpPr>
          <p:spPr bwMode="auto">
            <a:xfrm>
              <a:off x="559911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53">
              <a:extLst>
                <a:ext uri="{FF2B5EF4-FFF2-40B4-BE49-F238E27FC236}">
                  <a16:creationId xmlns:a16="http://schemas.microsoft.com/office/drawing/2014/main" id="{6CBFD620-D35A-A0BC-0D36-BA62CEBC6A97}"/>
                </a:ext>
              </a:extLst>
            </p:cNvPr>
            <p:cNvSpPr>
              <a:spLocks/>
            </p:cNvSpPr>
            <p:nvPr userDrawn="1"/>
          </p:nvSpPr>
          <p:spPr bwMode="auto">
            <a:xfrm>
              <a:off x="549433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54">
              <a:extLst>
                <a:ext uri="{FF2B5EF4-FFF2-40B4-BE49-F238E27FC236}">
                  <a16:creationId xmlns:a16="http://schemas.microsoft.com/office/drawing/2014/main" id="{B6F5E936-4F07-3643-CE1E-D8162F597F74}"/>
                </a:ext>
              </a:extLst>
            </p:cNvPr>
            <p:cNvSpPr>
              <a:spLocks/>
            </p:cNvSpPr>
            <p:nvPr userDrawn="1"/>
          </p:nvSpPr>
          <p:spPr bwMode="auto">
            <a:xfrm>
              <a:off x="5391150"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55">
              <a:extLst>
                <a:ext uri="{FF2B5EF4-FFF2-40B4-BE49-F238E27FC236}">
                  <a16:creationId xmlns:a16="http://schemas.microsoft.com/office/drawing/2014/main" id="{DFFA2F2C-BDCF-0D82-8294-6FBE22327319}"/>
                </a:ext>
              </a:extLst>
            </p:cNvPr>
            <p:cNvSpPr>
              <a:spLocks/>
            </p:cNvSpPr>
            <p:nvPr userDrawn="1"/>
          </p:nvSpPr>
          <p:spPr bwMode="auto">
            <a:xfrm>
              <a:off x="528796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56">
              <a:extLst>
                <a:ext uri="{FF2B5EF4-FFF2-40B4-BE49-F238E27FC236}">
                  <a16:creationId xmlns:a16="http://schemas.microsoft.com/office/drawing/2014/main" id="{2565DC8F-673D-4C43-EFE8-48F2C6CC4209}"/>
                </a:ext>
              </a:extLst>
            </p:cNvPr>
            <p:cNvSpPr>
              <a:spLocks/>
            </p:cNvSpPr>
            <p:nvPr userDrawn="1"/>
          </p:nvSpPr>
          <p:spPr bwMode="auto">
            <a:xfrm>
              <a:off x="5183188"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57">
              <a:extLst>
                <a:ext uri="{FF2B5EF4-FFF2-40B4-BE49-F238E27FC236}">
                  <a16:creationId xmlns:a16="http://schemas.microsoft.com/office/drawing/2014/main" id="{57820A09-CAC8-42A9-508D-4C4824DF30D1}"/>
                </a:ext>
              </a:extLst>
            </p:cNvPr>
            <p:cNvSpPr>
              <a:spLocks/>
            </p:cNvSpPr>
            <p:nvPr userDrawn="1"/>
          </p:nvSpPr>
          <p:spPr bwMode="auto">
            <a:xfrm>
              <a:off x="50800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58">
              <a:extLst>
                <a:ext uri="{FF2B5EF4-FFF2-40B4-BE49-F238E27FC236}">
                  <a16:creationId xmlns:a16="http://schemas.microsoft.com/office/drawing/2014/main" id="{500E68D6-F520-789F-490D-D0B23F58E586}"/>
                </a:ext>
              </a:extLst>
            </p:cNvPr>
            <p:cNvSpPr>
              <a:spLocks/>
            </p:cNvSpPr>
            <p:nvPr userDrawn="1"/>
          </p:nvSpPr>
          <p:spPr bwMode="auto">
            <a:xfrm>
              <a:off x="497681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59">
              <a:extLst>
                <a:ext uri="{FF2B5EF4-FFF2-40B4-BE49-F238E27FC236}">
                  <a16:creationId xmlns:a16="http://schemas.microsoft.com/office/drawing/2014/main" id="{21FEFA45-A9C7-16ED-D657-D247EAEFF5CC}"/>
                </a:ext>
              </a:extLst>
            </p:cNvPr>
            <p:cNvSpPr>
              <a:spLocks/>
            </p:cNvSpPr>
            <p:nvPr userDrawn="1"/>
          </p:nvSpPr>
          <p:spPr bwMode="auto">
            <a:xfrm>
              <a:off x="4879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60">
              <a:extLst>
                <a:ext uri="{FF2B5EF4-FFF2-40B4-BE49-F238E27FC236}">
                  <a16:creationId xmlns:a16="http://schemas.microsoft.com/office/drawing/2014/main" id="{F429818E-CC07-52C6-018A-3CC4B3645BAF}"/>
                </a:ext>
              </a:extLst>
            </p:cNvPr>
            <p:cNvSpPr>
              <a:spLocks/>
            </p:cNvSpPr>
            <p:nvPr userDrawn="1"/>
          </p:nvSpPr>
          <p:spPr bwMode="auto">
            <a:xfrm>
              <a:off x="72231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61">
              <a:extLst>
                <a:ext uri="{FF2B5EF4-FFF2-40B4-BE49-F238E27FC236}">
                  <a16:creationId xmlns:a16="http://schemas.microsoft.com/office/drawing/2014/main" id="{EF5A3766-5995-485C-23A9-5596C59D2041}"/>
                </a:ext>
              </a:extLst>
            </p:cNvPr>
            <p:cNvSpPr>
              <a:spLocks/>
            </p:cNvSpPr>
            <p:nvPr userDrawn="1"/>
          </p:nvSpPr>
          <p:spPr bwMode="auto">
            <a:xfrm>
              <a:off x="7118350" y="4435475"/>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62">
              <a:extLst>
                <a:ext uri="{FF2B5EF4-FFF2-40B4-BE49-F238E27FC236}">
                  <a16:creationId xmlns:a16="http://schemas.microsoft.com/office/drawing/2014/main" id="{72FE899C-AC41-F283-CA51-C1A3A5F8A8EC}"/>
                </a:ext>
              </a:extLst>
            </p:cNvPr>
            <p:cNvSpPr>
              <a:spLocks/>
            </p:cNvSpPr>
            <p:nvPr userDrawn="1"/>
          </p:nvSpPr>
          <p:spPr bwMode="auto">
            <a:xfrm>
              <a:off x="701516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63">
              <a:extLst>
                <a:ext uri="{FF2B5EF4-FFF2-40B4-BE49-F238E27FC236}">
                  <a16:creationId xmlns:a16="http://schemas.microsoft.com/office/drawing/2014/main" id="{73F37DFC-B8DE-24A2-1674-551C88E5FAFB}"/>
                </a:ext>
              </a:extLst>
            </p:cNvPr>
            <p:cNvSpPr>
              <a:spLocks/>
            </p:cNvSpPr>
            <p:nvPr userDrawn="1"/>
          </p:nvSpPr>
          <p:spPr bwMode="auto">
            <a:xfrm>
              <a:off x="6911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64">
              <a:extLst>
                <a:ext uri="{FF2B5EF4-FFF2-40B4-BE49-F238E27FC236}">
                  <a16:creationId xmlns:a16="http://schemas.microsoft.com/office/drawing/2014/main" id="{B6F2B821-630F-FD0A-B8C1-DFDA7B2CBA0C}"/>
                </a:ext>
              </a:extLst>
            </p:cNvPr>
            <p:cNvSpPr>
              <a:spLocks/>
            </p:cNvSpPr>
            <p:nvPr userDrawn="1"/>
          </p:nvSpPr>
          <p:spPr bwMode="auto">
            <a:xfrm>
              <a:off x="68072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65">
              <a:extLst>
                <a:ext uri="{FF2B5EF4-FFF2-40B4-BE49-F238E27FC236}">
                  <a16:creationId xmlns:a16="http://schemas.microsoft.com/office/drawing/2014/main" id="{7E87763A-84FA-8ABB-DA60-969BD41A65AB}"/>
                </a:ext>
              </a:extLst>
            </p:cNvPr>
            <p:cNvSpPr>
              <a:spLocks/>
            </p:cNvSpPr>
            <p:nvPr userDrawn="1"/>
          </p:nvSpPr>
          <p:spPr bwMode="auto">
            <a:xfrm>
              <a:off x="670401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66">
              <a:extLst>
                <a:ext uri="{FF2B5EF4-FFF2-40B4-BE49-F238E27FC236}">
                  <a16:creationId xmlns:a16="http://schemas.microsoft.com/office/drawing/2014/main" id="{F582ABC4-6DC4-B4E9-5094-4864DA7ADBFF}"/>
                </a:ext>
              </a:extLst>
            </p:cNvPr>
            <p:cNvSpPr>
              <a:spLocks/>
            </p:cNvSpPr>
            <p:nvPr userDrawn="1"/>
          </p:nvSpPr>
          <p:spPr bwMode="auto">
            <a:xfrm>
              <a:off x="6600825"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67">
              <a:extLst>
                <a:ext uri="{FF2B5EF4-FFF2-40B4-BE49-F238E27FC236}">
                  <a16:creationId xmlns:a16="http://schemas.microsoft.com/office/drawing/2014/main" id="{11A185D4-918C-D51D-379D-7D781D5BE9E5}"/>
                </a:ext>
              </a:extLst>
            </p:cNvPr>
            <p:cNvSpPr>
              <a:spLocks/>
            </p:cNvSpPr>
            <p:nvPr userDrawn="1"/>
          </p:nvSpPr>
          <p:spPr bwMode="auto">
            <a:xfrm>
              <a:off x="6497638"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68">
              <a:extLst>
                <a:ext uri="{FF2B5EF4-FFF2-40B4-BE49-F238E27FC236}">
                  <a16:creationId xmlns:a16="http://schemas.microsoft.com/office/drawing/2014/main" id="{C6CCAD70-A7C7-FEF5-3AE7-773AE06167D4}"/>
                </a:ext>
              </a:extLst>
            </p:cNvPr>
            <p:cNvSpPr>
              <a:spLocks/>
            </p:cNvSpPr>
            <p:nvPr userDrawn="1"/>
          </p:nvSpPr>
          <p:spPr bwMode="auto">
            <a:xfrm>
              <a:off x="639286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69">
              <a:extLst>
                <a:ext uri="{FF2B5EF4-FFF2-40B4-BE49-F238E27FC236}">
                  <a16:creationId xmlns:a16="http://schemas.microsoft.com/office/drawing/2014/main" id="{363C355F-57A5-8C71-E902-952BA052DFE3}"/>
                </a:ext>
              </a:extLst>
            </p:cNvPr>
            <p:cNvSpPr>
              <a:spLocks/>
            </p:cNvSpPr>
            <p:nvPr userDrawn="1"/>
          </p:nvSpPr>
          <p:spPr bwMode="auto">
            <a:xfrm>
              <a:off x="62960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70">
              <a:extLst>
                <a:ext uri="{FF2B5EF4-FFF2-40B4-BE49-F238E27FC236}">
                  <a16:creationId xmlns:a16="http://schemas.microsoft.com/office/drawing/2014/main" id="{DE7E3124-C279-ED24-0149-9237E5ED13F4}"/>
                </a:ext>
              </a:extLst>
            </p:cNvPr>
            <p:cNvSpPr>
              <a:spLocks/>
            </p:cNvSpPr>
            <p:nvPr userDrawn="1"/>
          </p:nvSpPr>
          <p:spPr bwMode="auto">
            <a:xfrm>
              <a:off x="72231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71">
              <a:extLst>
                <a:ext uri="{FF2B5EF4-FFF2-40B4-BE49-F238E27FC236}">
                  <a16:creationId xmlns:a16="http://schemas.microsoft.com/office/drawing/2014/main" id="{7143AE7A-A8DB-865E-98FA-B7C44EA2B6AB}"/>
                </a:ext>
              </a:extLst>
            </p:cNvPr>
            <p:cNvSpPr>
              <a:spLocks/>
            </p:cNvSpPr>
            <p:nvPr userDrawn="1"/>
          </p:nvSpPr>
          <p:spPr bwMode="auto">
            <a:xfrm>
              <a:off x="7118350" y="4603750"/>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72">
              <a:extLst>
                <a:ext uri="{FF2B5EF4-FFF2-40B4-BE49-F238E27FC236}">
                  <a16:creationId xmlns:a16="http://schemas.microsoft.com/office/drawing/2014/main" id="{5376BD27-CFCB-41C7-9BE7-E020580B5F7C}"/>
                </a:ext>
              </a:extLst>
            </p:cNvPr>
            <p:cNvSpPr>
              <a:spLocks/>
            </p:cNvSpPr>
            <p:nvPr userDrawn="1"/>
          </p:nvSpPr>
          <p:spPr bwMode="auto">
            <a:xfrm>
              <a:off x="701516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73">
              <a:extLst>
                <a:ext uri="{FF2B5EF4-FFF2-40B4-BE49-F238E27FC236}">
                  <a16:creationId xmlns:a16="http://schemas.microsoft.com/office/drawing/2014/main" id="{C3C6BC14-5102-097C-76B3-DDB8D131E987}"/>
                </a:ext>
              </a:extLst>
            </p:cNvPr>
            <p:cNvSpPr>
              <a:spLocks/>
            </p:cNvSpPr>
            <p:nvPr userDrawn="1"/>
          </p:nvSpPr>
          <p:spPr bwMode="auto">
            <a:xfrm>
              <a:off x="6911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74">
              <a:extLst>
                <a:ext uri="{FF2B5EF4-FFF2-40B4-BE49-F238E27FC236}">
                  <a16:creationId xmlns:a16="http://schemas.microsoft.com/office/drawing/2014/main" id="{C92D4EAC-259D-A84E-ECDF-C7F983D8072F}"/>
                </a:ext>
              </a:extLst>
            </p:cNvPr>
            <p:cNvSpPr>
              <a:spLocks/>
            </p:cNvSpPr>
            <p:nvPr userDrawn="1"/>
          </p:nvSpPr>
          <p:spPr bwMode="auto">
            <a:xfrm>
              <a:off x="68072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75">
              <a:extLst>
                <a:ext uri="{FF2B5EF4-FFF2-40B4-BE49-F238E27FC236}">
                  <a16:creationId xmlns:a16="http://schemas.microsoft.com/office/drawing/2014/main" id="{59D1335D-A5A0-C2D2-6E88-11A366A36A08}"/>
                </a:ext>
              </a:extLst>
            </p:cNvPr>
            <p:cNvSpPr>
              <a:spLocks/>
            </p:cNvSpPr>
            <p:nvPr userDrawn="1"/>
          </p:nvSpPr>
          <p:spPr bwMode="auto">
            <a:xfrm>
              <a:off x="670401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76">
              <a:extLst>
                <a:ext uri="{FF2B5EF4-FFF2-40B4-BE49-F238E27FC236}">
                  <a16:creationId xmlns:a16="http://schemas.microsoft.com/office/drawing/2014/main" id="{315B00D7-8C45-AF8E-8C12-6290D68FE9CD}"/>
                </a:ext>
              </a:extLst>
            </p:cNvPr>
            <p:cNvSpPr>
              <a:spLocks/>
            </p:cNvSpPr>
            <p:nvPr userDrawn="1"/>
          </p:nvSpPr>
          <p:spPr bwMode="auto">
            <a:xfrm>
              <a:off x="6600825"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77">
              <a:extLst>
                <a:ext uri="{FF2B5EF4-FFF2-40B4-BE49-F238E27FC236}">
                  <a16:creationId xmlns:a16="http://schemas.microsoft.com/office/drawing/2014/main" id="{DE10F077-AE81-FBD3-2DDF-72EE7CB1371D}"/>
                </a:ext>
              </a:extLst>
            </p:cNvPr>
            <p:cNvSpPr>
              <a:spLocks/>
            </p:cNvSpPr>
            <p:nvPr userDrawn="1"/>
          </p:nvSpPr>
          <p:spPr bwMode="auto">
            <a:xfrm>
              <a:off x="6497638"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78">
              <a:extLst>
                <a:ext uri="{FF2B5EF4-FFF2-40B4-BE49-F238E27FC236}">
                  <a16:creationId xmlns:a16="http://schemas.microsoft.com/office/drawing/2014/main" id="{8E310C82-7981-CFFB-78B1-53E9360CD4D8}"/>
                </a:ext>
              </a:extLst>
            </p:cNvPr>
            <p:cNvSpPr>
              <a:spLocks/>
            </p:cNvSpPr>
            <p:nvPr userDrawn="1"/>
          </p:nvSpPr>
          <p:spPr bwMode="auto">
            <a:xfrm>
              <a:off x="639286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79">
              <a:extLst>
                <a:ext uri="{FF2B5EF4-FFF2-40B4-BE49-F238E27FC236}">
                  <a16:creationId xmlns:a16="http://schemas.microsoft.com/office/drawing/2014/main" id="{C3A516EB-51E8-7B74-E322-B62C26A3F370}"/>
                </a:ext>
              </a:extLst>
            </p:cNvPr>
            <p:cNvSpPr>
              <a:spLocks/>
            </p:cNvSpPr>
            <p:nvPr userDrawn="1"/>
          </p:nvSpPr>
          <p:spPr bwMode="auto">
            <a:xfrm>
              <a:off x="62960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80">
              <a:extLst>
                <a:ext uri="{FF2B5EF4-FFF2-40B4-BE49-F238E27FC236}">
                  <a16:creationId xmlns:a16="http://schemas.microsoft.com/office/drawing/2014/main" id="{F8ED11C5-2791-EF0C-EC24-EC053DDCB832}"/>
                </a:ext>
              </a:extLst>
            </p:cNvPr>
            <p:cNvSpPr>
              <a:spLocks noEditPoints="1"/>
            </p:cNvSpPr>
            <p:nvPr userDrawn="1"/>
          </p:nvSpPr>
          <p:spPr bwMode="auto">
            <a:xfrm>
              <a:off x="2101850" y="4162425"/>
              <a:ext cx="2170113" cy="679450"/>
            </a:xfrm>
            <a:custGeom>
              <a:avLst/>
              <a:gdLst>
                <a:gd name="T0" fmla="*/ 164 w 314"/>
                <a:gd name="T1" fmla="*/ 68 h 97"/>
                <a:gd name="T2" fmla="*/ 111 w 314"/>
                <a:gd name="T3" fmla="*/ 20 h 97"/>
                <a:gd name="T4" fmla="*/ 83 w 314"/>
                <a:gd name="T5" fmla="*/ 60 h 97"/>
                <a:gd name="T6" fmla="*/ 64 w 314"/>
                <a:gd name="T7" fmla="*/ 72 h 97"/>
                <a:gd name="T8" fmla="*/ 44 w 314"/>
                <a:gd name="T9" fmla="*/ 60 h 97"/>
                <a:gd name="T10" fmla="*/ 36 w 314"/>
                <a:gd name="T11" fmla="*/ 60 h 97"/>
                <a:gd name="T12" fmla="*/ 21 w 314"/>
                <a:gd name="T13" fmla="*/ 79 h 97"/>
                <a:gd name="T14" fmla="*/ 113 w 314"/>
                <a:gd name="T15" fmla="*/ 87 h 97"/>
                <a:gd name="T16" fmla="*/ 163 w 314"/>
                <a:gd name="T17" fmla="*/ 86 h 97"/>
                <a:gd name="T18" fmla="*/ 261 w 314"/>
                <a:gd name="T19" fmla="*/ 40 h 97"/>
                <a:gd name="T20" fmla="*/ 261 w 314"/>
                <a:gd name="T21" fmla="*/ 59 h 97"/>
                <a:gd name="T22" fmla="*/ 261 w 314"/>
                <a:gd name="T23" fmla="*/ 87 h 97"/>
                <a:gd name="T24" fmla="*/ 313 w 314"/>
                <a:gd name="T25" fmla="*/ 97 h 97"/>
                <a:gd name="T26" fmla="*/ 73 w 314"/>
                <a:gd name="T27" fmla="*/ 95 h 97"/>
                <a:gd name="T28" fmla="*/ 67 w 314"/>
                <a:gd name="T29" fmla="*/ 77 h 97"/>
                <a:gd name="T30" fmla="*/ 84 w 314"/>
                <a:gd name="T31" fmla="*/ 58 h 97"/>
                <a:gd name="T32" fmla="*/ 75 w 314"/>
                <a:gd name="T33" fmla="*/ 94 h 97"/>
                <a:gd name="T34" fmla="*/ 48 w 314"/>
                <a:gd name="T35" fmla="*/ 58 h 97"/>
                <a:gd name="T36" fmla="*/ 62 w 314"/>
                <a:gd name="T37" fmla="*/ 73 h 97"/>
                <a:gd name="T38" fmla="*/ 39 w 314"/>
                <a:gd name="T39" fmla="*/ 74 h 97"/>
                <a:gd name="T40" fmla="*/ 22 w 314"/>
                <a:gd name="T41" fmla="*/ 64 h 97"/>
                <a:gd name="T42" fmla="*/ 32 w 314"/>
                <a:gd name="T43" fmla="*/ 64 h 97"/>
                <a:gd name="T44" fmla="*/ 23 w 314"/>
                <a:gd name="T45" fmla="*/ 77 h 97"/>
                <a:gd name="T46" fmla="*/ 28 w 314"/>
                <a:gd name="T47" fmla="*/ 95 h 97"/>
                <a:gd name="T48" fmla="*/ 132 w 314"/>
                <a:gd name="T49" fmla="*/ 53 h 97"/>
                <a:gd name="T50" fmla="*/ 144 w 314"/>
                <a:gd name="T51" fmla="*/ 63 h 97"/>
                <a:gd name="T52" fmla="*/ 113 w 314"/>
                <a:gd name="T53" fmla="*/ 43 h 97"/>
                <a:gd name="T54" fmla="*/ 145 w 314"/>
                <a:gd name="T55" fmla="*/ 32 h 97"/>
                <a:gd name="T56" fmla="*/ 163 w 314"/>
                <a:gd name="T57" fmla="*/ 37 h 97"/>
                <a:gd name="T58" fmla="*/ 163 w 314"/>
                <a:gd name="T59" fmla="*/ 45 h 97"/>
                <a:gd name="T60" fmla="*/ 113 w 314"/>
                <a:gd name="T61" fmla="*/ 30 h 97"/>
                <a:gd name="T62" fmla="*/ 154 w 314"/>
                <a:gd name="T63" fmla="*/ 68 h 97"/>
                <a:gd name="T64" fmla="*/ 163 w 314"/>
                <a:gd name="T65" fmla="*/ 20 h 97"/>
                <a:gd name="T66" fmla="*/ 113 w 314"/>
                <a:gd name="T67" fmla="*/ 79 h 97"/>
                <a:gd name="T68" fmla="*/ 113 w 314"/>
                <a:gd name="T69" fmla="*/ 79 h 97"/>
                <a:gd name="T70" fmla="*/ 287 w 314"/>
                <a:gd name="T71" fmla="*/ 48 h 97"/>
                <a:gd name="T72" fmla="*/ 288 w 314"/>
                <a:gd name="T73" fmla="*/ 41 h 97"/>
                <a:gd name="T74" fmla="*/ 312 w 314"/>
                <a:gd name="T75" fmla="*/ 41 h 97"/>
                <a:gd name="T76" fmla="*/ 288 w 314"/>
                <a:gd name="T77" fmla="*/ 60 h 97"/>
                <a:gd name="T78" fmla="*/ 297 w 314"/>
                <a:gd name="T79" fmla="*/ 60 h 97"/>
                <a:gd name="T80" fmla="*/ 272 w 314"/>
                <a:gd name="T81" fmla="*/ 67 h 97"/>
                <a:gd name="T82" fmla="*/ 272 w 314"/>
                <a:gd name="T83" fmla="*/ 69 h 97"/>
                <a:gd name="T84" fmla="*/ 288 w 314"/>
                <a:gd name="T85" fmla="*/ 69 h 97"/>
                <a:gd name="T86" fmla="*/ 304 w 314"/>
                <a:gd name="T87" fmla="*/ 77 h 97"/>
                <a:gd name="T88" fmla="*/ 305 w 314"/>
                <a:gd name="T89" fmla="*/ 69 h 97"/>
                <a:gd name="T90" fmla="*/ 305 w 314"/>
                <a:gd name="T91" fmla="*/ 50 h 97"/>
                <a:gd name="T92" fmla="*/ 304 w 314"/>
                <a:gd name="T93" fmla="*/ 50 h 97"/>
                <a:gd name="T94" fmla="*/ 287 w 314"/>
                <a:gd name="T95" fmla="*/ 58 h 97"/>
                <a:gd name="T96" fmla="*/ 272 w 314"/>
                <a:gd name="T97" fmla="*/ 50 h 97"/>
                <a:gd name="T98" fmla="*/ 270 w 314"/>
                <a:gd name="T99" fmla="*/ 58 h 97"/>
                <a:gd name="T100" fmla="*/ 270 w 314"/>
                <a:gd name="T101" fmla="*/ 77 h 97"/>
                <a:gd name="T102" fmla="*/ 263 w 314"/>
                <a:gd name="T103" fmla="*/ 79 h 97"/>
                <a:gd name="T104" fmla="*/ 280 w 314"/>
                <a:gd name="T105" fmla="*/ 79 h 97"/>
                <a:gd name="T106" fmla="*/ 295 w 314"/>
                <a:gd name="T107" fmla="*/ 86 h 97"/>
                <a:gd name="T108" fmla="*/ 297 w 314"/>
                <a:gd name="T109" fmla="*/ 79 h 97"/>
                <a:gd name="T110" fmla="*/ 263 w 314"/>
                <a:gd name="T111" fmla="*/ 48 h 97"/>
                <a:gd name="T112" fmla="*/ 263 w 314"/>
                <a:gd name="T113" fmla="*/ 95 h 97"/>
                <a:gd name="T114" fmla="*/ 280 w 314"/>
                <a:gd name="T115" fmla="*/ 88 h 97"/>
                <a:gd name="T116" fmla="*/ 295 w 314"/>
                <a:gd name="T117" fmla="*/ 95 h 97"/>
                <a:gd name="T118" fmla="*/ 297 w 314"/>
                <a:gd name="T119" fmla="*/ 88 h 97"/>
                <a:gd name="T120" fmla="*/ 312 w 314"/>
                <a:gd name="T121" fmla="*/ 39 h 97"/>
                <a:gd name="T122" fmla="*/ 288 w 314"/>
                <a:gd name="T123" fmla="*/ 39 h 97"/>
                <a:gd name="T124" fmla="*/ 271 w 314"/>
                <a:gd name="T125" fmla="*/ 3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4" h="97">
                  <a:moveTo>
                    <a:pt x="263" y="1"/>
                  </a:moveTo>
                  <a:cubicBezTo>
                    <a:pt x="263" y="0"/>
                    <a:pt x="262" y="0"/>
                    <a:pt x="262" y="1"/>
                  </a:cubicBezTo>
                  <a:cubicBezTo>
                    <a:pt x="173" y="63"/>
                    <a:pt x="173" y="63"/>
                    <a:pt x="173" y="63"/>
                  </a:cubicBezTo>
                  <a:cubicBezTo>
                    <a:pt x="172" y="63"/>
                    <a:pt x="172" y="63"/>
                    <a:pt x="172" y="64"/>
                  </a:cubicBezTo>
                  <a:cubicBezTo>
                    <a:pt x="172" y="84"/>
                    <a:pt x="172" y="84"/>
                    <a:pt x="172" y="84"/>
                  </a:cubicBezTo>
                  <a:cubicBezTo>
                    <a:pt x="164" y="84"/>
                    <a:pt x="164" y="84"/>
                    <a:pt x="164" y="84"/>
                  </a:cubicBezTo>
                  <a:cubicBezTo>
                    <a:pt x="164" y="68"/>
                    <a:pt x="164" y="68"/>
                    <a:pt x="164" y="68"/>
                  </a:cubicBezTo>
                  <a:cubicBezTo>
                    <a:pt x="164" y="68"/>
                    <a:pt x="164" y="68"/>
                    <a:pt x="164" y="68"/>
                  </a:cubicBezTo>
                  <a:cubicBezTo>
                    <a:pt x="164" y="19"/>
                    <a:pt x="164" y="19"/>
                    <a:pt x="164" y="19"/>
                  </a:cubicBezTo>
                  <a:cubicBezTo>
                    <a:pt x="164" y="19"/>
                    <a:pt x="164" y="18"/>
                    <a:pt x="164" y="18"/>
                  </a:cubicBezTo>
                  <a:cubicBezTo>
                    <a:pt x="146" y="7"/>
                    <a:pt x="146" y="7"/>
                    <a:pt x="146" y="7"/>
                  </a:cubicBezTo>
                  <a:cubicBezTo>
                    <a:pt x="145" y="7"/>
                    <a:pt x="145" y="7"/>
                    <a:pt x="145" y="7"/>
                  </a:cubicBezTo>
                  <a:cubicBezTo>
                    <a:pt x="112" y="19"/>
                    <a:pt x="112" y="19"/>
                    <a:pt x="112" y="19"/>
                  </a:cubicBezTo>
                  <a:cubicBezTo>
                    <a:pt x="111" y="19"/>
                    <a:pt x="111" y="20"/>
                    <a:pt x="111" y="20"/>
                  </a:cubicBezTo>
                  <a:cubicBezTo>
                    <a:pt x="111" y="95"/>
                    <a:pt x="111" y="95"/>
                    <a:pt x="111" y="95"/>
                  </a:cubicBezTo>
                  <a:cubicBezTo>
                    <a:pt x="80" y="95"/>
                    <a:pt x="80" y="95"/>
                    <a:pt x="80" y="95"/>
                  </a:cubicBezTo>
                  <a:cubicBezTo>
                    <a:pt x="80" y="79"/>
                    <a:pt x="80" y="79"/>
                    <a:pt x="80" y="79"/>
                  </a:cubicBezTo>
                  <a:cubicBezTo>
                    <a:pt x="96" y="79"/>
                    <a:pt x="96" y="79"/>
                    <a:pt x="96" y="79"/>
                  </a:cubicBezTo>
                  <a:cubicBezTo>
                    <a:pt x="83" y="66"/>
                    <a:pt x="83" y="66"/>
                    <a:pt x="83" y="66"/>
                  </a:cubicBezTo>
                  <a:cubicBezTo>
                    <a:pt x="89" y="66"/>
                    <a:pt x="89" y="66"/>
                    <a:pt x="89" y="66"/>
                  </a:cubicBezTo>
                  <a:cubicBezTo>
                    <a:pt x="83" y="60"/>
                    <a:pt x="83" y="60"/>
                    <a:pt x="83" y="60"/>
                  </a:cubicBezTo>
                  <a:cubicBezTo>
                    <a:pt x="89" y="60"/>
                    <a:pt x="89" y="60"/>
                    <a:pt x="89" y="60"/>
                  </a:cubicBezTo>
                  <a:cubicBezTo>
                    <a:pt x="76" y="48"/>
                    <a:pt x="76" y="48"/>
                    <a:pt x="76" y="48"/>
                  </a:cubicBezTo>
                  <a:cubicBezTo>
                    <a:pt x="64" y="60"/>
                    <a:pt x="64" y="60"/>
                    <a:pt x="64" y="60"/>
                  </a:cubicBezTo>
                  <a:cubicBezTo>
                    <a:pt x="70" y="60"/>
                    <a:pt x="70" y="60"/>
                    <a:pt x="70" y="60"/>
                  </a:cubicBezTo>
                  <a:cubicBezTo>
                    <a:pt x="64" y="66"/>
                    <a:pt x="64" y="66"/>
                    <a:pt x="64" y="66"/>
                  </a:cubicBezTo>
                  <a:cubicBezTo>
                    <a:pt x="70" y="66"/>
                    <a:pt x="70" y="66"/>
                    <a:pt x="70" y="66"/>
                  </a:cubicBezTo>
                  <a:cubicBezTo>
                    <a:pt x="64" y="72"/>
                    <a:pt x="64" y="72"/>
                    <a:pt x="64" y="72"/>
                  </a:cubicBezTo>
                  <a:cubicBezTo>
                    <a:pt x="58" y="66"/>
                    <a:pt x="58" y="66"/>
                    <a:pt x="58" y="66"/>
                  </a:cubicBezTo>
                  <a:cubicBezTo>
                    <a:pt x="63" y="66"/>
                    <a:pt x="63" y="66"/>
                    <a:pt x="63" y="66"/>
                  </a:cubicBezTo>
                  <a:cubicBezTo>
                    <a:pt x="58" y="60"/>
                    <a:pt x="58" y="60"/>
                    <a:pt x="58" y="60"/>
                  </a:cubicBezTo>
                  <a:cubicBezTo>
                    <a:pt x="63" y="60"/>
                    <a:pt x="63" y="60"/>
                    <a:pt x="63" y="60"/>
                  </a:cubicBezTo>
                  <a:cubicBezTo>
                    <a:pt x="51" y="48"/>
                    <a:pt x="51" y="48"/>
                    <a:pt x="51" y="48"/>
                  </a:cubicBezTo>
                  <a:cubicBezTo>
                    <a:pt x="39" y="60"/>
                    <a:pt x="39" y="60"/>
                    <a:pt x="39" y="60"/>
                  </a:cubicBezTo>
                  <a:cubicBezTo>
                    <a:pt x="44" y="60"/>
                    <a:pt x="44" y="60"/>
                    <a:pt x="44" y="60"/>
                  </a:cubicBezTo>
                  <a:cubicBezTo>
                    <a:pt x="39" y="66"/>
                    <a:pt x="39" y="66"/>
                    <a:pt x="39" y="66"/>
                  </a:cubicBezTo>
                  <a:cubicBezTo>
                    <a:pt x="44" y="66"/>
                    <a:pt x="44" y="66"/>
                    <a:pt x="44" y="66"/>
                  </a:cubicBezTo>
                  <a:cubicBezTo>
                    <a:pt x="38" y="72"/>
                    <a:pt x="38" y="72"/>
                    <a:pt x="38" y="72"/>
                  </a:cubicBezTo>
                  <a:cubicBezTo>
                    <a:pt x="31" y="66"/>
                    <a:pt x="31" y="66"/>
                    <a:pt x="31" y="66"/>
                  </a:cubicBezTo>
                  <a:cubicBezTo>
                    <a:pt x="36" y="66"/>
                    <a:pt x="36" y="66"/>
                    <a:pt x="36" y="66"/>
                  </a:cubicBezTo>
                  <a:cubicBezTo>
                    <a:pt x="31" y="60"/>
                    <a:pt x="31" y="60"/>
                    <a:pt x="31" y="60"/>
                  </a:cubicBezTo>
                  <a:cubicBezTo>
                    <a:pt x="36" y="60"/>
                    <a:pt x="36" y="60"/>
                    <a:pt x="36" y="60"/>
                  </a:cubicBezTo>
                  <a:cubicBezTo>
                    <a:pt x="24" y="48"/>
                    <a:pt x="24" y="48"/>
                    <a:pt x="24" y="48"/>
                  </a:cubicBezTo>
                  <a:cubicBezTo>
                    <a:pt x="12" y="60"/>
                    <a:pt x="12" y="60"/>
                    <a:pt x="12" y="60"/>
                  </a:cubicBezTo>
                  <a:cubicBezTo>
                    <a:pt x="17" y="60"/>
                    <a:pt x="17" y="60"/>
                    <a:pt x="17" y="60"/>
                  </a:cubicBezTo>
                  <a:cubicBezTo>
                    <a:pt x="12" y="66"/>
                    <a:pt x="12" y="66"/>
                    <a:pt x="12" y="66"/>
                  </a:cubicBezTo>
                  <a:cubicBezTo>
                    <a:pt x="17" y="66"/>
                    <a:pt x="17" y="66"/>
                    <a:pt x="17" y="66"/>
                  </a:cubicBezTo>
                  <a:cubicBezTo>
                    <a:pt x="4" y="79"/>
                    <a:pt x="4" y="79"/>
                    <a:pt x="4" y="79"/>
                  </a:cubicBezTo>
                  <a:cubicBezTo>
                    <a:pt x="21" y="79"/>
                    <a:pt x="21" y="79"/>
                    <a:pt x="21" y="79"/>
                  </a:cubicBezTo>
                  <a:cubicBezTo>
                    <a:pt x="21" y="95"/>
                    <a:pt x="21" y="95"/>
                    <a:pt x="21" y="95"/>
                  </a:cubicBezTo>
                  <a:cubicBezTo>
                    <a:pt x="1" y="95"/>
                    <a:pt x="1" y="95"/>
                    <a:pt x="1" y="95"/>
                  </a:cubicBezTo>
                  <a:cubicBezTo>
                    <a:pt x="1" y="95"/>
                    <a:pt x="0" y="96"/>
                    <a:pt x="0" y="96"/>
                  </a:cubicBezTo>
                  <a:cubicBezTo>
                    <a:pt x="0" y="97"/>
                    <a:pt x="1" y="97"/>
                    <a:pt x="1" y="97"/>
                  </a:cubicBezTo>
                  <a:cubicBezTo>
                    <a:pt x="112" y="97"/>
                    <a:pt x="112" y="97"/>
                    <a:pt x="112" y="97"/>
                  </a:cubicBezTo>
                  <a:cubicBezTo>
                    <a:pt x="113" y="97"/>
                    <a:pt x="113" y="97"/>
                    <a:pt x="113" y="96"/>
                  </a:cubicBezTo>
                  <a:cubicBezTo>
                    <a:pt x="113" y="87"/>
                    <a:pt x="113" y="87"/>
                    <a:pt x="113" y="87"/>
                  </a:cubicBezTo>
                  <a:cubicBezTo>
                    <a:pt x="143" y="79"/>
                    <a:pt x="143" y="79"/>
                    <a:pt x="143" y="79"/>
                  </a:cubicBezTo>
                  <a:cubicBezTo>
                    <a:pt x="143" y="96"/>
                    <a:pt x="143" y="96"/>
                    <a:pt x="143" y="96"/>
                  </a:cubicBezTo>
                  <a:cubicBezTo>
                    <a:pt x="143" y="97"/>
                    <a:pt x="144" y="97"/>
                    <a:pt x="144" y="97"/>
                  </a:cubicBezTo>
                  <a:cubicBezTo>
                    <a:pt x="145" y="97"/>
                    <a:pt x="145" y="97"/>
                    <a:pt x="145" y="96"/>
                  </a:cubicBezTo>
                  <a:cubicBezTo>
                    <a:pt x="145" y="79"/>
                    <a:pt x="145" y="79"/>
                    <a:pt x="145" y="79"/>
                  </a:cubicBezTo>
                  <a:cubicBezTo>
                    <a:pt x="163" y="86"/>
                    <a:pt x="163" y="86"/>
                    <a:pt x="163" y="86"/>
                  </a:cubicBezTo>
                  <a:cubicBezTo>
                    <a:pt x="163" y="86"/>
                    <a:pt x="163" y="86"/>
                    <a:pt x="163" y="86"/>
                  </a:cubicBezTo>
                  <a:cubicBezTo>
                    <a:pt x="163" y="86"/>
                    <a:pt x="163" y="86"/>
                    <a:pt x="163" y="86"/>
                  </a:cubicBezTo>
                  <a:cubicBezTo>
                    <a:pt x="173" y="86"/>
                    <a:pt x="173" y="86"/>
                    <a:pt x="173" y="86"/>
                  </a:cubicBezTo>
                  <a:cubicBezTo>
                    <a:pt x="174" y="86"/>
                    <a:pt x="174" y="85"/>
                    <a:pt x="174" y="85"/>
                  </a:cubicBezTo>
                  <a:cubicBezTo>
                    <a:pt x="174" y="64"/>
                    <a:pt x="174" y="64"/>
                    <a:pt x="174" y="64"/>
                  </a:cubicBezTo>
                  <a:cubicBezTo>
                    <a:pt x="261" y="4"/>
                    <a:pt x="261" y="4"/>
                    <a:pt x="261" y="4"/>
                  </a:cubicBezTo>
                  <a:cubicBezTo>
                    <a:pt x="261" y="40"/>
                    <a:pt x="261" y="40"/>
                    <a:pt x="261" y="40"/>
                  </a:cubicBezTo>
                  <a:cubicBezTo>
                    <a:pt x="261" y="40"/>
                    <a:pt x="261" y="40"/>
                    <a:pt x="261" y="40"/>
                  </a:cubicBezTo>
                  <a:cubicBezTo>
                    <a:pt x="261" y="40"/>
                    <a:pt x="261" y="40"/>
                    <a:pt x="261" y="40"/>
                  </a:cubicBezTo>
                  <a:cubicBezTo>
                    <a:pt x="261" y="49"/>
                    <a:pt x="261" y="49"/>
                    <a:pt x="261" y="49"/>
                  </a:cubicBezTo>
                  <a:cubicBezTo>
                    <a:pt x="261" y="49"/>
                    <a:pt x="261" y="49"/>
                    <a:pt x="261" y="49"/>
                  </a:cubicBezTo>
                  <a:cubicBezTo>
                    <a:pt x="261" y="49"/>
                    <a:pt x="261" y="49"/>
                    <a:pt x="261" y="50"/>
                  </a:cubicBezTo>
                  <a:cubicBezTo>
                    <a:pt x="261" y="59"/>
                    <a:pt x="261" y="59"/>
                    <a:pt x="261" y="59"/>
                  </a:cubicBezTo>
                  <a:cubicBezTo>
                    <a:pt x="261" y="59"/>
                    <a:pt x="261" y="59"/>
                    <a:pt x="261" y="59"/>
                  </a:cubicBezTo>
                  <a:cubicBezTo>
                    <a:pt x="261" y="59"/>
                    <a:pt x="261" y="59"/>
                    <a:pt x="261" y="59"/>
                  </a:cubicBezTo>
                  <a:cubicBezTo>
                    <a:pt x="261" y="68"/>
                    <a:pt x="261" y="68"/>
                    <a:pt x="261" y="68"/>
                  </a:cubicBezTo>
                  <a:cubicBezTo>
                    <a:pt x="261" y="68"/>
                    <a:pt x="261" y="68"/>
                    <a:pt x="261" y="68"/>
                  </a:cubicBezTo>
                  <a:cubicBezTo>
                    <a:pt x="261" y="68"/>
                    <a:pt x="261" y="68"/>
                    <a:pt x="261" y="68"/>
                  </a:cubicBezTo>
                  <a:cubicBezTo>
                    <a:pt x="261" y="77"/>
                    <a:pt x="261" y="77"/>
                    <a:pt x="261" y="77"/>
                  </a:cubicBezTo>
                  <a:cubicBezTo>
                    <a:pt x="261" y="77"/>
                    <a:pt x="261" y="77"/>
                    <a:pt x="261" y="78"/>
                  </a:cubicBezTo>
                  <a:cubicBezTo>
                    <a:pt x="261" y="78"/>
                    <a:pt x="261" y="78"/>
                    <a:pt x="261" y="78"/>
                  </a:cubicBezTo>
                  <a:cubicBezTo>
                    <a:pt x="261" y="87"/>
                    <a:pt x="261" y="87"/>
                    <a:pt x="261" y="87"/>
                  </a:cubicBezTo>
                  <a:cubicBezTo>
                    <a:pt x="261" y="87"/>
                    <a:pt x="261" y="87"/>
                    <a:pt x="261" y="87"/>
                  </a:cubicBezTo>
                  <a:cubicBezTo>
                    <a:pt x="261" y="87"/>
                    <a:pt x="261" y="87"/>
                    <a:pt x="261" y="87"/>
                  </a:cubicBezTo>
                  <a:cubicBezTo>
                    <a:pt x="261" y="96"/>
                    <a:pt x="261" y="96"/>
                    <a:pt x="261" y="96"/>
                  </a:cubicBezTo>
                  <a:cubicBezTo>
                    <a:pt x="261" y="96"/>
                    <a:pt x="261" y="96"/>
                    <a:pt x="261" y="96"/>
                  </a:cubicBezTo>
                  <a:cubicBezTo>
                    <a:pt x="261" y="97"/>
                    <a:pt x="261" y="97"/>
                    <a:pt x="262" y="97"/>
                  </a:cubicBezTo>
                  <a:cubicBezTo>
                    <a:pt x="312" y="97"/>
                    <a:pt x="312" y="97"/>
                    <a:pt x="312" y="97"/>
                  </a:cubicBezTo>
                  <a:cubicBezTo>
                    <a:pt x="313" y="97"/>
                    <a:pt x="313" y="97"/>
                    <a:pt x="313" y="97"/>
                  </a:cubicBezTo>
                  <a:cubicBezTo>
                    <a:pt x="314" y="96"/>
                    <a:pt x="314" y="96"/>
                    <a:pt x="314" y="96"/>
                  </a:cubicBezTo>
                  <a:cubicBezTo>
                    <a:pt x="314" y="35"/>
                    <a:pt x="314" y="35"/>
                    <a:pt x="314" y="35"/>
                  </a:cubicBezTo>
                  <a:cubicBezTo>
                    <a:pt x="314" y="35"/>
                    <a:pt x="314" y="34"/>
                    <a:pt x="313" y="34"/>
                  </a:cubicBezTo>
                  <a:lnTo>
                    <a:pt x="263" y="1"/>
                  </a:lnTo>
                  <a:close/>
                  <a:moveTo>
                    <a:pt x="71" y="79"/>
                  </a:moveTo>
                  <a:cubicBezTo>
                    <a:pt x="73" y="79"/>
                    <a:pt x="73" y="79"/>
                    <a:pt x="73" y="79"/>
                  </a:cubicBezTo>
                  <a:cubicBezTo>
                    <a:pt x="73" y="95"/>
                    <a:pt x="73" y="95"/>
                    <a:pt x="73" y="95"/>
                  </a:cubicBezTo>
                  <a:cubicBezTo>
                    <a:pt x="54" y="95"/>
                    <a:pt x="54" y="95"/>
                    <a:pt x="54" y="95"/>
                  </a:cubicBezTo>
                  <a:cubicBezTo>
                    <a:pt x="54" y="79"/>
                    <a:pt x="54" y="79"/>
                    <a:pt x="54" y="79"/>
                  </a:cubicBezTo>
                  <a:cubicBezTo>
                    <a:pt x="56" y="79"/>
                    <a:pt x="56" y="79"/>
                    <a:pt x="56" y="79"/>
                  </a:cubicBezTo>
                  <a:lnTo>
                    <a:pt x="71" y="79"/>
                  </a:lnTo>
                  <a:close/>
                  <a:moveTo>
                    <a:pt x="61" y="77"/>
                  </a:moveTo>
                  <a:cubicBezTo>
                    <a:pt x="64" y="74"/>
                    <a:pt x="64" y="74"/>
                    <a:pt x="64" y="74"/>
                  </a:cubicBezTo>
                  <a:cubicBezTo>
                    <a:pt x="67" y="77"/>
                    <a:pt x="67" y="77"/>
                    <a:pt x="67" y="77"/>
                  </a:cubicBezTo>
                  <a:lnTo>
                    <a:pt x="61" y="77"/>
                  </a:lnTo>
                  <a:close/>
                  <a:moveTo>
                    <a:pt x="74" y="64"/>
                  </a:moveTo>
                  <a:cubicBezTo>
                    <a:pt x="69" y="64"/>
                    <a:pt x="69" y="64"/>
                    <a:pt x="69" y="64"/>
                  </a:cubicBezTo>
                  <a:cubicBezTo>
                    <a:pt x="74" y="58"/>
                    <a:pt x="74" y="58"/>
                    <a:pt x="74" y="58"/>
                  </a:cubicBezTo>
                  <a:cubicBezTo>
                    <a:pt x="69" y="58"/>
                    <a:pt x="69" y="58"/>
                    <a:pt x="69" y="58"/>
                  </a:cubicBezTo>
                  <a:cubicBezTo>
                    <a:pt x="76" y="50"/>
                    <a:pt x="76" y="50"/>
                    <a:pt x="76" y="50"/>
                  </a:cubicBezTo>
                  <a:cubicBezTo>
                    <a:pt x="84" y="58"/>
                    <a:pt x="84" y="58"/>
                    <a:pt x="84" y="58"/>
                  </a:cubicBezTo>
                  <a:cubicBezTo>
                    <a:pt x="79" y="58"/>
                    <a:pt x="79" y="58"/>
                    <a:pt x="79" y="58"/>
                  </a:cubicBezTo>
                  <a:cubicBezTo>
                    <a:pt x="84" y="64"/>
                    <a:pt x="84" y="64"/>
                    <a:pt x="84" y="64"/>
                  </a:cubicBezTo>
                  <a:cubicBezTo>
                    <a:pt x="79" y="64"/>
                    <a:pt x="79" y="64"/>
                    <a:pt x="79" y="64"/>
                  </a:cubicBezTo>
                  <a:cubicBezTo>
                    <a:pt x="92" y="77"/>
                    <a:pt x="92" y="77"/>
                    <a:pt x="92" y="77"/>
                  </a:cubicBezTo>
                  <a:cubicBezTo>
                    <a:pt x="78" y="77"/>
                    <a:pt x="78" y="77"/>
                    <a:pt x="78" y="77"/>
                  </a:cubicBezTo>
                  <a:cubicBezTo>
                    <a:pt x="78" y="94"/>
                    <a:pt x="78" y="94"/>
                    <a:pt x="78" y="94"/>
                  </a:cubicBezTo>
                  <a:cubicBezTo>
                    <a:pt x="75" y="94"/>
                    <a:pt x="75" y="94"/>
                    <a:pt x="75" y="94"/>
                  </a:cubicBezTo>
                  <a:cubicBezTo>
                    <a:pt x="75" y="77"/>
                    <a:pt x="75" y="77"/>
                    <a:pt x="75" y="77"/>
                  </a:cubicBezTo>
                  <a:cubicBezTo>
                    <a:pt x="69" y="77"/>
                    <a:pt x="69" y="77"/>
                    <a:pt x="69" y="77"/>
                  </a:cubicBezTo>
                  <a:cubicBezTo>
                    <a:pt x="65" y="73"/>
                    <a:pt x="65" y="73"/>
                    <a:pt x="65" y="73"/>
                  </a:cubicBezTo>
                  <a:lnTo>
                    <a:pt x="74" y="64"/>
                  </a:lnTo>
                  <a:close/>
                  <a:moveTo>
                    <a:pt x="49" y="64"/>
                  </a:moveTo>
                  <a:cubicBezTo>
                    <a:pt x="43" y="64"/>
                    <a:pt x="43" y="64"/>
                    <a:pt x="43" y="64"/>
                  </a:cubicBezTo>
                  <a:cubicBezTo>
                    <a:pt x="48" y="58"/>
                    <a:pt x="48" y="58"/>
                    <a:pt x="48" y="58"/>
                  </a:cubicBezTo>
                  <a:cubicBezTo>
                    <a:pt x="43" y="58"/>
                    <a:pt x="43" y="58"/>
                    <a:pt x="43" y="58"/>
                  </a:cubicBezTo>
                  <a:cubicBezTo>
                    <a:pt x="51" y="50"/>
                    <a:pt x="51" y="50"/>
                    <a:pt x="51" y="50"/>
                  </a:cubicBezTo>
                  <a:cubicBezTo>
                    <a:pt x="59" y="58"/>
                    <a:pt x="59" y="58"/>
                    <a:pt x="59" y="58"/>
                  </a:cubicBezTo>
                  <a:cubicBezTo>
                    <a:pt x="53" y="58"/>
                    <a:pt x="53" y="58"/>
                    <a:pt x="53" y="58"/>
                  </a:cubicBezTo>
                  <a:cubicBezTo>
                    <a:pt x="59" y="64"/>
                    <a:pt x="59" y="64"/>
                    <a:pt x="59" y="64"/>
                  </a:cubicBezTo>
                  <a:cubicBezTo>
                    <a:pt x="54" y="64"/>
                    <a:pt x="54" y="64"/>
                    <a:pt x="54" y="64"/>
                  </a:cubicBezTo>
                  <a:cubicBezTo>
                    <a:pt x="62" y="73"/>
                    <a:pt x="62" y="73"/>
                    <a:pt x="62" y="73"/>
                  </a:cubicBezTo>
                  <a:cubicBezTo>
                    <a:pt x="58" y="77"/>
                    <a:pt x="58" y="77"/>
                    <a:pt x="58" y="77"/>
                  </a:cubicBezTo>
                  <a:cubicBezTo>
                    <a:pt x="52" y="77"/>
                    <a:pt x="52" y="77"/>
                    <a:pt x="52" y="77"/>
                  </a:cubicBezTo>
                  <a:cubicBezTo>
                    <a:pt x="52" y="94"/>
                    <a:pt x="52" y="94"/>
                    <a:pt x="52" y="94"/>
                  </a:cubicBezTo>
                  <a:cubicBezTo>
                    <a:pt x="49" y="94"/>
                    <a:pt x="49" y="94"/>
                    <a:pt x="49" y="94"/>
                  </a:cubicBezTo>
                  <a:cubicBezTo>
                    <a:pt x="49" y="77"/>
                    <a:pt x="49" y="77"/>
                    <a:pt x="49" y="77"/>
                  </a:cubicBezTo>
                  <a:cubicBezTo>
                    <a:pt x="42" y="77"/>
                    <a:pt x="42" y="77"/>
                    <a:pt x="42" y="77"/>
                  </a:cubicBezTo>
                  <a:cubicBezTo>
                    <a:pt x="39" y="74"/>
                    <a:pt x="39" y="74"/>
                    <a:pt x="39" y="74"/>
                  </a:cubicBezTo>
                  <a:lnTo>
                    <a:pt x="49" y="64"/>
                  </a:lnTo>
                  <a:close/>
                  <a:moveTo>
                    <a:pt x="40" y="77"/>
                  </a:moveTo>
                  <a:cubicBezTo>
                    <a:pt x="35" y="77"/>
                    <a:pt x="35" y="77"/>
                    <a:pt x="35" y="77"/>
                  </a:cubicBezTo>
                  <a:cubicBezTo>
                    <a:pt x="38" y="75"/>
                    <a:pt x="38" y="75"/>
                    <a:pt x="38" y="75"/>
                  </a:cubicBezTo>
                  <a:lnTo>
                    <a:pt x="40" y="77"/>
                  </a:lnTo>
                  <a:close/>
                  <a:moveTo>
                    <a:pt x="8" y="77"/>
                  </a:moveTo>
                  <a:cubicBezTo>
                    <a:pt x="22" y="64"/>
                    <a:pt x="22" y="64"/>
                    <a:pt x="22" y="64"/>
                  </a:cubicBezTo>
                  <a:cubicBezTo>
                    <a:pt x="16" y="64"/>
                    <a:pt x="16" y="64"/>
                    <a:pt x="16" y="64"/>
                  </a:cubicBezTo>
                  <a:cubicBezTo>
                    <a:pt x="22" y="58"/>
                    <a:pt x="22" y="58"/>
                    <a:pt x="22" y="58"/>
                  </a:cubicBezTo>
                  <a:cubicBezTo>
                    <a:pt x="16" y="58"/>
                    <a:pt x="16" y="58"/>
                    <a:pt x="16" y="58"/>
                  </a:cubicBezTo>
                  <a:cubicBezTo>
                    <a:pt x="24" y="50"/>
                    <a:pt x="24" y="50"/>
                    <a:pt x="24" y="50"/>
                  </a:cubicBezTo>
                  <a:cubicBezTo>
                    <a:pt x="32" y="58"/>
                    <a:pt x="32" y="58"/>
                    <a:pt x="32" y="58"/>
                  </a:cubicBezTo>
                  <a:cubicBezTo>
                    <a:pt x="27" y="58"/>
                    <a:pt x="27" y="58"/>
                    <a:pt x="27" y="58"/>
                  </a:cubicBezTo>
                  <a:cubicBezTo>
                    <a:pt x="32" y="64"/>
                    <a:pt x="32" y="64"/>
                    <a:pt x="32" y="64"/>
                  </a:cubicBezTo>
                  <a:cubicBezTo>
                    <a:pt x="27" y="64"/>
                    <a:pt x="27" y="64"/>
                    <a:pt x="27" y="64"/>
                  </a:cubicBezTo>
                  <a:cubicBezTo>
                    <a:pt x="36" y="74"/>
                    <a:pt x="36" y="74"/>
                    <a:pt x="36" y="74"/>
                  </a:cubicBezTo>
                  <a:cubicBezTo>
                    <a:pt x="33" y="77"/>
                    <a:pt x="33" y="77"/>
                    <a:pt x="33" y="77"/>
                  </a:cubicBezTo>
                  <a:cubicBezTo>
                    <a:pt x="26" y="77"/>
                    <a:pt x="26" y="77"/>
                    <a:pt x="26" y="77"/>
                  </a:cubicBezTo>
                  <a:cubicBezTo>
                    <a:pt x="26" y="94"/>
                    <a:pt x="26" y="94"/>
                    <a:pt x="26" y="94"/>
                  </a:cubicBezTo>
                  <a:cubicBezTo>
                    <a:pt x="23" y="94"/>
                    <a:pt x="23" y="94"/>
                    <a:pt x="23" y="94"/>
                  </a:cubicBezTo>
                  <a:cubicBezTo>
                    <a:pt x="23" y="77"/>
                    <a:pt x="23" y="77"/>
                    <a:pt x="23" y="77"/>
                  </a:cubicBezTo>
                  <a:lnTo>
                    <a:pt x="8" y="77"/>
                  </a:lnTo>
                  <a:close/>
                  <a:moveTo>
                    <a:pt x="28" y="79"/>
                  </a:moveTo>
                  <a:cubicBezTo>
                    <a:pt x="31" y="79"/>
                    <a:pt x="31" y="79"/>
                    <a:pt x="31" y="79"/>
                  </a:cubicBezTo>
                  <a:cubicBezTo>
                    <a:pt x="44" y="79"/>
                    <a:pt x="44" y="79"/>
                    <a:pt x="44" y="79"/>
                  </a:cubicBezTo>
                  <a:cubicBezTo>
                    <a:pt x="48" y="79"/>
                    <a:pt x="48" y="79"/>
                    <a:pt x="48" y="79"/>
                  </a:cubicBezTo>
                  <a:cubicBezTo>
                    <a:pt x="48" y="95"/>
                    <a:pt x="48" y="95"/>
                    <a:pt x="48" y="95"/>
                  </a:cubicBezTo>
                  <a:cubicBezTo>
                    <a:pt x="28" y="95"/>
                    <a:pt x="28" y="95"/>
                    <a:pt x="28" y="95"/>
                  </a:cubicBezTo>
                  <a:lnTo>
                    <a:pt x="28" y="79"/>
                  </a:lnTo>
                  <a:close/>
                  <a:moveTo>
                    <a:pt x="113" y="45"/>
                  </a:moveTo>
                  <a:cubicBezTo>
                    <a:pt x="129" y="51"/>
                    <a:pt x="129" y="51"/>
                    <a:pt x="129" y="51"/>
                  </a:cubicBezTo>
                  <a:cubicBezTo>
                    <a:pt x="113" y="56"/>
                    <a:pt x="113" y="56"/>
                    <a:pt x="113" y="56"/>
                  </a:cubicBezTo>
                  <a:lnTo>
                    <a:pt x="113" y="45"/>
                  </a:lnTo>
                  <a:close/>
                  <a:moveTo>
                    <a:pt x="113" y="58"/>
                  </a:moveTo>
                  <a:cubicBezTo>
                    <a:pt x="132" y="53"/>
                    <a:pt x="132" y="53"/>
                    <a:pt x="132" y="53"/>
                  </a:cubicBezTo>
                  <a:cubicBezTo>
                    <a:pt x="140" y="56"/>
                    <a:pt x="140" y="56"/>
                    <a:pt x="140" y="56"/>
                  </a:cubicBezTo>
                  <a:cubicBezTo>
                    <a:pt x="113" y="63"/>
                    <a:pt x="113" y="63"/>
                    <a:pt x="113" y="63"/>
                  </a:cubicBezTo>
                  <a:lnTo>
                    <a:pt x="113" y="58"/>
                  </a:lnTo>
                  <a:close/>
                  <a:moveTo>
                    <a:pt x="113" y="65"/>
                  </a:moveTo>
                  <a:cubicBezTo>
                    <a:pt x="142" y="57"/>
                    <a:pt x="142" y="57"/>
                    <a:pt x="142" y="57"/>
                  </a:cubicBezTo>
                  <a:cubicBezTo>
                    <a:pt x="151" y="65"/>
                    <a:pt x="151" y="65"/>
                    <a:pt x="151" y="65"/>
                  </a:cubicBezTo>
                  <a:cubicBezTo>
                    <a:pt x="144" y="63"/>
                    <a:pt x="144" y="63"/>
                    <a:pt x="144" y="63"/>
                  </a:cubicBezTo>
                  <a:cubicBezTo>
                    <a:pt x="144" y="63"/>
                    <a:pt x="144" y="63"/>
                    <a:pt x="144" y="63"/>
                  </a:cubicBezTo>
                  <a:cubicBezTo>
                    <a:pt x="113" y="71"/>
                    <a:pt x="113" y="71"/>
                    <a:pt x="113" y="71"/>
                  </a:cubicBezTo>
                  <a:lnTo>
                    <a:pt x="113" y="65"/>
                  </a:lnTo>
                  <a:close/>
                  <a:moveTo>
                    <a:pt x="143" y="55"/>
                  </a:moveTo>
                  <a:cubicBezTo>
                    <a:pt x="143" y="55"/>
                    <a:pt x="143" y="55"/>
                    <a:pt x="143" y="55"/>
                  </a:cubicBezTo>
                  <a:cubicBezTo>
                    <a:pt x="143" y="55"/>
                    <a:pt x="143" y="55"/>
                    <a:pt x="143" y="55"/>
                  </a:cubicBezTo>
                  <a:cubicBezTo>
                    <a:pt x="113" y="43"/>
                    <a:pt x="113" y="43"/>
                    <a:pt x="113" y="43"/>
                  </a:cubicBezTo>
                  <a:cubicBezTo>
                    <a:pt x="113" y="37"/>
                    <a:pt x="113" y="37"/>
                    <a:pt x="113" y="37"/>
                  </a:cubicBezTo>
                  <a:cubicBezTo>
                    <a:pt x="142" y="50"/>
                    <a:pt x="142" y="50"/>
                    <a:pt x="142" y="50"/>
                  </a:cubicBezTo>
                  <a:cubicBezTo>
                    <a:pt x="163" y="69"/>
                    <a:pt x="163" y="69"/>
                    <a:pt x="163" y="69"/>
                  </a:cubicBezTo>
                  <a:cubicBezTo>
                    <a:pt x="163" y="73"/>
                    <a:pt x="163" y="73"/>
                    <a:pt x="163" y="73"/>
                  </a:cubicBezTo>
                  <a:lnTo>
                    <a:pt x="143" y="55"/>
                  </a:lnTo>
                  <a:close/>
                  <a:moveTo>
                    <a:pt x="163" y="43"/>
                  </a:moveTo>
                  <a:cubicBezTo>
                    <a:pt x="145" y="32"/>
                    <a:pt x="145" y="32"/>
                    <a:pt x="145" y="32"/>
                  </a:cubicBezTo>
                  <a:cubicBezTo>
                    <a:pt x="144" y="32"/>
                    <a:pt x="144" y="32"/>
                    <a:pt x="144" y="32"/>
                  </a:cubicBezTo>
                  <a:cubicBezTo>
                    <a:pt x="122" y="39"/>
                    <a:pt x="122" y="39"/>
                    <a:pt x="122" y="39"/>
                  </a:cubicBezTo>
                  <a:cubicBezTo>
                    <a:pt x="122" y="39"/>
                    <a:pt x="122" y="39"/>
                    <a:pt x="122" y="39"/>
                  </a:cubicBezTo>
                  <a:cubicBezTo>
                    <a:pt x="115" y="36"/>
                    <a:pt x="115" y="36"/>
                    <a:pt x="115" y="36"/>
                  </a:cubicBezTo>
                  <a:cubicBezTo>
                    <a:pt x="144" y="25"/>
                    <a:pt x="144" y="25"/>
                    <a:pt x="144" y="25"/>
                  </a:cubicBezTo>
                  <a:cubicBezTo>
                    <a:pt x="162" y="37"/>
                    <a:pt x="162" y="37"/>
                    <a:pt x="162" y="37"/>
                  </a:cubicBezTo>
                  <a:cubicBezTo>
                    <a:pt x="162" y="37"/>
                    <a:pt x="163" y="37"/>
                    <a:pt x="163" y="37"/>
                  </a:cubicBezTo>
                  <a:lnTo>
                    <a:pt x="163" y="43"/>
                  </a:lnTo>
                  <a:close/>
                  <a:moveTo>
                    <a:pt x="144" y="48"/>
                  </a:moveTo>
                  <a:cubicBezTo>
                    <a:pt x="143" y="48"/>
                    <a:pt x="143" y="48"/>
                    <a:pt x="143" y="48"/>
                  </a:cubicBezTo>
                  <a:cubicBezTo>
                    <a:pt x="125" y="40"/>
                    <a:pt x="125" y="40"/>
                    <a:pt x="125" y="40"/>
                  </a:cubicBezTo>
                  <a:cubicBezTo>
                    <a:pt x="144" y="34"/>
                    <a:pt x="144" y="34"/>
                    <a:pt x="144" y="34"/>
                  </a:cubicBezTo>
                  <a:cubicBezTo>
                    <a:pt x="162" y="45"/>
                    <a:pt x="162" y="45"/>
                    <a:pt x="162" y="45"/>
                  </a:cubicBezTo>
                  <a:cubicBezTo>
                    <a:pt x="162" y="45"/>
                    <a:pt x="163" y="45"/>
                    <a:pt x="163" y="45"/>
                  </a:cubicBezTo>
                  <a:cubicBezTo>
                    <a:pt x="163" y="66"/>
                    <a:pt x="163" y="66"/>
                    <a:pt x="163" y="66"/>
                  </a:cubicBezTo>
                  <a:lnTo>
                    <a:pt x="144" y="48"/>
                  </a:lnTo>
                  <a:close/>
                  <a:moveTo>
                    <a:pt x="163" y="35"/>
                  </a:moveTo>
                  <a:cubicBezTo>
                    <a:pt x="145" y="23"/>
                    <a:pt x="145" y="23"/>
                    <a:pt x="145" y="23"/>
                  </a:cubicBezTo>
                  <a:cubicBezTo>
                    <a:pt x="144" y="23"/>
                    <a:pt x="144" y="23"/>
                    <a:pt x="144" y="23"/>
                  </a:cubicBezTo>
                  <a:cubicBezTo>
                    <a:pt x="113" y="35"/>
                    <a:pt x="113" y="35"/>
                    <a:pt x="113" y="35"/>
                  </a:cubicBezTo>
                  <a:cubicBezTo>
                    <a:pt x="113" y="30"/>
                    <a:pt x="113" y="30"/>
                    <a:pt x="113" y="30"/>
                  </a:cubicBezTo>
                  <a:cubicBezTo>
                    <a:pt x="144" y="18"/>
                    <a:pt x="144" y="18"/>
                    <a:pt x="144" y="18"/>
                  </a:cubicBezTo>
                  <a:cubicBezTo>
                    <a:pt x="162" y="30"/>
                    <a:pt x="162" y="30"/>
                    <a:pt x="162" y="30"/>
                  </a:cubicBezTo>
                  <a:cubicBezTo>
                    <a:pt x="162" y="30"/>
                    <a:pt x="163" y="30"/>
                    <a:pt x="163" y="30"/>
                  </a:cubicBezTo>
                  <a:lnTo>
                    <a:pt x="163" y="35"/>
                  </a:lnTo>
                  <a:close/>
                  <a:moveTo>
                    <a:pt x="113" y="73"/>
                  </a:moveTo>
                  <a:cubicBezTo>
                    <a:pt x="144" y="64"/>
                    <a:pt x="144" y="64"/>
                    <a:pt x="144" y="64"/>
                  </a:cubicBezTo>
                  <a:cubicBezTo>
                    <a:pt x="154" y="68"/>
                    <a:pt x="154" y="68"/>
                    <a:pt x="154" y="68"/>
                  </a:cubicBezTo>
                  <a:cubicBezTo>
                    <a:pt x="162" y="76"/>
                    <a:pt x="162" y="76"/>
                    <a:pt x="162" y="76"/>
                  </a:cubicBezTo>
                  <a:cubicBezTo>
                    <a:pt x="144" y="69"/>
                    <a:pt x="144" y="69"/>
                    <a:pt x="144" y="69"/>
                  </a:cubicBezTo>
                  <a:cubicBezTo>
                    <a:pt x="144" y="69"/>
                    <a:pt x="144" y="69"/>
                    <a:pt x="144" y="69"/>
                  </a:cubicBezTo>
                  <a:cubicBezTo>
                    <a:pt x="113" y="77"/>
                    <a:pt x="113" y="77"/>
                    <a:pt x="113" y="77"/>
                  </a:cubicBezTo>
                  <a:lnTo>
                    <a:pt x="113" y="73"/>
                  </a:lnTo>
                  <a:close/>
                  <a:moveTo>
                    <a:pt x="145" y="9"/>
                  </a:moveTo>
                  <a:cubicBezTo>
                    <a:pt x="163" y="20"/>
                    <a:pt x="163" y="20"/>
                    <a:pt x="163" y="20"/>
                  </a:cubicBezTo>
                  <a:cubicBezTo>
                    <a:pt x="163" y="28"/>
                    <a:pt x="163" y="28"/>
                    <a:pt x="163" y="28"/>
                  </a:cubicBezTo>
                  <a:cubicBezTo>
                    <a:pt x="145" y="17"/>
                    <a:pt x="145" y="17"/>
                    <a:pt x="145" y="17"/>
                  </a:cubicBezTo>
                  <a:cubicBezTo>
                    <a:pt x="144" y="16"/>
                    <a:pt x="144" y="16"/>
                    <a:pt x="144" y="16"/>
                  </a:cubicBezTo>
                  <a:cubicBezTo>
                    <a:pt x="113" y="28"/>
                    <a:pt x="113" y="28"/>
                    <a:pt x="113" y="28"/>
                  </a:cubicBezTo>
                  <a:cubicBezTo>
                    <a:pt x="113" y="21"/>
                    <a:pt x="113" y="21"/>
                    <a:pt x="113" y="21"/>
                  </a:cubicBezTo>
                  <a:lnTo>
                    <a:pt x="145" y="9"/>
                  </a:lnTo>
                  <a:close/>
                  <a:moveTo>
                    <a:pt x="113" y="79"/>
                  </a:moveTo>
                  <a:cubicBezTo>
                    <a:pt x="144" y="71"/>
                    <a:pt x="144" y="71"/>
                    <a:pt x="144" y="71"/>
                  </a:cubicBezTo>
                  <a:cubicBezTo>
                    <a:pt x="163" y="78"/>
                    <a:pt x="163" y="78"/>
                    <a:pt x="163" y="78"/>
                  </a:cubicBezTo>
                  <a:cubicBezTo>
                    <a:pt x="163" y="84"/>
                    <a:pt x="163" y="84"/>
                    <a:pt x="163" y="84"/>
                  </a:cubicBezTo>
                  <a:cubicBezTo>
                    <a:pt x="144" y="77"/>
                    <a:pt x="144" y="77"/>
                    <a:pt x="144" y="77"/>
                  </a:cubicBezTo>
                  <a:cubicBezTo>
                    <a:pt x="144" y="77"/>
                    <a:pt x="144" y="77"/>
                    <a:pt x="144" y="77"/>
                  </a:cubicBezTo>
                  <a:cubicBezTo>
                    <a:pt x="113" y="85"/>
                    <a:pt x="113" y="85"/>
                    <a:pt x="113" y="85"/>
                  </a:cubicBezTo>
                  <a:lnTo>
                    <a:pt x="113" y="79"/>
                  </a:lnTo>
                  <a:close/>
                  <a:moveTo>
                    <a:pt x="278" y="41"/>
                  </a:moveTo>
                  <a:cubicBezTo>
                    <a:pt x="278" y="48"/>
                    <a:pt x="278" y="48"/>
                    <a:pt x="278" y="48"/>
                  </a:cubicBezTo>
                  <a:cubicBezTo>
                    <a:pt x="272" y="48"/>
                    <a:pt x="272" y="48"/>
                    <a:pt x="272" y="48"/>
                  </a:cubicBezTo>
                  <a:cubicBezTo>
                    <a:pt x="272" y="41"/>
                    <a:pt x="272" y="41"/>
                    <a:pt x="272" y="41"/>
                  </a:cubicBezTo>
                  <a:lnTo>
                    <a:pt x="278" y="41"/>
                  </a:lnTo>
                  <a:close/>
                  <a:moveTo>
                    <a:pt x="287" y="41"/>
                  </a:moveTo>
                  <a:cubicBezTo>
                    <a:pt x="287" y="48"/>
                    <a:pt x="287" y="48"/>
                    <a:pt x="287" y="48"/>
                  </a:cubicBezTo>
                  <a:cubicBezTo>
                    <a:pt x="280" y="48"/>
                    <a:pt x="280" y="48"/>
                    <a:pt x="280" y="48"/>
                  </a:cubicBezTo>
                  <a:cubicBezTo>
                    <a:pt x="280" y="41"/>
                    <a:pt x="280" y="41"/>
                    <a:pt x="280" y="41"/>
                  </a:cubicBezTo>
                  <a:lnTo>
                    <a:pt x="287" y="41"/>
                  </a:lnTo>
                  <a:close/>
                  <a:moveTo>
                    <a:pt x="295" y="41"/>
                  </a:moveTo>
                  <a:cubicBezTo>
                    <a:pt x="295" y="48"/>
                    <a:pt x="295" y="48"/>
                    <a:pt x="295" y="48"/>
                  </a:cubicBezTo>
                  <a:cubicBezTo>
                    <a:pt x="288" y="48"/>
                    <a:pt x="288" y="48"/>
                    <a:pt x="288" y="48"/>
                  </a:cubicBezTo>
                  <a:cubicBezTo>
                    <a:pt x="288" y="41"/>
                    <a:pt x="288" y="41"/>
                    <a:pt x="288" y="41"/>
                  </a:cubicBezTo>
                  <a:lnTo>
                    <a:pt x="295" y="41"/>
                  </a:lnTo>
                  <a:close/>
                  <a:moveTo>
                    <a:pt x="304" y="41"/>
                  </a:moveTo>
                  <a:cubicBezTo>
                    <a:pt x="304" y="48"/>
                    <a:pt x="304" y="48"/>
                    <a:pt x="304" y="48"/>
                  </a:cubicBezTo>
                  <a:cubicBezTo>
                    <a:pt x="297" y="48"/>
                    <a:pt x="297" y="48"/>
                    <a:pt x="297" y="48"/>
                  </a:cubicBezTo>
                  <a:cubicBezTo>
                    <a:pt x="297" y="41"/>
                    <a:pt x="297" y="41"/>
                    <a:pt x="297" y="41"/>
                  </a:cubicBezTo>
                  <a:lnTo>
                    <a:pt x="304" y="41"/>
                  </a:lnTo>
                  <a:close/>
                  <a:moveTo>
                    <a:pt x="312" y="41"/>
                  </a:moveTo>
                  <a:cubicBezTo>
                    <a:pt x="312" y="48"/>
                    <a:pt x="312" y="48"/>
                    <a:pt x="312" y="48"/>
                  </a:cubicBezTo>
                  <a:cubicBezTo>
                    <a:pt x="305" y="48"/>
                    <a:pt x="305" y="48"/>
                    <a:pt x="305" y="48"/>
                  </a:cubicBezTo>
                  <a:cubicBezTo>
                    <a:pt x="305" y="41"/>
                    <a:pt x="305" y="41"/>
                    <a:pt x="305" y="41"/>
                  </a:cubicBezTo>
                  <a:lnTo>
                    <a:pt x="312" y="41"/>
                  </a:lnTo>
                  <a:close/>
                  <a:moveTo>
                    <a:pt x="295" y="67"/>
                  </a:moveTo>
                  <a:cubicBezTo>
                    <a:pt x="288" y="67"/>
                    <a:pt x="288" y="67"/>
                    <a:pt x="288" y="67"/>
                  </a:cubicBezTo>
                  <a:cubicBezTo>
                    <a:pt x="288" y="60"/>
                    <a:pt x="288" y="60"/>
                    <a:pt x="288" y="60"/>
                  </a:cubicBezTo>
                  <a:cubicBezTo>
                    <a:pt x="295" y="60"/>
                    <a:pt x="295" y="60"/>
                    <a:pt x="295" y="60"/>
                  </a:cubicBezTo>
                  <a:lnTo>
                    <a:pt x="295" y="67"/>
                  </a:lnTo>
                  <a:close/>
                  <a:moveTo>
                    <a:pt x="297" y="60"/>
                  </a:moveTo>
                  <a:cubicBezTo>
                    <a:pt x="304" y="60"/>
                    <a:pt x="304" y="60"/>
                    <a:pt x="304" y="60"/>
                  </a:cubicBezTo>
                  <a:cubicBezTo>
                    <a:pt x="304" y="67"/>
                    <a:pt x="304" y="67"/>
                    <a:pt x="304" y="67"/>
                  </a:cubicBezTo>
                  <a:cubicBezTo>
                    <a:pt x="297" y="67"/>
                    <a:pt x="297" y="67"/>
                    <a:pt x="297" y="67"/>
                  </a:cubicBezTo>
                  <a:lnTo>
                    <a:pt x="297" y="60"/>
                  </a:lnTo>
                  <a:close/>
                  <a:moveTo>
                    <a:pt x="287" y="67"/>
                  </a:moveTo>
                  <a:cubicBezTo>
                    <a:pt x="280" y="67"/>
                    <a:pt x="280" y="67"/>
                    <a:pt x="280" y="67"/>
                  </a:cubicBezTo>
                  <a:cubicBezTo>
                    <a:pt x="280" y="60"/>
                    <a:pt x="280" y="60"/>
                    <a:pt x="280" y="60"/>
                  </a:cubicBezTo>
                  <a:cubicBezTo>
                    <a:pt x="287" y="60"/>
                    <a:pt x="287" y="60"/>
                    <a:pt x="287" y="60"/>
                  </a:cubicBezTo>
                  <a:lnTo>
                    <a:pt x="287" y="67"/>
                  </a:lnTo>
                  <a:close/>
                  <a:moveTo>
                    <a:pt x="278" y="67"/>
                  </a:moveTo>
                  <a:cubicBezTo>
                    <a:pt x="272" y="67"/>
                    <a:pt x="272" y="67"/>
                    <a:pt x="272" y="67"/>
                  </a:cubicBezTo>
                  <a:cubicBezTo>
                    <a:pt x="272" y="60"/>
                    <a:pt x="272" y="60"/>
                    <a:pt x="272" y="60"/>
                  </a:cubicBezTo>
                  <a:cubicBezTo>
                    <a:pt x="278" y="60"/>
                    <a:pt x="278" y="60"/>
                    <a:pt x="278" y="60"/>
                  </a:cubicBezTo>
                  <a:lnTo>
                    <a:pt x="278" y="67"/>
                  </a:lnTo>
                  <a:close/>
                  <a:moveTo>
                    <a:pt x="278" y="69"/>
                  </a:moveTo>
                  <a:cubicBezTo>
                    <a:pt x="278" y="77"/>
                    <a:pt x="278" y="77"/>
                    <a:pt x="278" y="77"/>
                  </a:cubicBezTo>
                  <a:cubicBezTo>
                    <a:pt x="272" y="77"/>
                    <a:pt x="272" y="77"/>
                    <a:pt x="272" y="77"/>
                  </a:cubicBezTo>
                  <a:cubicBezTo>
                    <a:pt x="272" y="69"/>
                    <a:pt x="272" y="69"/>
                    <a:pt x="272" y="69"/>
                  </a:cubicBezTo>
                  <a:lnTo>
                    <a:pt x="278" y="69"/>
                  </a:lnTo>
                  <a:close/>
                  <a:moveTo>
                    <a:pt x="280" y="69"/>
                  </a:moveTo>
                  <a:cubicBezTo>
                    <a:pt x="287" y="69"/>
                    <a:pt x="287" y="69"/>
                    <a:pt x="287" y="69"/>
                  </a:cubicBezTo>
                  <a:cubicBezTo>
                    <a:pt x="287" y="77"/>
                    <a:pt x="287" y="77"/>
                    <a:pt x="287" y="77"/>
                  </a:cubicBezTo>
                  <a:cubicBezTo>
                    <a:pt x="280" y="77"/>
                    <a:pt x="280" y="77"/>
                    <a:pt x="280" y="77"/>
                  </a:cubicBezTo>
                  <a:lnTo>
                    <a:pt x="280" y="69"/>
                  </a:lnTo>
                  <a:close/>
                  <a:moveTo>
                    <a:pt x="288" y="69"/>
                  </a:moveTo>
                  <a:cubicBezTo>
                    <a:pt x="295" y="69"/>
                    <a:pt x="295" y="69"/>
                    <a:pt x="295" y="69"/>
                  </a:cubicBezTo>
                  <a:cubicBezTo>
                    <a:pt x="295" y="77"/>
                    <a:pt x="295" y="77"/>
                    <a:pt x="295" y="77"/>
                  </a:cubicBezTo>
                  <a:cubicBezTo>
                    <a:pt x="288" y="77"/>
                    <a:pt x="288" y="77"/>
                    <a:pt x="288" y="77"/>
                  </a:cubicBezTo>
                  <a:lnTo>
                    <a:pt x="288" y="69"/>
                  </a:lnTo>
                  <a:close/>
                  <a:moveTo>
                    <a:pt x="297" y="69"/>
                  </a:moveTo>
                  <a:cubicBezTo>
                    <a:pt x="304" y="69"/>
                    <a:pt x="304" y="69"/>
                    <a:pt x="304" y="69"/>
                  </a:cubicBezTo>
                  <a:cubicBezTo>
                    <a:pt x="304" y="77"/>
                    <a:pt x="304" y="77"/>
                    <a:pt x="304" y="77"/>
                  </a:cubicBezTo>
                  <a:cubicBezTo>
                    <a:pt x="297" y="77"/>
                    <a:pt x="297" y="77"/>
                    <a:pt x="297" y="77"/>
                  </a:cubicBezTo>
                  <a:lnTo>
                    <a:pt x="297" y="69"/>
                  </a:lnTo>
                  <a:close/>
                  <a:moveTo>
                    <a:pt x="305" y="69"/>
                  </a:moveTo>
                  <a:cubicBezTo>
                    <a:pt x="312" y="69"/>
                    <a:pt x="312" y="69"/>
                    <a:pt x="312" y="69"/>
                  </a:cubicBezTo>
                  <a:cubicBezTo>
                    <a:pt x="312" y="77"/>
                    <a:pt x="312" y="77"/>
                    <a:pt x="312" y="77"/>
                  </a:cubicBezTo>
                  <a:cubicBezTo>
                    <a:pt x="305" y="77"/>
                    <a:pt x="305" y="77"/>
                    <a:pt x="305" y="77"/>
                  </a:cubicBezTo>
                  <a:lnTo>
                    <a:pt x="305" y="69"/>
                  </a:lnTo>
                  <a:close/>
                  <a:moveTo>
                    <a:pt x="305" y="67"/>
                  </a:moveTo>
                  <a:cubicBezTo>
                    <a:pt x="305" y="60"/>
                    <a:pt x="305" y="60"/>
                    <a:pt x="305" y="60"/>
                  </a:cubicBezTo>
                  <a:cubicBezTo>
                    <a:pt x="312" y="60"/>
                    <a:pt x="312" y="60"/>
                    <a:pt x="312" y="60"/>
                  </a:cubicBezTo>
                  <a:cubicBezTo>
                    <a:pt x="312" y="67"/>
                    <a:pt x="312" y="67"/>
                    <a:pt x="312" y="67"/>
                  </a:cubicBezTo>
                  <a:lnTo>
                    <a:pt x="305" y="67"/>
                  </a:lnTo>
                  <a:close/>
                  <a:moveTo>
                    <a:pt x="305" y="58"/>
                  </a:moveTo>
                  <a:cubicBezTo>
                    <a:pt x="305" y="50"/>
                    <a:pt x="305" y="50"/>
                    <a:pt x="305" y="50"/>
                  </a:cubicBezTo>
                  <a:cubicBezTo>
                    <a:pt x="312" y="50"/>
                    <a:pt x="312" y="50"/>
                    <a:pt x="312" y="50"/>
                  </a:cubicBezTo>
                  <a:cubicBezTo>
                    <a:pt x="312" y="58"/>
                    <a:pt x="312" y="58"/>
                    <a:pt x="312" y="58"/>
                  </a:cubicBezTo>
                  <a:lnTo>
                    <a:pt x="305" y="58"/>
                  </a:lnTo>
                  <a:close/>
                  <a:moveTo>
                    <a:pt x="304" y="58"/>
                  </a:moveTo>
                  <a:cubicBezTo>
                    <a:pt x="297" y="58"/>
                    <a:pt x="297" y="58"/>
                    <a:pt x="297" y="58"/>
                  </a:cubicBezTo>
                  <a:cubicBezTo>
                    <a:pt x="297" y="50"/>
                    <a:pt x="297" y="50"/>
                    <a:pt x="297" y="50"/>
                  </a:cubicBezTo>
                  <a:cubicBezTo>
                    <a:pt x="304" y="50"/>
                    <a:pt x="304" y="50"/>
                    <a:pt x="304" y="50"/>
                  </a:cubicBezTo>
                  <a:lnTo>
                    <a:pt x="304" y="58"/>
                  </a:lnTo>
                  <a:close/>
                  <a:moveTo>
                    <a:pt x="295" y="58"/>
                  </a:moveTo>
                  <a:cubicBezTo>
                    <a:pt x="288" y="58"/>
                    <a:pt x="288" y="58"/>
                    <a:pt x="288" y="58"/>
                  </a:cubicBezTo>
                  <a:cubicBezTo>
                    <a:pt x="288" y="50"/>
                    <a:pt x="288" y="50"/>
                    <a:pt x="288" y="50"/>
                  </a:cubicBezTo>
                  <a:cubicBezTo>
                    <a:pt x="295" y="50"/>
                    <a:pt x="295" y="50"/>
                    <a:pt x="295" y="50"/>
                  </a:cubicBezTo>
                  <a:lnTo>
                    <a:pt x="295" y="58"/>
                  </a:lnTo>
                  <a:close/>
                  <a:moveTo>
                    <a:pt x="287" y="58"/>
                  </a:moveTo>
                  <a:cubicBezTo>
                    <a:pt x="280" y="58"/>
                    <a:pt x="280" y="58"/>
                    <a:pt x="280" y="58"/>
                  </a:cubicBezTo>
                  <a:cubicBezTo>
                    <a:pt x="280" y="50"/>
                    <a:pt x="280" y="50"/>
                    <a:pt x="280" y="50"/>
                  </a:cubicBezTo>
                  <a:cubicBezTo>
                    <a:pt x="287" y="50"/>
                    <a:pt x="287" y="50"/>
                    <a:pt x="287" y="50"/>
                  </a:cubicBezTo>
                  <a:lnTo>
                    <a:pt x="287" y="58"/>
                  </a:lnTo>
                  <a:close/>
                  <a:moveTo>
                    <a:pt x="278" y="58"/>
                  </a:moveTo>
                  <a:cubicBezTo>
                    <a:pt x="272" y="58"/>
                    <a:pt x="272" y="58"/>
                    <a:pt x="272" y="58"/>
                  </a:cubicBezTo>
                  <a:cubicBezTo>
                    <a:pt x="272" y="50"/>
                    <a:pt x="272" y="50"/>
                    <a:pt x="272" y="50"/>
                  </a:cubicBezTo>
                  <a:cubicBezTo>
                    <a:pt x="278" y="50"/>
                    <a:pt x="278" y="50"/>
                    <a:pt x="278" y="50"/>
                  </a:cubicBezTo>
                  <a:lnTo>
                    <a:pt x="278" y="58"/>
                  </a:lnTo>
                  <a:close/>
                  <a:moveTo>
                    <a:pt x="270" y="58"/>
                  </a:moveTo>
                  <a:cubicBezTo>
                    <a:pt x="263" y="58"/>
                    <a:pt x="263" y="58"/>
                    <a:pt x="263" y="58"/>
                  </a:cubicBezTo>
                  <a:cubicBezTo>
                    <a:pt x="263" y="50"/>
                    <a:pt x="263" y="50"/>
                    <a:pt x="263" y="50"/>
                  </a:cubicBezTo>
                  <a:cubicBezTo>
                    <a:pt x="270" y="50"/>
                    <a:pt x="270" y="50"/>
                    <a:pt x="270" y="50"/>
                  </a:cubicBezTo>
                  <a:lnTo>
                    <a:pt x="270" y="58"/>
                  </a:lnTo>
                  <a:close/>
                  <a:moveTo>
                    <a:pt x="270" y="60"/>
                  </a:moveTo>
                  <a:cubicBezTo>
                    <a:pt x="270" y="67"/>
                    <a:pt x="270" y="67"/>
                    <a:pt x="270" y="67"/>
                  </a:cubicBezTo>
                  <a:cubicBezTo>
                    <a:pt x="263" y="67"/>
                    <a:pt x="263" y="67"/>
                    <a:pt x="263" y="67"/>
                  </a:cubicBezTo>
                  <a:cubicBezTo>
                    <a:pt x="263" y="60"/>
                    <a:pt x="263" y="60"/>
                    <a:pt x="263" y="60"/>
                  </a:cubicBezTo>
                  <a:lnTo>
                    <a:pt x="270" y="60"/>
                  </a:lnTo>
                  <a:close/>
                  <a:moveTo>
                    <a:pt x="270" y="69"/>
                  </a:moveTo>
                  <a:cubicBezTo>
                    <a:pt x="270" y="77"/>
                    <a:pt x="270" y="77"/>
                    <a:pt x="270" y="77"/>
                  </a:cubicBezTo>
                  <a:cubicBezTo>
                    <a:pt x="263" y="77"/>
                    <a:pt x="263" y="77"/>
                    <a:pt x="263" y="77"/>
                  </a:cubicBezTo>
                  <a:cubicBezTo>
                    <a:pt x="263" y="69"/>
                    <a:pt x="263" y="69"/>
                    <a:pt x="263" y="69"/>
                  </a:cubicBezTo>
                  <a:lnTo>
                    <a:pt x="270" y="69"/>
                  </a:lnTo>
                  <a:close/>
                  <a:moveTo>
                    <a:pt x="270" y="79"/>
                  </a:moveTo>
                  <a:cubicBezTo>
                    <a:pt x="270" y="86"/>
                    <a:pt x="270" y="86"/>
                    <a:pt x="270" y="86"/>
                  </a:cubicBezTo>
                  <a:cubicBezTo>
                    <a:pt x="263" y="86"/>
                    <a:pt x="263" y="86"/>
                    <a:pt x="263" y="86"/>
                  </a:cubicBezTo>
                  <a:cubicBezTo>
                    <a:pt x="263" y="79"/>
                    <a:pt x="263" y="79"/>
                    <a:pt x="263" y="79"/>
                  </a:cubicBezTo>
                  <a:lnTo>
                    <a:pt x="270" y="79"/>
                  </a:lnTo>
                  <a:close/>
                  <a:moveTo>
                    <a:pt x="272" y="79"/>
                  </a:moveTo>
                  <a:cubicBezTo>
                    <a:pt x="278" y="79"/>
                    <a:pt x="278" y="79"/>
                    <a:pt x="278" y="79"/>
                  </a:cubicBezTo>
                  <a:cubicBezTo>
                    <a:pt x="278" y="86"/>
                    <a:pt x="278" y="86"/>
                    <a:pt x="278" y="86"/>
                  </a:cubicBezTo>
                  <a:cubicBezTo>
                    <a:pt x="272" y="86"/>
                    <a:pt x="272" y="86"/>
                    <a:pt x="272" y="86"/>
                  </a:cubicBezTo>
                  <a:lnTo>
                    <a:pt x="272" y="79"/>
                  </a:lnTo>
                  <a:close/>
                  <a:moveTo>
                    <a:pt x="280" y="79"/>
                  </a:moveTo>
                  <a:cubicBezTo>
                    <a:pt x="287" y="79"/>
                    <a:pt x="287" y="79"/>
                    <a:pt x="287" y="79"/>
                  </a:cubicBezTo>
                  <a:cubicBezTo>
                    <a:pt x="287" y="86"/>
                    <a:pt x="287" y="86"/>
                    <a:pt x="287" y="86"/>
                  </a:cubicBezTo>
                  <a:cubicBezTo>
                    <a:pt x="280" y="86"/>
                    <a:pt x="280" y="86"/>
                    <a:pt x="280" y="86"/>
                  </a:cubicBezTo>
                  <a:lnTo>
                    <a:pt x="280" y="79"/>
                  </a:lnTo>
                  <a:close/>
                  <a:moveTo>
                    <a:pt x="288" y="79"/>
                  </a:moveTo>
                  <a:cubicBezTo>
                    <a:pt x="295" y="79"/>
                    <a:pt x="295" y="79"/>
                    <a:pt x="295" y="79"/>
                  </a:cubicBezTo>
                  <a:cubicBezTo>
                    <a:pt x="295" y="86"/>
                    <a:pt x="295" y="86"/>
                    <a:pt x="295" y="86"/>
                  </a:cubicBezTo>
                  <a:cubicBezTo>
                    <a:pt x="288" y="86"/>
                    <a:pt x="288" y="86"/>
                    <a:pt x="288" y="86"/>
                  </a:cubicBezTo>
                  <a:lnTo>
                    <a:pt x="288" y="79"/>
                  </a:lnTo>
                  <a:close/>
                  <a:moveTo>
                    <a:pt x="297" y="79"/>
                  </a:moveTo>
                  <a:cubicBezTo>
                    <a:pt x="304" y="79"/>
                    <a:pt x="304" y="79"/>
                    <a:pt x="304" y="79"/>
                  </a:cubicBezTo>
                  <a:cubicBezTo>
                    <a:pt x="304" y="86"/>
                    <a:pt x="304" y="86"/>
                    <a:pt x="304" y="86"/>
                  </a:cubicBezTo>
                  <a:cubicBezTo>
                    <a:pt x="297" y="86"/>
                    <a:pt x="297" y="86"/>
                    <a:pt x="297" y="86"/>
                  </a:cubicBezTo>
                  <a:lnTo>
                    <a:pt x="297" y="79"/>
                  </a:lnTo>
                  <a:close/>
                  <a:moveTo>
                    <a:pt x="305" y="79"/>
                  </a:moveTo>
                  <a:cubicBezTo>
                    <a:pt x="312" y="79"/>
                    <a:pt x="312" y="79"/>
                    <a:pt x="312" y="79"/>
                  </a:cubicBezTo>
                  <a:cubicBezTo>
                    <a:pt x="312" y="86"/>
                    <a:pt x="312" y="86"/>
                    <a:pt x="312" y="86"/>
                  </a:cubicBezTo>
                  <a:cubicBezTo>
                    <a:pt x="305" y="86"/>
                    <a:pt x="305" y="86"/>
                    <a:pt x="305" y="86"/>
                  </a:cubicBezTo>
                  <a:lnTo>
                    <a:pt x="305" y="79"/>
                  </a:lnTo>
                  <a:close/>
                  <a:moveTo>
                    <a:pt x="270" y="48"/>
                  </a:moveTo>
                  <a:cubicBezTo>
                    <a:pt x="263" y="48"/>
                    <a:pt x="263" y="48"/>
                    <a:pt x="263" y="48"/>
                  </a:cubicBezTo>
                  <a:cubicBezTo>
                    <a:pt x="263" y="41"/>
                    <a:pt x="263" y="41"/>
                    <a:pt x="263" y="41"/>
                  </a:cubicBezTo>
                  <a:cubicBezTo>
                    <a:pt x="270" y="41"/>
                    <a:pt x="270" y="41"/>
                    <a:pt x="270" y="41"/>
                  </a:cubicBezTo>
                  <a:lnTo>
                    <a:pt x="270" y="48"/>
                  </a:lnTo>
                  <a:close/>
                  <a:moveTo>
                    <a:pt x="263" y="88"/>
                  </a:moveTo>
                  <a:cubicBezTo>
                    <a:pt x="270" y="88"/>
                    <a:pt x="270" y="88"/>
                    <a:pt x="270" y="88"/>
                  </a:cubicBezTo>
                  <a:cubicBezTo>
                    <a:pt x="270" y="95"/>
                    <a:pt x="270" y="95"/>
                    <a:pt x="270" y="95"/>
                  </a:cubicBezTo>
                  <a:cubicBezTo>
                    <a:pt x="263" y="95"/>
                    <a:pt x="263" y="95"/>
                    <a:pt x="263" y="95"/>
                  </a:cubicBezTo>
                  <a:lnTo>
                    <a:pt x="263" y="88"/>
                  </a:lnTo>
                  <a:close/>
                  <a:moveTo>
                    <a:pt x="272" y="88"/>
                  </a:moveTo>
                  <a:cubicBezTo>
                    <a:pt x="278" y="88"/>
                    <a:pt x="278" y="88"/>
                    <a:pt x="278" y="88"/>
                  </a:cubicBezTo>
                  <a:cubicBezTo>
                    <a:pt x="278" y="95"/>
                    <a:pt x="278" y="95"/>
                    <a:pt x="278" y="95"/>
                  </a:cubicBezTo>
                  <a:cubicBezTo>
                    <a:pt x="272" y="95"/>
                    <a:pt x="272" y="95"/>
                    <a:pt x="272" y="95"/>
                  </a:cubicBezTo>
                  <a:lnTo>
                    <a:pt x="272" y="88"/>
                  </a:lnTo>
                  <a:close/>
                  <a:moveTo>
                    <a:pt x="280" y="88"/>
                  </a:moveTo>
                  <a:cubicBezTo>
                    <a:pt x="287" y="88"/>
                    <a:pt x="287" y="88"/>
                    <a:pt x="287" y="88"/>
                  </a:cubicBezTo>
                  <a:cubicBezTo>
                    <a:pt x="287" y="95"/>
                    <a:pt x="287" y="95"/>
                    <a:pt x="287" y="95"/>
                  </a:cubicBezTo>
                  <a:cubicBezTo>
                    <a:pt x="280" y="95"/>
                    <a:pt x="280" y="95"/>
                    <a:pt x="280" y="95"/>
                  </a:cubicBezTo>
                  <a:lnTo>
                    <a:pt x="280" y="88"/>
                  </a:lnTo>
                  <a:close/>
                  <a:moveTo>
                    <a:pt x="288" y="88"/>
                  </a:moveTo>
                  <a:cubicBezTo>
                    <a:pt x="295" y="88"/>
                    <a:pt x="295" y="88"/>
                    <a:pt x="295" y="88"/>
                  </a:cubicBezTo>
                  <a:cubicBezTo>
                    <a:pt x="295" y="95"/>
                    <a:pt x="295" y="95"/>
                    <a:pt x="295" y="95"/>
                  </a:cubicBezTo>
                  <a:cubicBezTo>
                    <a:pt x="288" y="95"/>
                    <a:pt x="288" y="95"/>
                    <a:pt x="288" y="95"/>
                  </a:cubicBezTo>
                  <a:lnTo>
                    <a:pt x="288" y="88"/>
                  </a:lnTo>
                  <a:close/>
                  <a:moveTo>
                    <a:pt x="297" y="88"/>
                  </a:moveTo>
                  <a:cubicBezTo>
                    <a:pt x="304" y="88"/>
                    <a:pt x="304" y="88"/>
                    <a:pt x="304" y="88"/>
                  </a:cubicBezTo>
                  <a:cubicBezTo>
                    <a:pt x="304" y="95"/>
                    <a:pt x="304" y="95"/>
                    <a:pt x="304" y="95"/>
                  </a:cubicBezTo>
                  <a:cubicBezTo>
                    <a:pt x="297" y="95"/>
                    <a:pt x="297" y="95"/>
                    <a:pt x="297" y="95"/>
                  </a:cubicBezTo>
                  <a:lnTo>
                    <a:pt x="297" y="88"/>
                  </a:lnTo>
                  <a:close/>
                  <a:moveTo>
                    <a:pt x="305" y="88"/>
                  </a:moveTo>
                  <a:cubicBezTo>
                    <a:pt x="312" y="88"/>
                    <a:pt x="312" y="88"/>
                    <a:pt x="312" y="88"/>
                  </a:cubicBezTo>
                  <a:cubicBezTo>
                    <a:pt x="312" y="95"/>
                    <a:pt x="312" y="95"/>
                    <a:pt x="312" y="95"/>
                  </a:cubicBezTo>
                  <a:cubicBezTo>
                    <a:pt x="305" y="95"/>
                    <a:pt x="305" y="95"/>
                    <a:pt x="305" y="95"/>
                  </a:cubicBezTo>
                  <a:lnTo>
                    <a:pt x="305" y="88"/>
                  </a:lnTo>
                  <a:close/>
                  <a:moveTo>
                    <a:pt x="312" y="36"/>
                  </a:moveTo>
                  <a:cubicBezTo>
                    <a:pt x="312" y="39"/>
                    <a:pt x="312" y="39"/>
                    <a:pt x="312" y="39"/>
                  </a:cubicBezTo>
                  <a:cubicBezTo>
                    <a:pt x="305" y="39"/>
                    <a:pt x="305" y="39"/>
                    <a:pt x="305" y="39"/>
                  </a:cubicBezTo>
                  <a:cubicBezTo>
                    <a:pt x="305" y="39"/>
                    <a:pt x="304" y="39"/>
                    <a:pt x="304" y="39"/>
                  </a:cubicBezTo>
                  <a:cubicBezTo>
                    <a:pt x="304" y="39"/>
                    <a:pt x="304" y="39"/>
                    <a:pt x="304" y="39"/>
                  </a:cubicBezTo>
                  <a:cubicBezTo>
                    <a:pt x="296" y="39"/>
                    <a:pt x="296" y="39"/>
                    <a:pt x="296" y="39"/>
                  </a:cubicBezTo>
                  <a:cubicBezTo>
                    <a:pt x="296" y="39"/>
                    <a:pt x="296" y="39"/>
                    <a:pt x="296" y="39"/>
                  </a:cubicBezTo>
                  <a:cubicBezTo>
                    <a:pt x="296" y="39"/>
                    <a:pt x="296" y="39"/>
                    <a:pt x="296" y="39"/>
                  </a:cubicBezTo>
                  <a:cubicBezTo>
                    <a:pt x="288" y="39"/>
                    <a:pt x="288" y="39"/>
                    <a:pt x="288" y="39"/>
                  </a:cubicBezTo>
                  <a:cubicBezTo>
                    <a:pt x="288" y="39"/>
                    <a:pt x="288" y="39"/>
                    <a:pt x="288" y="39"/>
                  </a:cubicBezTo>
                  <a:cubicBezTo>
                    <a:pt x="287" y="39"/>
                    <a:pt x="287" y="39"/>
                    <a:pt x="287" y="39"/>
                  </a:cubicBezTo>
                  <a:cubicBezTo>
                    <a:pt x="279" y="39"/>
                    <a:pt x="279" y="39"/>
                    <a:pt x="279" y="39"/>
                  </a:cubicBezTo>
                  <a:cubicBezTo>
                    <a:pt x="279" y="39"/>
                    <a:pt x="279" y="39"/>
                    <a:pt x="279" y="39"/>
                  </a:cubicBezTo>
                  <a:cubicBezTo>
                    <a:pt x="279" y="39"/>
                    <a:pt x="279" y="39"/>
                    <a:pt x="279" y="39"/>
                  </a:cubicBezTo>
                  <a:cubicBezTo>
                    <a:pt x="271" y="39"/>
                    <a:pt x="271" y="39"/>
                    <a:pt x="271" y="39"/>
                  </a:cubicBezTo>
                  <a:cubicBezTo>
                    <a:pt x="271" y="39"/>
                    <a:pt x="271" y="39"/>
                    <a:pt x="271" y="39"/>
                  </a:cubicBezTo>
                  <a:cubicBezTo>
                    <a:pt x="271" y="39"/>
                    <a:pt x="271" y="39"/>
                    <a:pt x="270" y="39"/>
                  </a:cubicBezTo>
                  <a:cubicBezTo>
                    <a:pt x="263" y="39"/>
                    <a:pt x="263" y="39"/>
                    <a:pt x="263" y="39"/>
                  </a:cubicBezTo>
                  <a:cubicBezTo>
                    <a:pt x="263" y="3"/>
                    <a:pt x="263" y="3"/>
                    <a:pt x="263" y="3"/>
                  </a:cubicBezTo>
                  <a:lnTo>
                    <a:pt x="31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81">
              <a:extLst>
                <a:ext uri="{FF2B5EF4-FFF2-40B4-BE49-F238E27FC236}">
                  <a16:creationId xmlns:a16="http://schemas.microsoft.com/office/drawing/2014/main" id="{CAB798DE-1BC8-875A-BAFC-AEF117E700AC}"/>
                </a:ext>
              </a:extLst>
            </p:cNvPr>
            <p:cNvSpPr>
              <a:spLocks noEditPoints="1"/>
            </p:cNvSpPr>
            <p:nvPr userDrawn="1"/>
          </p:nvSpPr>
          <p:spPr bwMode="auto">
            <a:xfrm>
              <a:off x="4313238" y="4302125"/>
              <a:ext cx="434975" cy="531813"/>
            </a:xfrm>
            <a:custGeom>
              <a:avLst/>
              <a:gdLst>
                <a:gd name="T0" fmla="*/ 217 w 274"/>
                <a:gd name="T1" fmla="*/ 119 h 335"/>
                <a:gd name="T2" fmla="*/ 178 w 274"/>
                <a:gd name="T3" fmla="*/ 80 h 335"/>
                <a:gd name="T4" fmla="*/ 217 w 274"/>
                <a:gd name="T5" fmla="*/ 80 h 335"/>
                <a:gd name="T6" fmla="*/ 139 w 274"/>
                <a:gd name="T7" fmla="*/ 0 h 335"/>
                <a:gd name="T8" fmla="*/ 56 w 274"/>
                <a:gd name="T9" fmla="*/ 80 h 335"/>
                <a:gd name="T10" fmla="*/ 96 w 274"/>
                <a:gd name="T11" fmla="*/ 80 h 335"/>
                <a:gd name="T12" fmla="*/ 56 w 274"/>
                <a:gd name="T13" fmla="*/ 119 h 335"/>
                <a:gd name="T14" fmla="*/ 96 w 274"/>
                <a:gd name="T15" fmla="*/ 119 h 335"/>
                <a:gd name="T16" fmla="*/ 0 w 274"/>
                <a:gd name="T17" fmla="*/ 216 h 335"/>
                <a:gd name="T18" fmla="*/ 117 w 274"/>
                <a:gd name="T19" fmla="*/ 216 h 335"/>
                <a:gd name="T20" fmla="*/ 117 w 274"/>
                <a:gd name="T21" fmla="*/ 335 h 335"/>
                <a:gd name="T22" fmla="*/ 156 w 274"/>
                <a:gd name="T23" fmla="*/ 335 h 335"/>
                <a:gd name="T24" fmla="*/ 156 w 274"/>
                <a:gd name="T25" fmla="*/ 216 h 335"/>
                <a:gd name="T26" fmla="*/ 274 w 274"/>
                <a:gd name="T27" fmla="*/ 216 h 335"/>
                <a:gd name="T28" fmla="*/ 183 w 274"/>
                <a:gd name="T29" fmla="*/ 119 h 335"/>
                <a:gd name="T30" fmla="*/ 217 w 274"/>
                <a:gd name="T31" fmla="*/ 119 h 335"/>
                <a:gd name="T32" fmla="*/ 252 w 274"/>
                <a:gd name="T33" fmla="*/ 207 h 335"/>
                <a:gd name="T34" fmla="*/ 152 w 274"/>
                <a:gd name="T35" fmla="*/ 207 h 335"/>
                <a:gd name="T36" fmla="*/ 152 w 274"/>
                <a:gd name="T37" fmla="*/ 331 h 335"/>
                <a:gd name="T38" fmla="*/ 122 w 274"/>
                <a:gd name="T39" fmla="*/ 331 h 335"/>
                <a:gd name="T40" fmla="*/ 122 w 274"/>
                <a:gd name="T41" fmla="*/ 207 h 335"/>
                <a:gd name="T42" fmla="*/ 21 w 274"/>
                <a:gd name="T43" fmla="*/ 207 h 335"/>
                <a:gd name="T44" fmla="*/ 113 w 274"/>
                <a:gd name="T45" fmla="*/ 110 h 335"/>
                <a:gd name="T46" fmla="*/ 78 w 274"/>
                <a:gd name="T47" fmla="*/ 110 h 335"/>
                <a:gd name="T48" fmla="*/ 113 w 274"/>
                <a:gd name="T49" fmla="*/ 75 h 335"/>
                <a:gd name="T50" fmla="*/ 78 w 274"/>
                <a:gd name="T51" fmla="*/ 75 h 335"/>
                <a:gd name="T52" fmla="*/ 139 w 274"/>
                <a:gd name="T53" fmla="*/ 9 h 335"/>
                <a:gd name="T54" fmla="*/ 200 w 274"/>
                <a:gd name="T55" fmla="*/ 75 h 335"/>
                <a:gd name="T56" fmla="*/ 161 w 274"/>
                <a:gd name="T57" fmla="*/ 75 h 335"/>
                <a:gd name="T58" fmla="*/ 200 w 274"/>
                <a:gd name="T59" fmla="*/ 110 h 335"/>
                <a:gd name="T60" fmla="*/ 161 w 274"/>
                <a:gd name="T61" fmla="*/ 110 h 335"/>
                <a:gd name="T62" fmla="*/ 252 w 274"/>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4" h="335">
                  <a:moveTo>
                    <a:pt x="217" y="119"/>
                  </a:moveTo>
                  <a:lnTo>
                    <a:pt x="178" y="80"/>
                  </a:lnTo>
                  <a:lnTo>
                    <a:pt x="217" y="80"/>
                  </a:lnTo>
                  <a:lnTo>
                    <a:pt x="139" y="0"/>
                  </a:lnTo>
                  <a:lnTo>
                    <a:pt x="56" y="80"/>
                  </a:lnTo>
                  <a:lnTo>
                    <a:pt x="96" y="80"/>
                  </a:lnTo>
                  <a:lnTo>
                    <a:pt x="56" y="119"/>
                  </a:lnTo>
                  <a:lnTo>
                    <a:pt x="96" y="119"/>
                  </a:lnTo>
                  <a:lnTo>
                    <a:pt x="0" y="216"/>
                  </a:lnTo>
                  <a:lnTo>
                    <a:pt x="117" y="216"/>
                  </a:lnTo>
                  <a:lnTo>
                    <a:pt x="117" y="335"/>
                  </a:lnTo>
                  <a:lnTo>
                    <a:pt x="156" y="335"/>
                  </a:lnTo>
                  <a:lnTo>
                    <a:pt x="156" y="216"/>
                  </a:lnTo>
                  <a:lnTo>
                    <a:pt x="274" y="216"/>
                  </a:lnTo>
                  <a:lnTo>
                    <a:pt x="183" y="119"/>
                  </a:lnTo>
                  <a:lnTo>
                    <a:pt x="217" y="119"/>
                  </a:lnTo>
                  <a:close/>
                  <a:moveTo>
                    <a:pt x="252" y="207"/>
                  </a:moveTo>
                  <a:lnTo>
                    <a:pt x="152" y="207"/>
                  </a:lnTo>
                  <a:lnTo>
                    <a:pt x="152" y="331"/>
                  </a:lnTo>
                  <a:lnTo>
                    <a:pt x="122" y="331"/>
                  </a:lnTo>
                  <a:lnTo>
                    <a:pt x="122" y="207"/>
                  </a:lnTo>
                  <a:lnTo>
                    <a:pt x="21" y="207"/>
                  </a:lnTo>
                  <a:lnTo>
                    <a:pt x="113" y="110"/>
                  </a:lnTo>
                  <a:lnTo>
                    <a:pt x="78" y="110"/>
                  </a:lnTo>
                  <a:lnTo>
                    <a:pt x="113" y="75"/>
                  </a:lnTo>
                  <a:lnTo>
                    <a:pt x="78" y="75"/>
                  </a:lnTo>
                  <a:lnTo>
                    <a:pt x="139" y="9"/>
                  </a:lnTo>
                  <a:lnTo>
                    <a:pt x="200" y="75"/>
                  </a:lnTo>
                  <a:lnTo>
                    <a:pt x="161" y="75"/>
                  </a:lnTo>
                  <a:lnTo>
                    <a:pt x="200"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82">
              <a:extLst>
                <a:ext uri="{FF2B5EF4-FFF2-40B4-BE49-F238E27FC236}">
                  <a16:creationId xmlns:a16="http://schemas.microsoft.com/office/drawing/2014/main" id="{3F25B058-C204-2DC2-2649-07C5A2B0EE3D}"/>
                </a:ext>
              </a:extLst>
            </p:cNvPr>
            <p:cNvSpPr>
              <a:spLocks noEditPoints="1"/>
            </p:cNvSpPr>
            <p:nvPr userDrawn="1"/>
          </p:nvSpPr>
          <p:spPr bwMode="auto">
            <a:xfrm>
              <a:off x="7381875" y="4302125"/>
              <a:ext cx="428625" cy="531813"/>
            </a:xfrm>
            <a:custGeom>
              <a:avLst/>
              <a:gdLst>
                <a:gd name="T0" fmla="*/ 217 w 270"/>
                <a:gd name="T1" fmla="*/ 119 h 335"/>
                <a:gd name="T2" fmla="*/ 178 w 270"/>
                <a:gd name="T3" fmla="*/ 80 h 335"/>
                <a:gd name="T4" fmla="*/ 217 w 270"/>
                <a:gd name="T5" fmla="*/ 80 h 335"/>
                <a:gd name="T6" fmla="*/ 139 w 270"/>
                <a:gd name="T7" fmla="*/ 0 h 335"/>
                <a:gd name="T8" fmla="*/ 56 w 270"/>
                <a:gd name="T9" fmla="*/ 80 h 335"/>
                <a:gd name="T10" fmla="*/ 96 w 270"/>
                <a:gd name="T11" fmla="*/ 80 h 335"/>
                <a:gd name="T12" fmla="*/ 56 w 270"/>
                <a:gd name="T13" fmla="*/ 119 h 335"/>
                <a:gd name="T14" fmla="*/ 96 w 270"/>
                <a:gd name="T15" fmla="*/ 119 h 335"/>
                <a:gd name="T16" fmla="*/ 0 w 270"/>
                <a:gd name="T17" fmla="*/ 216 h 335"/>
                <a:gd name="T18" fmla="*/ 113 w 270"/>
                <a:gd name="T19" fmla="*/ 216 h 335"/>
                <a:gd name="T20" fmla="*/ 113 w 270"/>
                <a:gd name="T21" fmla="*/ 335 h 335"/>
                <a:gd name="T22" fmla="*/ 157 w 270"/>
                <a:gd name="T23" fmla="*/ 335 h 335"/>
                <a:gd name="T24" fmla="*/ 157 w 270"/>
                <a:gd name="T25" fmla="*/ 216 h 335"/>
                <a:gd name="T26" fmla="*/ 270 w 270"/>
                <a:gd name="T27" fmla="*/ 216 h 335"/>
                <a:gd name="T28" fmla="*/ 178 w 270"/>
                <a:gd name="T29" fmla="*/ 119 h 335"/>
                <a:gd name="T30" fmla="*/ 217 w 270"/>
                <a:gd name="T31" fmla="*/ 119 h 335"/>
                <a:gd name="T32" fmla="*/ 252 w 270"/>
                <a:gd name="T33" fmla="*/ 207 h 335"/>
                <a:gd name="T34" fmla="*/ 148 w 270"/>
                <a:gd name="T35" fmla="*/ 207 h 335"/>
                <a:gd name="T36" fmla="*/ 148 w 270"/>
                <a:gd name="T37" fmla="*/ 331 h 335"/>
                <a:gd name="T38" fmla="*/ 122 w 270"/>
                <a:gd name="T39" fmla="*/ 331 h 335"/>
                <a:gd name="T40" fmla="*/ 122 w 270"/>
                <a:gd name="T41" fmla="*/ 207 h 335"/>
                <a:gd name="T42" fmla="*/ 22 w 270"/>
                <a:gd name="T43" fmla="*/ 207 h 335"/>
                <a:gd name="T44" fmla="*/ 113 w 270"/>
                <a:gd name="T45" fmla="*/ 110 h 335"/>
                <a:gd name="T46" fmla="*/ 74 w 270"/>
                <a:gd name="T47" fmla="*/ 110 h 335"/>
                <a:gd name="T48" fmla="*/ 113 w 270"/>
                <a:gd name="T49" fmla="*/ 75 h 335"/>
                <a:gd name="T50" fmla="*/ 74 w 270"/>
                <a:gd name="T51" fmla="*/ 75 h 335"/>
                <a:gd name="T52" fmla="*/ 139 w 270"/>
                <a:gd name="T53" fmla="*/ 9 h 335"/>
                <a:gd name="T54" fmla="*/ 196 w 270"/>
                <a:gd name="T55" fmla="*/ 75 h 335"/>
                <a:gd name="T56" fmla="*/ 161 w 270"/>
                <a:gd name="T57" fmla="*/ 75 h 335"/>
                <a:gd name="T58" fmla="*/ 196 w 270"/>
                <a:gd name="T59" fmla="*/ 110 h 335"/>
                <a:gd name="T60" fmla="*/ 161 w 270"/>
                <a:gd name="T61" fmla="*/ 110 h 335"/>
                <a:gd name="T62" fmla="*/ 252 w 270"/>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0" h="335">
                  <a:moveTo>
                    <a:pt x="217" y="119"/>
                  </a:moveTo>
                  <a:lnTo>
                    <a:pt x="178" y="80"/>
                  </a:lnTo>
                  <a:lnTo>
                    <a:pt x="217" y="80"/>
                  </a:lnTo>
                  <a:lnTo>
                    <a:pt x="139" y="0"/>
                  </a:lnTo>
                  <a:lnTo>
                    <a:pt x="56" y="80"/>
                  </a:lnTo>
                  <a:lnTo>
                    <a:pt x="96" y="80"/>
                  </a:lnTo>
                  <a:lnTo>
                    <a:pt x="56" y="119"/>
                  </a:lnTo>
                  <a:lnTo>
                    <a:pt x="96" y="119"/>
                  </a:lnTo>
                  <a:lnTo>
                    <a:pt x="0" y="216"/>
                  </a:lnTo>
                  <a:lnTo>
                    <a:pt x="113" y="216"/>
                  </a:lnTo>
                  <a:lnTo>
                    <a:pt x="113" y="335"/>
                  </a:lnTo>
                  <a:lnTo>
                    <a:pt x="157" y="335"/>
                  </a:lnTo>
                  <a:lnTo>
                    <a:pt x="157" y="216"/>
                  </a:lnTo>
                  <a:lnTo>
                    <a:pt x="270" y="216"/>
                  </a:lnTo>
                  <a:lnTo>
                    <a:pt x="178" y="119"/>
                  </a:lnTo>
                  <a:lnTo>
                    <a:pt x="217" y="119"/>
                  </a:lnTo>
                  <a:close/>
                  <a:moveTo>
                    <a:pt x="252" y="207"/>
                  </a:moveTo>
                  <a:lnTo>
                    <a:pt x="148" y="207"/>
                  </a:lnTo>
                  <a:lnTo>
                    <a:pt x="148" y="331"/>
                  </a:lnTo>
                  <a:lnTo>
                    <a:pt x="122" y="331"/>
                  </a:lnTo>
                  <a:lnTo>
                    <a:pt x="122" y="207"/>
                  </a:lnTo>
                  <a:lnTo>
                    <a:pt x="22" y="207"/>
                  </a:lnTo>
                  <a:lnTo>
                    <a:pt x="113" y="110"/>
                  </a:lnTo>
                  <a:lnTo>
                    <a:pt x="74" y="110"/>
                  </a:lnTo>
                  <a:lnTo>
                    <a:pt x="113" y="75"/>
                  </a:lnTo>
                  <a:lnTo>
                    <a:pt x="74" y="75"/>
                  </a:lnTo>
                  <a:lnTo>
                    <a:pt x="139" y="9"/>
                  </a:lnTo>
                  <a:lnTo>
                    <a:pt x="196" y="75"/>
                  </a:lnTo>
                  <a:lnTo>
                    <a:pt x="161" y="75"/>
                  </a:lnTo>
                  <a:lnTo>
                    <a:pt x="196"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83">
              <a:extLst>
                <a:ext uri="{FF2B5EF4-FFF2-40B4-BE49-F238E27FC236}">
                  <a16:creationId xmlns:a16="http://schemas.microsoft.com/office/drawing/2014/main" id="{45621803-DF37-F93F-C97F-958BDA4180D6}"/>
                </a:ext>
              </a:extLst>
            </p:cNvPr>
            <p:cNvSpPr>
              <a:spLocks noEditPoints="1"/>
            </p:cNvSpPr>
            <p:nvPr userDrawn="1"/>
          </p:nvSpPr>
          <p:spPr bwMode="auto">
            <a:xfrm>
              <a:off x="11722100" y="4714875"/>
              <a:ext cx="26988" cy="34925"/>
            </a:xfrm>
            <a:custGeom>
              <a:avLst/>
              <a:gdLst>
                <a:gd name="T0" fmla="*/ 2 w 4"/>
                <a:gd name="T1" fmla="*/ 0 h 5"/>
                <a:gd name="T2" fmla="*/ 0 w 4"/>
                <a:gd name="T3" fmla="*/ 1 h 5"/>
                <a:gd name="T4" fmla="*/ 1 w 4"/>
                <a:gd name="T5" fmla="*/ 4 h 5"/>
                <a:gd name="T6" fmla="*/ 2 w 4"/>
                <a:gd name="T7" fmla="*/ 5 h 5"/>
                <a:gd name="T8" fmla="*/ 3 w 4"/>
                <a:gd name="T9" fmla="*/ 4 h 5"/>
                <a:gd name="T10" fmla="*/ 3 w 4"/>
                <a:gd name="T11" fmla="*/ 1 h 5"/>
                <a:gd name="T12" fmla="*/ 2 w 4"/>
                <a:gd name="T13" fmla="*/ 0 h 5"/>
                <a:gd name="T14" fmla="*/ 2 w 4"/>
                <a:gd name="T15" fmla="*/ 4 h 5"/>
                <a:gd name="T16" fmla="*/ 1 w 4"/>
                <a:gd name="T17" fmla="*/ 3 h 5"/>
                <a:gd name="T18" fmla="*/ 1 w 4"/>
                <a:gd name="T19" fmla="*/ 1 h 5"/>
                <a:gd name="T20" fmla="*/ 2 w 4"/>
                <a:gd name="T21" fmla="*/ 1 h 5"/>
                <a:gd name="T22" fmla="*/ 2 w 4"/>
                <a:gd name="T23" fmla="*/ 1 h 5"/>
                <a:gd name="T24" fmla="*/ 2 w 4"/>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0"/>
                  </a:moveTo>
                  <a:cubicBezTo>
                    <a:pt x="1" y="0"/>
                    <a:pt x="1" y="0"/>
                    <a:pt x="0" y="1"/>
                  </a:cubicBezTo>
                  <a:cubicBezTo>
                    <a:pt x="0" y="1"/>
                    <a:pt x="0" y="4"/>
                    <a:pt x="1" y="4"/>
                  </a:cubicBezTo>
                  <a:cubicBezTo>
                    <a:pt x="1" y="4"/>
                    <a:pt x="2" y="5"/>
                    <a:pt x="2" y="5"/>
                  </a:cubicBezTo>
                  <a:cubicBezTo>
                    <a:pt x="2" y="5"/>
                    <a:pt x="2" y="4"/>
                    <a:pt x="3" y="4"/>
                  </a:cubicBezTo>
                  <a:cubicBezTo>
                    <a:pt x="4" y="4"/>
                    <a:pt x="4" y="2"/>
                    <a:pt x="3" y="1"/>
                  </a:cubicBezTo>
                  <a:cubicBezTo>
                    <a:pt x="3" y="0"/>
                    <a:pt x="2" y="0"/>
                    <a:pt x="2" y="0"/>
                  </a:cubicBezTo>
                  <a:close/>
                  <a:moveTo>
                    <a:pt x="2" y="4"/>
                  </a:moveTo>
                  <a:cubicBezTo>
                    <a:pt x="2" y="4"/>
                    <a:pt x="2" y="4"/>
                    <a:pt x="1" y="3"/>
                  </a:cubicBezTo>
                  <a:cubicBezTo>
                    <a:pt x="1" y="3"/>
                    <a:pt x="1" y="2"/>
                    <a:pt x="1" y="1"/>
                  </a:cubicBezTo>
                  <a:cubicBezTo>
                    <a:pt x="1" y="1"/>
                    <a:pt x="1" y="1"/>
                    <a:pt x="2" y="1"/>
                  </a:cubicBezTo>
                  <a:cubicBezTo>
                    <a:pt x="2" y="1"/>
                    <a:pt x="2" y="1"/>
                    <a:pt x="2" y="1"/>
                  </a:cubicBezTo>
                  <a:cubicBezTo>
                    <a:pt x="3" y="2"/>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84">
              <a:extLst>
                <a:ext uri="{FF2B5EF4-FFF2-40B4-BE49-F238E27FC236}">
                  <a16:creationId xmlns:a16="http://schemas.microsoft.com/office/drawing/2014/main" id="{88ACEA1D-D95A-91BC-5E1B-921F1A23AEBF}"/>
                </a:ext>
              </a:extLst>
            </p:cNvPr>
            <p:cNvSpPr>
              <a:spLocks noEditPoints="1"/>
            </p:cNvSpPr>
            <p:nvPr userDrawn="1"/>
          </p:nvSpPr>
          <p:spPr bwMode="auto">
            <a:xfrm>
              <a:off x="11798300" y="4778375"/>
              <a:ext cx="20638" cy="34925"/>
            </a:xfrm>
            <a:custGeom>
              <a:avLst/>
              <a:gdLst>
                <a:gd name="T0" fmla="*/ 0 w 3"/>
                <a:gd name="T1" fmla="*/ 3 h 5"/>
                <a:gd name="T2" fmla="*/ 1 w 3"/>
                <a:gd name="T3" fmla="*/ 5 h 5"/>
                <a:gd name="T4" fmla="*/ 2 w 3"/>
                <a:gd name="T5" fmla="*/ 5 h 5"/>
                <a:gd name="T6" fmla="*/ 3 w 3"/>
                <a:gd name="T7" fmla="*/ 4 h 5"/>
                <a:gd name="T8" fmla="*/ 3 w 3"/>
                <a:gd name="T9" fmla="*/ 1 h 5"/>
                <a:gd name="T10" fmla="*/ 1 w 3"/>
                <a:gd name="T11" fmla="*/ 0 h 5"/>
                <a:gd name="T12" fmla="*/ 0 w 3"/>
                <a:gd name="T13" fmla="*/ 3 h 5"/>
                <a:gd name="T14" fmla="*/ 2 w 3"/>
                <a:gd name="T15" fmla="*/ 1 h 5"/>
                <a:gd name="T16" fmla="*/ 2 w 3"/>
                <a:gd name="T17" fmla="*/ 2 h 5"/>
                <a:gd name="T18" fmla="*/ 2 w 3"/>
                <a:gd name="T19" fmla="*/ 4 h 5"/>
                <a:gd name="T20" fmla="*/ 2 w 3"/>
                <a:gd name="T21" fmla="*/ 4 h 5"/>
                <a:gd name="T22" fmla="*/ 1 w 3"/>
                <a:gd name="T23" fmla="*/ 4 h 5"/>
                <a:gd name="T24" fmla="*/ 1 w 3"/>
                <a:gd name="T25" fmla="*/ 3 h 5"/>
                <a:gd name="T26" fmla="*/ 1 w 3"/>
                <a:gd name="T27" fmla="*/ 1 h 5"/>
                <a:gd name="T28" fmla="*/ 2 w 3"/>
                <a:gd name="T2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5">
                  <a:moveTo>
                    <a:pt x="0" y="3"/>
                  </a:moveTo>
                  <a:cubicBezTo>
                    <a:pt x="0" y="4"/>
                    <a:pt x="1" y="5"/>
                    <a:pt x="1" y="5"/>
                  </a:cubicBezTo>
                  <a:cubicBezTo>
                    <a:pt x="2" y="5"/>
                    <a:pt x="2" y="5"/>
                    <a:pt x="2" y="5"/>
                  </a:cubicBezTo>
                  <a:cubicBezTo>
                    <a:pt x="2" y="5"/>
                    <a:pt x="2" y="5"/>
                    <a:pt x="3" y="4"/>
                  </a:cubicBezTo>
                  <a:cubicBezTo>
                    <a:pt x="3" y="4"/>
                    <a:pt x="3" y="2"/>
                    <a:pt x="3" y="1"/>
                  </a:cubicBezTo>
                  <a:cubicBezTo>
                    <a:pt x="3" y="1"/>
                    <a:pt x="2" y="0"/>
                    <a:pt x="1" y="0"/>
                  </a:cubicBezTo>
                  <a:cubicBezTo>
                    <a:pt x="0" y="1"/>
                    <a:pt x="0" y="2"/>
                    <a:pt x="0" y="3"/>
                  </a:cubicBezTo>
                  <a:close/>
                  <a:moveTo>
                    <a:pt x="2" y="1"/>
                  </a:moveTo>
                  <a:cubicBezTo>
                    <a:pt x="2" y="1"/>
                    <a:pt x="2" y="1"/>
                    <a:pt x="2" y="2"/>
                  </a:cubicBezTo>
                  <a:cubicBezTo>
                    <a:pt x="2" y="2"/>
                    <a:pt x="2" y="3"/>
                    <a:pt x="2" y="4"/>
                  </a:cubicBezTo>
                  <a:cubicBezTo>
                    <a:pt x="2" y="4"/>
                    <a:pt x="2" y="4"/>
                    <a:pt x="2" y="4"/>
                  </a:cubicBezTo>
                  <a:cubicBezTo>
                    <a:pt x="2" y="4"/>
                    <a:pt x="1" y="4"/>
                    <a:pt x="1" y="4"/>
                  </a:cubicBezTo>
                  <a:cubicBezTo>
                    <a:pt x="1" y="4"/>
                    <a:pt x="1" y="3"/>
                    <a:pt x="1" y="3"/>
                  </a:cubicBezTo>
                  <a:cubicBezTo>
                    <a:pt x="1" y="2"/>
                    <a:pt x="1" y="1"/>
                    <a:pt x="1" y="1"/>
                  </a:cubicBezTo>
                  <a:cubicBezTo>
                    <a:pt x="1" y="1"/>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85">
              <a:extLst>
                <a:ext uri="{FF2B5EF4-FFF2-40B4-BE49-F238E27FC236}">
                  <a16:creationId xmlns:a16="http://schemas.microsoft.com/office/drawing/2014/main" id="{8ECD125B-9812-7730-CF34-32D03D0694D8}"/>
                </a:ext>
              </a:extLst>
            </p:cNvPr>
            <p:cNvSpPr>
              <a:spLocks noEditPoints="1"/>
            </p:cNvSpPr>
            <p:nvPr userDrawn="1"/>
          </p:nvSpPr>
          <p:spPr bwMode="auto">
            <a:xfrm>
              <a:off x="10941050" y="4232275"/>
              <a:ext cx="1244600" cy="615950"/>
            </a:xfrm>
            <a:custGeom>
              <a:avLst/>
              <a:gdLst>
                <a:gd name="T0" fmla="*/ 175 w 180"/>
                <a:gd name="T1" fmla="*/ 84 h 88"/>
                <a:gd name="T2" fmla="*/ 168 w 180"/>
                <a:gd name="T3" fmla="*/ 84 h 88"/>
                <a:gd name="T4" fmla="*/ 168 w 180"/>
                <a:gd name="T5" fmla="*/ 3 h 88"/>
                <a:gd name="T6" fmla="*/ 165 w 180"/>
                <a:gd name="T7" fmla="*/ 0 h 88"/>
                <a:gd name="T8" fmla="*/ 56 w 180"/>
                <a:gd name="T9" fmla="*/ 0 h 88"/>
                <a:gd name="T10" fmla="*/ 52 w 180"/>
                <a:gd name="T11" fmla="*/ 5 h 88"/>
                <a:gd name="T12" fmla="*/ 52 w 180"/>
                <a:gd name="T13" fmla="*/ 42 h 88"/>
                <a:gd name="T14" fmla="*/ 125 w 180"/>
                <a:gd name="T15" fmla="*/ 43 h 88"/>
                <a:gd name="T16" fmla="*/ 127 w 180"/>
                <a:gd name="T17" fmla="*/ 65 h 88"/>
                <a:gd name="T18" fmla="*/ 165 w 180"/>
                <a:gd name="T19" fmla="*/ 66 h 88"/>
                <a:gd name="T20" fmla="*/ 107 w 180"/>
                <a:gd name="T21" fmla="*/ 85 h 88"/>
                <a:gd name="T22" fmla="*/ 126 w 180"/>
                <a:gd name="T23" fmla="*/ 66 h 88"/>
                <a:gd name="T24" fmla="*/ 126 w 180"/>
                <a:gd name="T25" fmla="*/ 45 h 88"/>
                <a:gd name="T26" fmla="*/ 21 w 180"/>
                <a:gd name="T27" fmla="*/ 43 h 88"/>
                <a:gd name="T28" fmla="*/ 17 w 180"/>
                <a:gd name="T29" fmla="*/ 44 h 88"/>
                <a:gd name="T30" fmla="*/ 16 w 180"/>
                <a:gd name="T31" fmla="*/ 49 h 88"/>
                <a:gd name="T32" fmla="*/ 15 w 180"/>
                <a:gd name="T33" fmla="*/ 65 h 88"/>
                <a:gd name="T34" fmla="*/ 13 w 180"/>
                <a:gd name="T35" fmla="*/ 64 h 88"/>
                <a:gd name="T36" fmla="*/ 10 w 180"/>
                <a:gd name="T37" fmla="*/ 62 h 88"/>
                <a:gd name="T38" fmla="*/ 6 w 180"/>
                <a:gd name="T39" fmla="*/ 62 h 88"/>
                <a:gd name="T40" fmla="*/ 5 w 180"/>
                <a:gd name="T41" fmla="*/ 68 h 88"/>
                <a:gd name="T42" fmla="*/ 5 w 180"/>
                <a:gd name="T43" fmla="*/ 84 h 88"/>
                <a:gd name="T44" fmla="*/ 0 w 180"/>
                <a:gd name="T45" fmla="*/ 86 h 88"/>
                <a:gd name="T46" fmla="*/ 3 w 180"/>
                <a:gd name="T47" fmla="*/ 88 h 88"/>
                <a:gd name="T48" fmla="*/ 6 w 180"/>
                <a:gd name="T49" fmla="*/ 88 h 88"/>
                <a:gd name="T50" fmla="*/ 172 w 180"/>
                <a:gd name="T51" fmla="*/ 88 h 88"/>
                <a:gd name="T52" fmla="*/ 180 w 180"/>
                <a:gd name="T53" fmla="*/ 87 h 88"/>
                <a:gd name="T54" fmla="*/ 178 w 180"/>
                <a:gd name="T55" fmla="*/ 87 h 88"/>
                <a:gd name="T56" fmla="*/ 169 w 180"/>
                <a:gd name="T57" fmla="*/ 87 h 88"/>
                <a:gd name="T58" fmla="*/ 5 w 180"/>
                <a:gd name="T59" fmla="*/ 87 h 88"/>
                <a:gd name="T60" fmla="*/ 1 w 180"/>
                <a:gd name="T61" fmla="*/ 86 h 88"/>
                <a:gd name="T62" fmla="*/ 4 w 180"/>
                <a:gd name="T63" fmla="*/ 85 h 88"/>
                <a:gd name="T64" fmla="*/ 6 w 180"/>
                <a:gd name="T65" fmla="*/ 85 h 88"/>
                <a:gd name="T66" fmla="*/ 6 w 180"/>
                <a:gd name="T67" fmla="*/ 68 h 88"/>
                <a:gd name="T68" fmla="*/ 7 w 180"/>
                <a:gd name="T69" fmla="*/ 63 h 88"/>
                <a:gd name="T70" fmla="*/ 10 w 180"/>
                <a:gd name="T71" fmla="*/ 63 h 88"/>
                <a:gd name="T72" fmla="*/ 12 w 180"/>
                <a:gd name="T73" fmla="*/ 64 h 88"/>
                <a:gd name="T74" fmla="*/ 13 w 180"/>
                <a:gd name="T75" fmla="*/ 66 h 88"/>
                <a:gd name="T76" fmla="*/ 17 w 180"/>
                <a:gd name="T77" fmla="*/ 66 h 88"/>
                <a:gd name="T78" fmla="*/ 17 w 180"/>
                <a:gd name="T79" fmla="*/ 66 h 88"/>
                <a:gd name="T80" fmla="*/ 17 w 180"/>
                <a:gd name="T81" fmla="*/ 48 h 88"/>
                <a:gd name="T82" fmla="*/ 20 w 180"/>
                <a:gd name="T83" fmla="*/ 44 h 88"/>
                <a:gd name="T84" fmla="*/ 125 w 180"/>
                <a:gd name="T85" fmla="*/ 44 h 88"/>
                <a:gd name="T86" fmla="*/ 126 w 180"/>
                <a:gd name="T87" fmla="*/ 65 h 88"/>
                <a:gd name="T88" fmla="*/ 106 w 180"/>
                <a:gd name="T89" fmla="*/ 66 h 88"/>
                <a:gd name="T90" fmla="*/ 107 w 180"/>
                <a:gd name="T91" fmla="*/ 85 h 88"/>
                <a:gd name="T92" fmla="*/ 166 w 180"/>
                <a:gd name="T93" fmla="*/ 85 h 88"/>
                <a:gd name="T94" fmla="*/ 166 w 180"/>
                <a:gd name="T95" fmla="*/ 65 h 88"/>
                <a:gd name="T96" fmla="*/ 128 w 180"/>
                <a:gd name="T97" fmla="*/ 45 h 88"/>
                <a:gd name="T98" fmla="*/ 53 w 180"/>
                <a:gd name="T99" fmla="*/ 42 h 88"/>
                <a:gd name="T100" fmla="*/ 53 w 180"/>
                <a:gd name="T101" fmla="*/ 5 h 88"/>
                <a:gd name="T102" fmla="*/ 56 w 180"/>
                <a:gd name="T103" fmla="*/ 1 h 88"/>
                <a:gd name="T104" fmla="*/ 165 w 180"/>
                <a:gd name="T105" fmla="*/ 1 h 88"/>
                <a:gd name="T106" fmla="*/ 167 w 180"/>
                <a:gd name="T107" fmla="*/ 3 h 88"/>
                <a:gd name="T108" fmla="*/ 167 w 180"/>
                <a:gd name="T109" fmla="*/ 85 h 88"/>
                <a:gd name="T110" fmla="*/ 174 w 180"/>
                <a:gd name="T111" fmla="*/ 85 h 88"/>
                <a:gd name="T112" fmla="*/ 179 w 180"/>
                <a:gd name="T113" fmla="*/ 86 h 88"/>
                <a:gd name="T114" fmla="*/ 178 w 180"/>
                <a:gd name="T115"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0" h="88">
                  <a:moveTo>
                    <a:pt x="180" y="85"/>
                  </a:moveTo>
                  <a:cubicBezTo>
                    <a:pt x="179" y="84"/>
                    <a:pt x="177" y="84"/>
                    <a:pt x="175" y="84"/>
                  </a:cubicBezTo>
                  <a:cubicBezTo>
                    <a:pt x="175" y="84"/>
                    <a:pt x="175" y="84"/>
                    <a:pt x="174" y="84"/>
                  </a:cubicBezTo>
                  <a:cubicBezTo>
                    <a:pt x="168" y="84"/>
                    <a:pt x="168" y="84"/>
                    <a:pt x="168" y="84"/>
                  </a:cubicBezTo>
                  <a:cubicBezTo>
                    <a:pt x="168" y="80"/>
                    <a:pt x="168" y="73"/>
                    <a:pt x="168" y="64"/>
                  </a:cubicBezTo>
                  <a:cubicBezTo>
                    <a:pt x="168" y="40"/>
                    <a:pt x="168" y="4"/>
                    <a:pt x="168" y="3"/>
                  </a:cubicBezTo>
                  <a:cubicBezTo>
                    <a:pt x="168" y="3"/>
                    <a:pt x="168" y="2"/>
                    <a:pt x="167" y="1"/>
                  </a:cubicBezTo>
                  <a:cubicBezTo>
                    <a:pt x="167" y="0"/>
                    <a:pt x="166" y="0"/>
                    <a:pt x="165" y="0"/>
                  </a:cubicBezTo>
                  <a:cubicBezTo>
                    <a:pt x="57" y="0"/>
                    <a:pt x="57" y="0"/>
                    <a:pt x="57" y="0"/>
                  </a:cubicBezTo>
                  <a:cubicBezTo>
                    <a:pt x="57" y="0"/>
                    <a:pt x="56" y="0"/>
                    <a:pt x="56" y="0"/>
                  </a:cubicBezTo>
                  <a:cubicBezTo>
                    <a:pt x="55" y="0"/>
                    <a:pt x="54" y="0"/>
                    <a:pt x="53" y="0"/>
                  </a:cubicBezTo>
                  <a:cubicBezTo>
                    <a:pt x="52" y="0"/>
                    <a:pt x="52" y="3"/>
                    <a:pt x="52" y="5"/>
                  </a:cubicBezTo>
                  <a:cubicBezTo>
                    <a:pt x="52" y="6"/>
                    <a:pt x="52" y="6"/>
                    <a:pt x="52" y="6"/>
                  </a:cubicBezTo>
                  <a:cubicBezTo>
                    <a:pt x="52" y="42"/>
                    <a:pt x="52" y="42"/>
                    <a:pt x="52" y="42"/>
                  </a:cubicBezTo>
                  <a:cubicBezTo>
                    <a:pt x="52" y="43"/>
                    <a:pt x="52" y="43"/>
                    <a:pt x="52" y="43"/>
                  </a:cubicBezTo>
                  <a:cubicBezTo>
                    <a:pt x="125" y="43"/>
                    <a:pt x="125" y="43"/>
                    <a:pt x="125" y="43"/>
                  </a:cubicBezTo>
                  <a:cubicBezTo>
                    <a:pt x="126" y="43"/>
                    <a:pt x="127" y="44"/>
                    <a:pt x="127" y="45"/>
                  </a:cubicBezTo>
                  <a:cubicBezTo>
                    <a:pt x="127" y="65"/>
                    <a:pt x="127" y="65"/>
                    <a:pt x="127" y="65"/>
                  </a:cubicBezTo>
                  <a:cubicBezTo>
                    <a:pt x="127" y="66"/>
                    <a:pt x="127" y="66"/>
                    <a:pt x="127" y="66"/>
                  </a:cubicBezTo>
                  <a:cubicBezTo>
                    <a:pt x="165" y="66"/>
                    <a:pt x="165" y="66"/>
                    <a:pt x="165" y="66"/>
                  </a:cubicBezTo>
                  <a:cubicBezTo>
                    <a:pt x="165" y="85"/>
                    <a:pt x="165" y="85"/>
                    <a:pt x="165" y="85"/>
                  </a:cubicBezTo>
                  <a:cubicBezTo>
                    <a:pt x="107" y="85"/>
                    <a:pt x="107" y="85"/>
                    <a:pt x="107" y="85"/>
                  </a:cubicBezTo>
                  <a:cubicBezTo>
                    <a:pt x="107" y="66"/>
                    <a:pt x="107" y="66"/>
                    <a:pt x="107" y="66"/>
                  </a:cubicBezTo>
                  <a:cubicBezTo>
                    <a:pt x="126" y="66"/>
                    <a:pt x="126" y="66"/>
                    <a:pt x="126" y="66"/>
                  </a:cubicBezTo>
                  <a:cubicBezTo>
                    <a:pt x="126" y="66"/>
                    <a:pt x="126" y="66"/>
                    <a:pt x="126" y="65"/>
                  </a:cubicBezTo>
                  <a:cubicBezTo>
                    <a:pt x="126" y="45"/>
                    <a:pt x="126" y="45"/>
                    <a:pt x="126" y="45"/>
                  </a:cubicBezTo>
                  <a:cubicBezTo>
                    <a:pt x="126" y="44"/>
                    <a:pt x="126" y="43"/>
                    <a:pt x="125" y="43"/>
                  </a:cubicBezTo>
                  <a:cubicBezTo>
                    <a:pt x="21" y="43"/>
                    <a:pt x="21" y="43"/>
                    <a:pt x="21" y="43"/>
                  </a:cubicBezTo>
                  <a:cubicBezTo>
                    <a:pt x="21" y="43"/>
                    <a:pt x="21" y="43"/>
                    <a:pt x="20" y="43"/>
                  </a:cubicBezTo>
                  <a:cubicBezTo>
                    <a:pt x="19" y="43"/>
                    <a:pt x="18" y="43"/>
                    <a:pt x="17" y="44"/>
                  </a:cubicBezTo>
                  <a:cubicBezTo>
                    <a:pt x="16" y="44"/>
                    <a:pt x="16" y="46"/>
                    <a:pt x="16" y="48"/>
                  </a:cubicBezTo>
                  <a:cubicBezTo>
                    <a:pt x="16" y="48"/>
                    <a:pt x="16" y="49"/>
                    <a:pt x="16" y="49"/>
                  </a:cubicBezTo>
                  <a:cubicBezTo>
                    <a:pt x="16" y="65"/>
                    <a:pt x="16" y="65"/>
                    <a:pt x="16" y="65"/>
                  </a:cubicBezTo>
                  <a:cubicBezTo>
                    <a:pt x="16" y="65"/>
                    <a:pt x="16" y="65"/>
                    <a:pt x="15" y="65"/>
                  </a:cubicBezTo>
                  <a:cubicBezTo>
                    <a:pt x="15" y="65"/>
                    <a:pt x="14" y="65"/>
                    <a:pt x="13" y="65"/>
                  </a:cubicBezTo>
                  <a:cubicBezTo>
                    <a:pt x="13" y="65"/>
                    <a:pt x="13" y="65"/>
                    <a:pt x="13" y="64"/>
                  </a:cubicBezTo>
                  <a:cubicBezTo>
                    <a:pt x="13" y="64"/>
                    <a:pt x="13" y="63"/>
                    <a:pt x="13" y="62"/>
                  </a:cubicBezTo>
                  <a:cubicBezTo>
                    <a:pt x="12" y="62"/>
                    <a:pt x="11" y="62"/>
                    <a:pt x="10" y="62"/>
                  </a:cubicBezTo>
                  <a:cubicBezTo>
                    <a:pt x="10" y="62"/>
                    <a:pt x="9" y="62"/>
                    <a:pt x="9" y="62"/>
                  </a:cubicBezTo>
                  <a:cubicBezTo>
                    <a:pt x="8" y="62"/>
                    <a:pt x="7" y="62"/>
                    <a:pt x="6" y="62"/>
                  </a:cubicBezTo>
                  <a:cubicBezTo>
                    <a:pt x="5" y="63"/>
                    <a:pt x="5" y="64"/>
                    <a:pt x="5" y="66"/>
                  </a:cubicBezTo>
                  <a:cubicBezTo>
                    <a:pt x="5" y="67"/>
                    <a:pt x="5" y="67"/>
                    <a:pt x="5" y="68"/>
                  </a:cubicBezTo>
                  <a:cubicBezTo>
                    <a:pt x="5" y="72"/>
                    <a:pt x="5" y="72"/>
                    <a:pt x="5" y="72"/>
                  </a:cubicBezTo>
                  <a:cubicBezTo>
                    <a:pt x="5" y="76"/>
                    <a:pt x="5" y="81"/>
                    <a:pt x="5" y="84"/>
                  </a:cubicBezTo>
                  <a:cubicBezTo>
                    <a:pt x="5" y="84"/>
                    <a:pt x="5" y="84"/>
                    <a:pt x="4" y="84"/>
                  </a:cubicBezTo>
                  <a:cubicBezTo>
                    <a:pt x="3" y="84"/>
                    <a:pt x="0" y="84"/>
                    <a:pt x="0" y="86"/>
                  </a:cubicBezTo>
                  <a:cubicBezTo>
                    <a:pt x="0" y="87"/>
                    <a:pt x="0" y="87"/>
                    <a:pt x="1" y="87"/>
                  </a:cubicBezTo>
                  <a:cubicBezTo>
                    <a:pt x="1" y="88"/>
                    <a:pt x="2" y="88"/>
                    <a:pt x="3" y="88"/>
                  </a:cubicBezTo>
                  <a:cubicBezTo>
                    <a:pt x="4" y="88"/>
                    <a:pt x="4" y="88"/>
                    <a:pt x="5" y="88"/>
                  </a:cubicBezTo>
                  <a:cubicBezTo>
                    <a:pt x="5" y="88"/>
                    <a:pt x="6" y="88"/>
                    <a:pt x="6" y="88"/>
                  </a:cubicBezTo>
                  <a:cubicBezTo>
                    <a:pt x="169" y="88"/>
                    <a:pt x="169" y="88"/>
                    <a:pt x="169" y="88"/>
                  </a:cubicBezTo>
                  <a:cubicBezTo>
                    <a:pt x="170" y="88"/>
                    <a:pt x="171" y="88"/>
                    <a:pt x="172" y="88"/>
                  </a:cubicBezTo>
                  <a:cubicBezTo>
                    <a:pt x="174" y="88"/>
                    <a:pt x="176" y="88"/>
                    <a:pt x="178" y="88"/>
                  </a:cubicBezTo>
                  <a:cubicBezTo>
                    <a:pt x="180" y="88"/>
                    <a:pt x="180" y="87"/>
                    <a:pt x="180" y="87"/>
                  </a:cubicBezTo>
                  <a:cubicBezTo>
                    <a:pt x="180" y="86"/>
                    <a:pt x="180" y="85"/>
                    <a:pt x="180" y="85"/>
                  </a:cubicBezTo>
                  <a:close/>
                  <a:moveTo>
                    <a:pt x="178" y="87"/>
                  </a:moveTo>
                  <a:cubicBezTo>
                    <a:pt x="176" y="87"/>
                    <a:pt x="174" y="87"/>
                    <a:pt x="172" y="87"/>
                  </a:cubicBezTo>
                  <a:cubicBezTo>
                    <a:pt x="171" y="87"/>
                    <a:pt x="170" y="87"/>
                    <a:pt x="169" y="87"/>
                  </a:cubicBezTo>
                  <a:cubicBezTo>
                    <a:pt x="6" y="87"/>
                    <a:pt x="6" y="87"/>
                    <a:pt x="6" y="87"/>
                  </a:cubicBezTo>
                  <a:cubicBezTo>
                    <a:pt x="6" y="87"/>
                    <a:pt x="5" y="87"/>
                    <a:pt x="5" y="87"/>
                  </a:cubicBezTo>
                  <a:cubicBezTo>
                    <a:pt x="3" y="87"/>
                    <a:pt x="2" y="87"/>
                    <a:pt x="1" y="87"/>
                  </a:cubicBezTo>
                  <a:cubicBezTo>
                    <a:pt x="1" y="87"/>
                    <a:pt x="1" y="87"/>
                    <a:pt x="1" y="86"/>
                  </a:cubicBezTo>
                  <a:cubicBezTo>
                    <a:pt x="1" y="85"/>
                    <a:pt x="2" y="85"/>
                    <a:pt x="3" y="85"/>
                  </a:cubicBezTo>
                  <a:cubicBezTo>
                    <a:pt x="3" y="85"/>
                    <a:pt x="4" y="85"/>
                    <a:pt x="4" y="85"/>
                  </a:cubicBezTo>
                  <a:cubicBezTo>
                    <a:pt x="5" y="85"/>
                    <a:pt x="5" y="85"/>
                    <a:pt x="6" y="85"/>
                  </a:cubicBezTo>
                  <a:cubicBezTo>
                    <a:pt x="6" y="85"/>
                    <a:pt x="6" y="85"/>
                    <a:pt x="6" y="85"/>
                  </a:cubicBezTo>
                  <a:cubicBezTo>
                    <a:pt x="6" y="81"/>
                    <a:pt x="6" y="76"/>
                    <a:pt x="6" y="72"/>
                  </a:cubicBezTo>
                  <a:cubicBezTo>
                    <a:pt x="6" y="68"/>
                    <a:pt x="6" y="68"/>
                    <a:pt x="6" y="68"/>
                  </a:cubicBezTo>
                  <a:cubicBezTo>
                    <a:pt x="6" y="67"/>
                    <a:pt x="6" y="67"/>
                    <a:pt x="6" y="66"/>
                  </a:cubicBezTo>
                  <a:cubicBezTo>
                    <a:pt x="6" y="65"/>
                    <a:pt x="6" y="63"/>
                    <a:pt x="7" y="63"/>
                  </a:cubicBezTo>
                  <a:cubicBezTo>
                    <a:pt x="7" y="62"/>
                    <a:pt x="8" y="63"/>
                    <a:pt x="9" y="63"/>
                  </a:cubicBezTo>
                  <a:cubicBezTo>
                    <a:pt x="9" y="63"/>
                    <a:pt x="10" y="63"/>
                    <a:pt x="10" y="63"/>
                  </a:cubicBezTo>
                  <a:cubicBezTo>
                    <a:pt x="11" y="62"/>
                    <a:pt x="12" y="62"/>
                    <a:pt x="12" y="63"/>
                  </a:cubicBezTo>
                  <a:cubicBezTo>
                    <a:pt x="12" y="63"/>
                    <a:pt x="12" y="64"/>
                    <a:pt x="12" y="64"/>
                  </a:cubicBezTo>
                  <a:cubicBezTo>
                    <a:pt x="12" y="65"/>
                    <a:pt x="12" y="65"/>
                    <a:pt x="12" y="66"/>
                  </a:cubicBezTo>
                  <a:cubicBezTo>
                    <a:pt x="12" y="66"/>
                    <a:pt x="12" y="66"/>
                    <a:pt x="13" y="66"/>
                  </a:cubicBezTo>
                  <a:cubicBezTo>
                    <a:pt x="13" y="66"/>
                    <a:pt x="14" y="66"/>
                    <a:pt x="15" y="66"/>
                  </a:cubicBezTo>
                  <a:cubicBezTo>
                    <a:pt x="16" y="66"/>
                    <a:pt x="16" y="66"/>
                    <a:pt x="17" y="66"/>
                  </a:cubicBezTo>
                  <a:cubicBezTo>
                    <a:pt x="17" y="66"/>
                    <a:pt x="17" y="66"/>
                    <a:pt x="17" y="66"/>
                  </a:cubicBezTo>
                  <a:cubicBezTo>
                    <a:pt x="17" y="66"/>
                    <a:pt x="17" y="66"/>
                    <a:pt x="17" y="66"/>
                  </a:cubicBezTo>
                  <a:cubicBezTo>
                    <a:pt x="17" y="49"/>
                    <a:pt x="17" y="49"/>
                    <a:pt x="17" y="49"/>
                  </a:cubicBezTo>
                  <a:cubicBezTo>
                    <a:pt x="17" y="49"/>
                    <a:pt x="17" y="48"/>
                    <a:pt x="17" y="48"/>
                  </a:cubicBezTo>
                  <a:cubicBezTo>
                    <a:pt x="17" y="47"/>
                    <a:pt x="17" y="45"/>
                    <a:pt x="18" y="44"/>
                  </a:cubicBezTo>
                  <a:cubicBezTo>
                    <a:pt x="18" y="44"/>
                    <a:pt x="19" y="44"/>
                    <a:pt x="20" y="44"/>
                  </a:cubicBezTo>
                  <a:cubicBezTo>
                    <a:pt x="21" y="44"/>
                    <a:pt x="21" y="44"/>
                    <a:pt x="21" y="44"/>
                  </a:cubicBezTo>
                  <a:cubicBezTo>
                    <a:pt x="125" y="44"/>
                    <a:pt x="125" y="44"/>
                    <a:pt x="125" y="44"/>
                  </a:cubicBezTo>
                  <a:cubicBezTo>
                    <a:pt x="125" y="44"/>
                    <a:pt x="126" y="44"/>
                    <a:pt x="126" y="45"/>
                  </a:cubicBezTo>
                  <a:cubicBezTo>
                    <a:pt x="126" y="65"/>
                    <a:pt x="126" y="65"/>
                    <a:pt x="126" y="65"/>
                  </a:cubicBezTo>
                  <a:cubicBezTo>
                    <a:pt x="107" y="65"/>
                    <a:pt x="107" y="65"/>
                    <a:pt x="107" y="65"/>
                  </a:cubicBezTo>
                  <a:cubicBezTo>
                    <a:pt x="107" y="65"/>
                    <a:pt x="106" y="65"/>
                    <a:pt x="106" y="66"/>
                  </a:cubicBezTo>
                  <a:cubicBezTo>
                    <a:pt x="106" y="85"/>
                    <a:pt x="106" y="85"/>
                    <a:pt x="106" y="85"/>
                  </a:cubicBezTo>
                  <a:cubicBezTo>
                    <a:pt x="106" y="85"/>
                    <a:pt x="107" y="85"/>
                    <a:pt x="107" y="85"/>
                  </a:cubicBezTo>
                  <a:cubicBezTo>
                    <a:pt x="166" y="85"/>
                    <a:pt x="166" y="85"/>
                    <a:pt x="166" y="85"/>
                  </a:cubicBezTo>
                  <a:cubicBezTo>
                    <a:pt x="166" y="85"/>
                    <a:pt x="166" y="85"/>
                    <a:pt x="166" y="85"/>
                  </a:cubicBezTo>
                  <a:cubicBezTo>
                    <a:pt x="166" y="65"/>
                    <a:pt x="166" y="65"/>
                    <a:pt x="166" y="65"/>
                  </a:cubicBezTo>
                  <a:cubicBezTo>
                    <a:pt x="166" y="65"/>
                    <a:pt x="166" y="65"/>
                    <a:pt x="166" y="65"/>
                  </a:cubicBezTo>
                  <a:cubicBezTo>
                    <a:pt x="128" y="65"/>
                    <a:pt x="128" y="65"/>
                    <a:pt x="128" y="65"/>
                  </a:cubicBezTo>
                  <a:cubicBezTo>
                    <a:pt x="128" y="45"/>
                    <a:pt x="128" y="45"/>
                    <a:pt x="128" y="45"/>
                  </a:cubicBezTo>
                  <a:cubicBezTo>
                    <a:pt x="128" y="43"/>
                    <a:pt x="126" y="42"/>
                    <a:pt x="125" y="42"/>
                  </a:cubicBezTo>
                  <a:cubicBezTo>
                    <a:pt x="53" y="42"/>
                    <a:pt x="53" y="42"/>
                    <a:pt x="53" y="42"/>
                  </a:cubicBezTo>
                  <a:cubicBezTo>
                    <a:pt x="53" y="6"/>
                    <a:pt x="53" y="6"/>
                    <a:pt x="53" y="6"/>
                  </a:cubicBezTo>
                  <a:cubicBezTo>
                    <a:pt x="53" y="6"/>
                    <a:pt x="53" y="6"/>
                    <a:pt x="53" y="5"/>
                  </a:cubicBezTo>
                  <a:cubicBezTo>
                    <a:pt x="53" y="3"/>
                    <a:pt x="53" y="1"/>
                    <a:pt x="54" y="1"/>
                  </a:cubicBezTo>
                  <a:cubicBezTo>
                    <a:pt x="54" y="1"/>
                    <a:pt x="55" y="1"/>
                    <a:pt x="56" y="1"/>
                  </a:cubicBezTo>
                  <a:cubicBezTo>
                    <a:pt x="56" y="1"/>
                    <a:pt x="57" y="1"/>
                    <a:pt x="57" y="1"/>
                  </a:cubicBezTo>
                  <a:cubicBezTo>
                    <a:pt x="165" y="1"/>
                    <a:pt x="165" y="1"/>
                    <a:pt x="165" y="1"/>
                  </a:cubicBezTo>
                  <a:cubicBezTo>
                    <a:pt x="166" y="1"/>
                    <a:pt x="166" y="1"/>
                    <a:pt x="167" y="2"/>
                  </a:cubicBezTo>
                  <a:cubicBezTo>
                    <a:pt x="167" y="2"/>
                    <a:pt x="167" y="3"/>
                    <a:pt x="167" y="3"/>
                  </a:cubicBezTo>
                  <a:cubicBezTo>
                    <a:pt x="167" y="4"/>
                    <a:pt x="167" y="31"/>
                    <a:pt x="167" y="64"/>
                  </a:cubicBezTo>
                  <a:cubicBezTo>
                    <a:pt x="167" y="73"/>
                    <a:pt x="167" y="81"/>
                    <a:pt x="167" y="85"/>
                  </a:cubicBezTo>
                  <a:cubicBezTo>
                    <a:pt x="167" y="85"/>
                    <a:pt x="167" y="85"/>
                    <a:pt x="168" y="85"/>
                  </a:cubicBezTo>
                  <a:cubicBezTo>
                    <a:pt x="174" y="85"/>
                    <a:pt x="174" y="85"/>
                    <a:pt x="174" y="85"/>
                  </a:cubicBezTo>
                  <a:cubicBezTo>
                    <a:pt x="175" y="85"/>
                    <a:pt x="175" y="85"/>
                    <a:pt x="175" y="85"/>
                  </a:cubicBezTo>
                  <a:cubicBezTo>
                    <a:pt x="177" y="85"/>
                    <a:pt x="178" y="85"/>
                    <a:pt x="179" y="86"/>
                  </a:cubicBezTo>
                  <a:cubicBezTo>
                    <a:pt x="179" y="86"/>
                    <a:pt x="179" y="86"/>
                    <a:pt x="179" y="86"/>
                  </a:cubicBezTo>
                  <a:cubicBezTo>
                    <a:pt x="179" y="87"/>
                    <a:pt x="179" y="87"/>
                    <a:pt x="178"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86">
              <a:extLst>
                <a:ext uri="{FF2B5EF4-FFF2-40B4-BE49-F238E27FC236}">
                  <a16:creationId xmlns:a16="http://schemas.microsoft.com/office/drawing/2014/main" id="{9ACCF463-1F03-FFBC-EAE4-B2E9968F2342}"/>
                </a:ext>
              </a:extLst>
            </p:cNvPr>
            <p:cNvSpPr>
              <a:spLocks noEditPoints="1"/>
            </p:cNvSpPr>
            <p:nvPr userDrawn="1"/>
          </p:nvSpPr>
          <p:spPr bwMode="auto">
            <a:xfrm>
              <a:off x="11915775" y="4275138"/>
              <a:ext cx="14288"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87">
              <a:extLst>
                <a:ext uri="{FF2B5EF4-FFF2-40B4-BE49-F238E27FC236}">
                  <a16:creationId xmlns:a16="http://schemas.microsoft.com/office/drawing/2014/main" id="{16CD26F2-3BCF-93CD-D8BA-40B2EF4154C4}"/>
                </a:ext>
              </a:extLst>
            </p:cNvPr>
            <p:cNvSpPr>
              <a:spLocks noEditPoints="1"/>
            </p:cNvSpPr>
            <p:nvPr userDrawn="1"/>
          </p:nvSpPr>
          <p:spPr bwMode="auto">
            <a:xfrm>
              <a:off x="11736388" y="4568825"/>
              <a:ext cx="12700" cy="90488"/>
            </a:xfrm>
            <a:custGeom>
              <a:avLst/>
              <a:gdLst>
                <a:gd name="T0" fmla="*/ 1 w 2"/>
                <a:gd name="T1" fmla="*/ 13 h 13"/>
                <a:gd name="T2" fmla="*/ 2 w 2"/>
                <a:gd name="T3" fmla="*/ 12 h 13"/>
                <a:gd name="T4" fmla="*/ 2 w 2"/>
                <a:gd name="T5" fmla="*/ 1 h 13"/>
                <a:gd name="T6" fmla="*/ 1 w 2"/>
                <a:gd name="T7" fmla="*/ 0 h 13"/>
                <a:gd name="T8" fmla="*/ 0 w 2"/>
                <a:gd name="T9" fmla="*/ 1 h 13"/>
                <a:gd name="T10" fmla="*/ 0 w 2"/>
                <a:gd name="T11" fmla="*/ 12 h 13"/>
                <a:gd name="T12" fmla="*/ 1 w 2"/>
                <a:gd name="T13" fmla="*/ 13 h 13"/>
                <a:gd name="T14" fmla="*/ 1 w 2"/>
                <a:gd name="T15" fmla="*/ 1 h 13"/>
                <a:gd name="T16" fmla="*/ 1 w 2"/>
                <a:gd name="T17" fmla="*/ 1 h 13"/>
                <a:gd name="T18" fmla="*/ 1 w 2"/>
                <a:gd name="T19" fmla="*/ 1 h 13"/>
                <a:gd name="T20" fmla="*/ 1 w 2"/>
                <a:gd name="T21" fmla="*/ 12 h 13"/>
                <a:gd name="T22" fmla="*/ 1 w 2"/>
                <a:gd name="T23" fmla="*/ 12 h 13"/>
                <a:gd name="T24" fmla="*/ 1 w 2"/>
                <a:gd name="T25"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3">
                  <a:moveTo>
                    <a:pt x="1" y="13"/>
                  </a:moveTo>
                  <a:cubicBezTo>
                    <a:pt x="2" y="13"/>
                    <a:pt x="2" y="13"/>
                    <a:pt x="2" y="12"/>
                  </a:cubicBezTo>
                  <a:cubicBezTo>
                    <a:pt x="2" y="1"/>
                    <a:pt x="2" y="1"/>
                    <a:pt x="2" y="1"/>
                  </a:cubicBezTo>
                  <a:cubicBezTo>
                    <a:pt x="2" y="0"/>
                    <a:pt x="2" y="0"/>
                    <a:pt x="1" y="0"/>
                  </a:cubicBezTo>
                  <a:cubicBezTo>
                    <a:pt x="0" y="0"/>
                    <a:pt x="0" y="0"/>
                    <a:pt x="0" y="1"/>
                  </a:cubicBezTo>
                  <a:cubicBezTo>
                    <a:pt x="0" y="12"/>
                    <a:pt x="0" y="12"/>
                    <a:pt x="0" y="12"/>
                  </a:cubicBezTo>
                  <a:cubicBezTo>
                    <a:pt x="0" y="13"/>
                    <a:pt x="0" y="13"/>
                    <a:pt x="1" y="13"/>
                  </a:cubicBezTo>
                  <a:close/>
                  <a:moveTo>
                    <a:pt x="1" y="1"/>
                  </a:moveTo>
                  <a:cubicBezTo>
                    <a:pt x="1" y="1"/>
                    <a:pt x="1" y="1"/>
                    <a:pt x="1" y="1"/>
                  </a:cubicBezTo>
                  <a:cubicBezTo>
                    <a:pt x="1" y="1"/>
                    <a:pt x="1" y="1"/>
                    <a:pt x="1" y="1"/>
                  </a:cubicBezTo>
                  <a:cubicBezTo>
                    <a:pt x="1" y="12"/>
                    <a:pt x="1" y="12"/>
                    <a:pt x="1" y="12"/>
                  </a:cubicBezTo>
                  <a:cubicBezTo>
                    <a:pt x="1" y="12"/>
                    <a:pt x="1" y="12"/>
                    <a:pt x="1" y="1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88">
              <a:extLst>
                <a:ext uri="{FF2B5EF4-FFF2-40B4-BE49-F238E27FC236}">
                  <a16:creationId xmlns:a16="http://schemas.microsoft.com/office/drawing/2014/main" id="{EB58B8C7-A15F-7E50-B18F-A0FB5C4367DC}"/>
                </a:ext>
              </a:extLst>
            </p:cNvPr>
            <p:cNvSpPr>
              <a:spLocks noEditPoints="1"/>
            </p:cNvSpPr>
            <p:nvPr userDrawn="1"/>
          </p:nvSpPr>
          <p:spPr bwMode="auto">
            <a:xfrm>
              <a:off x="11845925" y="4476750"/>
              <a:ext cx="242888" cy="182563"/>
            </a:xfrm>
            <a:custGeom>
              <a:avLst/>
              <a:gdLst>
                <a:gd name="T0" fmla="*/ 35 w 35"/>
                <a:gd name="T1" fmla="*/ 0 h 26"/>
                <a:gd name="T2" fmla="*/ 0 w 35"/>
                <a:gd name="T3" fmla="*/ 0 h 26"/>
                <a:gd name="T4" fmla="*/ 0 w 35"/>
                <a:gd name="T5" fmla="*/ 1 h 26"/>
                <a:gd name="T6" fmla="*/ 0 w 35"/>
                <a:gd name="T7" fmla="*/ 25 h 26"/>
                <a:gd name="T8" fmla="*/ 0 w 35"/>
                <a:gd name="T9" fmla="*/ 26 h 26"/>
                <a:gd name="T10" fmla="*/ 35 w 35"/>
                <a:gd name="T11" fmla="*/ 26 h 26"/>
                <a:gd name="T12" fmla="*/ 35 w 35"/>
                <a:gd name="T13" fmla="*/ 25 h 26"/>
                <a:gd name="T14" fmla="*/ 35 w 35"/>
                <a:gd name="T15" fmla="*/ 1 h 26"/>
                <a:gd name="T16" fmla="*/ 35 w 35"/>
                <a:gd name="T17" fmla="*/ 0 h 26"/>
                <a:gd name="T18" fmla="*/ 34 w 35"/>
                <a:gd name="T19" fmla="*/ 25 h 26"/>
                <a:gd name="T20" fmla="*/ 1 w 35"/>
                <a:gd name="T21" fmla="*/ 25 h 26"/>
                <a:gd name="T22" fmla="*/ 1 w 35"/>
                <a:gd name="T23" fmla="*/ 1 h 26"/>
                <a:gd name="T24" fmla="*/ 34 w 35"/>
                <a:gd name="T25" fmla="*/ 1 h 26"/>
                <a:gd name="T26" fmla="*/ 34 w 35"/>
                <a:gd name="T2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6">
                  <a:moveTo>
                    <a:pt x="35" y="0"/>
                  </a:moveTo>
                  <a:cubicBezTo>
                    <a:pt x="0" y="0"/>
                    <a:pt x="0" y="0"/>
                    <a:pt x="0" y="0"/>
                  </a:cubicBezTo>
                  <a:cubicBezTo>
                    <a:pt x="0" y="0"/>
                    <a:pt x="0" y="0"/>
                    <a:pt x="0" y="1"/>
                  </a:cubicBezTo>
                  <a:cubicBezTo>
                    <a:pt x="0" y="25"/>
                    <a:pt x="0" y="25"/>
                    <a:pt x="0" y="25"/>
                  </a:cubicBezTo>
                  <a:cubicBezTo>
                    <a:pt x="0" y="26"/>
                    <a:pt x="0" y="26"/>
                    <a:pt x="0" y="26"/>
                  </a:cubicBezTo>
                  <a:cubicBezTo>
                    <a:pt x="35" y="26"/>
                    <a:pt x="35" y="26"/>
                    <a:pt x="35" y="26"/>
                  </a:cubicBezTo>
                  <a:cubicBezTo>
                    <a:pt x="35" y="26"/>
                    <a:pt x="35" y="26"/>
                    <a:pt x="35" y="25"/>
                  </a:cubicBezTo>
                  <a:cubicBezTo>
                    <a:pt x="35" y="1"/>
                    <a:pt x="35" y="1"/>
                    <a:pt x="35" y="1"/>
                  </a:cubicBezTo>
                  <a:cubicBezTo>
                    <a:pt x="35" y="0"/>
                    <a:pt x="35" y="0"/>
                    <a:pt x="35" y="0"/>
                  </a:cubicBezTo>
                  <a:close/>
                  <a:moveTo>
                    <a:pt x="34" y="25"/>
                  </a:moveTo>
                  <a:cubicBezTo>
                    <a:pt x="1" y="25"/>
                    <a:pt x="1" y="25"/>
                    <a:pt x="1" y="25"/>
                  </a:cubicBezTo>
                  <a:cubicBezTo>
                    <a:pt x="1" y="1"/>
                    <a:pt x="1" y="1"/>
                    <a:pt x="1" y="1"/>
                  </a:cubicBezTo>
                  <a:cubicBezTo>
                    <a:pt x="34" y="1"/>
                    <a:pt x="34" y="1"/>
                    <a:pt x="34" y="1"/>
                  </a:cubicBezTo>
                  <a:lnTo>
                    <a:pt x="3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89">
              <a:extLst>
                <a:ext uri="{FF2B5EF4-FFF2-40B4-BE49-F238E27FC236}">
                  <a16:creationId xmlns:a16="http://schemas.microsoft.com/office/drawing/2014/main" id="{1F14ECD9-0FCA-878A-BC1C-407AB7FEC9B9}"/>
                </a:ext>
              </a:extLst>
            </p:cNvPr>
            <p:cNvSpPr>
              <a:spLocks noEditPoints="1"/>
            </p:cNvSpPr>
            <p:nvPr userDrawn="1"/>
          </p:nvSpPr>
          <p:spPr bwMode="auto">
            <a:xfrm>
              <a:off x="11804650"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90">
              <a:extLst>
                <a:ext uri="{FF2B5EF4-FFF2-40B4-BE49-F238E27FC236}">
                  <a16:creationId xmlns:a16="http://schemas.microsoft.com/office/drawing/2014/main" id="{E07D0CFC-4604-78A3-501C-0C66D9C4C341}"/>
                </a:ext>
              </a:extLst>
            </p:cNvPr>
            <p:cNvSpPr>
              <a:spLocks noEditPoints="1"/>
            </p:cNvSpPr>
            <p:nvPr userDrawn="1"/>
          </p:nvSpPr>
          <p:spPr bwMode="auto">
            <a:xfrm>
              <a:off x="11542713" y="4568825"/>
              <a:ext cx="20638" cy="133350"/>
            </a:xfrm>
            <a:custGeom>
              <a:avLst/>
              <a:gdLst>
                <a:gd name="T0" fmla="*/ 2 w 3"/>
                <a:gd name="T1" fmla="*/ 19 h 19"/>
                <a:gd name="T2" fmla="*/ 3 w 3"/>
                <a:gd name="T3" fmla="*/ 18 h 19"/>
                <a:gd name="T4" fmla="*/ 3 w 3"/>
                <a:gd name="T5" fmla="*/ 1 h 19"/>
                <a:gd name="T6" fmla="*/ 2 w 3"/>
                <a:gd name="T7" fmla="*/ 0 h 19"/>
                <a:gd name="T8" fmla="*/ 0 w 3"/>
                <a:gd name="T9" fmla="*/ 1 h 19"/>
                <a:gd name="T10" fmla="*/ 0 w 3"/>
                <a:gd name="T11" fmla="*/ 18 h 19"/>
                <a:gd name="T12" fmla="*/ 2 w 3"/>
                <a:gd name="T13" fmla="*/ 19 h 19"/>
                <a:gd name="T14" fmla="*/ 1 w 3"/>
                <a:gd name="T15" fmla="*/ 1 h 19"/>
                <a:gd name="T16" fmla="*/ 2 w 3"/>
                <a:gd name="T17" fmla="*/ 1 h 19"/>
                <a:gd name="T18" fmla="*/ 2 w 3"/>
                <a:gd name="T19" fmla="*/ 1 h 19"/>
                <a:gd name="T20" fmla="*/ 2 w 3"/>
                <a:gd name="T21" fmla="*/ 18 h 19"/>
                <a:gd name="T22" fmla="*/ 1 w 3"/>
                <a:gd name="T23" fmla="*/ 18 h 19"/>
                <a:gd name="T24" fmla="*/ 1 w 3"/>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9">
                  <a:moveTo>
                    <a:pt x="2" y="19"/>
                  </a:moveTo>
                  <a:cubicBezTo>
                    <a:pt x="2" y="19"/>
                    <a:pt x="3" y="19"/>
                    <a:pt x="3" y="18"/>
                  </a:cubicBezTo>
                  <a:cubicBezTo>
                    <a:pt x="3" y="1"/>
                    <a:pt x="3" y="1"/>
                    <a:pt x="3" y="1"/>
                  </a:cubicBezTo>
                  <a:cubicBezTo>
                    <a:pt x="3" y="0"/>
                    <a:pt x="2" y="0"/>
                    <a:pt x="2" y="0"/>
                  </a:cubicBezTo>
                  <a:cubicBezTo>
                    <a:pt x="1" y="0"/>
                    <a:pt x="0" y="0"/>
                    <a:pt x="0" y="1"/>
                  </a:cubicBezTo>
                  <a:cubicBezTo>
                    <a:pt x="0" y="18"/>
                    <a:pt x="0" y="18"/>
                    <a:pt x="0" y="18"/>
                  </a:cubicBezTo>
                  <a:cubicBezTo>
                    <a:pt x="0" y="19"/>
                    <a:pt x="1" y="19"/>
                    <a:pt x="2" y="19"/>
                  </a:cubicBezTo>
                  <a:close/>
                  <a:moveTo>
                    <a:pt x="1" y="1"/>
                  </a:moveTo>
                  <a:cubicBezTo>
                    <a:pt x="1" y="1"/>
                    <a:pt x="1" y="1"/>
                    <a:pt x="2" y="1"/>
                  </a:cubicBezTo>
                  <a:cubicBezTo>
                    <a:pt x="2" y="1"/>
                    <a:pt x="2" y="1"/>
                    <a:pt x="2" y="1"/>
                  </a:cubicBezTo>
                  <a:cubicBezTo>
                    <a:pt x="2" y="18"/>
                    <a:pt x="2" y="18"/>
                    <a:pt x="2" y="18"/>
                  </a:cubicBezTo>
                  <a:cubicBezTo>
                    <a:pt x="2"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91">
              <a:extLst>
                <a:ext uri="{FF2B5EF4-FFF2-40B4-BE49-F238E27FC236}">
                  <a16:creationId xmlns:a16="http://schemas.microsoft.com/office/drawing/2014/main" id="{B47CC823-E0F1-3C8B-45CA-C7397317D11D}"/>
                </a:ext>
              </a:extLst>
            </p:cNvPr>
            <p:cNvSpPr>
              <a:spLocks noEditPoints="1"/>
            </p:cNvSpPr>
            <p:nvPr userDrawn="1"/>
          </p:nvSpPr>
          <p:spPr bwMode="auto">
            <a:xfrm>
              <a:off x="11363325"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2 w 2"/>
                <a:gd name="T15" fmla="*/ 30 h 31"/>
                <a:gd name="T16" fmla="*/ 1 w 2"/>
                <a:gd name="T17" fmla="*/ 30 h 31"/>
                <a:gd name="T18" fmla="*/ 1 w 2"/>
                <a:gd name="T19" fmla="*/ 2 h 31"/>
                <a:gd name="T20" fmla="*/ 1 w 2"/>
                <a:gd name="T21" fmla="*/ 1 h 31"/>
                <a:gd name="T22" fmla="*/ 2 w 2"/>
                <a:gd name="T23" fmla="*/ 2 h 31"/>
                <a:gd name="T24" fmla="*/ 2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2" y="30"/>
                  </a:moveTo>
                  <a:cubicBezTo>
                    <a:pt x="2" y="30"/>
                    <a:pt x="1" y="30"/>
                    <a:pt x="1" y="30"/>
                  </a:cubicBezTo>
                  <a:cubicBezTo>
                    <a:pt x="1" y="2"/>
                    <a:pt x="1" y="2"/>
                    <a:pt x="1" y="2"/>
                  </a:cubicBezTo>
                  <a:cubicBezTo>
                    <a:pt x="1" y="1"/>
                    <a:pt x="1" y="1"/>
                    <a:pt x="1" y="1"/>
                  </a:cubicBezTo>
                  <a:cubicBezTo>
                    <a:pt x="1" y="1"/>
                    <a:pt x="2" y="1"/>
                    <a:pt x="2" y="2"/>
                  </a:cubicBezTo>
                  <a:lnTo>
                    <a:pt x="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92">
              <a:extLst>
                <a:ext uri="{FF2B5EF4-FFF2-40B4-BE49-F238E27FC236}">
                  <a16:creationId xmlns:a16="http://schemas.microsoft.com/office/drawing/2014/main" id="{9512D890-869B-2676-7CA8-19971033F871}"/>
                </a:ext>
              </a:extLst>
            </p:cNvPr>
            <p:cNvSpPr>
              <a:spLocks noEditPoints="1"/>
            </p:cNvSpPr>
            <p:nvPr userDrawn="1"/>
          </p:nvSpPr>
          <p:spPr bwMode="auto">
            <a:xfrm>
              <a:off x="11425238"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8" y="16"/>
                    <a:pt x="9" y="15"/>
                    <a:pt x="9" y="15"/>
                  </a:cubicBezTo>
                  <a:cubicBezTo>
                    <a:pt x="9" y="1"/>
                    <a:pt x="9" y="1"/>
                    <a:pt x="9" y="1"/>
                  </a:cubicBezTo>
                  <a:cubicBezTo>
                    <a:pt x="9" y="0"/>
                    <a:pt x="8" y="0"/>
                    <a:pt x="8" y="0"/>
                  </a:cubicBezTo>
                  <a:cubicBezTo>
                    <a:pt x="1" y="0"/>
                    <a:pt x="1" y="0"/>
                    <a:pt x="1" y="0"/>
                  </a:cubicBezTo>
                  <a:cubicBezTo>
                    <a:pt x="0" y="0"/>
                    <a:pt x="0" y="0"/>
                    <a:pt x="0" y="1"/>
                  </a:cubicBezTo>
                  <a:cubicBezTo>
                    <a:pt x="0" y="15"/>
                    <a:pt x="0" y="15"/>
                    <a:pt x="0" y="15"/>
                  </a:cubicBezTo>
                  <a:cubicBezTo>
                    <a:pt x="0" y="15"/>
                    <a:pt x="0"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93">
              <a:extLst>
                <a:ext uri="{FF2B5EF4-FFF2-40B4-BE49-F238E27FC236}">
                  <a16:creationId xmlns:a16="http://schemas.microsoft.com/office/drawing/2014/main" id="{29A08EA3-3BDB-4B59-A506-C915C3947C98}"/>
                </a:ext>
              </a:extLst>
            </p:cNvPr>
            <p:cNvSpPr>
              <a:spLocks noEditPoints="1"/>
            </p:cNvSpPr>
            <p:nvPr userDrawn="1"/>
          </p:nvSpPr>
          <p:spPr bwMode="auto">
            <a:xfrm>
              <a:off x="11695113"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94">
              <a:extLst>
                <a:ext uri="{FF2B5EF4-FFF2-40B4-BE49-F238E27FC236}">
                  <a16:creationId xmlns:a16="http://schemas.microsoft.com/office/drawing/2014/main" id="{554ECCAF-91E9-7504-82F9-E2BCADC1AE5F}"/>
                </a:ext>
              </a:extLst>
            </p:cNvPr>
            <p:cNvSpPr>
              <a:spLocks noEditPoints="1"/>
            </p:cNvSpPr>
            <p:nvPr userDrawn="1"/>
          </p:nvSpPr>
          <p:spPr bwMode="auto">
            <a:xfrm>
              <a:off x="11583988"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95">
              <a:extLst>
                <a:ext uri="{FF2B5EF4-FFF2-40B4-BE49-F238E27FC236}">
                  <a16:creationId xmlns:a16="http://schemas.microsoft.com/office/drawing/2014/main" id="{D555E6D4-C182-DC16-81D3-28E86D52B94E}"/>
                </a:ext>
              </a:extLst>
            </p:cNvPr>
            <p:cNvSpPr>
              <a:spLocks noEditPoints="1"/>
            </p:cNvSpPr>
            <p:nvPr userDrawn="1"/>
          </p:nvSpPr>
          <p:spPr bwMode="auto">
            <a:xfrm>
              <a:off x="11472863"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96">
              <a:extLst>
                <a:ext uri="{FF2B5EF4-FFF2-40B4-BE49-F238E27FC236}">
                  <a16:creationId xmlns:a16="http://schemas.microsoft.com/office/drawing/2014/main" id="{001CDF49-2F12-A6B0-869B-BC92E194479C}"/>
                </a:ext>
              </a:extLst>
            </p:cNvPr>
            <p:cNvSpPr>
              <a:spLocks noEditPoints="1"/>
            </p:cNvSpPr>
            <p:nvPr userDrawn="1"/>
          </p:nvSpPr>
          <p:spPr bwMode="auto">
            <a:xfrm>
              <a:off x="11064875" y="4799013"/>
              <a:ext cx="560388" cy="22225"/>
            </a:xfrm>
            <a:custGeom>
              <a:avLst/>
              <a:gdLst>
                <a:gd name="T0" fmla="*/ 80 w 81"/>
                <a:gd name="T1" fmla="*/ 0 h 3"/>
                <a:gd name="T2" fmla="*/ 1 w 81"/>
                <a:gd name="T3" fmla="*/ 0 h 3"/>
                <a:gd name="T4" fmla="*/ 0 w 81"/>
                <a:gd name="T5" fmla="*/ 0 h 3"/>
                <a:gd name="T6" fmla="*/ 0 w 81"/>
                <a:gd name="T7" fmla="*/ 3 h 3"/>
                <a:gd name="T8" fmla="*/ 1 w 81"/>
                <a:gd name="T9" fmla="*/ 3 h 3"/>
                <a:gd name="T10" fmla="*/ 80 w 81"/>
                <a:gd name="T11" fmla="*/ 3 h 3"/>
                <a:gd name="T12" fmla="*/ 81 w 81"/>
                <a:gd name="T13" fmla="*/ 3 h 3"/>
                <a:gd name="T14" fmla="*/ 81 w 81"/>
                <a:gd name="T15" fmla="*/ 0 h 3"/>
                <a:gd name="T16" fmla="*/ 80 w 81"/>
                <a:gd name="T17" fmla="*/ 0 h 3"/>
                <a:gd name="T18" fmla="*/ 80 w 81"/>
                <a:gd name="T19" fmla="*/ 2 h 3"/>
                <a:gd name="T20" fmla="*/ 1 w 81"/>
                <a:gd name="T21" fmla="*/ 2 h 3"/>
                <a:gd name="T22" fmla="*/ 1 w 81"/>
                <a:gd name="T23" fmla="*/ 1 h 3"/>
                <a:gd name="T24" fmla="*/ 80 w 81"/>
                <a:gd name="T25" fmla="*/ 1 h 3"/>
                <a:gd name="T26" fmla="*/ 80 w 81"/>
                <a:gd name="T2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3">
                  <a:moveTo>
                    <a:pt x="80" y="0"/>
                  </a:moveTo>
                  <a:cubicBezTo>
                    <a:pt x="1" y="0"/>
                    <a:pt x="1" y="0"/>
                    <a:pt x="1" y="0"/>
                  </a:cubicBezTo>
                  <a:cubicBezTo>
                    <a:pt x="0" y="0"/>
                    <a:pt x="0" y="0"/>
                    <a:pt x="0" y="0"/>
                  </a:cubicBezTo>
                  <a:cubicBezTo>
                    <a:pt x="0" y="3"/>
                    <a:pt x="0" y="3"/>
                    <a:pt x="0" y="3"/>
                  </a:cubicBezTo>
                  <a:cubicBezTo>
                    <a:pt x="0" y="3"/>
                    <a:pt x="0" y="3"/>
                    <a:pt x="1" y="3"/>
                  </a:cubicBezTo>
                  <a:cubicBezTo>
                    <a:pt x="80" y="3"/>
                    <a:pt x="80" y="3"/>
                    <a:pt x="80" y="3"/>
                  </a:cubicBezTo>
                  <a:cubicBezTo>
                    <a:pt x="81" y="3"/>
                    <a:pt x="81" y="3"/>
                    <a:pt x="81" y="3"/>
                  </a:cubicBezTo>
                  <a:cubicBezTo>
                    <a:pt x="81" y="0"/>
                    <a:pt x="81" y="0"/>
                    <a:pt x="81" y="0"/>
                  </a:cubicBezTo>
                  <a:cubicBezTo>
                    <a:pt x="81" y="0"/>
                    <a:pt x="81" y="0"/>
                    <a:pt x="80" y="0"/>
                  </a:cubicBezTo>
                  <a:close/>
                  <a:moveTo>
                    <a:pt x="80" y="2"/>
                  </a:moveTo>
                  <a:cubicBezTo>
                    <a:pt x="1" y="2"/>
                    <a:pt x="1" y="2"/>
                    <a:pt x="1" y="2"/>
                  </a:cubicBezTo>
                  <a:cubicBezTo>
                    <a:pt x="1" y="1"/>
                    <a:pt x="1" y="1"/>
                    <a:pt x="1" y="1"/>
                  </a:cubicBezTo>
                  <a:cubicBezTo>
                    <a:pt x="80" y="1"/>
                    <a:pt x="80" y="1"/>
                    <a:pt x="80" y="1"/>
                  </a:cubicBezTo>
                  <a:lnTo>
                    <a:pt x="8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97">
              <a:extLst>
                <a:ext uri="{FF2B5EF4-FFF2-40B4-BE49-F238E27FC236}">
                  <a16:creationId xmlns:a16="http://schemas.microsoft.com/office/drawing/2014/main" id="{A8C3936B-6AF2-8B0E-3E19-D0D45F71C3F3}"/>
                </a:ext>
              </a:extLst>
            </p:cNvPr>
            <p:cNvSpPr>
              <a:spLocks noEditPoints="1"/>
            </p:cNvSpPr>
            <p:nvPr userDrawn="1"/>
          </p:nvSpPr>
          <p:spPr bwMode="auto">
            <a:xfrm>
              <a:off x="11639550" y="4568825"/>
              <a:ext cx="12700" cy="133350"/>
            </a:xfrm>
            <a:custGeom>
              <a:avLst/>
              <a:gdLst>
                <a:gd name="T0" fmla="*/ 1 w 2"/>
                <a:gd name="T1" fmla="*/ 0 h 19"/>
                <a:gd name="T2" fmla="*/ 0 w 2"/>
                <a:gd name="T3" fmla="*/ 1 h 19"/>
                <a:gd name="T4" fmla="*/ 0 w 2"/>
                <a:gd name="T5" fmla="*/ 18 h 19"/>
                <a:gd name="T6" fmla="*/ 1 w 2"/>
                <a:gd name="T7" fmla="*/ 19 h 19"/>
                <a:gd name="T8" fmla="*/ 2 w 2"/>
                <a:gd name="T9" fmla="*/ 18 h 19"/>
                <a:gd name="T10" fmla="*/ 2 w 2"/>
                <a:gd name="T11" fmla="*/ 1 h 19"/>
                <a:gd name="T12" fmla="*/ 1 w 2"/>
                <a:gd name="T13" fmla="*/ 0 h 19"/>
                <a:gd name="T14" fmla="*/ 1 w 2"/>
                <a:gd name="T15" fmla="*/ 18 h 19"/>
                <a:gd name="T16" fmla="*/ 1 w 2"/>
                <a:gd name="T17" fmla="*/ 18 h 19"/>
                <a:gd name="T18" fmla="*/ 1 w 2"/>
                <a:gd name="T19" fmla="*/ 1 h 19"/>
                <a:gd name="T20" fmla="*/ 1 w 2"/>
                <a:gd name="T21" fmla="*/ 1 h 19"/>
                <a:gd name="T22" fmla="*/ 1 w 2"/>
                <a:gd name="T23" fmla="*/ 1 h 19"/>
                <a:gd name="T24" fmla="*/ 1 w 2"/>
                <a:gd name="T25"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0"/>
                  </a:moveTo>
                  <a:cubicBezTo>
                    <a:pt x="1" y="0"/>
                    <a:pt x="0" y="0"/>
                    <a:pt x="0" y="1"/>
                  </a:cubicBezTo>
                  <a:cubicBezTo>
                    <a:pt x="0" y="18"/>
                    <a:pt x="0" y="18"/>
                    <a:pt x="0" y="18"/>
                  </a:cubicBezTo>
                  <a:cubicBezTo>
                    <a:pt x="0" y="19"/>
                    <a:pt x="1" y="19"/>
                    <a:pt x="1" y="19"/>
                  </a:cubicBezTo>
                  <a:cubicBezTo>
                    <a:pt x="2" y="19"/>
                    <a:pt x="2" y="19"/>
                    <a:pt x="2" y="18"/>
                  </a:cubicBezTo>
                  <a:cubicBezTo>
                    <a:pt x="2" y="1"/>
                    <a:pt x="2" y="1"/>
                    <a:pt x="2" y="1"/>
                  </a:cubicBezTo>
                  <a:cubicBezTo>
                    <a:pt x="2" y="0"/>
                    <a:pt x="2" y="0"/>
                    <a:pt x="1" y="0"/>
                  </a:cubicBezTo>
                  <a:close/>
                  <a:moveTo>
                    <a:pt x="1" y="18"/>
                  </a:moveTo>
                  <a:cubicBezTo>
                    <a:pt x="1" y="18"/>
                    <a:pt x="1" y="18"/>
                    <a:pt x="1" y="18"/>
                  </a:cubicBezTo>
                  <a:cubicBezTo>
                    <a:pt x="1" y="1"/>
                    <a:pt x="1" y="1"/>
                    <a:pt x="1" y="1"/>
                  </a:cubicBezTo>
                  <a:cubicBezTo>
                    <a:pt x="1" y="1"/>
                    <a:pt x="1" y="1"/>
                    <a:pt x="1" y="1"/>
                  </a:cubicBezTo>
                  <a:cubicBezTo>
                    <a:pt x="1" y="1"/>
                    <a:pt x="1" y="1"/>
                    <a:pt x="1" y="1"/>
                  </a:cubicBezTo>
                  <a:lnTo>
                    <a:pt x="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98">
              <a:extLst>
                <a:ext uri="{FF2B5EF4-FFF2-40B4-BE49-F238E27FC236}">
                  <a16:creationId xmlns:a16="http://schemas.microsoft.com/office/drawing/2014/main" id="{1902CCBE-320B-222F-871C-462B17283731}"/>
                </a:ext>
              </a:extLst>
            </p:cNvPr>
            <p:cNvSpPr>
              <a:spLocks noEditPoints="1"/>
            </p:cNvSpPr>
            <p:nvPr userDrawn="1"/>
          </p:nvSpPr>
          <p:spPr bwMode="auto">
            <a:xfrm>
              <a:off x="11064875" y="4743450"/>
              <a:ext cx="484188" cy="28575"/>
            </a:xfrm>
            <a:custGeom>
              <a:avLst/>
              <a:gdLst>
                <a:gd name="T0" fmla="*/ 1 w 70"/>
                <a:gd name="T1" fmla="*/ 4 h 4"/>
                <a:gd name="T2" fmla="*/ 70 w 70"/>
                <a:gd name="T3" fmla="*/ 4 h 4"/>
                <a:gd name="T4" fmla="*/ 70 w 70"/>
                <a:gd name="T5" fmla="*/ 4 h 4"/>
                <a:gd name="T6" fmla="*/ 70 w 70"/>
                <a:gd name="T7" fmla="*/ 1 h 4"/>
                <a:gd name="T8" fmla="*/ 70 w 70"/>
                <a:gd name="T9" fmla="*/ 0 h 4"/>
                <a:gd name="T10" fmla="*/ 1 w 70"/>
                <a:gd name="T11" fmla="*/ 0 h 4"/>
                <a:gd name="T12" fmla="*/ 0 w 70"/>
                <a:gd name="T13" fmla="*/ 1 h 4"/>
                <a:gd name="T14" fmla="*/ 0 w 70"/>
                <a:gd name="T15" fmla="*/ 4 h 4"/>
                <a:gd name="T16" fmla="*/ 1 w 70"/>
                <a:gd name="T17" fmla="*/ 4 h 4"/>
                <a:gd name="T18" fmla="*/ 1 w 70"/>
                <a:gd name="T19" fmla="*/ 1 h 4"/>
                <a:gd name="T20" fmla="*/ 69 w 70"/>
                <a:gd name="T21" fmla="*/ 1 h 4"/>
                <a:gd name="T22" fmla="*/ 69 w 70"/>
                <a:gd name="T23" fmla="*/ 3 h 4"/>
                <a:gd name="T24" fmla="*/ 1 w 70"/>
                <a:gd name="T25" fmla="*/ 3 h 4"/>
                <a:gd name="T26" fmla="*/ 1 w 70"/>
                <a:gd name="T2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
                  <a:moveTo>
                    <a:pt x="1" y="4"/>
                  </a:moveTo>
                  <a:cubicBezTo>
                    <a:pt x="70" y="4"/>
                    <a:pt x="70" y="4"/>
                    <a:pt x="70" y="4"/>
                  </a:cubicBezTo>
                  <a:cubicBezTo>
                    <a:pt x="70" y="4"/>
                    <a:pt x="70" y="4"/>
                    <a:pt x="70" y="4"/>
                  </a:cubicBezTo>
                  <a:cubicBezTo>
                    <a:pt x="70" y="1"/>
                    <a:pt x="70" y="1"/>
                    <a:pt x="70" y="1"/>
                  </a:cubicBezTo>
                  <a:cubicBezTo>
                    <a:pt x="70" y="1"/>
                    <a:pt x="70" y="0"/>
                    <a:pt x="70" y="0"/>
                  </a:cubicBezTo>
                  <a:cubicBezTo>
                    <a:pt x="1" y="0"/>
                    <a:pt x="1" y="0"/>
                    <a:pt x="1" y="0"/>
                  </a:cubicBezTo>
                  <a:cubicBezTo>
                    <a:pt x="0" y="0"/>
                    <a:pt x="0" y="1"/>
                    <a:pt x="0" y="1"/>
                  </a:cubicBezTo>
                  <a:cubicBezTo>
                    <a:pt x="0" y="4"/>
                    <a:pt x="0" y="4"/>
                    <a:pt x="0" y="4"/>
                  </a:cubicBezTo>
                  <a:cubicBezTo>
                    <a:pt x="0" y="4"/>
                    <a:pt x="0" y="4"/>
                    <a:pt x="1" y="4"/>
                  </a:cubicBezTo>
                  <a:close/>
                  <a:moveTo>
                    <a:pt x="1" y="1"/>
                  </a:moveTo>
                  <a:cubicBezTo>
                    <a:pt x="69" y="1"/>
                    <a:pt x="69" y="1"/>
                    <a:pt x="69" y="1"/>
                  </a:cubicBezTo>
                  <a:cubicBezTo>
                    <a:pt x="69" y="3"/>
                    <a:pt x="69" y="3"/>
                    <a:pt x="69" y="3"/>
                  </a:cubicBezTo>
                  <a:cubicBezTo>
                    <a:pt x="1" y="3"/>
                    <a:pt x="1" y="3"/>
                    <a:pt x="1" y="3"/>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99">
              <a:extLst>
                <a:ext uri="{FF2B5EF4-FFF2-40B4-BE49-F238E27FC236}">
                  <a16:creationId xmlns:a16="http://schemas.microsoft.com/office/drawing/2014/main" id="{58BF7B2B-0AAB-B2F8-3596-7D489FF9ECB7}"/>
                </a:ext>
              </a:extLst>
            </p:cNvPr>
            <p:cNvSpPr>
              <a:spLocks noEditPoints="1"/>
            </p:cNvSpPr>
            <p:nvPr userDrawn="1"/>
          </p:nvSpPr>
          <p:spPr bwMode="auto">
            <a:xfrm>
              <a:off x="12026900" y="4275138"/>
              <a:ext cx="12700"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300">
              <a:extLst>
                <a:ext uri="{FF2B5EF4-FFF2-40B4-BE49-F238E27FC236}">
                  <a16:creationId xmlns:a16="http://schemas.microsoft.com/office/drawing/2014/main" id="{04232320-71B8-0ABB-A98E-5600D5C32DCE}"/>
                </a:ext>
              </a:extLst>
            </p:cNvPr>
            <p:cNvSpPr>
              <a:spLocks noEditPoints="1"/>
            </p:cNvSpPr>
            <p:nvPr userDrawn="1"/>
          </p:nvSpPr>
          <p:spPr bwMode="auto">
            <a:xfrm>
              <a:off x="11293475"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9" y="16"/>
                    <a:pt x="9" y="15"/>
                    <a:pt x="9" y="15"/>
                  </a:cubicBezTo>
                  <a:cubicBezTo>
                    <a:pt x="9" y="1"/>
                    <a:pt x="9" y="1"/>
                    <a:pt x="9" y="1"/>
                  </a:cubicBezTo>
                  <a:cubicBezTo>
                    <a:pt x="9" y="0"/>
                    <a:pt x="9" y="0"/>
                    <a:pt x="8" y="0"/>
                  </a:cubicBezTo>
                  <a:cubicBezTo>
                    <a:pt x="1" y="0"/>
                    <a:pt x="1" y="0"/>
                    <a:pt x="1" y="0"/>
                  </a:cubicBezTo>
                  <a:cubicBezTo>
                    <a:pt x="1" y="0"/>
                    <a:pt x="0" y="0"/>
                    <a:pt x="0" y="1"/>
                  </a:cubicBezTo>
                  <a:cubicBezTo>
                    <a:pt x="0" y="15"/>
                    <a:pt x="0" y="15"/>
                    <a:pt x="0" y="15"/>
                  </a:cubicBezTo>
                  <a:cubicBezTo>
                    <a:pt x="0" y="15"/>
                    <a:pt x="1"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301">
              <a:extLst>
                <a:ext uri="{FF2B5EF4-FFF2-40B4-BE49-F238E27FC236}">
                  <a16:creationId xmlns:a16="http://schemas.microsoft.com/office/drawing/2014/main" id="{91F005B5-2408-00EC-D76C-FAADB6CC4E0A}"/>
                </a:ext>
              </a:extLst>
            </p:cNvPr>
            <p:cNvSpPr>
              <a:spLocks noEditPoints="1"/>
            </p:cNvSpPr>
            <p:nvPr userDrawn="1"/>
          </p:nvSpPr>
          <p:spPr bwMode="auto">
            <a:xfrm>
              <a:off x="11363325" y="4589463"/>
              <a:ext cx="53975" cy="112713"/>
            </a:xfrm>
            <a:custGeom>
              <a:avLst/>
              <a:gdLst>
                <a:gd name="T0" fmla="*/ 0 w 8"/>
                <a:gd name="T1" fmla="*/ 16 h 16"/>
                <a:gd name="T2" fmla="*/ 8 w 8"/>
                <a:gd name="T3" fmla="*/ 16 h 16"/>
                <a:gd name="T4" fmla="*/ 8 w 8"/>
                <a:gd name="T5" fmla="*/ 15 h 16"/>
                <a:gd name="T6" fmla="*/ 8 w 8"/>
                <a:gd name="T7" fmla="*/ 1 h 16"/>
                <a:gd name="T8" fmla="*/ 8 w 8"/>
                <a:gd name="T9" fmla="*/ 0 h 16"/>
                <a:gd name="T10" fmla="*/ 0 w 8"/>
                <a:gd name="T11" fmla="*/ 0 h 16"/>
                <a:gd name="T12" fmla="*/ 0 w 8"/>
                <a:gd name="T13" fmla="*/ 1 h 16"/>
                <a:gd name="T14" fmla="*/ 0 w 8"/>
                <a:gd name="T15" fmla="*/ 15 h 16"/>
                <a:gd name="T16" fmla="*/ 0 w 8"/>
                <a:gd name="T17" fmla="*/ 16 h 16"/>
                <a:gd name="T18" fmla="*/ 1 w 8"/>
                <a:gd name="T19" fmla="*/ 1 h 16"/>
                <a:gd name="T20" fmla="*/ 7 w 8"/>
                <a:gd name="T21" fmla="*/ 1 h 16"/>
                <a:gd name="T22" fmla="*/ 7 w 8"/>
                <a:gd name="T23" fmla="*/ 15 h 16"/>
                <a:gd name="T24" fmla="*/ 1 w 8"/>
                <a:gd name="T25" fmla="*/ 15 h 16"/>
                <a:gd name="T26" fmla="*/ 1 w 8"/>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6">
                  <a:moveTo>
                    <a:pt x="0" y="16"/>
                  </a:moveTo>
                  <a:cubicBezTo>
                    <a:pt x="8" y="16"/>
                    <a:pt x="8" y="16"/>
                    <a:pt x="8" y="16"/>
                  </a:cubicBezTo>
                  <a:cubicBezTo>
                    <a:pt x="8" y="16"/>
                    <a:pt x="8" y="15"/>
                    <a:pt x="8" y="15"/>
                  </a:cubicBezTo>
                  <a:cubicBezTo>
                    <a:pt x="8" y="1"/>
                    <a:pt x="8" y="1"/>
                    <a:pt x="8" y="1"/>
                  </a:cubicBezTo>
                  <a:cubicBezTo>
                    <a:pt x="8" y="0"/>
                    <a:pt x="8" y="0"/>
                    <a:pt x="8" y="0"/>
                  </a:cubicBezTo>
                  <a:cubicBezTo>
                    <a:pt x="0" y="0"/>
                    <a:pt x="0" y="0"/>
                    <a:pt x="0" y="0"/>
                  </a:cubicBezTo>
                  <a:cubicBezTo>
                    <a:pt x="0" y="0"/>
                    <a:pt x="0" y="0"/>
                    <a:pt x="0" y="1"/>
                  </a:cubicBezTo>
                  <a:cubicBezTo>
                    <a:pt x="0" y="15"/>
                    <a:pt x="0" y="15"/>
                    <a:pt x="0" y="15"/>
                  </a:cubicBezTo>
                  <a:cubicBezTo>
                    <a:pt x="0" y="15"/>
                    <a:pt x="0" y="16"/>
                    <a:pt x="0" y="16"/>
                  </a:cubicBezTo>
                  <a:close/>
                  <a:moveTo>
                    <a:pt x="1" y="1"/>
                  </a:moveTo>
                  <a:cubicBezTo>
                    <a:pt x="7" y="1"/>
                    <a:pt x="7" y="1"/>
                    <a:pt x="7" y="1"/>
                  </a:cubicBezTo>
                  <a:cubicBezTo>
                    <a:pt x="7" y="15"/>
                    <a:pt x="7" y="15"/>
                    <a:pt x="7"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302">
              <a:extLst>
                <a:ext uri="{FF2B5EF4-FFF2-40B4-BE49-F238E27FC236}">
                  <a16:creationId xmlns:a16="http://schemas.microsoft.com/office/drawing/2014/main" id="{BCE2855F-3E3C-ACDB-6B2E-9A9022FAFB0F}"/>
                </a:ext>
              </a:extLst>
            </p:cNvPr>
            <p:cNvSpPr>
              <a:spLocks noEditPoints="1"/>
            </p:cNvSpPr>
            <p:nvPr userDrawn="1"/>
          </p:nvSpPr>
          <p:spPr bwMode="auto">
            <a:xfrm>
              <a:off x="11120438"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1 w 2"/>
                <a:gd name="T15" fmla="*/ 1 h 19"/>
                <a:gd name="T16" fmla="*/ 1 w 2"/>
                <a:gd name="T17" fmla="*/ 1 h 19"/>
                <a:gd name="T18" fmla="*/ 1 w 2"/>
                <a:gd name="T19" fmla="*/ 1 h 19"/>
                <a:gd name="T20" fmla="*/ 1 w 2"/>
                <a:gd name="T21" fmla="*/ 18 h 19"/>
                <a:gd name="T22" fmla="*/ 1 w 2"/>
                <a:gd name="T23" fmla="*/ 18 h 19"/>
                <a:gd name="T24" fmla="*/ 1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1" y="1"/>
                  </a:moveTo>
                  <a:cubicBezTo>
                    <a:pt x="1" y="1"/>
                    <a:pt x="1" y="1"/>
                    <a:pt x="1" y="1"/>
                  </a:cubicBezTo>
                  <a:cubicBezTo>
                    <a:pt x="1" y="1"/>
                    <a:pt x="1" y="1"/>
                    <a:pt x="1" y="1"/>
                  </a:cubicBezTo>
                  <a:cubicBezTo>
                    <a:pt x="1" y="18"/>
                    <a:pt x="1" y="18"/>
                    <a:pt x="1" y="18"/>
                  </a:cubicBezTo>
                  <a:cubicBezTo>
                    <a:pt x="1"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303">
              <a:extLst>
                <a:ext uri="{FF2B5EF4-FFF2-40B4-BE49-F238E27FC236}">
                  <a16:creationId xmlns:a16="http://schemas.microsoft.com/office/drawing/2014/main" id="{ECED8CC9-7026-F568-AF95-E0D3D425F9C5}"/>
                </a:ext>
              </a:extLst>
            </p:cNvPr>
            <p:cNvSpPr>
              <a:spLocks noEditPoints="1"/>
            </p:cNvSpPr>
            <p:nvPr userDrawn="1"/>
          </p:nvSpPr>
          <p:spPr bwMode="auto">
            <a:xfrm>
              <a:off x="11217275"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0 w 2"/>
                <a:gd name="T15" fmla="*/ 1 h 19"/>
                <a:gd name="T16" fmla="*/ 1 w 2"/>
                <a:gd name="T17" fmla="*/ 1 h 19"/>
                <a:gd name="T18" fmla="*/ 1 w 2"/>
                <a:gd name="T19" fmla="*/ 1 h 19"/>
                <a:gd name="T20" fmla="*/ 1 w 2"/>
                <a:gd name="T21" fmla="*/ 18 h 19"/>
                <a:gd name="T22" fmla="*/ 0 w 2"/>
                <a:gd name="T23" fmla="*/ 18 h 19"/>
                <a:gd name="T24" fmla="*/ 0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0" y="1"/>
                  </a:moveTo>
                  <a:cubicBezTo>
                    <a:pt x="0" y="1"/>
                    <a:pt x="1" y="1"/>
                    <a:pt x="1" y="1"/>
                  </a:cubicBezTo>
                  <a:cubicBezTo>
                    <a:pt x="1" y="1"/>
                    <a:pt x="1" y="1"/>
                    <a:pt x="1" y="1"/>
                  </a:cubicBezTo>
                  <a:cubicBezTo>
                    <a:pt x="1" y="18"/>
                    <a:pt x="1" y="18"/>
                    <a:pt x="1" y="18"/>
                  </a:cubicBezTo>
                  <a:cubicBezTo>
                    <a:pt x="1" y="18"/>
                    <a:pt x="0" y="18"/>
                    <a:pt x="0" y="18"/>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304">
              <a:extLst>
                <a:ext uri="{FF2B5EF4-FFF2-40B4-BE49-F238E27FC236}">
                  <a16:creationId xmlns:a16="http://schemas.microsoft.com/office/drawing/2014/main" id="{CDFFB4E4-5BC2-F858-10BB-7BB1CEAE841B}"/>
                </a:ext>
              </a:extLst>
            </p:cNvPr>
            <p:cNvSpPr>
              <a:spLocks noEditPoints="1"/>
            </p:cNvSpPr>
            <p:nvPr userDrawn="1"/>
          </p:nvSpPr>
          <p:spPr bwMode="auto">
            <a:xfrm>
              <a:off x="12012613" y="4729163"/>
              <a:ext cx="26988" cy="34925"/>
            </a:xfrm>
            <a:custGeom>
              <a:avLst/>
              <a:gdLst>
                <a:gd name="T0" fmla="*/ 2 w 4"/>
                <a:gd name="T1" fmla="*/ 5 h 5"/>
                <a:gd name="T2" fmla="*/ 3 w 4"/>
                <a:gd name="T3" fmla="*/ 4 h 5"/>
                <a:gd name="T4" fmla="*/ 3 w 4"/>
                <a:gd name="T5" fmla="*/ 0 h 5"/>
                <a:gd name="T6" fmla="*/ 1 w 4"/>
                <a:gd name="T7" fmla="*/ 0 h 5"/>
                <a:gd name="T8" fmla="*/ 0 w 4"/>
                <a:gd name="T9" fmla="*/ 3 h 5"/>
                <a:gd name="T10" fmla="*/ 2 w 4"/>
                <a:gd name="T11" fmla="*/ 5 h 5"/>
                <a:gd name="T12" fmla="*/ 2 w 4"/>
                <a:gd name="T13" fmla="*/ 5 h 5"/>
                <a:gd name="T14" fmla="*/ 1 w 4"/>
                <a:gd name="T15" fmla="*/ 2 h 5"/>
                <a:gd name="T16" fmla="*/ 2 w 4"/>
                <a:gd name="T17" fmla="*/ 1 h 5"/>
                <a:gd name="T18" fmla="*/ 2 w 4"/>
                <a:gd name="T19" fmla="*/ 1 h 5"/>
                <a:gd name="T20" fmla="*/ 2 w 4"/>
                <a:gd name="T21" fmla="*/ 3 h 5"/>
                <a:gd name="T22" fmla="*/ 2 w 4"/>
                <a:gd name="T23" fmla="*/ 4 h 5"/>
                <a:gd name="T24" fmla="*/ 1 w 4"/>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5"/>
                  </a:moveTo>
                  <a:cubicBezTo>
                    <a:pt x="2" y="5"/>
                    <a:pt x="3" y="4"/>
                    <a:pt x="3" y="4"/>
                  </a:cubicBezTo>
                  <a:cubicBezTo>
                    <a:pt x="4" y="3"/>
                    <a:pt x="4" y="1"/>
                    <a:pt x="3" y="0"/>
                  </a:cubicBezTo>
                  <a:cubicBezTo>
                    <a:pt x="3" y="0"/>
                    <a:pt x="2" y="0"/>
                    <a:pt x="1" y="0"/>
                  </a:cubicBezTo>
                  <a:cubicBezTo>
                    <a:pt x="0" y="0"/>
                    <a:pt x="0" y="1"/>
                    <a:pt x="0" y="3"/>
                  </a:cubicBezTo>
                  <a:cubicBezTo>
                    <a:pt x="0" y="4"/>
                    <a:pt x="1" y="5"/>
                    <a:pt x="2" y="5"/>
                  </a:cubicBezTo>
                  <a:cubicBezTo>
                    <a:pt x="2" y="5"/>
                    <a:pt x="2" y="5"/>
                    <a:pt x="2" y="5"/>
                  </a:cubicBezTo>
                  <a:close/>
                  <a:moveTo>
                    <a:pt x="1" y="2"/>
                  </a:moveTo>
                  <a:cubicBezTo>
                    <a:pt x="1" y="2"/>
                    <a:pt x="1" y="1"/>
                    <a:pt x="2" y="1"/>
                  </a:cubicBezTo>
                  <a:cubicBezTo>
                    <a:pt x="2" y="1"/>
                    <a:pt x="2" y="1"/>
                    <a:pt x="2" y="1"/>
                  </a:cubicBezTo>
                  <a:cubicBezTo>
                    <a:pt x="3" y="2"/>
                    <a:pt x="3" y="3"/>
                    <a:pt x="2" y="3"/>
                  </a:cubicBezTo>
                  <a:cubicBezTo>
                    <a:pt x="2" y="4"/>
                    <a:pt x="2" y="4"/>
                    <a:pt x="2" y="4"/>
                  </a:cubicBezTo>
                  <a:cubicBezTo>
                    <a:pt x="1" y="4"/>
                    <a:pt x="1" y="3"/>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305">
              <a:extLst>
                <a:ext uri="{FF2B5EF4-FFF2-40B4-BE49-F238E27FC236}">
                  <a16:creationId xmlns:a16="http://schemas.microsoft.com/office/drawing/2014/main" id="{457B7E91-F005-A7AF-8485-639BBCB2AFFF}"/>
                </a:ext>
              </a:extLst>
            </p:cNvPr>
            <p:cNvSpPr>
              <a:spLocks noEditPoints="1"/>
            </p:cNvSpPr>
            <p:nvPr userDrawn="1"/>
          </p:nvSpPr>
          <p:spPr bwMode="auto">
            <a:xfrm>
              <a:off x="11936413" y="4743450"/>
              <a:ext cx="20638" cy="34925"/>
            </a:xfrm>
            <a:custGeom>
              <a:avLst/>
              <a:gdLst>
                <a:gd name="T0" fmla="*/ 2 w 3"/>
                <a:gd name="T1" fmla="*/ 5 h 5"/>
                <a:gd name="T2" fmla="*/ 3 w 3"/>
                <a:gd name="T3" fmla="*/ 4 h 5"/>
                <a:gd name="T4" fmla="*/ 3 w 3"/>
                <a:gd name="T5" fmla="*/ 4 h 5"/>
                <a:gd name="T6" fmla="*/ 3 w 3"/>
                <a:gd name="T7" fmla="*/ 3 h 5"/>
                <a:gd name="T8" fmla="*/ 3 w 3"/>
                <a:gd name="T9" fmla="*/ 1 h 5"/>
                <a:gd name="T10" fmla="*/ 2 w 3"/>
                <a:gd name="T11" fmla="*/ 0 h 5"/>
                <a:gd name="T12" fmla="*/ 2 w 3"/>
                <a:gd name="T13" fmla="*/ 0 h 5"/>
                <a:gd name="T14" fmla="*/ 0 w 3"/>
                <a:gd name="T15" fmla="*/ 1 h 5"/>
                <a:gd name="T16" fmla="*/ 0 w 3"/>
                <a:gd name="T17" fmla="*/ 4 h 5"/>
                <a:gd name="T18" fmla="*/ 2 w 3"/>
                <a:gd name="T19" fmla="*/ 5 h 5"/>
                <a:gd name="T20" fmla="*/ 2 w 3"/>
                <a:gd name="T21" fmla="*/ 5 h 5"/>
                <a:gd name="T22" fmla="*/ 1 w 3"/>
                <a:gd name="T23" fmla="*/ 1 h 5"/>
                <a:gd name="T24" fmla="*/ 2 w 3"/>
                <a:gd name="T25" fmla="*/ 1 h 5"/>
                <a:gd name="T26" fmla="*/ 2 w 3"/>
                <a:gd name="T27" fmla="*/ 1 h 5"/>
                <a:gd name="T28" fmla="*/ 2 w 3"/>
                <a:gd name="T29" fmla="*/ 1 h 5"/>
                <a:gd name="T30" fmla="*/ 2 w 3"/>
                <a:gd name="T31" fmla="*/ 2 h 5"/>
                <a:gd name="T32" fmla="*/ 2 w 3"/>
                <a:gd name="T33" fmla="*/ 4 h 5"/>
                <a:gd name="T34" fmla="*/ 2 w 3"/>
                <a:gd name="T35" fmla="*/ 4 h 5"/>
                <a:gd name="T36" fmla="*/ 1 w 3"/>
                <a:gd name="T37" fmla="*/ 4 h 5"/>
                <a:gd name="T38" fmla="*/ 1 w 3"/>
                <a:gd name="T3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5">
                  <a:moveTo>
                    <a:pt x="2" y="5"/>
                  </a:moveTo>
                  <a:cubicBezTo>
                    <a:pt x="2" y="5"/>
                    <a:pt x="3" y="4"/>
                    <a:pt x="3" y="4"/>
                  </a:cubicBezTo>
                  <a:cubicBezTo>
                    <a:pt x="3" y="4"/>
                    <a:pt x="3" y="4"/>
                    <a:pt x="3" y="4"/>
                  </a:cubicBezTo>
                  <a:cubicBezTo>
                    <a:pt x="3" y="3"/>
                    <a:pt x="3" y="3"/>
                    <a:pt x="3" y="3"/>
                  </a:cubicBezTo>
                  <a:cubicBezTo>
                    <a:pt x="3" y="2"/>
                    <a:pt x="3" y="2"/>
                    <a:pt x="3" y="1"/>
                  </a:cubicBezTo>
                  <a:cubicBezTo>
                    <a:pt x="3" y="0"/>
                    <a:pt x="2" y="0"/>
                    <a:pt x="2" y="0"/>
                  </a:cubicBezTo>
                  <a:cubicBezTo>
                    <a:pt x="2" y="0"/>
                    <a:pt x="2" y="0"/>
                    <a:pt x="2" y="0"/>
                  </a:cubicBezTo>
                  <a:cubicBezTo>
                    <a:pt x="1" y="0"/>
                    <a:pt x="0" y="1"/>
                    <a:pt x="0" y="1"/>
                  </a:cubicBezTo>
                  <a:cubicBezTo>
                    <a:pt x="0" y="2"/>
                    <a:pt x="0" y="4"/>
                    <a:pt x="0" y="4"/>
                  </a:cubicBezTo>
                  <a:cubicBezTo>
                    <a:pt x="1" y="5"/>
                    <a:pt x="1" y="5"/>
                    <a:pt x="2" y="5"/>
                  </a:cubicBezTo>
                  <a:cubicBezTo>
                    <a:pt x="2" y="5"/>
                    <a:pt x="2" y="5"/>
                    <a:pt x="2" y="5"/>
                  </a:cubicBezTo>
                  <a:close/>
                  <a:moveTo>
                    <a:pt x="1" y="1"/>
                  </a:moveTo>
                  <a:cubicBezTo>
                    <a:pt x="1" y="1"/>
                    <a:pt x="1" y="1"/>
                    <a:pt x="2" y="1"/>
                  </a:cubicBezTo>
                  <a:cubicBezTo>
                    <a:pt x="2" y="1"/>
                    <a:pt x="2" y="1"/>
                    <a:pt x="2" y="1"/>
                  </a:cubicBezTo>
                  <a:cubicBezTo>
                    <a:pt x="2" y="1"/>
                    <a:pt x="2" y="1"/>
                    <a:pt x="2" y="1"/>
                  </a:cubicBezTo>
                  <a:cubicBezTo>
                    <a:pt x="2" y="2"/>
                    <a:pt x="2" y="2"/>
                    <a:pt x="2" y="2"/>
                  </a:cubicBezTo>
                  <a:cubicBezTo>
                    <a:pt x="2" y="3"/>
                    <a:pt x="2" y="3"/>
                    <a:pt x="2" y="4"/>
                  </a:cubicBezTo>
                  <a:cubicBezTo>
                    <a:pt x="2" y="4"/>
                    <a:pt x="2" y="4"/>
                    <a:pt x="2" y="4"/>
                  </a:cubicBezTo>
                  <a:cubicBezTo>
                    <a:pt x="1" y="4"/>
                    <a:pt x="1" y="4"/>
                    <a:pt x="1" y="4"/>
                  </a:cubicBezTo>
                  <a:cubicBezTo>
                    <a:pt x="1" y="4"/>
                    <a:pt x="1"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308" name="图片 307" descr="logo-05">
            <a:extLst>
              <a:ext uri="{FF2B5EF4-FFF2-40B4-BE49-F238E27FC236}">
                <a16:creationId xmlns:a16="http://schemas.microsoft.com/office/drawing/2014/main" id="{6A54E23D-1B7B-E952-4E95-A1896C0B2BFE}"/>
              </a:ext>
            </a:extLst>
          </p:cNvPr>
          <p:cNvPicPr>
            <a:picLocks noChangeAspect="1"/>
          </p:cNvPicPr>
          <p:nvPr/>
        </p:nvPicPr>
        <p:blipFill>
          <a:blip r:embed="rId3"/>
          <a:stretch>
            <a:fillRect/>
          </a:stretch>
        </p:blipFill>
        <p:spPr>
          <a:xfrm rot="14589132">
            <a:off x="-1719527" y="-1239404"/>
            <a:ext cx="4442460" cy="4099560"/>
          </a:xfrm>
          <a:prstGeom prst="rect">
            <a:avLst/>
          </a:prstGeom>
        </p:spPr>
      </p:pic>
      <p:sp>
        <p:nvSpPr>
          <p:cNvPr id="2" name="文本框 1">
            <a:extLst>
              <a:ext uri="{FF2B5EF4-FFF2-40B4-BE49-F238E27FC236}">
                <a16:creationId xmlns:a16="http://schemas.microsoft.com/office/drawing/2014/main" id="{B523D4D3-4B57-C045-D4CF-382517B0DD2D}"/>
              </a:ext>
            </a:extLst>
          </p:cNvPr>
          <p:cNvSpPr txBox="1"/>
          <p:nvPr/>
        </p:nvSpPr>
        <p:spPr>
          <a:xfrm>
            <a:off x="348034" y="2828835"/>
            <a:ext cx="3108543" cy="1200329"/>
          </a:xfrm>
          <a:prstGeom prst="rect">
            <a:avLst/>
          </a:prstGeom>
          <a:noFill/>
        </p:spPr>
        <p:txBody>
          <a:bodyPr wrap="none" rtlCol="0">
            <a:spAutoFit/>
          </a:bodyPr>
          <a:lstStyle/>
          <a:p>
            <a:pPr algn="l"/>
            <a:r>
              <a:rPr kumimoji="1" lang="en-US" altLang="zh-CN" sz="7200" dirty="0">
                <a:solidFill>
                  <a:schemeClr val="bg1"/>
                </a:solidFill>
                <a:cs typeface="Times New Roman" panose="02020603050405020304" pitchFamily="18" charset="0"/>
              </a:rPr>
              <a:t>Outline</a:t>
            </a:r>
            <a:endParaRPr kumimoji="1" lang="zh-CN" altLang="en-US" sz="5400" dirty="0">
              <a:solidFill>
                <a:schemeClr val="bg1"/>
              </a:solidFill>
              <a:cs typeface="Times New Roman" panose="02020603050405020304" pitchFamily="18" charset="0"/>
            </a:endParaRPr>
          </a:p>
        </p:txBody>
      </p:sp>
      <p:sp>
        <p:nvSpPr>
          <p:cNvPr id="306" name="文本框 305">
            <a:extLst>
              <a:ext uri="{FF2B5EF4-FFF2-40B4-BE49-F238E27FC236}">
                <a16:creationId xmlns:a16="http://schemas.microsoft.com/office/drawing/2014/main" id="{B23FF751-1E7C-FD57-3347-0B8D68359828}"/>
              </a:ext>
            </a:extLst>
          </p:cNvPr>
          <p:cNvSpPr txBox="1"/>
          <p:nvPr/>
        </p:nvSpPr>
        <p:spPr>
          <a:xfrm>
            <a:off x="4418661" y="1330909"/>
            <a:ext cx="4100803" cy="4174541"/>
          </a:xfrm>
          <a:prstGeom prst="rect">
            <a:avLst/>
          </a:prstGeom>
          <a:noFill/>
        </p:spPr>
        <p:txBody>
          <a:bodyPr wrap="none" rtlCol="0">
            <a:spAutoFit/>
          </a:bodyPr>
          <a:lstStyle/>
          <a:p>
            <a:pPr algn="l">
              <a:lnSpc>
                <a:spcPct val="120000"/>
              </a:lnSpc>
            </a:pPr>
            <a:r>
              <a:rPr kumimoji="1" lang="en-US" altLang="zh-CN" sz="3200" b="1" dirty="0">
                <a:solidFill>
                  <a:srgbClr val="AFB2AD"/>
                </a:solidFill>
                <a:cs typeface="Times New Roman" panose="02020603050405020304" pitchFamily="18" charset="0"/>
              </a:rPr>
              <a:t>Introduction</a:t>
            </a:r>
          </a:p>
          <a:p>
            <a:pPr algn="l">
              <a:lnSpc>
                <a:spcPct val="120000"/>
              </a:lnSpc>
            </a:pPr>
            <a:r>
              <a:rPr kumimoji="1" lang="en-US" altLang="zh-CN" sz="3200" b="1" dirty="0">
                <a:solidFill>
                  <a:srgbClr val="AFB2AD"/>
                </a:solidFill>
                <a:cs typeface="Times New Roman" panose="02020603050405020304" pitchFamily="18" charset="0"/>
              </a:rPr>
              <a:t>Overview</a:t>
            </a:r>
          </a:p>
          <a:p>
            <a:pPr algn="l">
              <a:lnSpc>
                <a:spcPct val="120000"/>
              </a:lnSpc>
            </a:pPr>
            <a:r>
              <a:rPr kumimoji="1" lang="en-US" altLang="zh-CN" sz="3200" b="1" dirty="0">
                <a:solidFill>
                  <a:srgbClr val="AFB2AD"/>
                </a:solidFill>
                <a:cs typeface="Times New Roman" panose="02020603050405020304" pitchFamily="18" charset="0"/>
              </a:rPr>
              <a:t>Performance</a:t>
            </a:r>
            <a:r>
              <a:rPr kumimoji="1" lang="zh-CN" altLang="en-US" sz="3200" b="1" dirty="0">
                <a:solidFill>
                  <a:srgbClr val="AFB2AD"/>
                </a:solidFill>
                <a:cs typeface="Times New Roman" panose="02020603050405020304" pitchFamily="18" charset="0"/>
              </a:rPr>
              <a:t> </a:t>
            </a:r>
            <a:r>
              <a:rPr kumimoji="1" lang="en-US" altLang="zh-CN" sz="3200" b="1" dirty="0">
                <a:solidFill>
                  <a:srgbClr val="AFB2AD"/>
                </a:solidFill>
                <a:cs typeface="Times New Roman" panose="02020603050405020304" pitchFamily="18" charset="0"/>
              </a:rPr>
              <a:t>Model</a:t>
            </a:r>
          </a:p>
          <a:p>
            <a:pPr>
              <a:lnSpc>
                <a:spcPct val="120000"/>
              </a:lnSpc>
            </a:pPr>
            <a:r>
              <a:rPr kumimoji="1" lang="en-US" altLang="zh-CN" sz="3200" b="1" dirty="0">
                <a:cs typeface="Times New Roman" panose="02020603050405020304" pitchFamily="18" charset="0"/>
              </a:rPr>
              <a:t>Power</a:t>
            </a:r>
            <a:r>
              <a:rPr kumimoji="1" lang="zh-CN" altLang="en-US" sz="3200" b="1" dirty="0">
                <a:cs typeface="Times New Roman" panose="02020603050405020304" pitchFamily="18" charset="0"/>
              </a:rPr>
              <a:t> </a:t>
            </a:r>
            <a:r>
              <a:rPr kumimoji="1" lang="en-US" altLang="zh-CN" sz="3200" b="1" dirty="0">
                <a:cs typeface="Times New Roman" panose="02020603050405020304" pitchFamily="18" charset="0"/>
              </a:rPr>
              <a:t>Model</a:t>
            </a:r>
          </a:p>
          <a:p>
            <a:pPr>
              <a:lnSpc>
                <a:spcPct val="120000"/>
              </a:lnSpc>
            </a:pPr>
            <a:r>
              <a:rPr kumimoji="1" lang="en-US" altLang="zh-CN" sz="3200" b="1" dirty="0">
                <a:solidFill>
                  <a:srgbClr val="AFB2AD"/>
                </a:solidFill>
                <a:cs typeface="Times New Roman" panose="02020603050405020304" pitchFamily="18" charset="0"/>
              </a:rPr>
              <a:t>Strategy</a:t>
            </a:r>
            <a:r>
              <a:rPr kumimoji="1" lang="zh-CN" altLang="en-US" sz="3200" b="1" dirty="0">
                <a:solidFill>
                  <a:srgbClr val="AFB2AD"/>
                </a:solidFill>
                <a:cs typeface="Times New Roman" panose="02020603050405020304" pitchFamily="18" charset="0"/>
              </a:rPr>
              <a:t> </a:t>
            </a:r>
            <a:r>
              <a:rPr kumimoji="1" lang="en-US" altLang="zh-CN" sz="3200" b="1" dirty="0">
                <a:solidFill>
                  <a:srgbClr val="AFB2AD"/>
                </a:solidFill>
                <a:cs typeface="Times New Roman" panose="02020603050405020304" pitchFamily="18" charset="0"/>
              </a:rPr>
              <a:t>Generation</a:t>
            </a:r>
            <a:endParaRPr lang="zh-CN" altLang="en-US" sz="3200" b="1" dirty="0">
              <a:solidFill>
                <a:srgbClr val="AFB2AD"/>
              </a:solidFill>
              <a:cs typeface="Times New Roman" panose="02020603050405020304" pitchFamily="18" charset="0"/>
            </a:endParaRPr>
          </a:p>
          <a:p>
            <a:pPr algn="l">
              <a:lnSpc>
                <a:spcPct val="120000"/>
              </a:lnSpc>
            </a:pPr>
            <a:r>
              <a:rPr kumimoji="1" lang="en-US" altLang="zh-CN" sz="3200" b="1" dirty="0">
                <a:solidFill>
                  <a:srgbClr val="AFB2AD"/>
                </a:solidFill>
                <a:cs typeface="Times New Roman" panose="02020603050405020304" pitchFamily="18" charset="0"/>
              </a:rPr>
              <a:t>Evaluation</a:t>
            </a:r>
          </a:p>
          <a:p>
            <a:pPr algn="l">
              <a:lnSpc>
                <a:spcPct val="120000"/>
              </a:lnSpc>
            </a:pPr>
            <a:r>
              <a:rPr kumimoji="1" lang="en-US" altLang="zh-CN" sz="3200" b="1" dirty="0">
                <a:solidFill>
                  <a:srgbClr val="AFB2AD"/>
                </a:solidFill>
                <a:cs typeface="Times New Roman" panose="02020603050405020304" pitchFamily="18" charset="0"/>
              </a:rPr>
              <a:t>Conclusion</a:t>
            </a:r>
          </a:p>
        </p:txBody>
      </p:sp>
    </p:spTree>
    <p:extLst>
      <p:ext uri="{BB962C8B-B14F-4D97-AF65-F5344CB8AC3E}">
        <p14:creationId xmlns:p14="http://schemas.microsoft.com/office/powerpoint/2010/main" val="4255294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1CF7B72-CE9E-4CC6-E72D-DD6C6CC967E8}"/>
              </a:ext>
            </a:extLst>
          </p:cNvPr>
          <p:cNvSpPr txBox="1"/>
          <p:nvPr/>
        </p:nvSpPr>
        <p:spPr>
          <a:xfrm>
            <a:off x="1892947" y="270227"/>
            <a:ext cx="6235994" cy="707886"/>
          </a:xfrm>
          <a:prstGeom prst="rect">
            <a:avLst/>
          </a:prstGeom>
          <a:noFill/>
        </p:spPr>
        <p:txBody>
          <a:bodyPr wrap="square">
            <a:spAutoFit/>
          </a:bodyPr>
          <a:lstStyle/>
          <a:p>
            <a:r>
              <a:rPr kumimoji="1" lang="en-US" altLang="zh-CN" sz="4000" dirty="0">
                <a:solidFill>
                  <a:srgbClr val="B88F4D"/>
                </a:solidFill>
                <a:cs typeface="Times New Roman" panose="02020603050405020304" pitchFamily="18" charset="0"/>
              </a:rPr>
              <a:t>Power</a:t>
            </a:r>
            <a:r>
              <a:rPr kumimoji="1" lang="zh-CN" altLang="en-US" sz="4000" dirty="0">
                <a:solidFill>
                  <a:srgbClr val="B88F4D"/>
                </a:solidFill>
                <a:cs typeface="Times New Roman" panose="02020603050405020304" pitchFamily="18" charset="0"/>
              </a:rPr>
              <a:t> </a:t>
            </a:r>
            <a:r>
              <a:rPr kumimoji="1" lang="en-US" altLang="zh-CN" sz="4000" dirty="0">
                <a:solidFill>
                  <a:srgbClr val="B88F4D"/>
                </a:solidFill>
                <a:cs typeface="Times New Roman" panose="02020603050405020304" pitchFamily="18" charset="0"/>
              </a:rPr>
              <a:t>Model</a:t>
            </a:r>
            <a:endParaRPr lang="zh-CN" altLang="en-US" sz="4000" dirty="0">
              <a:solidFill>
                <a:srgbClr val="B88F4D"/>
              </a:solidFill>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5F7CA7B0-EF65-7CC3-78A8-2749D032F52D}"/>
                  </a:ext>
                </a:extLst>
              </p:cNvPr>
              <p:cNvSpPr txBox="1"/>
              <p:nvPr/>
            </p:nvSpPr>
            <p:spPr>
              <a:xfrm>
                <a:off x="59542" y="1212291"/>
                <a:ext cx="11638906" cy="4401205"/>
              </a:xfrm>
              <a:prstGeom prst="rect">
                <a:avLst/>
              </a:prstGeom>
              <a:noFill/>
            </p:spPr>
            <p:txBody>
              <a:bodyPr wrap="square">
                <a:spAutoFit/>
              </a:bodyPr>
              <a:lstStyle/>
              <a:p>
                <a:pPr marL="228611" indent="-228611">
                  <a:buFont typeface="Arial" panose="020B0604020202020204" pitchFamily="34" charset="0"/>
                  <a:buChar char="•"/>
                </a:pPr>
                <a:r>
                  <a:rPr lang="en-US" altLang="zh-CN" sz="2000" dirty="0"/>
                  <a:t>The</a:t>
                </a:r>
                <a:r>
                  <a:rPr lang="zh-CN" altLang="en-US" sz="2000" dirty="0"/>
                  <a:t> </a:t>
                </a:r>
                <a:r>
                  <a:rPr lang="en-US" altLang="zh-CN" sz="2000" dirty="0"/>
                  <a:t>dynamic</a:t>
                </a:r>
                <a:r>
                  <a:rPr lang="zh-CN" altLang="en-US" sz="2000" dirty="0"/>
                  <a:t> </a:t>
                </a:r>
                <a:r>
                  <a:rPr lang="en-US" altLang="zh-CN" sz="2000" dirty="0"/>
                  <a:t>power</a:t>
                </a:r>
                <a:r>
                  <a:rPr lang="zh-CN" altLang="en-US" sz="2000" dirty="0"/>
                  <a:t> </a:t>
                </a:r>
                <a:r>
                  <a:rPr lang="en" altLang="zh-CN" sz="2000" dirty="0"/>
                  <a:t>encompasses load-dependent power</a:t>
                </a:r>
                <a:r>
                  <a:rPr lang="zh-CN" altLang="en-US" sz="2000" dirty="0"/>
                  <a:t> </a:t>
                </a:r>
                <a:r>
                  <a:rPr lang="en-US" altLang="zh-CN" sz="2000" dirty="0"/>
                  <a:t>and</a:t>
                </a:r>
                <a:r>
                  <a:rPr lang="zh-CN" altLang="en-US" sz="2000" dirty="0"/>
                  <a:t> </a:t>
                </a:r>
                <a:r>
                  <a:rPr lang="en-US" altLang="zh-CN" sz="2000" dirty="0"/>
                  <a:t>load-independent</a:t>
                </a:r>
                <a:r>
                  <a:rPr lang="zh-CN" altLang="en-US" sz="2000" dirty="0"/>
                  <a:t> </a:t>
                </a:r>
                <a:r>
                  <a:rPr lang="en-US" altLang="zh-CN" sz="2000" dirty="0"/>
                  <a:t>power.</a:t>
                </a:r>
              </a:p>
              <a:p>
                <a:pPr marL="228611" indent="-228611">
                  <a:buFont typeface="Arial" panose="020B0604020202020204" pitchFamily="34" charset="0"/>
                  <a:buChar char="•"/>
                </a:pPr>
                <a:endParaRPr lang="en" altLang="zh-CN" dirty="0"/>
              </a:p>
              <a:p>
                <a:pPr marL="228611" indent="-228611">
                  <a:buFont typeface="Arial" panose="020B0604020202020204" pitchFamily="34" charset="0"/>
                  <a:buChar char="•"/>
                </a:pPr>
                <a:endParaRPr lang="en" altLang="zh-CN" dirty="0"/>
              </a:p>
              <a:p>
                <a:pPr marL="228611" indent="-228611">
                  <a:buFont typeface="Arial" panose="020B0604020202020204" pitchFamily="34" charset="0"/>
                  <a:buChar char="•"/>
                </a:pPr>
                <a:endParaRPr lang="en" altLang="zh-CN" dirty="0"/>
              </a:p>
              <a:p>
                <a:endParaRPr lang="en" altLang="zh-CN" dirty="0"/>
              </a:p>
              <a:p>
                <a:endParaRPr lang="en" altLang="zh-CN" dirty="0"/>
              </a:p>
              <a:p>
                <a:pPr marL="228611" indent="-228611">
                  <a:buFont typeface="Arial" panose="020B0604020202020204" pitchFamily="34" charset="0"/>
                  <a:buChar char="•"/>
                </a:pPr>
                <a:r>
                  <a:rPr lang="en" altLang="zh-CN" sz="2000" dirty="0"/>
                  <a:t> The static power </a:t>
                </a:r>
                <a:r>
                  <a:rPr lang="en-US" altLang="zh-CN" sz="2000" dirty="0"/>
                  <a:t>can</a:t>
                </a:r>
                <a:r>
                  <a:rPr lang="zh-CN" altLang="en-US" sz="2000" dirty="0"/>
                  <a:t> </a:t>
                </a:r>
                <a:r>
                  <a:rPr lang="en" altLang="zh-CN" sz="2000" dirty="0"/>
                  <a:t>be decomposed into subthreshold leakage current and gate oxide current. Among them, the subthreshold leakage current can be considered to be linearly correlated with temperature</a:t>
                </a:r>
                <a:r>
                  <a:rPr lang="zh-CN" altLang="en-US" sz="2000" dirty="0"/>
                  <a:t> </a:t>
                </a:r>
                <a:r>
                  <a:rPr lang="en-US" altLang="zh-CN" sz="2000" dirty="0"/>
                  <a:t>(</a:t>
                </a:r>
                <a14:m>
                  <m:oMath xmlns:m="http://schemas.openxmlformats.org/officeDocument/2006/math">
                    <m:sSub>
                      <m:sSubPr>
                        <m:ctrlPr>
                          <a:rPr lang="en-US" altLang="zh-CN" sz="2000" b="1" i="1" smtClean="0">
                            <a:latin typeface="Cambria Math" panose="02040503050406030204" pitchFamily="18" charset="0"/>
                          </a:rPr>
                        </m:ctrlPr>
                      </m:sSubPr>
                      <m:e>
                        <m:r>
                          <a:rPr lang="en-US" altLang="zh-CN" sz="2000" b="1" i="1" smtClean="0">
                            <a:latin typeface="Cambria Math" panose="02040503050406030204" pitchFamily="18" charset="0"/>
                          </a:rPr>
                          <m:t>𝑰</m:t>
                        </m:r>
                      </m:e>
                      <m:sub>
                        <m:r>
                          <a:rPr lang="en-US" altLang="zh-CN" sz="2000" b="1" i="1" smtClean="0">
                            <a:latin typeface="Cambria Math" panose="02040503050406030204" pitchFamily="18" charset="0"/>
                          </a:rPr>
                          <m:t>𝒔𝒖𝒃</m:t>
                        </m:r>
                      </m:sub>
                    </m:sSub>
                    <m:r>
                      <a:rPr lang="en-US" altLang="zh-CN" sz="2000" b="1" i="1" smtClean="0">
                        <a:latin typeface="Cambria Math" panose="02040503050406030204" pitchFamily="18" charset="0"/>
                      </a:rPr>
                      <m:t>=</m:t>
                    </m:r>
                    <m:r>
                      <a:rPr lang="en-US" altLang="zh-CN" sz="2000" b="1" i="1" smtClean="0">
                        <a:latin typeface="Cambria Math" panose="02040503050406030204" pitchFamily="18" charset="0"/>
                      </a:rPr>
                      <m:t>𝜸</m:t>
                    </m:r>
                    <m:r>
                      <a:rPr lang="en-US" altLang="zh-CN" sz="2000" b="1" i="1" smtClean="0">
                        <a:latin typeface="Cambria Math" panose="02040503050406030204" pitchFamily="18" charset="0"/>
                      </a:rPr>
                      <m:t>𝑻</m:t>
                    </m:r>
                    <m:r>
                      <a:rPr lang="en-US" altLang="zh-CN" sz="2000" b="1" i="1" smtClean="0">
                        <a:latin typeface="Cambria Math" panose="02040503050406030204" pitchFamily="18" charset="0"/>
                      </a:rPr>
                      <m:t>+</m:t>
                    </m:r>
                    <m:r>
                      <a:rPr lang="en-US" altLang="zh-CN" sz="2000" b="1" i="1" smtClean="0">
                        <a:latin typeface="Cambria Math" panose="02040503050406030204" pitchFamily="18" charset="0"/>
                      </a:rPr>
                      <m:t>𝑪</m:t>
                    </m:r>
                  </m:oMath>
                </a14:m>
                <a:r>
                  <a:rPr lang="en-US" altLang="zh-CN" sz="2000" dirty="0"/>
                  <a:t>)</a:t>
                </a:r>
                <a:r>
                  <a:rPr lang="en" altLang="zh-CN" sz="2000" dirty="0"/>
                  <a:t>.</a:t>
                </a:r>
              </a:p>
              <a:p>
                <a:pPr marL="228611" indent="-228611">
                  <a:buFont typeface="Arial" panose="020B0604020202020204" pitchFamily="34" charset="0"/>
                  <a:buChar char="•"/>
                </a:pPr>
                <a:endParaRPr lang="en" altLang="zh-CN" dirty="0"/>
              </a:p>
              <a:p>
                <a:pPr marL="228611" indent="-228611">
                  <a:buFont typeface="Arial" panose="020B0604020202020204" pitchFamily="34" charset="0"/>
                  <a:buChar char="•"/>
                </a:pPr>
                <a:endParaRPr lang="en" altLang="zh-CN" sz="1800" dirty="0"/>
              </a:p>
              <a:p>
                <a:endParaRPr lang="en" altLang="zh-CN" sz="1800" dirty="0"/>
              </a:p>
              <a:p>
                <a:endParaRPr lang="en" altLang="zh-CN" sz="1800" dirty="0"/>
              </a:p>
              <a:p>
                <a:pPr marL="228611" indent="-228611">
                  <a:buFont typeface="Arial" panose="020B0604020202020204" pitchFamily="34" charset="0"/>
                  <a:buChar char="•"/>
                </a:pPr>
                <a:r>
                  <a:rPr lang="en" altLang="zh-CN" sz="2000" dirty="0"/>
                  <a:t>The hardware power consumption consists of dynamic power and static power.</a:t>
                </a:r>
              </a:p>
              <a:p>
                <a:pPr marL="228611" indent="-228611">
                  <a:buFont typeface="Arial" panose="020B0604020202020204" pitchFamily="34" charset="0"/>
                  <a:buChar char="•"/>
                </a:pPr>
                <a:endParaRPr lang="en" altLang="zh-CN" dirty="0"/>
              </a:p>
            </p:txBody>
          </p:sp>
        </mc:Choice>
        <mc:Fallback xmlns="">
          <p:sp>
            <p:nvSpPr>
              <p:cNvPr id="4" name="文本框 3">
                <a:extLst>
                  <a:ext uri="{FF2B5EF4-FFF2-40B4-BE49-F238E27FC236}">
                    <a16:creationId xmlns:a16="http://schemas.microsoft.com/office/drawing/2014/main" id="{5F7CA7B0-EF65-7CC3-78A8-2749D032F52D}"/>
                  </a:ext>
                </a:extLst>
              </p:cNvPr>
              <p:cNvSpPr txBox="1">
                <a:spLocks noRot="1" noChangeAspect="1" noMove="1" noResize="1" noEditPoints="1" noAdjustHandles="1" noChangeArrowheads="1" noChangeShapeType="1" noTextEdit="1"/>
              </p:cNvSpPr>
              <p:nvPr/>
            </p:nvSpPr>
            <p:spPr>
              <a:xfrm>
                <a:off x="59542" y="1212291"/>
                <a:ext cx="11638906" cy="4401205"/>
              </a:xfrm>
              <a:prstGeom prst="rect">
                <a:avLst/>
              </a:prstGeom>
              <a:blipFill>
                <a:blip r:embed="rId3"/>
                <a:stretch>
                  <a:fillRect l="-436" t="-86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85A23F26-90B3-4632-28E8-CB093C090436}"/>
                  </a:ext>
                </a:extLst>
              </p:cNvPr>
              <p:cNvSpPr txBox="1"/>
              <p:nvPr/>
            </p:nvSpPr>
            <p:spPr>
              <a:xfrm>
                <a:off x="2268277" y="3917086"/>
                <a:ext cx="5994953" cy="183242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1" i="1" smtClean="0">
                              <a:latin typeface="Cambria Math" panose="02040503050406030204" pitchFamily="18" charset="0"/>
                            </a:rPr>
                          </m:ctrlPr>
                        </m:sSubPr>
                        <m:e>
                          <m:r>
                            <a:rPr lang="en-US" altLang="zh-CN" b="1" i="1">
                              <a:latin typeface="Cambria Math" panose="02040503050406030204" pitchFamily="18" charset="0"/>
                            </a:rPr>
                            <m:t>𝑷</m:t>
                          </m:r>
                        </m:e>
                        <m:sub>
                          <m:r>
                            <a:rPr lang="en-US" altLang="zh-CN" b="1" i="1">
                              <a:latin typeface="Cambria Math" panose="02040503050406030204" pitchFamily="18" charset="0"/>
                            </a:rPr>
                            <m:t>𝒔𝒕𝒂𝒕𝒊𝒄</m:t>
                          </m:r>
                        </m:sub>
                      </m:sSub>
                      <m:r>
                        <m:rPr>
                          <m:aln/>
                        </m:rPr>
                        <a:rPr lang="en-US" altLang="zh-CN" b="1" i="1">
                          <a:latin typeface="Cambria Math" panose="02040503050406030204" pitchFamily="18" charset="0"/>
                        </a:rPr>
                        <m:t>=</m:t>
                      </m:r>
                      <m:d>
                        <m:dPr>
                          <m:ctrlPr>
                            <a:rPr lang="en-US" altLang="zh-CN" b="1" i="1" smtClean="0">
                              <a:latin typeface="Cambria Math" panose="02040503050406030204" pitchFamily="18" charset="0"/>
                            </a:rPr>
                          </m:ctrlPr>
                        </m:dPr>
                        <m:e>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𝑰</m:t>
                              </m:r>
                            </m:e>
                            <m:sub>
                              <m:r>
                                <a:rPr lang="en-US" altLang="zh-CN" b="1" i="1" smtClean="0">
                                  <a:latin typeface="Cambria Math" panose="02040503050406030204" pitchFamily="18" charset="0"/>
                                </a:rPr>
                                <m:t>𝒔𝒖𝒃</m:t>
                              </m:r>
                            </m:sub>
                          </m:sSub>
                          <m:r>
                            <a:rPr lang="en-US" altLang="zh-CN" b="1" i="1" smtClean="0">
                              <a:latin typeface="Cambria Math" panose="02040503050406030204" pitchFamily="18" charset="0"/>
                            </a:rPr>
                            <m:t>+</m:t>
                          </m:r>
                          <m:sSub>
                            <m:sSubPr>
                              <m:ctrlPr>
                                <a:rPr lang="en-US" altLang="zh-CN" b="1" i="1" smtClean="0">
                                  <a:latin typeface="Cambria Math" panose="02040503050406030204" pitchFamily="18" charset="0"/>
                                </a:rPr>
                              </m:ctrlPr>
                            </m:sSubPr>
                            <m:e>
                              <m:r>
                                <a:rPr lang="en-US" altLang="zh-CN" b="1" i="1" smtClean="0">
                                  <a:latin typeface="Cambria Math" panose="02040503050406030204" pitchFamily="18" charset="0"/>
                                </a:rPr>
                                <m:t>𝑰</m:t>
                              </m:r>
                            </m:e>
                            <m:sub>
                              <m:r>
                                <a:rPr lang="en-US" altLang="zh-CN" b="1" i="1" smtClean="0">
                                  <a:latin typeface="Cambria Math" panose="02040503050406030204" pitchFamily="18" charset="0"/>
                                </a:rPr>
                                <m:t>𝒈𝒂𝒕𝒆</m:t>
                              </m:r>
                            </m:sub>
                          </m:sSub>
                        </m:e>
                      </m:d>
                      <m:r>
                        <a:rPr lang="en-US" altLang="zh-CN" b="1" i="1" smtClean="0">
                          <a:latin typeface="Cambria Math" panose="02040503050406030204" pitchFamily="18" charset="0"/>
                        </a:rPr>
                        <m:t>𝑽</m:t>
                      </m:r>
                    </m:oMath>
                    <m:oMath xmlns:m="http://schemas.openxmlformats.org/officeDocument/2006/math">
                      <m:r>
                        <m:rPr>
                          <m:aln/>
                        </m:rPr>
                        <a:rPr lang="en-US" altLang="zh-CN" b="1" i="1" smtClean="0">
                          <a:latin typeface="Cambria Math" panose="02040503050406030204" pitchFamily="18" charset="0"/>
                        </a:rPr>
                        <m:t>=</m:t>
                      </m:r>
                      <m:d>
                        <m:dPr>
                          <m:ctrlPr>
                            <a:rPr lang="en-US" altLang="zh-CN" b="1" i="1">
                              <a:latin typeface="Cambria Math" panose="02040503050406030204" pitchFamily="18" charset="0"/>
                            </a:rPr>
                          </m:ctrlPr>
                        </m:dPr>
                        <m:e>
                          <m:r>
                            <a:rPr lang="en-US" altLang="zh-CN" b="1" i="1">
                              <a:latin typeface="Cambria Math" panose="02040503050406030204" pitchFamily="18" charset="0"/>
                            </a:rPr>
                            <m:t>𝜸</m:t>
                          </m:r>
                          <m:r>
                            <a:rPr lang="en-US" altLang="zh-CN" b="1" i="1">
                              <a:latin typeface="Cambria Math" panose="02040503050406030204" pitchFamily="18" charset="0"/>
                            </a:rPr>
                            <m:t>𝑻</m:t>
                          </m:r>
                          <m:r>
                            <a:rPr lang="en-US" altLang="zh-CN" b="1" i="1">
                              <a:latin typeface="Cambria Math" panose="02040503050406030204" pitchFamily="18" charset="0"/>
                            </a:rPr>
                            <m:t>+</m:t>
                          </m:r>
                          <m:r>
                            <a:rPr lang="en-US" altLang="zh-CN" b="1" i="1">
                              <a:latin typeface="Cambria Math" panose="02040503050406030204" pitchFamily="18" charset="0"/>
                            </a:rPr>
                            <m:t>𝑪</m:t>
                          </m:r>
                          <m:r>
                            <a:rPr lang="en-US" altLang="zh-CN" b="1" i="1">
                              <a:latin typeface="Cambria Math" panose="02040503050406030204" pitchFamily="18" charset="0"/>
                            </a:rPr>
                            <m:t>+</m:t>
                          </m:r>
                          <m:sSub>
                            <m:sSubPr>
                              <m:ctrlPr>
                                <a:rPr lang="en-US" altLang="zh-CN" b="1" i="1">
                                  <a:latin typeface="Cambria Math" panose="02040503050406030204" pitchFamily="18" charset="0"/>
                                </a:rPr>
                              </m:ctrlPr>
                            </m:sSubPr>
                            <m:e>
                              <m:r>
                                <a:rPr lang="en-US" altLang="zh-CN" b="1" i="1">
                                  <a:latin typeface="Cambria Math" panose="02040503050406030204" pitchFamily="18" charset="0"/>
                                </a:rPr>
                                <m:t>𝑰</m:t>
                              </m:r>
                            </m:e>
                            <m:sub>
                              <m:r>
                                <a:rPr lang="en-US" altLang="zh-CN" b="1" i="1">
                                  <a:latin typeface="Cambria Math" panose="02040503050406030204" pitchFamily="18" charset="0"/>
                                </a:rPr>
                                <m:t>𝒈𝒂𝒕𝒆</m:t>
                              </m:r>
                            </m:sub>
                          </m:sSub>
                        </m:e>
                      </m:d>
                      <m:r>
                        <a:rPr lang="en-US" altLang="zh-CN" b="1" i="1">
                          <a:latin typeface="Cambria Math" panose="02040503050406030204" pitchFamily="18" charset="0"/>
                        </a:rPr>
                        <m:t>𝑽</m:t>
                      </m:r>
                    </m:oMath>
                    <m:oMath xmlns:m="http://schemas.openxmlformats.org/officeDocument/2006/math">
                      <m:r>
                        <m:rPr>
                          <m:aln/>
                        </m:rPr>
                        <a:rPr lang="en-US" altLang="zh-CN" b="1" i="1">
                          <a:latin typeface="Cambria Math" panose="02040503050406030204" pitchFamily="18" charset="0"/>
                        </a:rPr>
                        <m:t>=</m:t>
                      </m:r>
                      <m:r>
                        <a:rPr lang="en-US" altLang="zh-CN" b="1" i="1" smtClean="0">
                          <a:solidFill>
                            <a:srgbClr val="FF0000"/>
                          </a:solidFill>
                          <a:latin typeface="Cambria Math" panose="02040503050406030204" pitchFamily="18" charset="0"/>
                        </a:rPr>
                        <m:t>𝜸𝜟</m:t>
                      </m:r>
                      <m:r>
                        <a:rPr lang="en-US" altLang="zh-CN" b="1" i="1" smtClean="0">
                          <a:solidFill>
                            <a:srgbClr val="FF0000"/>
                          </a:solidFill>
                          <a:latin typeface="Cambria Math" panose="02040503050406030204" pitchFamily="18" charset="0"/>
                        </a:rPr>
                        <m:t>𝑻</m:t>
                      </m:r>
                      <m:r>
                        <a:rPr lang="en-US" altLang="zh-CN" b="1" i="1">
                          <a:latin typeface="Cambria Math" panose="02040503050406030204" pitchFamily="18" charset="0"/>
                        </a:rPr>
                        <m:t>+</m:t>
                      </m:r>
                      <m:d>
                        <m:dPr>
                          <m:ctrlPr>
                            <a:rPr lang="en-US" altLang="zh-CN" b="1" i="1">
                              <a:latin typeface="Cambria Math" panose="02040503050406030204" pitchFamily="18" charset="0"/>
                            </a:rPr>
                          </m:ctrlPr>
                        </m:dPr>
                        <m:e>
                          <m:r>
                            <a:rPr lang="en-US" altLang="zh-CN" b="1" i="1">
                              <a:latin typeface="Cambria Math" panose="02040503050406030204" pitchFamily="18" charset="0"/>
                            </a:rPr>
                            <m:t>𝜸</m:t>
                          </m:r>
                          <m:sSub>
                            <m:sSubPr>
                              <m:ctrlPr>
                                <a:rPr lang="en-US" altLang="zh-CN" b="1" i="1">
                                  <a:latin typeface="Cambria Math" panose="02040503050406030204" pitchFamily="18" charset="0"/>
                                </a:rPr>
                              </m:ctrlPr>
                            </m:sSubPr>
                            <m:e>
                              <m:r>
                                <a:rPr lang="en-US" altLang="zh-CN" b="1" i="1">
                                  <a:latin typeface="Cambria Math" panose="02040503050406030204" pitchFamily="18" charset="0"/>
                                </a:rPr>
                                <m:t>𝑻</m:t>
                              </m:r>
                            </m:e>
                            <m:sub>
                              <m:r>
                                <a:rPr lang="en-US" altLang="zh-CN" b="1" i="1">
                                  <a:latin typeface="Cambria Math" panose="02040503050406030204" pitchFamily="18" charset="0"/>
                                </a:rPr>
                                <m:t>𝟎</m:t>
                              </m:r>
                            </m:sub>
                          </m:sSub>
                          <m:r>
                            <a:rPr lang="en-US" altLang="zh-CN" b="1" i="1">
                              <a:latin typeface="Cambria Math" panose="02040503050406030204" pitchFamily="18" charset="0"/>
                            </a:rPr>
                            <m:t>+</m:t>
                          </m:r>
                          <m:r>
                            <a:rPr lang="en-US" altLang="zh-CN" b="1" i="1">
                              <a:latin typeface="Cambria Math" panose="02040503050406030204" pitchFamily="18" charset="0"/>
                            </a:rPr>
                            <m:t>𝑪</m:t>
                          </m:r>
                          <m:r>
                            <a:rPr lang="en-US" altLang="zh-CN" b="1" i="1">
                              <a:latin typeface="Cambria Math" panose="02040503050406030204" pitchFamily="18" charset="0"/>
                            </a:rPr>
                            <m:t>+</m:t>
                          </m:r>
                          <m:sSub>
                            <m:sSubPr>
                              <m:ctrlPr>
                                <a:rPr lang="en-US" altLang="zh-CN" b="1" i="1">
                                  <a:latin typeface="Cambria Math" panose="02040503050406030204" pitchFamily="18" charset="0"/>
                                </a:rPr>
                              </m:ctrlPr>
                            </m:sSubPr>
                            <m:e>
                              <m:r>
                                <a:rPr lang="en-US" altLang="zh-CN" b="1" i="1">
                                  <a:latin typeface="Cambria Math" panose="02040503050406030204" pitchFamily="18" charset="0"/>
                                </a:rPr>
                                <m:t>𝑰</m:t>
                              </m:r>
                            </m:e>
                            <m:sub>
                              <m:r>
                                <a:rPr lang="en-US" altLang="zh-CN" b="1" i="1">
                                  <a:latin typeface="Cambria Math" panose="02040503050406030204" pitchFamily="18" charset="0"/>
                                </a:rPr>
                                <m:t>𝒈𝒂𝒕𝒆</m:t>
                              </m:r>
                            </m:sub>
                          </m:sSub>
                        </m:e>
                      </m:d>
                      <m:r>
                        <a:rPr lang="en-US" altLang="zh-CN" b="1" i="1">
                          <a:latin typeface="Cambria Math" panose="02040503050406030204" pitchFamily="18" charset="0"/>
                        </a:rPr>
                        <m:t>𝑽</m:t>
                      </m:r>
                    </m:oMath>
                    <m:oMath xmlns:m="http://schemas.openxmlformats.org/officeDocument/2006/math">
                      <m:r>
                        <a:rPr lang="zh-CN" altLang="en-US" sz="1870" b="1" i="1">
                          <a:latin typeface="Cambria Math" panose="02040503050406030204" pitchFamily="18" charset="0"/>
                        </a:rPr>
                        <m:t> </m:t>
                      </m:r>
                    </m:oMath>
                  </m:oMathPara>
                </a14:m>
                <a:br>
                  <a:rPr lang="zh-CN" altLang="en-US" sz="1870" b="1" i="1" dirty="0">
                    <a:latin typeface="Cambria Math" panose="02040503050406030204" pitchFamily="18" charset="0"/>
                  </a:rPr>
                </a:br>
                <a:br>
                  <a:rPr lang="en-US" altLang="zh-CN" sz="1870" b="1" i="1" dirty="0">
                    <a:latin typeface="Cambria Math" panose="02040503050406030204" pitchFamily="18" charset="0"/>
                  </a:rPr>
                </a:br>
                <a:endParaRPr lang="en-US" altLang="zh-CN" sz="1870" b="1" i="1" dirty="0">
                  <a:latin typeface="Cambria Math" panose="02040503050406030204" pitchFamily="18" charset="0"/>
                </a:endParaRPr>
              </a:p>
            </p:txBody>
          </p:sp>
        </mc:Choice>
        <mc:Fallback xmlns="">
          <p:sp>
            <p:nvSpPr>
              <p:cNvPr id="5" name="文本框 4">
                <a:extLst>
                  <a:ext uri="{FF2B5EF4-FFF2-40B4-BE49-F238E27FC236}">
                    <a16:creationId xmlns:a16="http://schemas.microsoft.com/office/drawing/2014/main" id="{85A23F26-90B3-4632-28E8-CB093C090436}"/>
                  </a:ext>
                </a:extLst>
              </p:cNvPr>
              <p:cNvSpPr txBox="1">
                <a:spLocks noRot="1" noChangeAspect="1" noMove="1" noResize="1" noEditPoints="1" noAdjustHandles="1" noChangeArrowheads="1" noChangeShapeType="1" noTextEdit="1"/>
              </p:cNvSpPr>
              <p:nvPr/>
            </p:nvSpPr>
            <p:spPr>
              <a:xfrm>
                <a:off x="2268277" y="3917086"/>
                <a:ext cx="5994953" cy="1832425"/>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1597E12A-925F-6DEA-F4E9-D36FF3BE7C9A}"/>
                  </a:ext>
                </a:extLst>
              </p:cNvPr>
              <p:cNvSpPr txBox="1"/>
              <p:nvPr/>
            </p:nvSpPr>
            <p:spPr>
              <a:xfrm>
                <a:off x="3219615" y="1739207"/>
                <a:ext cx="6233160" cy="106580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2400" b="1" i="1" dirty="0" smtClean="0">
                              <a:latin typeface="Cambria Math" panose="02040503050406030204" pitchFamily="18" charset="0"/>
                            </a:rPr>
                          </m:ctrlPr>
                        </m:sSubPr>
                        <m:e>
                          <m:r>
                            <a:rPr lang="en-US" altLang="zh-CN" sz="2400" b="1" i="1" dirty="0">
                              <a:latin typeface="Cambria Math" panose="02040503050406030204" pitchFamily="18" charset="0"/>
                            </a:rPr>
                            <m:t>𝑷</m:t>
                          </m:r>
                        </m:e>
                        <m:sub>
                          <m:r>
                            <a:rPr lang="en-US" altLang="zh-CN" sz="2400" b="1" i="1" dirty="0">
                              <a:latin typeface="Cambria Math" panose="02040503050406030204" pitchFamily="18" charset="0"/>
                            </a:rPr>
                            <m:t>𝒅𝒚𝒏</m:t>
                          </m:r>
                        </m:sub>
                      </m:sSub>
                      <m:r>
                        <a:rPr lang="zh-CN" altLang="en-US" sz="2400" b="1" i="1" dirty="0" smtClean="0">
                          <a:latin typeface="Cambria Math" panose="02040503050406030204" pitchFamily="18" charset="0"/>
                        </a:rPr>
                        <m:t>   </m:t>
                      </m:r>
                      <m:r>
                        <m:rPr>
                          <m:aln/>
                        </m:rPr>
                        <a:rPr lang="en-US" altLang="zh-CN" sz="2400" b="1" i="1" dirty="0">
                          <a:latin typeface="Cambria Math" panose="02040503050406030204" pitchFamily="18" charset="0"/>
                        </a:rPr>
                        <m:t>=</m:t>
                      </m:r>
                      <m:limLow>
                        <m:limLowPr>
                          <m:ctrlPr>
                            <a:rPr lang="en-US" altLang="zh-CN" sz="2400" b="1" i="1" dirty="0" smtClean="0">
                              <a:latin typeface="Cambria Math" panose="02040503050406030204" pitchFamily="18" charset="0"/>
                            </a:rPr>
                          </m:ctrlPr>
                        </m:limLowPr>
                        <m:e>
                          <m:r>
                            <a:rPr lang="zh-CN" altLang="en-US" sz="2400" b="1" i="1" dirty="0" smtClean="0">
                              <a:latin typeface="Cambria Math" panose="02040503050406030204" pitchFamily="18" charset="0"/>
                            </a:rPr>
                            <m:t>   </m:t>
                          </m:r>
                          <m:groupChr>
                            <m:groupChrPr>
                              <m:chr m:val="⏟"/>
                              <m:ctrlPr>
                                <a:rPr lang="en-US" altLang="zh-CN" sz="2400" b="1" i="1" dirty="0" smtClean="0">
                                  <a:latin typeface="Cambria Math" panose="02040503050406030204" pitchFamily="18" charset="0"/>
                                </a:rPr>
                              </m:ctrlPr>
                            </m:groupChrPr>
                            <m:e>
                              <m:r>
                                <a:rPr lang="en-US" altLang="zh-CN" sz="2400" b="1" i="1" dirty="0">
                                  <a:latin typeface="Cambria Math" panose="02040503050406030204" pitchFamily="18" charset="0"/>
                                </a:rPr>
                                <m:t>𝜶</m:t>
                              </m:r>
                              <m:r>
                                <a:rPr lang="en-US" altLang="zh-CN" sz="2400" b="1" i="1" dirty="0">
                                  <a:latin typeface="Cambria Math" panose="02040503050406030204" pitchFamily="18" charset="0"/>
                                </a:rPr>
                                <m:t>𝒇</m:t>
                              </m:r>
                              <m:sSup>
                                <m:sSupPr>
                                  <m:ctrlPr>
                                    <a:rPr lang="en-US" altLang="zh-CN" sz="2400" b="1" i="1" dirty="0">
                                      <a:latin typeface="Cambria Math" panose="02040503050406030204" pitchFamily="18" charset="0"/>
                                    </a:rPr>
                                  </m:ctrlPr>
                                </m:sSupPr>
                                <m:e>
                                  <m:r>
                                    <a:rPr lang="en-US" altLang="zh-CN" sz="2400" b="1" i="1" dirty="0">
                                      <a:latin typeface="Cambria Math" panose="02040503050406030204" pitchFamily="18" charset="0"/>
                                    </a:rPr>
                                    <m:t>𝑽</m:t>
                                  </m:r>
                                </m:e>
                                <m:sup>
                                  <m:r>
                                    <a:rPr lang="en-US" altLang="zh-CN" sz="2400" b="1" i="1" dirty="0">
                                      <a:latin typeface="Cambria Math" panose="02040503050406030204" pitchFamily="18" charset="0"/>
                                    </a:rPr>
                                    <m:t>𝟐</m:t>
                                  </m:r>
                                </m:sup>
                              </m:sSup>
                            </m:e>
                          </m:groupChr>
                        </m:e>
                        <m:lim>
                          <m:r>
                            <a:rPr lang="zh-CN" altLang="en-US" sz="2400" b="1" i="1" dirty="0" smtClean="0">
                              <a:latin typeface="Cambria Math" panose="02040503050406030204" pitchFamily="18" charset="0"/>
                            </a:rPr>
                            <m:t> </m:t>
                          </m:r>
                        </m:lim>
                      </m:limLow>
                      <m:r>
                        <a:rPr lang="zh-CN" altLang="en-US" sz="2400" b="1" i="1" dirty="0" smtClean="0">
                          <a:latin typeface="Cambria Math" panose="02040503050406030204" pitchFamily="18" charset="0"/>
                        </a:rPr>
                        <m:t>         </m:t>
                      </m:r>
                      <m:r>
                        <a:rPr lang="en-US" altLang="zh-CN" sz="2400" b="1" i="1" dirty="0">
                          <a:latin typeface="Cambria Math" panose="02040503050406030204" pitchFamily="18" charset="0"/>
                        </a:rPr>
                        <m:t>+</m:t>
                      </m:r>
                      <m:r>
                        <a:rPr lang="zh-CN" altLang="en-US" sz="2400" b="1" i="1" dirty="0" smtClean="0">
                          <a:latin typeface="Cambria Math" panose="02040503050406030204" pitchFamily="18" charset="0"/>
                        </a:rPr>
                        <m:t>           </m:t>
                      </m:r>
                      <m:limLow>
                        <m:limLowPr>
                          <m:ctrlPr>
                            <a:rPr lang="en" altLang="zh-CN" sz="2400" b="1" i="1" dirty="0" smtClean="0">
                              <a:latin typeface="Cambria Math" panose="02040503050406030204" pitchFamily="18" charset="0"/>
                            </a:rPr>
                          </m:ctrlPr>
                        </m:limLowPr>
                        <m:e>
                          <m:r>
                            <a:rPr lang="zh-CN" altLang="en-US" sz="2400" b="1" i="1" dirty="0" smtClean="0">
                              <a:latin typeface="Cambria Math" panose="02040503050406030204" pitchFamily="18" charset="0"/>
                            </a:rPr>
                            <m:t>     </m:t>
                          </m:r>
                          <m:groupChr>
                            <m:groupChrPr>
                              <m:chr m:val="⏟"/>
                              <m:ctrlPr>
                                <a:rPr lang="en" altLang="zh-CN" sz="2400" b="1" i="1" dirty="0" smtClean="0">
                                  <a:latin typeface="Cambria Math" panose="02040503050406030204" pitchFamily="18" charset="0"/>
                                </a:rPr>
                              </m:ctrlPr>
                            </m:groupChrPr>
                            <m:e>
                              <m:r>
                                <a:rPr lang="en-US" altLang="zh-CN" sz="2400" b="1" i="1" dirty="0">
                                  <a:latin typeface="Cambria Math" panose="02040503050406030204" pitchFamily="18" charset="0"/>
                                </a:rPr>
                                <m:t>𝜷</m:t>
                              </m:r>
                              <m:r>
                                <a:rPr lang="en-US" altLang="zh-CN" sz="2400" b="1" i="1" dirty="0">
                                  <a:latin typeface="Cambria Math" panose="02040503050406030204" pitchFamily="18" charset="0"/>
                                </a:rPr>
                                <m:t>𝒇</m:t>
                              </m:r>
                              <m:sSup>
                                <m:sSupPr>
                                  <m:ctrlPr>
                                    <a:rPr lang="en-US" altLang="zh-CN" sz="2400" b="1" i="1" dirty="0">
                                      <a:latin typeface="Cambria Math" panose="02040503050406030204" pitchFamily="18" charset="0"/>
                                    </a:rPr>
                                  </m:ctrlPr>
                                </m:sSupPr>
                                <m:e>
                                  <m:r>
                                    <a:rPr lang="en-US" altLang="zh-CN" sz="2400" b="1" i="1" dirty="0">
                                      <a:latin typeface="Cambria Math" panose="02040503050406030204" pitchFamily="18" charset="0"/>
                                    </a:rPr>
                                    <m:t>𝑽</m:t>
                                  </m:r>
                                </m:e>
                                <m:sup>
                                  <m:r>
                                    <a:rPr lang="en-US" altLang="zh-CN" sz="2400" b="1" i="1" dirty="0">
                                      <a:latin typeface="Cambria Math" panose="02040503050406030204" pitchFamily="18" charset="0"/>
                                    </a:rPr>
                                    <m:t>𝟐</m:t>
                                  </m:r>
                                </m:sup>
                              </m:sSup>
                            </m:e>
                          </m:groupChr>
                        </m:e>
                        <m:lim>
                          <m:r>
                            <a:rPr lang="zh-CN" altLang="en-US" sz="2400" b="1" i="1" dirty="0" smtClean="0">
                              <a:latin typeface="Cambria Math" panose="02040503050406030204" pitchFamily="18" charset="0"/>
                            </a:rPr>
                            <m:t> </m:t>
                          </m:r>
                        </m:lim>
                      </m:limLow>
                    </m:oMath>
                    <m:oMath xmlns:m="http://schemas.openxmlformats.org/officeDocument/2006/math">
                      <m:r>
                        <a:rPr lang="zh-CN" altLang="en-US" b="1" i="1" smtClean="0">
                          <a:latin typeface="Cambria Math" panose="02040503050406030204" pitchFamily="18" charset="0"/>
                        </a:rPr>
                        <m:t>                </m:t>
                      </m:r>
                      <m:r>
                        <a:rPr lang="en-US" altLang="zh-CN" b="1" i="1" smtClean="0">
                          <a:latin typeface="Cambria Math" panose="02040503050406030204" pitchFamily="18" charset="0"/>
                        </a:rPr>
                        <m:t>𝒍𝒐𝒂𝒅</m:t>
                      </m:r>
                      <m:r>
                        <a:rPr lang="en-US" altLang="zh-CN" b="1" i="1" smtClean="0">
                          <a:latin typeface="Cambria Math" panose="02040503050406030204" pitchFamily="18" charset="0"/>
                        </a:rPr>
                        <m:t>−</m:t>
                      </m:r>
                      <m:r>
                        <a:rPr lang="en-US" altLang="zh-CN" b="1" i="1" smtClean="0">
                          <a:latin typeface="Cambria Math" panose="02040503050406030204" pitchFamily="18" charset="0"/>
                        </a:rPr>
                        <m:t>𝒅𝒆𝒑𝒆𝒏𝒅𝒆𝒏𝒕</m:t>
                      </m:r>
                      <m:r>
                        <a:rPr lang="zh-CN" altLang="en-US" b="1" i="1" smtClean="0">
                          <a:latin typeface="Cambria Math" panose="02040503050406030204" pitchFamily="18" charset="0"/>
                        </a:rPr>
                        <m:t>           </m:t>
                      </m:r>
                      <m:r>
                        <a:rPr lang="en-US" altLang="zh-CN" b="1" i="1" smtClean="0">
                          <a:latin typeface="Cambria Math" panose="02040503050406030204" pitchFamily="18" charset="0"/>
                        </a:rPr>
                        <m:t>𝒍𝒐𝒂𝒅</m:t>
                      </m:r>
                      <m:r>
                        <a:rPr lang="en-US" altLang="zh-CN" b="1" i="1" smtClean="0">
                          <a:latin typeface="Cambria Math" panose="02040503050406030204" pitchFamily="18" charset="0"/>
                        </a:rPr>
                        <m:t>−</m:t>
                      </m:r>
                      <m:r>
                        <a:rPr lang="en-US" altLang="zh-CN" b="1" i="1" smtClean="0">
                          <a:latin typeface="Cambria Math" panose="02040503050406030204" pitchFamily="18" charset="0"/>
                        </a:rPr>
                        <m:t>𝒊𝒏𝒅𝒆𝒑𝒆𝒏𝒅𝒆𝒏𝒕</m:t>
                      </m:r>
                    </m:oMath>
                  </m:oMathPara>
                </a14:m>
                <a:endParaRPr lang="zh-CN" altLang="en-US" sz="4400" dirty="0"/>
              </a:p>
            </p:txBody>
          </p:sp>
        </mc:Choice>
        <mc:Fallback xmlns="">
          <p:sp>
            <p:nvSpPr>
              <p:cNvPr id="7" name="文本框 6">
                <a:extLst>
                  <a:ext uri="{FF2B5EF4-FFF2-40B4-BE49-F238E27FC236}">
                    <a16:creationId xmlns:a16="http://schemas.microsoft.com/office/drawing/2014/main" id="{1597E12A-925F-6DEA-F4E9-D36FF3BE7C9A}"/>
                  </a:ext>
                </a:extLst>
              </p:cNvPr>
              <p:cNvSpPr txBox="1">
                <a:spLocks noRot="1" noChangeAspect="1" noMove="1" noResize="1" noEditPoints="1" noAdjustHandles="1" noChangeArrowheads="1" noChangeShapeType="1" noTextEdit="1"/>
              </p:cNvSpPr>
              <p:nvPr/>
            </p:nvSpPr>
            <p:spPr>
              <a:xfrm>
                <a:off x="3219615" y="1739207"/>
                <a:ext cx="6233160" cy="1065805"/>
              </a:xfrm>
              <a:prstGeom prst="rect">
                <a:avLst/>
              </a:prstGeom>
              <a:blipFill>
                <a:blip r:embed="rId5"/>
                <a:stretch>
                  <a:fillRect b="-588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84E68938-D8CC-F077-F859-9F15848BC5DA}"/>
                  </a:ext>
                </a:extLst>
              </p:cNvPr>
              <p:cNvSpPr txBox="1"/>
              <p:nvPr/>
            </p:nvSpPr>
            <p:spPr>
              <a:xfrm>
                <a:off x="2752249" y="5288250"/>
                <a:ext cx="6233984" cy="11941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800" b="1" i="1" dirty="0" smtClean="0">
                          <a:latin typeface="Cambria Math" panose="02040503050406030204" pitchFamily="18" charset="0"/>
                        </a:rPr>
                        <m:t>𝑷</m:t>
                      </m:r>
                      <m:r>
                        <m:rPr>
                          <m:aln/>
                        </m:rPr>
                        <a:rPr lang="en-US" altLang="zh-CN" sz="1800" b="1" i="1" dirty="0">
                          <a:latin typeface="Cambria Math" panose="02040503050406030204" pitchFamily="18" charset="0"/>
                        </a:rPr>
                        <m:t>=</m:t>
                      </m:r>
                      <m:sSub>
                        <m:sSubPr>
                          <m:ctrlPr>
                            <a:rPr lang="en-US" altLang="zh-CN" sz="1800" b="1" i="1" dirty="0">
                              <a:latin typeface="Cambria Math" panose="02040503050406030204" pitchFamily="18" charset="0"/>
                            </a:rPr>
                          </m:ctrlPr>
                        </m:sSubPr>
                        <m:e>
                          <m:r>
                            <a:rPr lang="en-US" altLang="zh-CN" sz="1800" b="1" i="1" dirty="0">
                              <a:latin typeface="Cambria Math" panose="02040503050406030204" pitchFamily="18" charset="0"/>
                            </a:rPr>
                            <m:t>𝑷</m:t>
                          </m:r>
                        </m:e>
                        <m:sub>
                          <m:r>
                            <a:rPr lang="en-US" altLang="zh-CN" sz="1800" b="1" i="1" dirty="0">
                              <a:latin typeface="Cambria Math" panose="02040503050406030204" pitchFamily="18" charset="0"/>
                            </a:rPr>
                            <m:t>𝒅𝒚𝒏</m:t>
                          </m:r>
                        </m:sub>
                      </m:sSub>
                      <m:r>
                        <a:rPr lang="en-US" altLang="zh-CN" sz="1800" b="1" i="1" dirty="0">
                          <a:latin typeface="Cambria Math" panose="02040503050406030204" pitchFamily="18" charset="0"/>
                        </a:rPr>
                        <m:t>+</m:t>
                      </m:r>
                      <m:sSub>
                        <m:sSubPr>
                          <m:ctrlPr>
                            <a:rPr lang="en-US" altLang="zh-CN" sz="1800" b="1" i="1" dirty="0">
                              <a:latin typeface="Cambria Math" panose="02040503050406030204" pitchFamily="18" charset="0"/>
                            </a:rPr>
                          </m:ctrlPr>
                        </m:sSubPr>
                        <m:e>
                          <m:r>
                            <a:rPr lang="en-US" altLang="zh-CN" sz="1800" b="1" i="1" dirty="0">
                              <a:latin typeface="Cambria Math" panose="02040503050406030204" pitchFamily="18" charset="0"/>
                            </a:rPr>
                            <m:t>𝑷</m:t>
                          </m:r>
                        </m:e>
                        <m:sub>
                          <m:r>
                            <a:rPr lang="en-US" altLang="zh-CN" sz="1800" b="1" i="1" dirty="0">
                              <a:latin typeface="Cambria Math" panose="02040503050406030204" pitchFamily="18" charset="0"/>
                            </a:rPr>
                            <m:t>𝒔𝒕𝒂𝒕𝒊𝒄</m:t>
                          </m:r>
                        </m:sub>
                      </m:sSub>
                    </m:oMath>
                    <m:oMath xmlns:m="http://schemas.openxmlformats.org/officeDocument/2006/math">
                      <m:r>
                        <m:rPr>
                          <m:aln/>
                        </m:rPr>
                        <a:rPr lang="en-US" altLang="zh-CN" sz="1800" b="1" i="1" dirty="0">
                          <a:latin typeface="Cambria Math" panose="02040503050406030204" pitchFamily="18" charset="0"/>
                        </a:rPr>
                        <m:t>=</m:t>
                      </m:r>
                      <m:r>
                        <a:rPr lang="en-US" altLang="zh-CN" sz="1800" b="1" i="1" dirty="0">
                          <a:latin typeface="Cambria Math" panose="02040503050406030204" pitchFamily="18" charset="0"/>
                        </a:rPr>
                        <m:t>𝜶</m:t>
                      </m:r>
                      <m:r>
                        <a:rPr lang="en-US" altLang="zh-CN" sz="1800" b="1" i="1" dirty="0">
                          <a:latin typeface="Cambria Math" panose="02040503050406030204" pitchFamily="18" charset="0"/>
                        </a:rPr>
                        <m:t>𝒇</m:t>
                      </m:r>
                      <m:sSup>
                        <m:sSupPr>
                          <m:ctrlPr>
                            <a:rPr lang="en-US" altLang="zh-CN" sz="1800" b="1" i="1" dirty="0">
                              <a:latin typeface="Cambria Math" panose="02040503050406030204" pitchFamily="18" charset="0"/>
                            </a:rPr>
                          </m:ctrlPr>
                        </m:sSupPr>
                        <m:e>
                          <m:r>
                            <a:rPr lang="en-US" altLang="zh-CN" sz="1800" b="1" i="1" dirty="0">
                              <a:latin typeface="Cambria Math" panose="02040503050406030204" pitchFamily="18" charset="0"/>
                            </a:rPr>
                            <m:t>𝑽</m:t>
                          </m:r>
                        </m:e>
                        <m:sup>
                          <m:r>
                            <a:rPr lang="en-US" altLang="zh-CN" sz="1800" b="1" i="1" dirty="0">
                              <a:latin typeface="Cambria Math" panose="02040503050406030204" pitchFamily="18" charset="0"/>
                            </a:rPr>
                            <m:t>𝟐</m:t>
                          </m:r>
                        </m:sup>
                      </m:sSup>
                      <m:r>
                        <a:rPr lang="en-US" altLang="zh-CN" sz="1800" b="1" i="1" dirty="0">
                          <a:latin typeface="Cambria Math" panose="02040503050406030204" pitchFamily="18" charset="0"/>
                        </a:rPr>
                        <m:t>+</m:t>
                      </m:r>
                      <m:limLow>
                        <m:limLowPr>
                          <m:ctrlPr>
                            <a:rPr lang="en-US" altLang="zh-CN" sz="1800" b="1" i="1" dirty="0">
                              <a:latin typeface="Cambria Math" panose="02040503050406030204" pitchFamily="18" charset="0"/>
                            </a:rPr>
                          </m:ctrlPr>
                        </m:limLowPr>
                        <m:e>
                          <m:groupChr>
                            <m:groupChrPr>
                              <m:chr m:val="⏟"/>
                              <m:ctrlPr>
                                <a:rPr lang="en-US" altLang="zh-CN" sz="1800" b="1" i="1" dirty="0">
                                  <a:latin typeface="Cambria Math" panose="02040503050406030204" pitchFamily="18" charset="0"/>
                                </a:rPr>
                              </m:ctrlPr>
                            </m:groupChrPr>
                            <m:e>
                              <m:r>
                                <a:rPr lang="en-US" altLang="zh-CN" sz="1800" b="1" i="1" dirty="0">
                                  <a:latin typeface="Cambria Math" panose="02040503050406030204" pitchFamily="18" charset="0"/>
                                </a:rPr>
                                <m:t>𝜷</m:t>
                              </m:r>
                              <m:r>
                                <a:rPr lang="en-US" altLang="zh-CN" sz="1800" b="1" i="1" dirty="0">
                                  <a:latin typeface="Cambria Math" panose="02040503050406030204" pitchFamily="18" charset="0"/>
                                </a:rPr>
                                <m:t>𝒇</m:t>
                              </m:r>
                              <m:sSup>
                                <m:sSupPr>
                                  <m:ctrlPr>
                                    <a:rPr lang="en-US" altLang="zh-CN" sz="1800" b="1" i="1" dirty="0">
                                      <a:latin typeface="Cambria Math" panose="02040503050406030204" pitchFamily="18" charset="0"/>
                                    </a:rPr>
                                  </m:ctrlPr>
                                </m:sSupPr>
                                <m:e>
                                  <m:r>
                                    <a:rPr lang="en-US" altLang="zh-CN" sz="1800" b="1" i="1" dirty="0">
                                      <a:latin typeface="Cambria Math" panose="02040503050406030204" pitchFamily="18" charset="0"/>
                                    </a:rPr>
                                    <m:t>𝑽</m:t>
                                  </m:r>
                                </m:e>
                                <m:sup>
                                  <m:r>
                                    <a:rPr lang="en-US" altLang="zh-CN" sz="1800" b="1" i="1" dirty="0">
                                      <a:latin typeface="Cambria Math" panose="02040503050406030204" pitchFamily="18" charset="0"/>
                                    </a:rPr>
                                    <m:t>𝟐</m:t>
                                  </m:r>
                                </m:sup>
                              </m:sSup>
                              <m:r>
                                <a:rPr lang="en-US" altLang="zh-CN" sz="1800" b="1" i="1" dirty="0">
                                  <a:latin typeface="Cambria Math" panose="02040503050406030204" pitchFamily="18" charset="0"/>
                                </a:rPr>
                                <m:t>+</m:t>
                              </m:r>
                              <m:r>
                                <a:rPr lang="en-US" altLang="zh-CN" sz="1800" b="1" i="1" dirty="0">
                                  <a:latin typeface="Cambria Math" panose="02040503050406030204" pitchFamily="18" charset="0"/>
                                </a:rPr>
                                <m:t>𝜽</m:t>
                              </m:r>
                              <m:r>
                                <a:rPr lang="en-US" altLang="zh-CN" sz="1800" b="1" i="1" dirty="0">
                                  <a:latin typeface="Cambria Math" panose="02040503050406030204" pitchFamily="18" charset="0"/>
                                </a:rPr>
                                <m:t>𝑽</m:t>
                              </m:r>
                            </m:e>
                          </m:groupChr>
                        </m:e>
                        <m:lim>
                          <m:r>
                            <a:rPr lang="zh-CN" altLang="en-US" sz="1800" b="1" i="1" dirty="0">
                              <a:latin typeface="Cambria Math" panose="02040503050406030204" pitchFamily="18" charset="0"/>
                            </a:rPr>
                            <m:t> </m:t>
                          </m:r>
                        </m:lim>
                      </m:limLow>
                      <m:r>
                        <a:rPr lang="en-US" altLang="zh-CN" sz="1800" b="1" i="1" dirty="0">
                          <a:latin typeface="Cambria Math" panose="02040503050406030204" pitchFamily="18" charset="0"/>
                        </a:rPr>
                        <m:t>+</m:t>
                      </m:r>
                      <m:limLow>
                        <m:limLowPr>
                          <m:ctrlPr>
                            <a:rPr lang="en-US" altLang="zh-CN" sz="1800" b="1" i="1" dirty="0" smtClean="0">
                              <a:solidFill>
                                <a:srgbClr val="FF0000"/>
                              </a:solidFill>
                              <a:latin typeface="Cambria Math" panose="02040503050406030204" pitchFamily="18" charset="0"/>
                            </a:rPr>
                          </m:ctrlPr>
                        </m:limLowPr>
                        <m:e>
                          <m:groupChr>
                            <m:groupChrPr>
                              <m:chr m:val="⏟"/>
                              <m:ctrlPr>
                                <a:rPr lang="en-US" altLang="zh-CN" sz="1800" b="1" i="1" dirty="0" smtClean="0">
                                  <a:solidFill>
                                    <a:srgbClr val="FF0000"/>
                                  </a:solidFill>
                                  <a:latin typeface="Cambria Math" panose="02040503050406030204" pitchFamily="18" charset="0"/>
                                </a:rPr>
                              </m:ctrlPr>
                            </m:groupChrPr>
                            <m:e>
                              <m:r>
                                <a:rPr lang="en-US" altLang="zh-CN" b="1" i="1" dirty="0">
                                  <a:solidFill>
                                    <a:srgbClr val="FF0000"/>
                                  </a:solidFill>
                                  <a:latin typeface="Cambria Math" panose="02040503050406030204" pitchFamily="18" charset="0"/>
                                </a:rPr>
                                <m:t>𝜸</m:t>
                              </m:r>
                              <m:r>
                                <a:rPr lang="en-US" altLang="zh-CN" b="1" i="1" dirty="0">
                                  <a:solidFill>
                                    <a:srgbClr val="FF0000"/>
                                  </a:solidFill>
                                  <a:latin typeface="Cambria Math" panose="02040503050406030204" pitchFamily="18" charset="0"/>
                                </a:rPr>
                                <m:t>𝑽</m:t>
                              </m:r>
                              <m:r>
                                <a:rPr lang="en-US" altLang="zh-CN" b="1" i="1" dirty="0">
                                  <a:solidFill>
                                    <a:srgbClr val="FF0000"/>
                                  </a:solidFill>
                                  <a:latin typeface="Cambria Math" panose="02040503050406030204" pitchFamily="18" charset="0"/>
                                </a:rPr>
                                <m:t>𝜟</m:t>
                              </m:r>
                              <m:r>
                                <a:rPr lang="en-US" altLang="zh-CN" b="1" i="1" dirty="0">
                                  <a:solidFill>
                                    <a:srgbClr val="FF0000"/>
                                  </a:solidFill>
                                  <a:latin typeface="Cambria Math" panose="02040503050406030204" pitchFamily="18" charset="0"/>
                                </a:rPr>
                                <m:t>𝑻</m:t>
                              </m:r>
                            </m:e>
                          </m:groupChr>
                        </m:e>
                        <m:lim>
                          <m:r>
                            <a:rPr lang="zh-CN" altLang="en-US" sz="1800" b="1" i="1" dirty="0" smtClean="0">
                              <a:solidFill>
                                <a:srgbClr val="FF0000"/>
                              </a:solidFill>
                              <a:latin typeface="Cambria Math" panose="02040503050406030204" pitchFamily="18" charset="0"/>
                            </a:rPr>
                            <m:t> </m:t>
                          </m:r>
                        </m:lim>
                      </m:limLow>
                    </m:oMath>
                    <m:oMath xmlns:m="http://schemas.openxmlformats.org/officeDocument/2006/math">
                      <m:r>
                        <a:rPr lang="zh-CN" altLang="en-US" sz="1800" b="1" i="1">
                          <a:latin typeface="Cambria Math" panose="02040503050406030204" pitchFamily="18" charset="0"/>
                        </a:rPr>
                        <m:t>                                </m:t>
                      </m:r>
                      <m:sSub>
                        <m:sSubPr>
                          <m:ctrlPr>
                            <a:rPr lang="en-US" altLang="zh-CN" sz="1800" b="1" i="1">
                              <a:latin typeface="Cambria Math" panose="02040503050406030204" pitchFamily="18" charset="0"/>
                            </a:rPr>
                          </m:ctrlPr>
                        </m:sSubPr>
                        <m:e>
                          <m:r>
                            <a:rPr lang="en-US" altLang="zh-CN" sz="1800" b="1" i="1">
                              <a:latin typeface="Cambria Math" panose="02040503050406030204" pitchFamily="18" charset="0"/>
                            </a:rPr>
                            <m:t>𝑷</m:t>
                          </m:r>
                        </m:e>
                        <m:sub>
                          <m:r>
                            <a:rPr lang="en-US" altLang="zh-CN" sz="1800" b="1" i="1">
                              <a:latin typeface="Cambria Math" panose="02040503050406030204" pitchFamily="18" charset="0"/>
                            </a:rPr>
                            <m:t>𝒊𝒅𝒍𝒆</m:t>
                          </m:r>
                        </m:sub>
                      </m:sSub>
                      <m:r>
                        <a:rPr lang="zh-CN" altLang="en-US" sz="1800" b="1" i="1" smtClean="0">
                          <a:latin typeface="Cambria Math" panose="02040503050406030204" pitchFamily="18" charset="0"/>
                        </a:rPr>
                        <m:t>            </m:t>
                      </m:r>
                      <m:sSub>
                        <m:sSubPr>
                          <m:ctrlPr>
                            <a:rPr lang="en-US" altLang="zh-CN" sz="1800" b="1" i="1" smtClean="0">
                              <a:solidFill>
                                <a:srgbClr val="FF0000"/>
                              </a:solidFill>
                              <a:latin typeface="Cambria Math" panose="02040503050406030204" pitchFamily="18" charset="0"/>
                            </a:rPr>
                          </m:ctrlPr>
                        </m:sSubPr>
                        <m:e>
                          <m:r>
                            <a:rPr lang="en-US" altLang="zh-CN" sz="1800" b="1" i="1" smtClean="0">
                              <a:solidFill>
                                <a:srgbClr val="FF0000"/>
                              </a:solidFill>
                              <a:latin typeface="Cambria Math" panose="02040503050406030204" pitchFamily="18" charset="0"/>
                            </a:rPr>
                            <m:t>𝑷</m:t>
                          </m:r>
                        </m:e>
                        <m:sub>
                          <m:r>
                            <a:rPr lang="en-US" altLang="zh-CN" sz="1800" b="1" i="0" smtClean="0">
                              <a:solidFill>
                                <a:srgbClr val="FF0000"/>
                              </a:solidFill>
                              <a:latin typeface="Cambria Math" panose="02040503050406030204" pitchFamily="18" charset="0"/>
                            </a:rPr>
                            <m:t>𝚫</m:t>
                          </m:r>
                          <m:r>
                            <a:rPr lang="en-US" altLang="zh-CN" sz="1800" b="1" i="0" smtClean="0">
                              <a:solidFill>
                                <a:srgbClr val="FF0000"/>
                              </a:solidFill>
                              <a:latin typeface="Cambria Math" panose="02040503050406030204" pitchFamily="18" charset="0"/>
                            </a:rPr>
                            <m:t>𝐓</m:t>
                          </m:r>
                        </m:sub>
                      </m:sSub>
                    </m:oMath>
                  </m:oMathPara>
                </a14:m>
                <a:endParaRPr lang="zh-CN" altLang="en-US" dirty="0"/>
              </a:p>
            </p:txBody>
          </p:sp>
        </mc:Choice>
        <mc:Fallback xmlns="">
          <p:sp>
            <p:nvSpPr>
              <p:cNvPr id="6" name="文本框 5">
                <a:extLst>
                  <a:ext uri="{FF2B5EF4-FFF2-40B4-BE49-F238E27FC236}">
                    <a16:creationId xmlns:a16="http://schemas.microsoft.com/office/drawing/2014/main" id="{84E68938-D8CC-F077-F859-9F15848BC5DA}"/>
                  </a:ext>
                </a:extLst>
              </p:cNvPr>
              <p:cNvSpPr txBox="1">
                <a:spLocks noRot="1" noChangeAspect="1" noMove="1" noResize="1" noEditPoints="1" noAdjustHandles="1" noChangeArrowheads="1" noChangeShapeType="1" noTextEdit="1"/>
              </p:cNvSpPr>
              <p:nvPr/>
            </p:nvSpPr>
            <p:spPr>
              <a:xfrm>
                <a:off x="2752249" y="5288250"/>
                <a:ext cx="6233984" cy="1194173"/>
              </a:xfrm>
              <a:prstGeom prst="rect">
                <a:avLst/>
              </a:prstGeom>
              <a:blipFill>
                <a:blip r:embed="rId6"/>
                <a:stretch>
                  <a:fillRect b="-5263"/>
                </a:stretch>
              </a:blipFill>
            </p:spPr>
            <p:txBody>
              <a:bodyPr/>
              <a:lstStyle/>
              <a:p>
                <a:r>
                  <a:rPr lang="zh-CN" altLang="en-US">
                    <a:noFill/>
                  </a:rPr>
                  <a:t> </a:t>
                </a:r>
              </a:p>
            </p:txBody>
          </p:sp>
        </mc:Fallback>
      </mc:AlternateContent>
      <p:sp>
        <p:nvSpPr>
          <p:cNvPr id="8" name="灯片编号占位符 656">
            <a:extLst>
              <a:ext uri="{FF2B5EF4-FFF2-40B4-BE49-F238E27FC236}">
                <a16:creationId xmlns:a16="http://schemas.microsoft.com/office/drawing/2014/main" id="{F7A8E097-DE18-CBD9-D9F0-B74D9D9E7C0A}"/>
              </a:ext>
            </a:extLst>
          </p:cNvPr>
          <p:cNvSpPr>
            <a:spLocks noGrp="1"/>
          </p:cNvSpPr>
          <p:nvPr>
            <p:ph type="sldNum" sz="quarter" idx="4"/>
          </p:nvPr>
        </p:nvSpPr>
        <p:spPr>
          <a:xfrm>
            <a:off x="9304593" y="6374590"/>
            <a:ext cx="2700000" cy="316800"/>
          </a:xfrm>
        </p:spPr>
        <p:txBody>
          <a:bodyPr>
            <a:noAutofit/>
          </a:bodyPr>
          <a:lstStyle/>
          <a:p>
            <a:fld id="{49AE70B2-8BF9-45C0-BB95-33D1B9D3A854}" type="slidenum">
              <a:rPr lang="zh-CN" altLang="en-US" sz="1800" b="1" smtClean="0">
                <a:latin typeface="+mn-lt"/>
              </a:rPr>
              <a:pPr/>
              <a:t>19</a:t>
            </a:fld>
            <a:endParaRPr lang="zh-CN" altLang="en-US" sz="1800" b="1" dirty="0">
              <a:latin typeface="+mn-lt"/>
            </a:endParaRPr>
          </a:p>
        </p:txBody>
      </p:sp>
    </p:spTree>
    <p:extLst>
      <p:ext uri="{BB962C8B-B14F-4D97-AF65-F5344CB8AC3E}">
        <p14:creationId xmlns:p14="http://schemas.microsoft.com/office/powerpoint/2010/main" val="3589406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矩形 308">
            <a:extLst>
              <a:ext uri="{FF2B5EF4-FFF2-40B4-BE49-F238E27FC236}">
                <a16:creationId xmlns:a16="http://schemas.microsoft.com/office/drawing/2014/main" id="{EC540F89-4BC9-8543-2FD0-F8924CE3BB4E}"/>
              </a:ext>
            </a:extLst>
          </p:cNvPr>
          <p:cNvSpPr/>
          <p:nvPr/>
        </p:nvSpPr>
        <p:spPr>
          <a:xfrm>
            <a:off x="0" y="0"/>
            <a:ext cx="3650725" cy="6858000"/>
          </a:xfrm>
          <a:prstGeom prst="rect">
            <a:avLst/>
          </a:prstGeom>
          <a:gradFill>
            <a:gsLst>
              <a:gs pos="77000">
                <a:srgbClr val="653673">
                  <a:alpha val="100000"/>
                </a:srgbClr>
              </a:gs>
              <a:gs pos="100000">
                <a:srgbClr val="8C4BA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nvGrpSpPr>
          <p:cNvPr id="4" name="组合 3">
            <a:extLst>
              <a:ext uri="{FF2B5EF4-FFF2-40B4-BE49-F238E27FC236}">
                <a16:creationId xmlns:a16="http://schemas.microsoft.com/office/drawing/2014/main" id="{8A6C1D0B-B066-F65C-0B55-404414C77420}"/>
              </a:ext>
            </a:extLst>
          </p:cNvPr>
          <p:cNvGrpSpPr/>
          <p:nvPr/>
        </p:nvGrpSpPr>
        <p:grpSpPr>
          <a:xfrm>
            <a:off x="0" y="5576887"/>
            <a:ext cx="12192000" cy="1281113"/>
            <a:chOff x="-6350" y="3575050"/>
            <a:chExt cx="12192000" cy="1281113"/>
          </a:xfrm>
          <a:gradFill>
            <a:gsLst>
              <a:gs pos="0">
                <a:srgbClr val="A66BB9">
                  <a:alpha val="0"/>
                </a:srgbClr>
              </a:gs>
              <a:gs pos="100000">
                <a:srgbClr val="A66BB9">
                  <a:alpha val="50000"/>
                </a:srgbClr>
              </a:gs>
            </a:gsLst>
            <a:lin ang="5400000" scaled="0"/>
          </a:gradFill>
        </p:grpSpPr>
        <p:grpSp>
          <p:nvGrpSpPr>
            <p:cNvPr id="5" name="Group 205">
              <a:extLst>
                <a:ext uri="{FF2B5EF4-FFF2-40B4-BE49-F238E27FC236}">
                  <a16:creationId xmlns:a16="http://schemas.microsoft.com/office/drawing/2014/main" id="{48ABA80D-F245-4AD5-1871-51464A6FA5A0}"/>
                </a:ext>
              </a:extLst>
            </p:cNvPr>
            <p:cNvGrpSpPr>
              <a:grpSpLocks/>
            </p:cNvGrpSpPr>
            <p:nvPr userDrawn="1"/>
          </p:nvGrpSpPr>
          <p:grpSpPr bwMode="auto">
            <a:xfrm>
              <a:off x="4810125" y="4400550"/>
              <a:ext cx="4105275" cy="433388"/>
              <a:chOff x="3030" y="2772"/>
              <a:chExt cx="2586" cy="273"/>
            </a:xfrm>
            <a:grpFill/>
          </p:grpSpPr>
          <p:sp>
            <p:nvSpPr>
              <p:cNvPr id="106" name="Line 5">
                <a:extLst>
                  <a:ext uri="{FF2B5EF4-FFF2-40B4-BE49-F238E27FC236}">
                    <a16:creationId xmlns:a16="http://schemas.microsoft.com/office/drawing/2014/main" id="{EFA9A03A-69A9-7A5C-A541-02BF6B10AB2B}"/>
                  </a:ext>
                </a:extLst>
              </p:cNvPr>
              <p:cNvSpPr>
                <a:spLocks noChangeShapeType="1"/>
              </p:cNvSpPr>
              <p:nvPr userDrawn="1"/>
            </p:nvSpPr>
            <p:spPr bwMode="auto">
              <a:xfrm>
                <a:off x="5616" y="2860"/>
                <a:ext cx="0" cy="0"/>
              </a:xfrm>
              <a:prstGeom prst="line">
                <a:avLst/>
              </a:prstGeom>
              <a:grpFill/>
              <a:ln w="12700" cap="rnd">
                <a:solidFill>
                  <a:srgbClr val="BF9C5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7" name="Freeform 6">
                <a:extLst>
                  <a:ext uri="{FF2B5EF4-FFF2-40B4-BE49-F238E27FC236}">
                    <a16:creationId xmlns:a16="http://schemas.microsoft.com/office/drawing/2014/main" id="{CC6C7445-4695-1019-F051-ED047B528DCA}"/>
                  </a:ext>
                </a:extLst>
              </p:cNvPr>
              <p:cNvSpPr>
                <a:spLocks/>
              </p:cNvSpPr>
              <p:nvPr userDrawn="1"/>
            </p:nvSpPr>
            <p:spPr bwMode="auto">
              <a:xfrm>
                <a:off x="3657" y="2794"/>
                <a:ext cx="39" cy="9"/>
              </a:xfrm>
              <a:custGeom>
                <a:avLst/>
                <a:gdLst>
                  <a:gd name="T0" fmla="*/ 8 w 9"/>
                  <a:gd name="T1" fmla="*/ 2 h 2"/>
                  <a:gd name="T2" fmla="*/ 1 w 9"/>
                  <a:gd name="T3" fmla="*/ 2 h 2"/>
                  <a:gd name="T4" fmla="*/ 0 w 9"/>
                  <a:gd name="T5" fmla="*/ 1 h 2"/>
                  <a:gd name="T6" fmla="*/ 1 w 9"/>
                  <a:gd name="T7" fmla="*/ 0 h 2"/>
                  <a:gd name="T8" fmla="*/ 8 w 9"/>
                  <a:gd name="T9" fmla="*/ 0 h 2"/>
                  <a:gd name="T10" fmla="*/ 9 w 9"/>
                  <a:gd name="T11" fmla="*/ 1 h 2"/>
                  <a:gd name="T12" fmla="*/ 8 w 9"/>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2"/>
                    </a:moveTo>
                    <a:cubicBezTo>
                      <a:pt x="1" y="2"/>
                      <a:pt x="1" y="2"/>
                      <a:pt x="1" y="2"/>
                    </a:cubicBezTo>
                    <a:cubicBezTo>
                      <a:pt x="0" y="2"/>
                      <a:pt x="0" y="1"/>
                      <a:pt x="0" y="1"/>
                    </a:cubicBezTo>
                    <a:cubicBezTo>
                      <a:pt x="0" y="0"/>
                      <a:pt x="0" y="0"/>
                      <a:pt x="1" y="0"/>
                    </a:cubicBezTo>
                    <a:cubicBezTo>
                      <a:pt x="8" y="0"/>
                      <a:pt x="8" y="0"/>
                      <a:pt x="8" y="0"/>
                    </a:cubicBezTo>
                    <a:cubicBezTo>
                      <a:pt x="8" y="0"/>
                      <a:pt x="9" y="0"/>
                      <a:pt x="9" y="1"/>
                    </a:cubicBezTo>
                    <a:cubicBezTo>
                      <a:pt x="9" y="1"/>
                      <a:pt x="8" y="2"/>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7">
                <a:extLst>
                  <a:ext uri="{FF2B5EF4-FFF2-40B4-BE49-F238E27FC236}">
                    <a16:creationId xmlns:a16="http://schemas.microsoft.com/office/drawing/2014/main" id="{B67FCB85-6F20-2FFE-9161-2FA5DF5D23DD}"/>
                  </a:ext>
                </a:extLst>
              </p:cNvPr>
              <p:cNvSpPr>
                <a:spLocks/>
              </p:cNvSpPr>
              <p:nvPr userDrawn="1"/>
            </p:nvSpPr>
            <p:spPr bwMode="auto">
              <a:xfrm>
                <a:off x="303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8">
                <a:extLst>
                  <a:ext uri="{FF2B5EF4-FFF2-40B4-BE49-F238E27FC236}">
                    <a16:creationId xmlns:a16="http://schemas.microsoft.com/office/drawing/2014/main" id="{4755DAB5-6FCD-4CB9-F956-4B5ABFEE0922}"/>
                  </a:ext>
                </a:extLst>
              </p:cNvPr>
              <p:cNvSpPr>
                <a:spLocks/>
              </p:cNvSpPr>
              <p:nvPr userDrawn="1"/>
            </p:nvSpPr>
            <p:spPr bwMode="auto">
              <a:xfrm>
                <a:off x="30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9">
                <a:extLst>
                  <a:ext uri="{FF2B5EF4-FFF2-40B4-BE49-F238E27FC236}">
                    <a16:creationId xmlns:a16="http://schemas.microsoft.com/office/drawing/2014/main" id="{472FF4A9-ABB3-D96F-DF23-197A951154EA}"/>
                  </a:ext>
                </a:extLst>
              </p:cNvPr>
              <p:cNvSpPr>
                <a:spLocks/>
              </p:cNvSpPr>
              <p:nvPr userDrawn="1"/>
            </p:nvSpPr>
            <p:spPr bwMode="auto">
              <a:xfrm>
                <a:off x="30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10">
                <a:extLst>
                  <a:ext uri="{FF2B5EF4-FFF2-40B4-BE49-F238E27FC236}">
                    <a16:creationId xmlns:a16="http://schemas.microsoft.com/office/drawing/2014/main" id="{DF6C9F02-3211-FF7E-C83D-9F7C65B5C187}"/>
                  </a:ext>
                </a:extLst>
              </p:cNvPr>
              <p:cNvSpPr>
                <a:spLocks/>
              </p:cNvSpPr>
              <p:nvPr userDrawn="1"/>
            </p:nvSpPr>
            <p:spPr bwMode="auto">
              <a:xfrm>
                <a:off x="30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11">
                <a:extLst>
                  <a:ext uri="{FF2B5EF4-FFF2-40B4-BE49-F238E27FC236}">
                    <a16:creationId xmlns:a16="http://schemas.microsoft.com/office/drawing/2014/main" id="{38769AD7-221D-3880-80EF-4A6010B7F140}"/>
                  </a:ext>
                </a:extLst>
              </p:cNvPr>
              <p:cNvSpPr>
                <a:spLocks/>
              </p:cNvSpPr>
              <p:nvPr userDrawn="1"/>
            </p:nvSpPr>
            <p:spPr bwMode="auto">
              <a:xfrm>
                <a:off x="30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2">
                <a:extLst>
                  <a:ext uri="{FF2B5EF4-FFF2-40B4-BE49-F238E27FC236}">
                    <a16:creationId xmlns:a16="http://schemas.microsoft.com/office/drawing/2014/main" id="{6B75D709-EC7C-7808-8BDC-1E4E6041EA76}"/>
                  </a:ext>
                </a:extLst>
              </p:cNvPr>
              <p:cNvSpPr>
                <a:spLocks/>
              </p:cNvSpPr>
              <p:nvPr userDrawn="1"/>
            </p:nvSpPr>
            <p:spPr bwMode="auto">
              <a:xfrm>
                <a:off x="31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3">
                <a:extLst>
                  <a:ext uri="{FF2B5EF4-FFF2-40B4-BE49-F238E27FC236}">
                    <a16:creationId xmlns:a16="http://schemas.microsoft.com/office/drawing/2014/main" id="{8132790B-8FB3-CA61-4A57-4543E9D5EC1A}"/>
                  </a:ext>
                </a:extLst>
              </p:cNvPr>
              <p:cNvSpPr>
                <a:spLocks/>
              </p:cNvSpPr>
              <p:nvPr userDrawn="1"/>
            </p:nvSpPr>
            <p:spPr bwMode="auto">
              <a:xfrm>
                <a:off x="31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4">
                <a:extLst>
                  <a:ext uri="{FF2B5EF4-FFF2-40B4-BE49-F238E27FC236}">
                    <a16:creationId xmlns:a16="http://schemas.microsoft.com/office/drawing/2014/main" id="{877A5AE4-D740-B855-6E9F-0BE5F962E803}"/>
                  </a:ext>
                </a:extLst>
              </p:cNvPr>
              <p:cNvSpPr>
                <a:spLocks/>
              </p:cNvSpPr>
              <p:nvPr userDrawn="1"/>
            </p:nvSpPr>
            <p:spPr bwMode="auto">
              <a:xfrm>
                <a:off x="31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15">
                <a:extLst>
                  <a:ext uri="{FF2B5EF4-FFF2-40B4-BE49-F238E27FC236}">
                    <a16:creationId xmlns:a16="http://schemas.microsoft.com/office/drawing/2014/main" id="{43853C62-AA12-63AC-4210-C4B47059A531}"/>
                  </a:ext>
                </a:extLst>
              </p:cNvPr>
              <p:cNvSpPr>
                <a:spLocks/>
              </p:cNvSpPr>
              <p:nvPr userDrawn="1"/>
            </p:nvSpPr>
            <p:spPr bwMode="auto">
              <a:xfrm>
                <a:off x="314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16">
                <a:extLst>
                  <a:ext uri="{FF2B5EF4-FFF2-40B4-BE49-F238E27FC236}">
                    <a16:creationId xmlns:a16="http://schemas.microsoft.com/office/drawing/2014/main" id="{64EDC682-98B4-29F2-2273-57E566F3BF37}"/>
                  </a:ext>
                </a:extLst>
              </p:cNvPr>
              <p:cNvSpPr>
                <a:spLocks/>
              </p:cNvSpPr>
              <p:nvPr userDrawn="1"/>
            </p:nvSpPr>
            <p:spPr bwMode="auto">
              <a:xfrm>
                <a:off x="315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17">
                <a:extLst>
                  <a:ext uri="{FF2B5EF4-FFF2-40B4-BE49-F238E27FC236}">
                    <a16:creationId xmlns:a16="http://schemas.microsoft.com/office/drawing/2014/main" id="{25BF4964-C656-0D7B-AA87-8CF4D05D8136}"/>
                  </a:ext>
                </a:extLst>
              </p:cNvPr>
              <p:cNvSpPr>
                <a:spLocks/>
              </p:cNvSpPr>
              <p:nvPr userDrawn="1"/>
            </p:nvSpPr>
            <p:spPr bwMode="auto">
              <a:xfrm>
                <a:off x="31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18">
                <a:extLst>
                  <a:ext uri="{FF2B5EF4-FFF2-40B4-BE49-F238E27FC236}">
                    <a16:creationId xmlns:a16="http://schemas.microsoft.com/office/drawing/2014/main" id="{47109BFE-66D2-CFB9-33FA-02268699AEDE}"/>
                  </a:ext>
                </a:extLst>
              </p:cNvPr>
              <p:cNvSpPr>
                <a:spLocks/>
              </p:cNvSpPr>
              <p:nvPr userDrawn="1"/>
            </p:nvSpPr>
            <p:spPr bwMode="auto">
              <a:xfrm>
                <a:off x="31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19">
                <a:extLst>
                  <a:ext uri="{FF2B5EF4-FFF2-40B4-BE49-F238E27FC236}">
                    <a16:creationId xmlns:a16="http://schemas.microsoft.com/office/drawing/2014/main" id="{F95427A9-BA4C-2FB8-9142-D9323C824A2B}"/>
                  </a:ext>
                </a:extLst>
              </p:cNvPr>
              <p:cNvSpPr>
                <a:spLocks/>
              </p:cNvSpPr>
              <p:nvPr userDrawn="1"/>
            </p:nvSpPr>
            <p:spPr bwMode="auto">
              <a:xfrm>
                <a:off x="31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20">
                <a:extLst>
                  <a:ext uri="{FF2B5EF4-FFF2-40B4-BE49-F238E27FC236}">
                    <a16:creationId xmlns:a16="http://schemas.microsoft.com/office/drawing/2014/main" id="{7A379349-3685-3946-E913-991652F5BE56}"/>
                  </a:ext>
                </a:extLst>
              </p:cNvPr>
              <p:cNvSpPr>
                <a:spLocks/>
              </p:cNvSpPr>
              <p:nvPr userDrawn="1"/>
            </p:nvSpPr>
            <p:spPr bwMode="auto">
              <a:xfrm>
                <a:off x="32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21">
                <a:extLst>
                  <a:ext uri="{FF2B5EF4-FFF2-40B4-BE49-F238E27FC236}">
                    <a16:creationId xmlns:a16="http://schemas.microsoft.com/office/drawing/2014/main" id="{63EE2348-4305-691B-E62B-F0CE80B5D2B7}"/>
                  </a:ext>
                </a:extLst>
              </p:cNvPr>
              <p:cNvSpPr>
                <a:spLocks/>
              </p:cNvSpPr>
              <p:nvPr userDrawn="1"/>
            </p:nvSpPr>
            <p:spPr bwMode="auto">
              <a:xfrm>
                <a:off x="32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22">
                <a:extLst>
                  <a:ext uri="{FF2B5EF4-FFF2-40B4-BE49-F238E27FC236}">
                    <a16:creationId xmlns:a16="http://schemas.microsoft.com/office/drawing/2014/main" id="{6670BB72-F007-ED61-97A2-E0099F09DA18}"/>
                  </a:ext>
                </a:extLst>
              </p:cNvPr>
              <p:cNvSpPr>
                <a:spLocks/>
              </p:cNvSpPr>
              <p:nvPr userDrawn="1"/>
            </p:nvSpPr>
            <p:spPr bwMode="auto">
              <a:xfrm>
                <a:off x="32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23">
                <a:extLst>
                  <a:ext uri="{FF2B5EF4-FFF2-40B4-BE49-F238E27FC236}">
                    <a16:creationId xmlns:a16="http://schemas.microsoft.com/office/drawing/2014/main" id="{B796FEA7-EB90-E2D9-D939-C36D953EB354}"/>
                  </a:ext>
                </a:extLst>
              </p:cNvPr>
              <p:cNvSpPr>
                <a:spLocks/>
              </p:cNvSpPr>
              <p:nvPr userDrawn="1"/>
            </p:nvSpPr>
            <p:spPr bwMode="auto">
              <a:xfrm>
                <a:off x="325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24">
                <a:extLst>
                  <a:ext uri="{FF2B5EF4-FFF2-40B4-BE49-F238E27FC236}">
                    <a16:creationId xmlns:a16="http://schemas.microsoft.com/office/drawing/2014/main" id="{3E4CAC82-F0CF-4709-9106-4AD28BCA18B9}"/>
                  </a:ext>
                </a:extLst>
              </p:cNvPr>
              <p:cNvSpPr>
                <a:spLocks/>
              </p:cNvSpPr>
              <p:nvPr userDrawn="1"/>
            </p:nvSpPr>
            <p:spPr bwMode="auto">
              <a:xfrm>
                <a:off x="326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25">
                <a:extLst>
                  <a:ext uri="{FF2B5EF4-FFF2-40B4-BE49-F238E27FC236}">
                    <a16:creationId xmlns:a16="http://schemas.microsoft.com/office/drawing/2014/main" id="{EB61E338-45D9-0B1E-111A-1B407C62D8EA}"/>
                  </a:ext>
                </a:extLst>
              </p:cNvPr>
              <p:cNvSpPr>
                <a:spLocks/>
              </p:cNvSpPr>
              <p:nvPr userDrawn="1"/>
            </p:nvSpPr>
            <p:spPr bwMode="auto">
              <a:xfrm>
                <a:off x="327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26">
                <a:extLst>
                  <a:ext uri="{FF2B5EF4-FFF2-40B4-BE49-F238E27FC236}">
                    <a16:creationId xmlns:a16="http://schemas.microsoft.com/office/drawing/2014/main" id="{7A6A74C2-E4A8-B43F-0D2B-7FD09A86528E}"/>
                  </a:ext>
                </a:extLst>
              </p:cNvPr>
              <p:cNvSpPr>
                <a:spLocks/>
              </p:cNvSpPr>
              <p:nvPr userDrawn="1"/>
            </p:nvSpPr>
            <p:spPr bwMode="auto">
              <a:xfrm>
                <a:off x="329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27">
                <a:extLst>
                  <a:ext uri="{FF2B5EF4-FFF2-40B4-BE49-F238E27FC236}">
                    <a16:creationId xmlns:a16="http://schemas.microsoft.com/office/drawing/2014/main" id="{870D6224-F987-111B-C613-A48BFEF47CDA}"/>
                  </a:ext>
                </a:extLst>
              </p:cNvPr>
              <p:cNvSpPr>
                <a:spLocks/>
              </p:cNvSpPr>
              <p:nvPr userDrawn="1"/>
            </p:nvSpPr>
            <p:spPr bwMode="auto">
              <a:xfrm>
                <a:off x="330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28">
                <a:extLst>
                  <a:ext uri="{FF2B5EF4-FFF2-40B4-BE49-F238E27FC236}">
                    <a16:creationId xmlns:a16="http://schemas.microsoft.com/office/drawing/2014/main" id="{1AE32B4A-32C1-B8C5-718F-E9C323CC6E39}"/>
                  </a:ext>
                </a:extLst>
              </p:cNvPr>
              <p:cNvSpPr>
                <a:spLocks/>
              </p:cNvSpPr>
              <p:nvPr userDrawn="1"/>
            </p:nvSpPr>
            <p:spPr bwMode="auto">
              <a:xfrm>
                <a:off x="33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29">
                <a:extLst>
                  <a:ext uri="{FF2B5EF4-FFF2-40B4-BE49-F238E27FC236}">
                    <a16:creationId xmlns:a16="http://schemas.microsoft.com/office/drawing/2014/main" id="{2DCB1DD4-2B2B-DA6F-76DB-8788D48D6B40}"/>
                  </a:ext>
                </a:extLst>
              </p:cNvPr>
              <p:cNvSpPr>
                <a:spLocks/>
              </p:cNvSpPr>
              <p:nvPr userDrawn="1"/>
            </p:nvSpPr>
            <p:spPr bwMode="auto">
              <a:xfrm>
                <a:off x="33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30">
                <a:extLst>
                  <a:ext uri="{FF2B5EF4-FFF2-40B4-BE49-F238E27FC236}">
                    <a16:creationId xmlns:a16="http://schemas.microsoft.com/office/drawing/2014/main" id="{C5606BB6-0304-CDB5-E0A9-09E4B5127610}"/>
                  </a:ext>
                </a:extLst>
              </p:cNvPr>
              <p:cNvSpPr>
                <a:spLocks/>
              </p:cNvSpPr>
              <p:nvPr userDrawn="1"/>
            </p:nvSpPr>
            <p:spPr bwMode="auto">
              <a:xfrm>
                <a:off x="33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31">
                <a:extLst>
                  <a:ext uri="{FF2B5EF4-FFF2-40B4-BE49-F238E27FC236}">
                    <a16:creationId xmlns:a16="http://schemas.microsoft.com/office/drawing/2014/main" id="{32B6D5A2-A85B-56B6-A87A-256BD044038A}"/>
                  </a:ext>
                </a:extLst>
              </p:cNvPr>
              <p:cNvSpPr>
                <a:spLocks/>
              </p:cNvSpPr>
              <p:nvPr userDrawn="1"/>
            </p:nvSpPr>
            <p:spPr bwMode="auto">
              <a:xfrm>
                <a:off x="33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32">
                <a:extLst>
                  <a:ext uri="{FF2B5EF4-FFF2-40B4-BE49-F238E27FC236}">
                    <a16:creationId xmlns:a16="http://schemas.microsoft.com/office/drawing/2014/main" id="{B8B75BF9-FFDA-384B-A603-533134E5DD61}"/>
                  </a:ext>
                </a:extLst>
              </p:cNvPr>
              <p:cNvSpPr>
                <a:spLocks/>
              </p:cNvSpPr>
              <p:nvPr userDrawn="1"/>
            </p:nvSpPr>
            <p:spPr bwMode="auto">
              <a:xfrm>
                <a:off x="33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33">
                <a:extLst>
                  <a:ext uri="{FF2B5EF4-FFF2-40B4-BE49-F238E27FC236}">
                    <a16:creationId xmlns:a16="http://schemas.microsoft.com/office/drawing/2014/main" id="{9DCB839B-6720-EA3E-2FDA-9E39FDA6527D}"/>
                  </a:ext>
                </a:extLst>
              </p:cNvPr>
              <p:cNvSpPr>
                <a:spLocks/>
              </p:cNvSpPr>
              <p:nvPr userDrawn="1"/>
            </p:nvSpPr>
            <p:spPr bwMode="auto">
              <a:xfrm>
                <a:off x="33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34">
                <a:extLst>
                  <a:ext uri="{FF2B5EF4-FFF2-40B4-BE49-F238E27FC236}">
                    <a16:creationId xmlns:a16="http://schemas.microsoft.com/office/drawing/2014/main" id="{45F94BFD-73C5-33FB-3FB4-E6D232091B10}"/>
                  </a:ext>
                </a:extLst>
              </p:cNvPr>
              <p:cNvSpPr>
                <a:spLocks/>
              </p:cNvSpPr>
              <p:nvPr userDrawn="1"/>
            </p:nvSpPr>
            <p:spPr bwMode="auto">
              <a:xfrm>
                <a:off x="34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35">
                <a:extLst>
                  <a:ext uri="{FF2B5EF4-FFF2-40B4-BE49-F238E27FC236}">
                    <a16:creationId xmlns:a16="http://schemas.microsoft.com/office/drawing/2014/main" id="{6B5C8914-9336-00E7-89B9-827488BFD4A8}"/>
                  </a:ext>
                </a:extLst>
              </p:cNvPr>
              <p:cNvSpPr>
                <a:spLocks/>
              </p:cNvSpPr>
              <p:nvPr userDrawn="1"/>
            </p:nvSpPr>
            <p:spPr bwMode="auto">
              <a:xfrm>
                <a:off x="34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36">
                <a:extLst>
                  <a:ext uri="{FF2B5EF4-FFF2-40B4-BE49-F238E27FC236}">
                    <a16:creationId xmlns:a16="http://schemas.microsoft.com/office/drawing/2014/main" id="{9F35AE9F-6E0A-0F62-6CF0-C1AC185AFC30}"/>
                  </a:ext>
                </a:extLst>
              </p:cNvPr>
              <p:cNvSpPr>
                <a:spLocks/>
              </p:cNvSpPr>
              <p:nvPr userDrawn="1"/>
            </p:nvSpPr>
            <p:spPr bwMode="auto">
              <a:xfrm>
                <a:off x="34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37">
                <a:extLst>
                  <a:ext uri="{FF2B5EF4-FFF2-40B4-BE49-F238E27FC236}">
                    <a16:creationId xmlns:a16="http://schemas.microsoft.com/office/drawing/2014/main" id="{8AB644A3-7EC7-E4D7-5268-4F8C61F850C7}"/>
                  </a:ext>
                </a:extLst>
              </p:cNvPr>
              <p:cNvSpPr>
                <a:spLocks/>
              </p:cNvSpPr>
              <p:nvPr userDrawn="1"/>
            </p:nvSpPr>
            <p:spPr bwMode="auto">
              <a:xfrm>
                <a:off x="34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38">
                <a:extLst>
                  <a:ext uri="{FF2B5EF4-FFF2-40B4-BE49-F238E27FC236}">
                    <a16:creationId xmlns:a16="http://schemas.microsoft.com/office/drawing/2014/main" id="{05A74C33-CB16-378C-23BA-C1C59EBBA7BF}"/>
                  </a:ext>
                </a:extLst>
              </p:cNvPr>
              <p:cNvSpPr>
                <a:spLocks/>
              </p:cNvSpPr>
              <p:nvPr userDrawn="1"/>
            </p:nvSpPr>
            <p:spPr bwMode="auto">
              <a:xfrm>
                <a:off x="345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39">
                <a:extLst>
                  <a:ext uri="{FF2B5EF4-FFF2-40B4-BE49-F238E27FC236}">
                    <a16:creationId xmlns:a16="http://schemas.microsoft.com/office/drawing/2014/main" id="{B05CCE52-5185-C43E-B3D8-53CFFD0391B7}"/>
                  </a:ext>
                </a:extLst>
              </p:cNvPr>
              <p:cNvSpPr>
                <a:spLocks/>
              </p:cNvSpPr>
              <p:nvPr userDrawn="1"/>
            </p:nvSpPr>
            <p:spPr bwMode="auto">
              <a:xfrm>
                <a:off x="34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40">
                <a:extLst>
                  <a:ext uri="{FF2B5EF4-FFF2-40B4-BE49-F238E27FC236}">
                    <a16:creationId xmlns:a16="http://schemas.microsoft.com/office/drawing/2014/main" id="{EB54E868-F94D-534D-B202-FCC7FDED3753}"/>
                  </a:ext>
                </a:extLst>
              </p:cNvPr>
              <p:cNvSpPr>
                <a:spLocks/>
              </p:cNvSpPr>
              <p:nvPr userDrawn="1"/>
            </p:nvSpPr>
            <p:spPr bwMode="auto">
              <a:xfrm>
                <a:off x="34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41">
                <a:extLst>
                  <a:ext uri="{FF2B5EF4-FFF2-40B4-BE49-F238E27FC236}">
                    <a16:creationId xmlns:a16="http://schemas.microsoft.com/office/drawing/2014/main" id="{D2184A0B-2252-C158-3B14-53177751F529}"/>
                  </a:ext>
                </a:extLst>
              </p:cNvPr>
              <p:cNvSpPr>
                <a:spLocks/>
              </p:cNvSpPr>
              <p:nvPr userDrawn="1"/>
            </p:nvSpPr>
            <p:spPr bwMode="auto">
              <a:xfrm>
                <a:off x="34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42">
                <a:extLst>
                  <a:ext uri="{FF2B5EF4-FFF2-40B4-BE49-F238E27FC236}">
                    <a16:creationId xmlns:a16="http://schemas.microsoft.com/office/drawing/2014/main" id="{C45A37E3-30A8-585D-A85F-40355E6DAEE2}"/>
                  </a:ext>
                </a:extLst>
              </p:cNvPr>
              <p:cNvSpPr>
                <a:spLocks/>
              </p:cNvSpPr>
              <p:nvPr userDrawn="1"/>
            </p:nvSpPr>
            <p:spPr bwMode="auto">
              <a:xfrm>
                <a:off x="35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43">
                <a:extLst>
                  <a:ext uri="{FF2B5EF4-FFF2-40B4-BE49-F238E27FC236}">
                    <a16:creationId xmlns:a16="http://schemas.microsoft.com/office/drawing/2014/main" id="{3E2AA832-8743-C8DE-2ADC-F7EFE14A0577}"/>
                  </a:ext>
                </a:extLst>
              </p:cNvPr>
              <p:cNvSpPr>
                <a:spLocks/>
              </p:cNvSpPr>
              <p:nvPr userDrawn="1"/>
            </p:nvSpPr>
            <p:spPr bwMode="auto">
              <a:xfrm>
                <a:off x="35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44">
                <a:extLst>
                  <a:ext uri="{FF2B5EF4-FFF2-40B4-BE49-F238E27FC236}">
                    <a16:creationId xmlns:a16="http://schemas.microsoft.com/office/drawing/2014/main" id="{ED7D9A89-F840-B53A-FAE0-B05C91E32702}"/>
                  </a:ext>
                </a:extLst>
              </p:cNvPr>
              <p:cNvSpPr>
                <a:spLocks/>
              </p:cNvSpPr>
              <p:nvPr userDrawn="1"/>
            </p:nvSpPr>
            <p:spPr bwMode="auto">
              <a:xfrm>
                <a:off x="35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45">
                <a:extLst>
                  <a:ext uri="{FF2B5EF4-FFF2-40B4-BE49-F238E27FC236}">
                    <a16:creationId xmlns:a16="http://schemas.microsoft.com/office/drawing/2014/main" id="{9205DB4A-E1F7-917A-2A40-779C5235AECE}"/>
                  </a:ext>
                </a:extLst>
              </p:cNvPr>
              <p:cNvSpPr>
                <a:spLocks/>
              </p:cNvSpPr>
              <p:nvPr userDrawn="1"/>
            </p:nvSpPr>
            <p:spPr bwMode="auto">
              <a:xfrm>
                <a:off x="35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46">
                <a:extLst>
                  <a:ext uri="{FF2B5EF4-FFF2-40B4-BE49-F238E27FC236}">
                    <a16:creationId xmlns:a16="http://schemas.microsoft.com/office/drawing/2014/main" id="{620F6A30-05DD-B9E0-CA6C-19830EAB2B4D}"/>
                  </a:ext>
                </a:extLst>
              </p:cNvPr>
              <p:cNvSpPr>
                <a:spLocks/>
              </p:cNvSpPr>
              <p:nvPr userDrawn="1"/>
            </p:nvSpPr>
            <p:spPr bwMode="auto">
              <a:xfrm>
                <a:off x="35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47">
                <a:extLst>
                  <a:ext uri="{FF2B5EF4-FFF2-40B4-BE49-F238E27FC236}">
                    <a16:creationId xmlns:a16="http://schemas.microsoft.com/office/drawing/2014/main" id="{7A033D55-9832-A556-8000-9A1813C99A1D}"/>
                  </a:ext>
                </a:extLst>
              </p:cNvPr>
              <p:cNvSpPr>
                <a:spLocks/>
              </p:cNvSpPr>
              <p:nvPr userDrawn="1"/>
            </p:nvSpPr>
            <p:spPr bwMode="auto">
              <a:xfrm>
                <a:off x="35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48">
                <a:extLst>
                  <a:ext uri="{FF2B5EF4-FFF2-40B4-BE49-F238E27FC236}">
                    <a16:creationId xmlns:a16="http://schemas.microsoft.com/office/drawing/2014/main" id="{092FEB2B-DB87-DF57-CA10-8850EC225844}"/>
                  </a:ext>
                </a:extLst>
              </p:cNvPr>
              <p:cNvSpPr>
                <a:spLocks/>
              </p:cNvSpPr>
              <p:nvPr userDrawn="1"/>
            </p:nvSpPr>
            <p:spPr bwMode="auto">
              <a:xfrm>
                <a:off x="359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49">
                <a:extLst>
                  <a:ext uri="{FF2B5EF4-FFF2-40B4-BE49-F238E27FC236}">
                    <a16:creationId xmlns:a16="http://schemas.microsoft.com/office/drawing/2014/main" id="{AD421E95-AAA7-D36F-1699-9CCE6FC2B655}"/>
                  </a:ext>
                </a:extLst>
              </p:cNvPr>
              <p:cNvSpPr>
                <a:spLocks/>
              </p:cNvSpPr>
              <p:nvPr userDrawn="1"/>
            </p:nvSpPr>
            <p:spPr bwMode="auto">
              <a:xfrm>
                <a:off x="360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50">
                <a:extLst>
                  <a:ext uri="{FF2B5EF4-FFF2-40B4-BE49-F238E27FC236}">
                    <a16:creationId xmlns:a16="http://schemas.microsoft.com/office/drawing/2014/main" id="{18C2E53F-7C60-6CBA-00C1-9DFDD6126869}"/>
                  </a:ext>
                </a:extLst>
              </p:cNvPr>
              <p:cNvSpPr>
                <a:spLocks/>
              </p:cNvSpPr>
              <p:nvPr userDrawn="1"/>
            </p:nvSpPr>
            <p:spPr bwMode="auto">
              <a:xfrm>
                <a:off x="36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Freeform 51">
                <a:extLst>
                  <a:ext uri="{FF2B5EF4-FFF2-40B4-BE49-F238E27FC236}">
                    <a16:creationId xmlns:a16="http://schemas.microsoft.com/office/drawing/2014/main" id="{927778C9-C5D5-DE3A-0FA3-373B296CC9EF}"/>
                  </a:ext>
                </a:extLst>
              </p:cNvPr>
              <p:cNvSpPr>
                <a:spLocks/>
              </p:cNvSpPr>
              <p:nvPr userDrawn="1"/>
            </p:nvSpPr>
            <p:spPr bwMode="auto">
              <a:xfrm>
                <a:off x="36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Freeform 52">
                <a:extLst>
                  <a:ext uri="{FF2B5EF4-FFF2-40B4-BE49-F238E27FC236}">
                    <a16:creationId xmlns:a16="http://schemas.microsoft.com/office/drawing/2014/main" id="{DEA5A182-C83F-D5B9-CE82-99AD44A5E4E5}"/>
                  </a:ext>
                </a:extLst>
              </p:cNvPr>
              <p:cNvSpPr>
                <a:spLocks/>
              </p:cNvSpPr>
              <p:nvPr userDrawn="1"/>
            </p:nvSpPr>
            <p:spPr bwMode="auto">
              <a:xfrm>
                <a:off x="36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53">
                <a:extLst>
                  <a:ext uri="{FF2B5EF4-FFF2-40B4-BE49-F238E27FC236}">
                    <a16:creationId xmlns:a16="http://schemas.microsoft.com/office/drawing/2014/main" id="{CA9F73C2-D6F5-824F-A5C7-11916E698749}"/>
                  </a:ext>
                </a:extLst>
              </p:cNvPr>
              <p:cNvSpPr>
                <a:spLocks/>
              </p:cNvSpPr>
              <p:nvPr userDrawn="1"/>
            </p:nvSpPr>
            <p:spPr bwMode="auto">
              <a:xfrm>
                <a:off x="36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54">
                <a:extLst>
                  <a:ext uri="{FF2B5EF4-FFF2-40B4-BE49-F238E27FC236}">
                    <a16:creationId xmlns:a16="http://schemas.microsoft.com/office/drawing/2014/main" id="{B1578534-0142-F02A-8B91-5597BA5587F6}"/>
                  </a:ext>
                </a:extLst>
              </p:cNvPr>
              <p:cNvSpPr>
                <a:spLocks/>
              </p:cNvSpPr>
              <p:nvPr userDrawn="1"/>
            </p:nvSpPr>
            <p:spPr bwMode="auto">
              <a:xfrm>
                <a:off x="36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55">
                <a:extLst>
                  <a:ext uri="{FF2B5EF4-FFF2-40B4-BE49-F238E27FC236}">
                    <a16:creationId xmlns:a16="http://schemas.microsoft.com/office/drawing/2014/main" id="{4C95B651-C58B-9407-D1C1-0CA0AEA5F4B6}"/>
                  </a:ext>
                </a:extLst>
              </p:cNvPr>
              <p:cNvSpPr>
                <a:spLocks/>
              </p:cNvSpPr>
              <p:nvPr userDrawn="1"/>
            </p:nvSpPr>
            <p:spPr bwMode="auto">
              <a:xfrm>
                <a:off x="36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56">
                <a:extLst>
                  <a:ext uri="{FF2B5EF4-FFF2-40B4-BE49-F238E27FC236}">
                    <a16:creationId xmlns:a16="http://schemas.microsoft.com/office/drawing/2014/main" id="{6B9E82D7-3418-C8E9-53CA-E8440D50EECA}"/>
                  </a:ext>
                </a:extLst>
              </p:cNvPr>
              <p:cNvSpPr>
                <a:spLocks/>
              </p:cNvSpPr>
              <p:nvPr userDrawn="1"/>
            </p:nvSpPr>
            <p:spPr bwMode="auto">
              <a:xfrm>
                <a:off x="37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57">
                <a:extLst>
                  <a:ext uri="{FF2B5EF4-FFF2-40B4-BE49-F238E27FC236}">
                    <a16:creationId xmlns:a16="http://schemas.microsoft.com/office/drawing/2014/main" id="{6F805079-093D-D6BE-6829-2E89B0F74E68}"/>
                  </a:ext>
                </a:extLst>
              </p:cNvPr>
              <p:cNvSpPr>
                <a:spLocks/>
              </p:cNvSpPr>
              <p:nvPr userDrawn="1"/>
            </p:nvSpPr>
            <p:spPr bwMode="auto">
              <a:xfrm>
                <a:off x="37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58">
                <a:extLst>
                  <a:ext uri="{FF2B5EF4-FFF2-40B4-BE49-F238E27FC236}">
                    <a16:creationId xmlns:a16="http://schemas.microsoft.com/office/drawing/2014/main" id="{69C26D17-7146-7C31-6BB2-8B97924D512C}"/>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59">
                <a:extLst>
                  <a:ext uri="{FF2B5EF4-FFF2-40B4-BE49-F238E27FC236}">
                    <a16:creationId xmlns:a16="http://schemas.microsoft.com/office/drawing/2014/main" id="{46938DCA-6C4E-D999-897B-D1BA9033364C}"/>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60">
                <a:extLst>
                  <a:ext uri="{FF2B5EF4-FFF2-40B4-BE49-F238E27FC236}">
                    <a16:creationId xmlns:a16="http://schemas.microsoft.com/office/drawing/2014/main" id="{24EEC380-0145-7C05-FEDF-B6AF5316462F}"/>
                  </a:ext>
                </a:extLst>
              </p:cNvPr>
              <p:cNvSpPr>
                <a:spLocks/>
              </p:cNvSpPr>
              <p:nvPr userDrawn="1"/>
            </p:nvSpPr>
            <p:spPr bwMode="auto">
              <a:xfrm>
                <a:off x="39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Freeform 61">
                <a:extLst>
                  <a:ext uri="{FF2B5EF4-FFF2-40B4-BE49-F238E27FC236}">
                    <a16:creationId xmlns:a16="http://schemas.microsoft.com/office/drawing/2014/main" id="{F6137D90-3D75-9D9F-F5BB-A4E92FFFAC49}"/>
                  </a:ext>
                </a:extLst>
              </p:cNvPr>
              <p:cNvSpPr>
                <a:spLocks/>
              </p:cNvSpPr>
              <p:nvPr userDrawn="1"/>
            </p:nvSpPr>
            <p:spPr bwMode="auto">
              <a:xfrm>
                <a:off x="39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Freeform 62">
                <a:extLst>
                  <a:ext uri="{FF2B5EF4-FFF2-40B4-BE49-F238E27FC236}">
                    <a16:creationId xmlns:a16="http://schemas.microsoft.com/office/drawing/2014/main" id="{C44496A1-A589-4FEC-675E-865EAF8EBBE0}"/>
                  </a:ext>
                </a:extLst>
              </p:cNvPr>
              <p:cNvSpPr>
                <a:spLocks/>
              </p:cNvSpPr>
              <p:nvPr userDrawn="1"/>
            </p:nvSpPr>
            <p:spPr bwMode="auto">
              <a:xfrm>
                <a:off x="39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63">
                <a:extLst>
                  <a:ext uri="{FF2B5EF4-FFF2-40B4-BE49-F238E27FC236}">
                    <a16:creationId xmlns:a16="http://schemas.microsoft.com/office/drawing/2014/main" id="{07656392-5A1F-0CC3-CDB5-233274B1F15A}"/>
                  </a:ext>
                </a:extLst>
              </p:cNvPr>
              <p:cNvSpPr>
                <a:spLocks/>
              </p:cNvSpPr>
              <p:nvPr userDrawn="1"/>
            </p:nvSpPr>
            <p:spPr bwMode="auto">
              <a:xfrm>
                <a:off x="39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64">
                <a:extLst>
                  <a:ext uri="{FF2B5EF4-FFF2-40B4-BE49-F238E27FC236}">
                    <a16:creationId xmlns:a16="http://schemas.microsoft.com/office/drawing/2014/main" id="{6A04041A-1A8D-3658-E404-548EFC531A55}"/>
                  </a:ext>
                </a:extLst>
              </p:cNvPr>
              <p:cNvSpPr>
                <a:spLocks/>
              </p:cNvSpPr>
              <p:nvPr userDrawn="1"/>
            </p:nvSpPr>
            <p:spPr bwMode="auto">
              <a:xfrm>
                <a:off x="39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65">
                <a:extLst>
                  <a:ext uri="{FF2B5EF4-FFF2-40B4-BE49-F238E27FC236}">
                    <a16:creationId xmlns:a16="http://schemas.microsoft.com/office/drawing/2014/main" id="{BC0D9A9E-A786-70A7-189B-E023F93A7CC4}"/>
                  </a:ext>
                </a:extLst>
              </p:cNvPr>
              <p:cNvSpPr>
                <a:spLocks/>
              </p:cNvSpPr>
              <p:nvPr userDrawn="1"/>
            </p:nvSpPr>
            <p:spPr bwMode="auto">
              <a:xfrm>
                <a:off x="40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66">
                <a:extLst>
                  <a:ext uri="{FF2B5EF4-FFF2-40B4-BE49-F238E27FC236}">
                    <a16:creationId xmlns:a16="http://schemas.microsoft.com/office/drawing/2014/main" id="{300EFDDD-9452-1C60-CF3F-32D6FCCBBAB6}"/>
                  </a:ext>
                </a:extLst>
              </p:cNvPr>
              <p:cNvSpPr>
                <a:spLocks/>
              </p:cNvSpPr>
              <p:nvPr userDrawn="1"/>
            </p:nvSpPr>
            <p:spPr bwMode="auto">
              <a:xfrm>
                <a:off x="40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67">
                <a:extLst>
                  <a:ext uri="{FF2B5EF4-FFF2-40B4-BE49-F238E27FC236}">
                    <a16:creationId xmlns:a16="http://schemas.microsoft.com/office/drawing/2014/main" id="{8E9CA5E2-961C-D76F-0734-F010F71EF86A}"/>
                  </a:ext>
                </a:extLst>
              </p:cNvPr>
              <p:cNvSpPr>
                <a:spLocks/>
              </p:cNvSpPr>
              <p:nvPr userDrawn="1"/>
            </p:nvSpPr>
            <p:spPr bwMode="auto">
              <a:xfrm>
                <a:off x="40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68">
                <a:extLst>
                  <a:ext uri="{FF2B5EF4-FFF2-40B4-BE49-F238E27FC236}">
                    <a16:creationId xmlns:a16="http://schemas.microsoft.com/office/drawing/2014/main" id="{F4332794-9520-309D-E373-8A6322F8EC72}"/>
                  </a:ext>
                </a:extLst>
              </p:cNvPr>
              <p:cNvSpPr>
                <a:spLocks/>
              </p:cNvSpPr>
              <p:nvPr userDrawn="1"/>
            </p:nvSpPr>
            <p:spPr bwMode="auto">
              <a:xfrm>
                <a:off x="404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69">
                <a:extLst>
                  <a:ext uri="{FF2B5EF4-FFF2-40B4-BE49-F238E27FC236}">
                    <a16:creationId xmlns:a16="http://schemas.microsoft.com/office/drawing/2014/main" id="{4316CF7D-EC2E-0694-F277-F9878DDE1262}"/>
                  </a:ext>
                </a:extLst>
              </p:cNvPr>
              <p:cNvSpPr>
                <a:spLocks/>
              </p:cNvSpPr>
              <p:nvPr userDrawn="1"/>
            </p:nvSpPr>
            <p:spPr bwMode="auto">
              <a:xfrm>
                <a:off x="40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70">
                <a:extLst>
                  <a:ext uri="{FF2B5EF4-FFF2-40B4-BE49-F238E27FC236}">
                    <a16:creationId xmlns:a16="http://schemas.microsoft.com/office/drawing/2014/main" id="{8FC7ECFA-96DF-5C94-5224-DBEEB6C804A9}"/>
                  </a:ext>
                </a:extLst>
              </p:cNvPr>
              <p:cNvSpPr>
                <a:spLocks/>
              </p:cNvSpPr>
              <p:nvPr userDrawn="1"/>
            </p:nvSpPr>
            <p:spPr bwMode="auto">
              <a:xfrm>
                <a:off x="40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71">
                <a:extLst>
                  <a:ext uri="{FF2B5EF4-FFF2-40B4-BE49-F238E27FC236}">
                    <a16:creationId xmlns:a16="http://schemas.microsoft.com/office/drawing/2014/main" id="{7327B0A6-9E99-A359-A775-2F3D993F1B80}"/>
                  </a:ext>
                </a:extLst>
              </p:cNvPr>
              <p:cNvSpPr>
                <a:spLocks/>
              </p:cNvSpPr>
              <p:nvPr userDrawn="1"/>
            </p:nvSpPr>
            <p:spPr bwMode="auto">
              <a:xfrm>
                <a:off x="40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Freeform 72">
                <a:extLst>
                  <a:ext uri="{FF2B5EF4-FFF2-40B4-BE49-F238E27FC236}">
                    <a16:creationId xmlns:a16="http://schemas.microsoft.com/office/drawing/2014/main" id="{8CC63BC6-2611-9BA4-4F40-BF53EEAA510E}"/>
                  </a:ext>
                </a:extLst>
              </p:cNvPr>
              <p:cNvSpPr>
                <a:spLocks/>
              </p:cNvSpPr>
              <p:nvPr userDrawn="1"/>
            </p:nvSpPr>
            <p:spPr bwMode="auto">
              <a:xfrm>
                <a:off x="40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73">
                <a:extLst>
                  <a:ext uri="{FF2B5EF4-FFF2-40B4-BE49-F238E27FC236}">
                    <a16:creationId xmlns:a16="http://schemas.microsoft.com/office/drawing/2014/main" id="{12E6F51B-F6EE-DFBA-2D06-C9AB6B11F9C3}"/>
                  </a:ext>
                </a:extLst>
              </p:cNvPr>
              <p:cNvSpPr>
                <a:spLocks/>
              </p:cNvSpPr>
              <p:nvPr userDrawn="1"/>
            </p:nvSpPr>
            <p:spPr bwMode="auto">
              <a:xfrm>
                <a:off x="41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74">
                <a:extLst>
                  <a:ext uri="{FF2B5EF4-FFF2-40B4-BE49-F238E27FC236}">
                    <a16:creationId xmlns:a16="http://schemas.microsoft.com/office/drawing/2014/main" id="{A33CC4B3-AAC1-88E3-6A07-AF17C69F473A}"/>
                  </a:ext>
                </a:extLst>
              </p:cNvPr>
              <p:cNvSpPr>
                <a:spLocks/>
              </p:cNvSpPr>
              <p:nvPr userDrawn="1"/>
            </p:nvSpPr>
            <p:spPr bwMode="auto">
              <a:xfrm>
                <a:off x="41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75">
                <a:extLst>
                  <a:ext uri="{FF2B5EF4-FFF2-40B4-BE49-F238E27FC236}">
                    <a16:creationId xmlns:a16="http://schemas.microsoft.com/office/drawing/2014/main" id="{CACBA44E-73B8-0267-E99A-FE20B4091BE6}"/>
                  </a:ext>
                </a:extLst>
              </p:cNvPr>
              <p:cNvSpPr>
                <a:spLocks/>
              </p:cNvSpPr>
              <p:nvPr userDrawn="1"/>
            </p:nvSpPr>
            <p:spPr bwMode="auto">
              <a:xfrm>
                <a:off x="41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76">
                <a:extLst>
                  <a:ext uri="{FF2B5EF4-FFF2-40B4-BE49-F238E27FC236}">
                    <a16:creationId xmlns:a16="http://schemas.microsoft.com/office/drawing/2014/main" id="{7F47BD86-D1C4-9F06-C9A6-6379E2211186}"/>
                  </a:ext>
                </a:extLst>
              </p:cNvPr>
              <p:cNvSpPr>
                <a:spLocks/>
              </p:cNvSpPr>
              <p:nvPr userDrawn="1"/>
            </p:nvSpPr>
            <p:spPr bwMode="auto">
              <a:xfrm>
                <a:off x="41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77">
                <a:extLst>
                  <a:ext uri="{FF2B5EF4-FFF2-40B4-BE49-F238E27FC236}">
                    <a16:creationId xmlns:a16="http://schemas.microsoft.com/office/drawing/2014/main" id="{6EE18374-0AD8-8DCA-DEE5-E641F6F76D03}"/>
                  </a:ext>
                </a:extLst>
              </p:cNvPr>
              <p:cNvSpPr>
                <a:spLocks/>
              </p:cNvSpPr>
              <p:nvPr userDrawn="1"/>
            </p:nvSpPr>
            <p:spPr bwMode="auto">
              <a:xfrm>
                <a:off x="416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78">
                <a:extLst>
                  <a:ext uri="{FF2B5EF4-FFF2-40B4-BE49-F238E27FC236}">
                    <a16:creationId xmlns:a16="http://schemas.microsoft.com/office/drawing/2014/main" id="{90D5FFF7-8A9E-B279-7126-BFD78B301800}"/>
                  </a:ext>
                </a:extLst>
              </p:cNvPr>
              <p:cNvSpPr>
                <a:spLocks/>
              </p:cNvSpPr>
              <p:nvPr userDrawn="1"/>
            </p:nvSpPr>
            <p:spPr bwMode="auto">
              <a:xfrm>
                <a:off x="41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79">
                <a:extLst>
                  <a:ext uri="{FF2B5EF4-FFF2-40B4-BE49-F238E27FC236}">
                    <a16:creationId xmlns:a16="http://schemas.microsoft.com/office/drawing/2014/main" id="{411F6ABF-2BB4-25A2-B3A0-5C1F5D01E5E4}"/>
                  </a:ext>
                </a:extLst>
              </p:cNvPr>
              <p:cNvSpPr>
                <a:spLocks/>
              </p:cNvSpPr>
              <p:nvPr userDrawn="1"/>
            </p:nvSpPr>
            <p:spPr bwMode="auto">
              <a:xfrm>
                <a:off x="41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80">
                <a:extLst>
                  <a:ext uri="{FF2B5EF4-FFF2-40B4-BE49-F238E27FC236}">
                    <a16:creationId xmlns:a16="http://schemas.microsoft.com/office/drawing/2014/main" id="{4983D83E-73DD-4057-644F-247317DBF160}"/>
                  </a:ext>
                </a:extLst>
              </p:cNvPr>
              <p:cNvSpPr>
                <a:spLocks/>
              </p:cNvSpPr>
              <p:nvPr userDrawn="1"/>
            </p:nvSpPr>
            <p:spPr bwMode="auto">
              <a:xfrm>
                <a:off x="42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81">
                <a:extLst>
                  <a:ext uri="{FF2B5EF4-FFF2-40B4-BE49-F238E27FC236}">
                    <a16:creationId xmlns:a16="http://schemas.microsoft.com/office/drawing/2014/main" id="{CCA8A4AB-A28C-F4E1-79FD-1BCC50A99347}"/>
                  </a:ext>
                </a:extLst>
              </p:cNvPr>
              <p:cNvSpPr>
                <a:spLocks/>
              </p:cNvSpPr>
              <p:nvPr userDrawn="1"/>
            </p:nvSpPr>
            <p:spPr bwMode="auto">
              <a:xfrm>
                <a:off x="42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82">
                <a:extLst>
                  <a:ext uri="{FF2B5EF4-FFF2-40B4-BE49-F238E27FC236}">
                    <a16:creationId xmlns:a16="http://schemas.microsoft.com/office/drawing/2014/main" id="{B55FB499-B25F-81C0-A3B9-7370591842F9}"/>
                  </a:ext>
                </a:extLst>
              </p:cNvPr>
              <p:cNvSpPr>
                <a:spLocks/>
              </p:cNvSpPr>
              <p:nvPr userDrawn="1"/>
            </p:nvSpPr>
            <p:spPr bwMode="auto">
              <a:xfrm>
                <a:off x="42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83">
                <a:extLst>
                  <a:ext uri="{FF2B5EF4-FFF2-40B4-BE49-F238E27FC236}">
                    <a16:creationId xmlns:a16="http://schemas.microsoft.com/office/drawing/2014/main" id="{66C19630-01FB-22D3-312B-E30AF41E5AEE}"/>
                  </a:ext>
                </a:extLst>
              </p:cNvPr>
              <p:cNvSpPr>
                <a:spLocks/>
              </p:cNvSpPr>
              <p:nvPr userDrawn="1"/>
            </p:nvSpPr>
            <p:spPr bwMode="auto">
              <a:xfrm>
                <a:off x="42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84">
                <a:extLst>
                  <a:ext uri="{FF2B5EF4-FFF2-40B4-BE49-F238E27FC236}">
                    <a16:creationId xmlns:a16="http://schemas.microsoft.com/office/drawing/2014/main" id="{CED325CE-4417-7997-CF67-3557BE666EEE}"/>
                  </a:ext>
                </a:extLst>
              </p:cNvPr>
              <p:cNvSpPr>
                <a:spLocks/>
              </p:cNvSpPr>
              <p:nvPr userDrawn="1"/>
            </p:nvSpPr>
            <p:spPr bwMode="auto">
              <a:xfrm>
                <a:off x="42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85">
                <a:extLst>
                  <a:ext uri="{FF2B5EF4-FFF2-40B4-BE49-F238E27FC236}">
                    <a16:creationId xmlns:a16="http://schemas.microsoft.com/office/drawing/2014/main" id="{9172A34A-282A-042D-ACAD-C563FD28A61D}"/>
                  </a:ext>
                </a:extLst>
              </p:cNvPr>
              <p:cNvSpPr>
                <a:spLocks/>
              </p:cNvSpPr>
              <p:nvPr userDrawn="1"/>
            </p:nvSpPr>
            <p:spPr bwMode="auto">
              <a:xfrm>
                <a:off x="42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86">
                <a:extLst>
                  <a:ext uri="{FF2B5EF4-FFF2-40B4-BE49-F238E27FC236}">
                    <a16:creationId xmlns:a16="http://schemas.microsoft.com/office/drawing/2014/main" id="{C1C8A0BC-4502-7AF0-6CBA-7ECEF0BAFF6C}"/>
                  </a:ext>
                </a:extLst>
              </p:cNvPr>
              <p:cNvSpPr>
                <a:spLocks/>
              </p:cNvSpPr>
              <p:nvPr userDrawn="1"/>
            </p:nvSpPr>
            <p:spPr bwMode="auto">
              <a:xfrm>
                <a:off x="428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87">
                <a:extLst>
                  <a:ext uri="{FF2B5EF4-FFF2-40B4-BE49-F238E27FC236}">
                    <a16:creationId xmlns:a16="http://schemas.microsoft.com/office/drawing/2014/main" id="{CCE0347C-BD66-AAD8-6ED8-A2A0A9D873CD}"/>
                  </a:ext>
                </a:extLst>
              </p:cNvPr>
              <p:cNvSpPr>
                <a:spLocks/>
              </p:cNvSpPr>
              <p:nvPr userDrawn="1"/>
            </p:nvSpPr>
            <p:spPr bwMode="auto">
              <a:xfrm>
                <a:off x="429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88">
                <a:extLst>
                  <a:ext uri="{FF2B5EF4-FFF2-40B4-BE49-F238E27FC236}">
                    <a16:creationId xmlns:a16="http://schemas.microsoft.com/office/drawing/2014/main" id="{C35105FF-C005-82FF-3DD5-212BEE3A1CF3}"/>
                  </a:ext>
                </a:extLst>
              </p:cNvPr>
              <p:cNvSpPr>
                <a:spLocks/>
              </p:cNvSpPr>
              <p:nvPr userDrawn="1"/>
            </p:nvSpPr>
            <p:spPr bwMode="auto">
              <a:xfrm>
                <a:off x="43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89">
                <a:extLst>
                  <a:ext uri="{FF2B5EF4-FFF2-40B4-BE49-F238E27FC236}">
                    <a16:creationId xmlns:a16="http://schemas.microsoft.com/office/drawing/2014/main" id="{4FE1DABD-2948-87C9-B6B7-61471AC9AFD5}"/>
                  </a:ext>
                </a:extLst>
              </p:cNvPr>
              <p:cNvSpPr>
                <a:spLocks/>
              </p:cNvSpPr>
              <p:nvPr userDrawn="1"/>
            </p:nvSpPr>
            <p:spPr bwMode="auto">
              <a:xfrm>
                <a:off x="43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90">
                <a:extLst>
                  <a:ext uri="{FF2B5EF4-FFF2-40B4-BE49-F238E27FC236}">
                    <a16:creationId xmlns:a16="http://schemas.microsoft.com/office/drawing/2014/main" id="{BEE98927-0E6E-A29E-D8E4-606C666825C7}"/>
                  </a:ext>
                </a:extLst>
              </p:cNvPr>
              <p:cNvSpPr>
                <a:spLocks/>
              </p:cNvSpPr>
              <p:nvPr userDrawn="1"/>
            </p:nvSpPr>
            <p:spPr bwMode="auto">
              <a:xfrm>
                <a:off x="43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91">
                <a:extLst>
                  <a:ext uri="{FF2B5EF4-FFF2-40B4-BE49-F238E27FC236}">
                    <a16:creationId xmlns:a16="http://schemas.microsoft.com/office/drawing/2014/main" id="{59507B38-6633-4520-93B7-C0A664CA0D0F}"/>
                  </a:ext>
                </a:extLst>
              </p:cNvPr>
              <p:cNvSpPr>
                <a:spLocks/>
              </p:cNvSpPr>
              <p:nvPr userDrawn="1"/>
            </p:nvSpPr>
            <p:spPr bwMode="auto">
              <a:xfrm>
                <a:off x="43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92">
                <a:extLst>
                  <a:ext uri="{FF2B5EF4-FFF2-40B4-BE49-F238E27FC236}">
                    <a16:creationId xmlns:a16="http://schemas.microsoft.com/office/drawing/2014/main" id="{AC38D4B3-1EEF-D4F8-4C38-BC0AA409A326}"/>
                  </a:ext>
                </a:extLst>
              </p:cNvPr>
              <p:cNvSpPr>
                <a:spLocks/>
              </p:cNvSpPr>
              <p:nvPr userDrawn="1"/>
            </p:nvSpPr>
            <p:spPr bwMode="auto">
              <a:xfrm>
                <a:off x="43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93">
                <a:extLst>
                  <a:ext uri="{FF2B5EF4-FFF2-40B4-BE49-F238E27FC236}">
                    <a16:creationId xmlns:a16="http://schemas.microsoft.com/office/drawing/2014/main" id="{648FDEC5-A085-CEB7-A893-71D3A0FC5070}"/>
                  </a:ext>
                </a:extLst>
              </p:cNvPr>
              <p:cNvSpPr>
                <a:spLocks/>
              </p:cNvSpPr>
              <p:nvPr userDrawn="1"/>
            </p:nvSpPr>
            <p:spPr bwMode="auto">
              <a:xfrm>
                <a:off x="43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94">
                <a:extLst>
                  <a:ext uri="{FF2B5EF4-FFF2-40B4-BE49-F238E27FC236}">
                    <a16:creationId xmlns:a16="http://schemas.microsoft.com/office/drawing/2014/main" id="{4BF3C5CA-7E47-F02D-92B6-69D9CDBFEB62}"/>
                  </a:ext>
                </a:extLst>
              </p:cNvPr>
              <p:cNvSpPr>
                <a:spLocks/>
              </p:cNvSpPr>
              <p:nvPr userDrawn="1"/>
            </p:nvSpPr>
            <p:spPr bwMode="auto">
              <a:xfrm>
                <a:off x="43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95">
                <a:extLst>
                  <a:ext uri="{FF2B5EF4-FFF2-40B4-BE49-F238E27FC236}">
                    <a16:creationId xmlns:a16="http://schemas.microsoft.com/office/drawing/2014/main" id="{269EFC15-0C8C-90A5-3130-D67DA10BCD16}"/>
                  </a:ext>
                </a:extLst>
              </p:cNvPr>
              <p:cNvSpPr>
                <a:spLocks/>
              </p:cNvSpPr>
              <p:nvPr userDrawn="1"/>
            </p:nvSpPr>
            <p:spPr bwMode="auto">
              <a:xfrm>
                <a:off x="440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96">
                <a:extLst>
                  <a:ext uri="{FF2B5EF4-FFF2-40B4-BE49-F238E27FC236}">
                    <a16:creationId xmlns:a16="http://schemas.microsoft.com/office/drawing/2014/main" id="{B34F5D01-E45E-E3E0-4A9C-48B28A3B0E4E}"/>
                  </a:ext>
                </a:extLst>
              </p:cNvPr>
              <p:cNvSpPr>
                <a:spLocks/>
              </p:cNvSpPr>
              <p:nvPr userDrawn="1"/>
            </p:nvSpPr>
            <p:spPr bwMode="auto">
              <a:xfrm>
                <a:off x="441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97">
                <a:extLst>
                  <a:ext uri="{FF2B5EF4-FFF2-40B4-BE49-F238E27FC236}">
                    <a16:creationId xmlns:a16="http://schemas.microsoft.com/office/drawing/2014/main" id="{71280D39-05A9-A9E0-FD9C-34C6673DF467}"/>
                  </a:ext>
                </a:extLst>
              </p:cNvPr>
              <p:cNvSpPr>
                <a:spLocks/>
              </p:cNvSpPr>
              <p:nvPr userDrawn="1"/>
            </p:nvSpPr>
            <p:spPr bwMode="auto">
              <a:xfrm>
                <a:off x="44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98">
                <a:extLst>
                  <a:ext uri="{FF2B5EF4-FFF2-40B4-BE49-F238E27FC236}">
                    <a16:creationId xmlns:a16="http://schemas.microsoft.com/office/drawing/2014/main" id="{F5EA8474-877B-F4A0-B1E6-806305D7E351}"/>
                  </a:ext>
                </a:extLst>
              </p:cNvPr>
              <p:cNvSpPr>
                <a:spLocks/>
              </p:cNvSpPr>
              <p:nvPr userDrawn="1"/>
            </p:nvSpPr>
            <p:spPr bwMode="auto">
              <a:xfrm>
                <a:off x="44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99">
                <a:extLst>
                  <a:ext uri="{FF2B5EF4-FFF2-40B4-BE49-F238E27FC236}">
                    <a16:creationId xmlns:a16="http://schemas.microsoft.com/office/drawing/2014/main" id="{DB21662A-5B6E-D27A-2AFD-1793198B64C0}"/>
                  </a:ext>
                </a:extLst>
              </p:cNvPr>
              <p:cNvSpPr>
                <a:spLocks/>
              </p:cNvSpPr>
              <p:nvPr userDrawn="1"/>
            </p:nvSpPr>
            <p:spPr bwMode="auto">
              <a:xfrm>
                <a:off x="44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100">
                <a:extLst>
                  <a:ext uri="{FF2B5EF4-FFF2-40B4-BE49-F238E27FC236}">
                    <a16:creationId xmlns:a16="http://schemas.microsoft.com/office/drawing/2014/main" id="{2157042F-816A-77EA-1E56-E1A5AA089CB8}"/>
                  </a:ext>
                </a:extLst>
              </p:cNvPr>
              <p:cNvSpPr>
                <a:spLocks/>
              </p:cNvSpPr>
              <p:nvPr userDrawn="1"/>
            </p:nvSpPr>
            <p:spPr bwMode="auto">
              <a:xfrm>
                <a:off x="44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101">
                <a:extLst>
                  <a:ext uri="{FF2B5EF4-FFF2-40B4-BE49-F238E27FC236}">
                    <a16:creationId xmlns:a16="http://schemas.microsoft.com/office/drawing/2014/main" id="{0D58A466-7C11-4AC3-F6DE-5727E6E0F188}"/>
                  </a:ext>
                </a:extLst>
              </p:cNvPr>
              <p:cNvSpPr>
                <a:spLocks/>
              </p:cNvSpPr>
              <p:nvPr userDrawn="1"/>
            </p:nvSpPr>
            <p:spPr bwMode="auto">
              <a:xfrm>
                <a:off x="448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102">
                <a:extLst>
                  <a:ext uri="{FF2B5EF4-FFF2-40B4-BE49-F238E27FC236}">
                    <a16:creationId xmlns:a16="http://schemas.microsoft.com/office/drawing/2014/main" id="{B99E7A68-B6DF-EF8B-6F57-81756C496F2C}"/>
                  </a:ext>
                </a:extLst>
              </p:cNvPr>
              <p:cNvSpPr>
                <a:spLocks/>
              </p:cNvSpPr>
              <p:nvPr userDrawn="1"/>
            </p:nvSpPr>
            <p:spPr bwMode="auto">
              <a:xfrm>
                <a:off x="450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Freeform 103">
                <a:extLst>
                  <a:ext uri="{FF2B5EF4-FFF2-40B4-BE49-F238E27FC236}">
                    <a16:creationId xmlns:a16="http://schemas.microsoft.com/office/drawing/2014/main" id="{2253BC6D-FFC8-AED9-0DA9-A91EEEC0D3DD}"/>
                  </a:ext>
                </a:extLst>
              </p:cNvPr>
              <p:cNvSpPr>
                <a:spLocks/>
              </p:cNvSpPr>
              <p:nvPr userDrawn="1"/>
            </p:nvSpPr>
            <p:spPr bwMode="auto">
              <a:xfrm>
                <a:off x="451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104">
                <a:extLst>
                  <a:ext uri="{FF2B5EF4-FFF2-40B4-BE49-F238E27FC236}">
                    <a16:creationId xmlns:a16="http://schemas.microsoft.com/office/drawing/2014/main" id="{B555F521-8C9D-73FC-7344-E79119330150}"/>
                  </a:ext>
                </a:extLst>
              </p:cNvPr>
              <p:cNvSpPr>
                <a:spLocks/>
              </p:cNvSpPr>
              <p:nvPr userDrawn="1"/>
            </p:nvSpPr>
            <p:spPr bwMode="auto">
              <a:xfrm>
                <a:off x="452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105">
                <a:extLst>
                  <a:ext uri="{FF2B5EF4-FFF2-40B4-BE49-F238E27FC236}">
                    <a16:creationId xmlns:a16="http://schemas.microsoft.com/office/drawing/2014/main" id="{3C756FBF-1ADC-8BD4-12EA-58932414AFF7}"/>
                  </a:ext>
                </a:extLst>
              </p:cNvPr>
              <p:cNvSpPr>
                <a:spLocks/>
              </p:cNvSpPr>
              <p:nvPr userDrawn="1"/>
            </p:nvSpPr>
            <p:spPr bwMode="auto">
              <a:xfrm>
                <a:off x="454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106">
                <a:extLst>
                  <a:ext uri="{FF2B5EF4-FFF2-40B4-BE49-F238E27FC236}">
                    <a16:creationId xmlns:a16="http://schemas.microsoft.com/office/drawing/2014/main" id="{31556D9C-877F-E211-12B9-B54B1D0D57B8}"/>
                  </a:ext>
                </a:extLst>
              </p:cNvPr>
              <p:cNvSpPr>
                <a:spLocks/>
              </p:cNvSpPr>
              <p:nvPr userDrawn="1"/>
            </p:nvSpPr>
            <p:spPr bwMode="auto">
              <a:xfrm>
                <a:off x="455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107">
                <a:extLst>
                  <a:ext uri="{FF2B5EF4-FFF2-40B4-BE49-F238E27FC236}">
                    <a16:creationId xmlns:a16="http://schemas.microsoft.com/office/drawing/2014/main" id="{A8EC6B20-EBB9-E7BB-6FF7-C476E3EE402D}"/>
                  </a:ext>
                </a:extLst>
              </p:cNvPr>
              <p:cNvSpPr>
                <a:spLocks/>
              </p:cNvSpPr>
              <p:nvPr userDrawn="1"/>
            </p:nvSpPr>
            <p:spPr bwMode="auto">
              <a:xfrm>
                <a:off x="45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108">
                <a:extLst>
                  <a:ext uri="{FF2B5EF4-FFF2-40B4-BE49-F238E27FC236}">
                    <a16:creationId xmlns:a16="http://schemas.microsoft.com/office/drawing/2014/main" id="{4AF7F276-C4A9-865F-B997-4269E021B25E}"/>
                  </a:ext>
                </a:extLst>
              </p:cNvPr>
              <p:cNvSpPr>
                <a:spLocks/>
              </p:cNvSpPr>
              <p:nvPr userDrawn="1"/>
            </p:nvSpPr>
            <p:spPr bwMode="auto">
              <a:xfrm>
                <a:off x="45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109">
                <a:extLst>
                  <a:ext uri="{FF2B5EF4-FFF2-40B4-BE49-F238E27FC236}">
                    <a16:creationId xmlns:a16="http://schemas.microsoft.com/office/drawing/2014/main" id="{DFEF9A55-455E-4277-586E-D6F4993D95A5}"/>
                  </a:ext>
                </a:extLst>
              </p:cNvPr>
              <p:cNvSpPr>
                <a:spLocks/>
              </p:cNvSpPr>
              <p:nvPr userDrawn="1"/>
            </p:nvSpPr>
            <p:spPr bwMode="auto">
              <a:xfrm>
                <a:off x="45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110">
                <a:extLst>
                  <a:ext uri="{FF2B5EF4-FFF2-40B4-BE49-F238E27FC236}">
                    <a16:creationId xmlns:a16="http://schemas.microsoft.com/office/drawing/2014/main" id="{184E70CC-DFB7-E4F3-CBC8-F2F8BA468DC4}"/>
                  </a:ext>
                </a:extLst>
              </p:cNvPr>
              <p:cNvSpPr>
                <a:spLocks/>
              </p:cNvSpPr>
              <p:nvPr userDrawn="1"/>
            </p:nvSpPr>
            <p:spPr bwMode="auto">
              <a:xfrm>
                <a:off x="461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111">
                <a:extLst>
                  <a:ext uri="{FF2B5EF4-FFF2-40B4-BE49-F238E27FC236}">
                    <a16:creationId xmlns:a16="http://schemas.microsoft.com/office/drawing/2014/main" id="{07F416BB-99CE-7E17-9E7B-9A0428870762}"/>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112">
                <a:extLst>
                  <a:ext uri="{FF2B5EF4-FFF2-40B4-BE49-F238E27FC236}">
                    <a16:creationId xmlns:a16="http://schemas.microsoft.com/office/drawing/2014/main" id="{1DB23101-B41D-D718-0D97-AF151E520A4D}"/>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113">
                <a:extLst>
                  <a:ext uri="{FF2B5EF4-FFF2-40B4-BE49-F238E27FC236}">
                    <a16:creationId xmlns:a16="http://schemas.microsoft.com/office/drawing/2014/main" id="{189AAF66-B65A-6A9E-0C4C-BF8DEF274B3A}"/>
                  </a:ext>
                </a:extLst>
              </p:cNvPr>
              <p:cNvSpPr>
                <a:spLocks/>
              </p:cNvSpPr>
              <p:nvPr userDrawn="1"/>
            </p:nvSpPr>
            <p:spPr bwMode="auto">
              <a:xfrm>
                <a:off x="304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14">
                <a:extLst>
                  <a:ext uri="{FF2B5EF4-FFF2-40B4-BE49-F238E27FC236}">
                    <a16:creationId xmlns:a16="http://schemas.microsoft.com/office/drawing/2014/main" id="{59429798-8557-172E-DD5E-81F3C83D07F5}"/>
                  </a:ext>
                </a:extLst>
              </p:cNvPr>
              <p:cNvSpPr>
                <a:spLocks/>
              </p:cNvSpPr>
              <p:nvPr userDrawn="1"/>
            </p:nvSpPr>
            <p:spPr bwMode="auto">
              <a:xfrm>
                <a:off x="305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15">
                <a:extLst>
                  <a:ext uri="{FF2B5EF4-FFF2-40B4-BE49-F238E27FC236}">
                    <a16:creationId xmlns:a16="http://schemas.microsoft.com/office/drawing/2014/main" id="{C3199A25-446A-90FA-A03A-31B2673BDD4E}"/>
                  </a:ext>
                </a:extLst>
              </p:cNvPr>
              <p:cNvSpPr>
                <a:spLocks/>
              </p:cNvSpPr>
              <p:nvPr userDrawn="1"/>
            </p:nvSpPr>
            <p:spPr bwMode="auto">
              <a:xfrm>
                <a:off x="306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16">
                <a:extLst>
                  <a:ext uri="{FF2B5EF4-FFF2-40B4-BE49-F238E27FC236}">
                    <a16:creationId xmlns:a16="http://schemas.microsoft.com/office/drawing/2014/main" id="{BC854258-1553-1ABB-D806-05ED1991C7F3}"/>
                  </a:ext>
                </a:extLst>
              </p:cNvPr>
              <p:cNvSpPr>
                <a:spLocks/>
              </p:cNvSpPr>
              <p:nvPr userDrawn="1"/>
            </p:nvSpPr>
            <p:spPr bwMode="auto">
              <a:xfrm>
                <a:off x="308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17">
                <a:extLst>
                  <a:ext uri="{FF2B5EF4-FFF2-40B4-BE49-F238E27FC236}">
                    <a16:creationId xmlns:a16="http://schemas.microsoft.com/office/drawing/2014/main" id="{20651B16-D33E-F6D6-9EF6-BB3342049F40}"/>
                  </a:ext>
                </a:extLst>
              </p:cNvPr>
              <p:cNvSpPr>
                <a:spLocks/>
              </p:cNvSpPr>
              <p:nvPr userDrawn="1"/>
            </p:nvSpPr>
            <p:spPr bwMode="auto">
              <a:xfrm>
                <a:off x="30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18">
                <a:extLst>
                  <a:ext uri="{FF2B5EF4-FFF2-40B4-BE49-F238E27FC236}">
                    <a16:creationId xmlns:a16="http://schemas.microsoft.com/office/drawing/2014/main" id="{2783D377-2551-BCA9-0D03-BCBCEAA75DE5}"/>
                  </a:ext>
                </a:extLst>
              </p:cNvPr>
              <p:cNvSpPr>
                <a:spLocks/>
              </p:cNvSpPr>
              <p:nvPr userDrawn="1"/>
            </p:nvSpPr>
            <p:spPr bwMode="auto">
              <a:xfrm>
                <a:off x="31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119">
                <a:extLst>
                  <a:ext uri="{FF2B5EF4-FFF2-40B4-BE49-F238E27FC236}">
                    <a16:creationId xmlns:a16="http://schemas.microsoft.com/office/drawing/2014/main" id="{550E01B3-658B-2EBC-E842-2AA0BF32AE7D}"/>
                  </a:ext>
                </a:extLst>
              </p:cNvPr>
              <p:cNvSpPr>
                <a:spLocks/>
              </p:cNvSpPr>
              <p:nvPr userDrawn="1"/>
            </p:nvSpPr>
            <p:spPr bwMode="auto">
              <a:xfrm>
                <a:off x="312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120">
                <a:extLst>
                  <a:ext uri="{FF2B5EF4-FFF2-40B4-BE49-F238E27FC236}">
                    <a16:creationId xmlns:a16="http://schemas.microsoft.com/office/drawing/2014/main" id="{778BF97B-7DC3-435D-754D-FF682FBB2A9C}"/>
                  </a:ext>
                </a:extLst>
              </p:cNvPr>
              <p:cNvSpPr>
                <a:spLocks/>
              </p:cNvSpPr>
              <p:nvPr userDrawn="1"/>
            </p:nvSpPr>
            <p:spPr bwMode="auto">
              <a:xfrm>
                <a:off x="31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21">
                <a:extLst>
                  <a:ext uri="{FF2B5EF4-FFF2-40B4-BE49-F238E27FC236}">
                    <a16:creationId xmlns:a16="http://schemas.microsoft.com/office/drawing/2014/main" id="{9E28F985-3C7C-C8E0-C4AD-6AFD19733DAE}"/>
                  </a:ext>
                </a:extLst>
              </p:cNvPr>
              <p:cNvSpPr>
                <a:spLocks/>
              </p:cNvSpPr>
              <p:nvPr userDrawn="1"/>
            </p:nvSpPr>
            <p:spPr bwMode="auto">
              <a:xfrm>
                <a:off x="31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22">
                <a:extLst>
                  <a:ext uri="{FF2B5EF4-FFF2-40B4-BE49-F238E27FC236}">
                    <a16:creationId xmlns:a16="http://schemas.microsoft.com/office/drawing/2014/main" id="{1555A920-ACB0-EF09-4531-E680421DEDAC}"/>
                  </a:ext>
                </a:extLst>
              </p:cNvPr>
              <p:cNvSpPr>
                <a:spLocks/>
              </p:cNvSpPr>
              <p:nvPr userDrawn="1"/>
            </p:nvSpPr>
            <p:spPr bwMode="auto">
              <a:xfrm>
                <a:off x="31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Freeform 123">
                <a:extLst>
                  <a:ext uri="{FF2B5EF4-FFF2-40B4-BE49-F238E27FC236}">
                    <a16:creationId xmlns:a16="http://schemas.microsoft.com/office/drawing/2014/main" id="{03373AD8-6221-A3D6-9708-C890185559A3}"/>
                  </a:ext>
                </a:extLst>
              </p:cNvPr>
              <p:cNvSpPr>
                <a:spLocks/>
              </p:cNvSpPr>
              <p:nvPr userDrawn="1"/>
            </p:nvSpPr>
            <p:spPr bwMode="auto">
              <a:xfrm>
                <a:off x="31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24">
                <a:extLst>
                  <a:ext uri="{FF2B5EF4-FFF2-40B4-BE49-F238E27FC236}">
                    <a16:creationId xmlns:a16="http://schemas.microsoft.com/office/drawing/2014/main" id="{E988E079-B2A2-D063-4A36-BDC61097B0F8}"/>
                  </a:ext>
                </a:extLst>
              </p:cNvPr>
              <p:cNvSpPr>
                <a:spLocks/>
              </p:cNvSpPr>
              <p:nvPr userDrawn="1"/>
            </p:nvSpPr>
            <p:spPr bwMode="auto">
              <a:xfrm>
                <a:off x="319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125">
                <a:extLst>
                  <a:ext uri="{FF2B5EF4-FFF2-40B4-BE49-F238E27FC236}">
                    <a16:creationId xmlns:a16="http://schemas.microsoft.com/office/drawing/2014/main" id="{BAA61878-AD90-A910-DD08-FE0B78A10B3A}"/>
                  </a:ext>
                </a:extLst>
              </p:cNvPr>
              <p:cNvSpPr>
                <a:spLocks/>
              </p:cNvSpPr>
              <p:nvPr userDrawn="1"/>
            </p:nvSpPr>
            <p:spPr bwMode="auto">
              <a:xfrm>
                <a:off x="320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126">
                <a:extLst>
                  <a:ext uri="{FF2B5EF4-FFF2-40B4-BE49-F238E27FC236}">
                    <a16:creationId xmlns:a16="http://schemas.microsoft.com/office/drawing/2014/main" id="{1B32AEA7-D515-5D39-DE50-A16E398F79F9}"/>
                  </a:ext>
                </a:extLst>
              </p:cNvPr>
              <p:cNvSpPr>
                <a:spLocks/>
              </p:cNvSpPr>
              <p:nvPr userDrawn="1"/>
            </p:nvSpPr>
            <p:spPr bwMode="auto">
              <a:xfrm>
                <a:off x="321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27">
                <a:extLst>
                  <a:ext uri="{FF2B5EF4-FFF2-40B4-BE49-F238E27FC236}">
                    <a16:creationId xmlns:a16="http://schemas.microsoft.com/office/drawing/2014/main" id="{91CD1C55-40CE-84A8-A143-DA6E7C1C37D4}"/>
                  </a:ext>
                </a:extLst>
              </p:cNvPr>
              <p:cNvSpPr>
                <a:spLocks/>
              </p:cNvSpPr>
              <p:nvPr userDrawn="1"/>
            </p:nvSpPr>
            <p:spPr bwMode="auto">
              <a:xfrm>
                <a:off x="323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28">
                <a:extLst>
                  <a:ext uri="{FF2B5EF4-FFF2-40B4-BE49-F238E27FC236}">
                    <a16:creationId xmlns:a16="http://schemas.microsoft.com/office/drawing/2014/main" id="{5237625A-96AD-DAB5-2693-10E6030D0945}"/>
                  </a:ext>
                </a:extLst>
              </p:cNvPr>
              <p:cNvSpPr>
                <a:spLocks/>
              </p:cNvSpPr>
              <p:nvPr userDrawn="1"/>
            </p:nvSpPr>
            <p:spPr bwMode="auto">
              <a:xfrm>
                <a:off x="32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29">
                <a:extLst>
                  <a:ext uri="{FF2B5EF4-FFF2-40B4-BE49-F238E27FC236}">
                    <a16:creationId xmlns:a16="http://schemas.microsoft.com/office/drawing/2014/main" id="{FBC57B8F-2CD8-29A4-9247-E390E54D9B3C}"/>
                  </a:ext>
                </a:extLst>
              </p:cNvPr>
              <p:cNvSpPr>
                <a:spLocks/>
              </p:cNvSpPr>
              <p:nvPr userDrawn="1"/>
            </p:nvSpPr>
            <p:spPr bwMode="auto">
              <a:xfrm>
                <a:off x="32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30">
                <a:extLst>
                  <a:ext uri="{FF2B5EF4-FFF2-40B4-BE49-F238E27FC236}">
                    <a16:creationId xmlns:a16="http://schemas.microsoft.com/office/drawing/2014/main" id="{4BA3AC38-85F9-7748-E823-9CE41075588F}"/>
                  </a:ext>
                </a:extLst>
              </p:cNvPr>
              <p:cNvSpPr>
                <a:spLocks/>
              </p:cNvSpPr>
              <p:nvPr userDrawn="1"/>
            </p:nvSpPr>
            <p:spPr bwMode="auto">
              <a:xfrm>
                <a:off x="32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131">
                <a:extLst>
                  <a:ext uri="{FF2B5EF4-FFF2-40B4-BE49-F238E27FC236}">
                    <a16:creationId xmlns:a16="http://schemas.microsoft.com/office/drawing/2014/main" id="{00C19DE1-B0FD-E8AD-0D22-9DE5D4112EA2}"/>
                  </a:ext>
                </a:extLst>
              </p:cNvPr>
              <p:cNvSpPr>
                <a:spLocks/>
              </p:cNvSpPr>
              <p:nvPr userDrawn="1"/>
            </p:nvSpPr>
            <p:spPr bwMode="auto">
              <a:xfrm>
                <a:off x="32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132">
                <a:extLst>
                  <a:ext uri="{FF2B5EF4-FFF2-40B4-BE49-F238E27FC236}">
                    <a16:creationId xmlns:a16="http://schemas.microsoft.com/office/drawing/2014/main" id="{785C2B42-0F7E-A01A-C461-CFAC7ED0A789}"/>
                  </a:ext>
                </a:extLst>
              </p:cNvPr>
              <p:cNvSpPr>
                <a:spLocks/>
              </p:cNvSpPr>
              <p:nvPr userDrawn="1"/>
            </p:nvSpPr>
            <p:spPr bwMode="auto">
              <a:xfrm>
                <a:off x="32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133">
                <a:extLst>
                  <a:ext uri="{FF2B5EF4-FFF2-40B4-BE49-F238E27FC236}">
                    <a16:creationId xmlns:a16="http://schemas.microsoft.com/office/drawing/2014/main" id="{8B37B523-95BF-8714-0212-0CD48EFC8AAC}"/>
                  </a:ext>
                </a:extLst>
              </p:cNvPr>
              <p:cNvSpPr>
                <a:spLocks/>
              </p:cNvSpPr>
              <p:nvPr userDrawn="1"/>
            </p:nvSpPr>
            <p:spPr bwMode="auto">
              <a:xfrm>
                <a:off x="33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134">
                <a:extLst>
                  <a:ext uri="{FF2B5EF4-FFF2-40B4-BE49-F238E27FC236}">
                    <a16:creationId xmlns:a16="http://schemas.microsoft.com/office/drawing/2014/main" id="{8FA31182-46DB-EC5B-ED6E-465938D39D88}"/>
                  </a:ext>
                </a:extLst>
              </p:cNvPr>
              <p:cNvSpPr>
                <a:spLocks/>
              </p:cNvSpPr>
              <p:nvPr userDrawn="1"/>
            </p:nvSpPr>
            <p:spPr bwMode="auto">
              <a:xfrm>
                <a:off x="332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135">
                <a:extLst>
                  <a:ext uri="{FF2B5EF4-FFF2-40B4-BE49-F238E27FC236}">
                    <a16:creationId xmlns:a16="http://schemas.microsoft.com/office/drawing/2014/main" id="{CE06AF0C-0C02-E0D7-271F-6A4D55010283}"/>
                  </a:ext>
                </a:extLst>
              </p:cNvPr>
              <p:cNvSpPr>
                <a:spLocks/>
              </p:cNvSpPr>
              <p:nvPr userDrawn="1"/>
            </p:nvSpPr>
            <p:spPr bwMode="auto">
              <a:xfrm>
                <a:off x="33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36">
                <a:extLst>
                  <a:ext uri="{FF2B5EF4-FFF2-40B4-BE49-F238E27FC236}">
                    <a16:creationId xmlns:a16="http://schemas.microsoft.com/office/drawing/2014/main" id="{8A9AF307-D88F-5AB4-CDDD-8B10E8A472BE}"/>
                  </a:ext>
                </a:extLst>
              </p:cNvPr>
              <p:cNvSpPr>
                <a:spLocks/>
              </p:cNvSpPr>
              <p:nvPr userDrawn="1"/>
            </p:nvSpPr>
            <p:spPr bwMode="auto">
              <a:xfrm>
                <a:off x="33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137">
                <a:extLst>
                  <a:ext uri="{FF2B5EF4-FFF2-40B4-BE49-F238E27FC236}">
                    <a16:creationId xmlns:a16="http://schemas.microsoft.com/office/drawing/2014/main" id="{96CC5542-7734-37DC-DC6B-A6BA896F7961}"/>
                  </a:ext>
                </a:extLst>
              </p:cNvPr>
              <p:cNvSpPr>
                <a:spLocks/>
              </p:cNvSpPr>
              <p:nvPr userDrawn="1"/>
            </p:nvSpPr>
            <p:spPr bwMode="auto">
              <a:xfrm>
                <a:off x="33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38">
                <a:extLst>
                  <a:ext uri="{FF2B5EF4-FFF2-40B4-BE49-F238E27FC236}">
                    <a16:creationId xmlns:a16="http://schemas.microsoft.com/office/drawing/2014/main" id="{15228A34-D024-F408-A9EF-9202642582AC}"/>
                  </a:ext>
                </a:extLst>
              </p:cNvPr>
              <p:cNvSpPr>
                <a:spLocks/>
              </p:cNvSpPr>
              <p:nvPr userDrawn="1"/>
            </p:nvSpPr>
            <p:spPr bwMode="auto">
              <a:xfrm>
                <a:off x="33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39">
                <a:extLst>
                  <a:ext uri="{FF2B5EF4-FFF2-40B4-BE49-F238E27FC236}">
                    <a16:creationId xmlns:a16="http://schemas.microsoft.com/office/drawing/2014/main" id="{F4E25AF5-F725-FC13-95FE-760A0612B178}"/>
                  </a:ext>
                </a:extLst>
              </p:cNvPr>
              <p:cNvSpPr>
                <a:spLocks/>
              </p:cNvSpPr>
              <p:nvPr userDrawn="1"/>
            </p:nvSpPr>
            <p:spPr bwMode="auto">
              <a:xfrm>
                <a:off x="33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40">
                <a:extLst>
                  <a:ext uri="{FF2B5EF4-FFF2-40B4-BE49-F238E27FC236}">
                    <a16:creationId xmlns:a16="http://schemas.microsoft.com/office/drawing/2014/main" id="{3B46363A-5E7F-8627-CF0D-B6083A267304}"/>
                  </a:ext>
                </a:extLst>
              </p:cNvPr>
              <p:cNvSpPr>
                <a:spLocks/>
              </p:cNvSpPr>
              <p:nvPr userDrawn="1"/>
            </p:nvSpPr>
            <p:spPr bwMode="auto">
              <a:xfrm>
                <a:off x="34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41">
                <a:extLst>
                  <a:ext uri="{FF2B5EF4-FFF2-40B4-BE49-F238E27FC236}">
                    <a16:creationId xmlns:a16="http://schemas.microsoft.com/office/drawing/2014/main" id="{F3C69407-D240-CFD8-875E-458853625741}"/>
                  </a:ext>
                </a:extLst>
              </p:cNvPr>
              <p:cNvSpPr>
                <a:spLocks/>
              </p:cNvSpPr>
              <p:nvPr userDrawn="1"/>
            </p:nvSpPr>
            <p:spPr bwMode="auto">
              <a:xfrm>
                <a:off x="34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42">
                <a:extLst>
                  <a:ext uri="{FF2B5EF4-FFF2-40B4-BE49-F238E27FC236}">
                    <a16:creationId xmlns:a16="http://schemas.microsoft.com/office/drawing/2014/main" id="{9AAA7EC4-9C67-B7A6-D404-968E09EC8420}"/>
                  </a:ext>
                </a:extLst>
              </p:cNvPr>
              <p:cNvSpPr>
                <a:spLocks/>
              </p:cNvSpPr>
              <p:nvPr userDrawn="1"/>
            </p:nvSpPr>
            <p:spPr bwMode="auto">
              <a:xfrm>
                <a:off x="34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143">
                <a:extLst>
                  <a:ext uri="{FF2B5EF4-FFF2-40B4-BE49-F238E27FC236}">
                    <a16:creationId xmlns:a16="http://schemas.microsoft.com/office/drawing/2014/main" id="{8F950F2F-C6A3-58A9-E75C-5F50C22CBF76}"/>
                  </a:ext>
                </a:extLst>
              </p:cNvPr>
              <p:cNvSpPr>
                <a:spLocks/>
              </p:cNvSpPr>
              <p:nvPr userDrawn="1"/>
            </p:nvSpPr>
            <p:spPr bwMode="auto">
              <a:xfrm>
                <a:off x="34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144">
                <a:extLst>
                  <a:ext uri="{FF2B5EF4-FFF2-40B4-BE49-F238E27FC236}">
                    <a16:creationId xmlns:a16="http://schemas.microsoft.com/office/drawing/2014/main" id="{691CDA09-D234-D64E-6D7C-EF82774CFB6D}"/>
                  </a:ext>
                </a:extLst>
              </p:cNvPr>
              <p:cNvSpPr>
                <a:spLocks/>
              </p:cNvSpPr>
              <p:nvPr userDrawn="1"/>
            </p:nvSpPr>
            <p:spPr bwMode="auto">
              <a:xfrm>
                <a:off x="34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145">
                <a:extLst>
                  <a:ext uri="{FF2B5EF4-FFF2-40B4-BE49-F238E27FC236}">
                    <a16:creationId xmlns:a16="http://schemas.microsoft.com/office/drawing/2014/main" id="{7E5EC408-A149-A850-4F9B-C5F0B3ACA0DD}"/>
                  </a:ext>
                </a:extLst>
              </p:cNvPr>
              <p:cNvSpPr>
                <a:spLocks/>
              </p:cNvSpPr>
              <p:nvPr userDrawn="1"/>
            </p:nvSpPr>
            <p:spPr bwMode="auto">
              <a:xfrm>
                <a:off x="34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46">
                <a:extLst>
                  <a:ext uri="{FF2B5EF4-FFF2-40B4-BE49-F238E27FC236}">
                    <a16:creationId xmlns:a16="http://schemas.microsoft.com/office/drawing/2014/main" id="{191901AE-D1D0-C510-F71C-7BA0ABBE84F1}"/>
                  </a:ext>
                </a:extLst>
              </p:cNvPr>
              <p:cNvSpPr>
                <a:spLocks/>
              </p:cNvSpPr>
              <p:nvPr userDrawn="1"/>
            </p:nvSpPr>
            <p:spPr bwMode="auto">
              <a:xfrm>
                <a:off x="34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47">
                <a:extLst>
                  <a:ext uri="{FF2B5EF4-FFF2-40B4-BE49-F238E27FC236}">
                    <a16:creationId xmlns:a16="http://schemas.microsoft.com/office/drawing/2014/main" id="{502849DC-ECBE-45DF-FC60-51861284BA28}"/>
                  </a:ext>
                </a:extLst>
              </p:cNvPr>
              <p:cNvSpPr>
                <a:spLocks/>
              </p:cNvSpPr>
              <p:nvPr userDrawn="1"/>
            </p:nvSpPr>
            <p:spPr bwMode="auto">
              <a:xfrm>
                <a:off x="34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48">
                <a:extLst>
                  <a:ext uri="{FF2B5EF4-FFF2-40B4-BE49-F238E27FC236}">
                    <a16:creationId xmlns:a16="http://schemas.microsoft.com/office/drawing/2014/main" id="{F710FF10-45B8-AB05-9937-A36ED160DE89}"/>
                  </a:ext>
                </a:extLst>
              </p:cNvPr>
              <p:cNvSpPr>
                <a:spLocks/>
              </p:cNvSpPr>
              <p:nvPr userDrawn="1"/>
            </p:nvSpPr>
            <p:spPr bwMode="auto">
              <a:xfrm>
                <a:off x="35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49">
                <a:extLst>
                  <a:ext uri="{FF2B5EF4-FFF2-40B4-BE49-F238E27FC236}">
                    <a16:creationId xmlns:a16="http://schemas.microsoft.com/office/drawing/2014/main" id="{C2D015DC-4944-C7A6-EB71-F034C66D0ED8}"/>
                  </a:ext>
                </a:extLst>
              </p:cNvPr>
              <p:cNvSpPr>
                <a:spLocks/>
              </p:cNvSpPr>
              <p:nvPr userDrawn="1"/>
            </p:nvSpPr>
            <p:spPr bwMode="auto">
              <a:xfrm>
                <a:off x="35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50">
                <a:extLst>
                  <a:ext uri="{FF2B5EF4-FFF2-40B4-BE49-F238E27FC236}">
                    <a16:creationId xmlns:a16="http://schemas.microsoft.com/office/drawing/2014/main" id="{302DBC4A-197F-58C1-6A6C-C4768B8BF545}"/>
                  </a:ext>
                </a:extLst>
              </p:cNvPr>
              <p:cNvSpPr>
                <a:spLocks/>
              </p:cNvSpPr>
              <p:nvPr userDrawn="1"/>
            </p:nvSpPr>
            <p:spPr bwMode="auto">
              <a:xfrm>
                <a:off x="35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51">
                <a:extLst>
                  <a:ext uri="{FF2B5EF4-FFF2-40B4-BE49-F238E27FC236}">
                    <a16:creationId xmlns:a16="http://schemas.microsoft.com/office/drawing/2014/main" id="{26B100CF-D22A-5EDA-CCDA-132E10011C3E}"/>
                  </a:ext>
                </a:extLst>
              </p:cNvPr>
              <p:cNvSpPr>
                <a:spLocks/>
              </p:cNvSpPr>
              <p:nvPr userDrawn="1"/>
            </p:nvSpPr>
            <p:spPr bwMode="auto">
              <a:xfrm>
                <a:off x="35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52">
                <a:extLst>
                  <a:ext uri="{FF2B5EF4-FFF2-40B4-BE49-F238E27FC236}">
                    <a16:creationId xmlns:a16="http://schemas.microsoft.com/office/drawing/2014/main" id="{2161DAB5-3235-9310-7609-8E80DC1B0C14}"/>
                  </a:ext>
                </a:extLst>
              </p:cNvPr>
              <p:cNvSpPr>
                <a:spLocks/>
              </p:cNvSpPr>
              <p:nvPr userDrawn="1"/>
            </p:nvSpPr>
            <p:spPr bwMode="auto">
              <a:xfrm>
                <a:off x="35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53">
                <a:extLst>
                  <a:ext uri="{FF2B5EF4-FFF2-40B4-BE49-F238E27FC236}">
                    <a16:creationId xmlns:a16="http://schemas.microsoft.com/office/drawing/2014/main" id="{7381F52B-3D2E-52F8-9CEB-FFDB34D15EF1}"/>
                  </a:ext>
                </a:extLst>
              </p:cNvPr>
              <p:cNvSpPr>
                <a:spLocks/>
              </p:cNvSpPr>
              <p:nvPr userDrawn="1"/>
            </p:nvSpPr>
            <p:spPr bwMode="auto">
              <a:xfrm>
                <a:off x="35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54">
                <a:extLst>
                  <a:ext uri="{FF2B5EF4-FFF2-40B4-BE49-F238E27FC236}">
                    <a16:creationId xmlns:a16="http://schemas.microsoft.com/office/drawing/2014/main" id="{21999688-4FAD-E529-2B4E-18052E8E7D99}"/>
                  </a:ext>
                </a:extLst>
              </p:cNvPr>
              <p:cNvSpPr>
                <a:spLocks/>
              </p:cNvSpPr>
              <p:nvPr userDrawn="1"/>
            </p:nvSpPr>
            <p:spPr bwMode="auto">
              <a:xfrm>
                <a:off x="35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55">
                <a:extLst>
                  <a:ext uri="{FF2B5EF4-FFF2-40B4-BE49-F238E27FC236}">
                    <a16:creationId xmlns:a16="http://schemas.microsoft.com/office/drawing/2014/main" id="{7EFFA78D-CDD9-0E83-25FB-528AE08B0CE0}"/>
                  </a:ext>
                </a:extLst>
              </p:cNvPr>
              <p:cNvSpPr>
                <a:spLocks/>
              </p:cNvSpPr>
              <p:nvPr userDrawn="1"/>
            </p:nvSpPr>
            <p:spPr bwMode="auto">
              <a:xfrm>
                <a:off x="36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56">
                <a:extLst>
                  <a:ext uri="{FF2B5EF4-FFF2-40B4-BE49-F238E27FC236}">
                    <a16:creationId xmlns:a16="http://schemas.microsoft.com/office/drawing/2014/main" id="{9974EEE5-0147-E059-5F06-13A3EA8F463D}"/>
                  </a:ext>
                </a:extLst>
              </p:cNvPr>
              <p:cNvSpPr>
                <a:spLocks/>
              </p:cNvSpPr>
              <p:nvPr userDrawn="1"/>
            </p:nvSpPr>
            <p:spPr bwMode="auto">
              <a:xfrm>
                <a:off x="36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57">
                <a:extLst>
                  <a:ext uri="{FF2B5EF4-FFF2-40B4-BE49-F238E27FC236}">
                    <a16:creationId xmlns:a16="http://schemas.microsoft.com/office/drawing/2014/main" id="{A04AFB9C-2F91-C0EE-4FB4-D0BBAAFF96D3}"/>
                  </a:ext>
                </a:extLst>
              </p:cNvPr>
              <p:cNvSpPr>
                <a:spLocks/>
              </p:cNvSpPr>
              <p:nvPr userDrawn="1"/>
            </p:nvSpPr>
            <p:spPr bwMode="auto">
              <a:xfrm>
                <a:off x="36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58">
                <a:extLst>
                  <a:ext uri="{FF2B5EF4-FFF2-40B4-BE49-F238E27FC236}">
                    <a16:creationId xmlns:a16="http://schemas.microsoft.com/office/drawing/2014/main" id="{5CE872E5-AC23-D5D2-1DCD-193216556246}"/>
                  </a:ext>
                </a:extLst>
              </p:cNvPr>
              <p:cNvSpPr>
                <a:spLocks/>
              </p:cNvSpPr>
              <p:nvPr userDrawn="1"/>
            </p:nvSpPr>
            <p:spPr bwMode="auto">
              <a:xfrm>
                <a:off x="36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59">
                <a:extLst>
                  <a:ext uri="{FF2B5EF4-FFF2-40B4-BE49-F238E27FC236}">
                    <a16:creationId xmlns:a16="http://schemas.microsoft.com/office/drawing/2014/main" id="{0F6FB800-F691-5064-4958-D3C4B56D4EC6}"/>
                  </a:ext>
                </a:extLst>
              </p:cNvPr>
              <p:cNvSpPr>
                <a:spLocks/>
              </p:cNvSpPr>
              <p:nvPr userDrawn="1"/>
            </p:nvSpPr>
            <p:spPr bwMode="auto">
              <a:xfrm>
                <a:off x="36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60">
                <a:extLst>
                  <a:ext uri="{FF2B5EF4-FFF2-40B4-BE49-F238E27FC236}">
                    <a16:creationId xmlns:a16="http://schemas.microsoft.com/office/drawing/2014/main" id="{14016754-5C2D-E0D3-8887-1ECF70BB822E}"/>
                  </a:ext>
                </a:extLst>
              </p:cNvPr>
              <p:cNvSpPr>
                <a:spLocks/>
              </p:cNvSpPr>
              <p:nvPr userDrawn="1"/>
            </p:nvSpPr>
            <p:spPr bwMode="auto">
              <a:xfrm>
                <a:off x="36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61">
                <a:extLst>
                  <a:ext uri="{FF2B5EF4-FFF2-40B4-BE49-F238E27FC236}">
                    <a16:creationId xmlns:a16="http://schemas.microsoft.com/office/drawing/2014/main" id="{22D6A9AC-6701-E7C8-8CC6-663F65EB59A4}"/>
                  </a:ext>
                </a:extLst>
              </p:cNvPr>
              <p:cNvSpPr>
                <a:spLocks/>
              </p:cNvSpPr>
              <p:nvPr userDrawn="1"/>
            </p:nvSpPr>
            <p:spPr bwMode="auto">
              <a:xfrm>
                <a:off x="36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62">
                <a:extLst>
                  <a:ext uri="{FF2B5EF4-FFF2-40B4-BE49-F238E27FC236}">
                    <a16:creationId xmlns:a16="http://schemas.microsoft.com/office/drawing/2014/main" id="{F2696B19-7F48-D558-E796-0E0BAE463541}"/>
                  </a:ext>
                </a:extLst>
              </p:cNvPr>
              <p:cNvSpPr>
                <a:spLocks/>
              </p:cNvSpPr>
              <p:nvPr userDrawn="1"/>
            </p:nvSpPr>
            <p:spPr bwMode="auto">
              <a:xfrm>
                <a:off x="36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63">
                <a:extLst>
                  <a:ext uri="{FF2B5EF4-FFF2-40B4-BE49-F238E27FC236}">
                    <a16:creationId xmlns:a16="http://schemas.microsoft.com/office/drawing/2014/main" id="{A2CAA04D-D7D3-FFD9-6126-B91B5ABC3C31}"/>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64">
                <a:extLst>
                  <a:ext uri="{FF2B5EF4-FFF2-40B4-BE49-F238E27FC236}">
                    <a16:creationId xmlns:a16="http://schemas.microsoft.com/office/drawing/2014/main" id="{1389DD1F-025C-CAFD-CE27-5FCD5E3ED603}"/>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65">
                <a:extLst>
                  <a:ext uri="{FF2B5EF4-FFF2-40B4-BE49-F238E27FC236}">
                    <a16:creationId xmlns:a16="http://schemas.microsoft.com/office/drawing/2014/main" id="{21D5915E-551B-9676-8576-D8C7883CFDEC}"/>
                  </a:ext>
                </a:extLst>
              </p:cNvPr>
              <p:cNvSpPr>
                <a:spLocks/>
              </p:cNvSpPr>
              <p:nvPr userDrawn="1"/>
            </p:nvSpPr>
            <p:spPr bwMode="auto">
              <a:xfrm>
                <a:off x="39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66">
                <a:extLst>
                  <a:ext uri="{FF2B5EF4-FFF2-40B4-BE49-F238E27FC236}">
                    <a16:creationId xmlns:a16="http://schemas.microsoft.com/office/drawing/2014/main" id="{C2A8D3F6-4DB2-EB0F-A238-21E172471FE9}"/>
                  </a:ext>
                </a:extLst>
              </p:cNvPr>
              <p:cNvSpPr>
                <a:spLocks/>
              </p:cNvSpPr>
              <p:nvPr userDrawn="1"/>
            </p:nvSpPr>
            <p:spPr bwMode="auto">
              <a:xfrm>
                <a:off x="39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67">
                <a:extLst>
                  <a:ext uri="{FF2B5EF4-FFF2-40B4-BE49-F238E27FC236}">
                    <a16:creationId xmlns:a16="http://schemas.microsoft.com/office/drawing/2014/main" id="{DA3BCC95-B85D-67B0-634A-E68AE390FF86}"/>
                  </a:ext>
                </a:extLst>
              </p:cNvPr>
              <p:cNvSpPr>
                <a:spLocks/>
              </p:cNvSpPr>
              <p:nvPr userDrawn="1"/>
            </p:nvSpPr>
            <p:spPr bwMode="auto">
              <a:xfrm>
                <a:off x="39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68">
                <a:extLst>
                  <a:ext uri="{FF2B5EF4-FFF2-40B4-BE49-F238E27FC236}">
                    <a16:creationId xmlns:a16="http://schemas.microsoft.com/office/drawing/2014/main" id="{B3B6DDDC-1977-BBBE-9DC1-5DEAF1703A51}"/>
                  </a:ext>
                </a:extLst>
              </p:cNvPr>
              <p:cNvSpPr>
                <a:spLocks/>
              </p:cNvSpPr>
              <p:nvPr userDrawn="1"/>
            </p:nvSpPr>
            <p:spPr bwMode="auto">
              <a:xfrm>
                <a:off x="39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69">
                <a:extLst>
                  <a:ext uri="{FF2B5EF4-FFF2-40B4-BE49-F238E27FC236}">
                    <a16:creationId xmlns:a16="http://schemas.microsoft.com/office/drawing/2014/main" id="{ED2F5F52-ADC9-3504-457D-0283A72226D2}"/>
                  </a:ext>
                </a:extLst>
              </p:cNvPr>
              <p:cNvSpPr>
                <a:spLocks/>
              </p:cNvSpPr>
              <p:nvPr userDrawn="1"/>
            </p:nvSpPr>
            <p:spPr bwMode="auto">
              <a:xfrm>
                <a:off x="39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70">
                <a:extLst>
                  <a:ext uri="{FF2B5EF4-FFF2-40B4-BE49-F238E27FC236}">
                    <a16:creationId xmlns:a16="http://schemas.microsoft.com/office/drawing/2014/main" id="{244FC0D2-515B-534E-2ACC-4919C67CCB71}"/>
                  </a:ext>
                </a:extLst>
              </p:cNvPr>
              <p:cNvSpPr>
                <a:spLocks/>
              </p:cNvSpPr>
              <p:nvPr userDrawn="1"/>
            </p:nvSpPr>
            <p:spPr bwMode="auto">
              <a:xfrm>
                <a:off x="40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71">
                <a:extLst>
                  <a:ext uri="{FF2B5EF4-FFF2-40B4-BE49-F238E27FC236}">
                    <a16:creationId xmlns:a16="http://schemas.microsoft.com/office/drawing/2014/main" id="{3BA3A62B-C27B-1855-B1A6-40A1FB7BD1E5}"/>
                  </a:ext>
                </a:extLst>
              </p:cNvPr>
              <p:cNvSpPr>
                <a:spLocks/>
              </p:cNvSpPr>
              <p:nvPr userDrawn="1"/>
            </p:nvSpPr>
            <p:spPr bwMode="auto">
              <a:xfrm>
                <a:off x="40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72">
                <a:extLst>
                  <a:ext uri="{FF2B5EF4-FFF2-40B4-BE49-F238E27FC236}">
                    <a16:creationId xmlns:a16="http://schemas.microsoft.com/office/drawing/2014/main" id="{1ADE71EF-924D-CAC0-C371-2D59459B9528}"/>
                  </a:ext>
                </a:extLst>
              </p:cNvPr>
              <p:cNvSpPr>
                <a:spLocks/>
              </p:cNvSpPr>
              <p:nvPr userDrawn="1"/>
            </p:nvSpPr>
            <p:spPr bwMode="auto">
              <a:xfrm>
                <a:off x="40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73">
                <a:extLst>
                  <a:ext uri="{FF2B5EF4-FFF2-40B4-BE49-F238E27FC236}">
                    <a16:creationId xmlns:a16="http://schemas.microsoft.com/office/drawing/2014/main" id="{5397F6E2-BEB7-82C0-E159-DB974920E79A}"/>
                  </a:ext>
                </a:extLst>
              </p:cNvPr>
              <p:cNvSpPr>
                <a:spLocks/>
              </p:cNvSpPr>
              <p:nvPr userDrawn="1"/>
            </p:nvSpPr>
            <p:spPr bwMode="auto">
              <a:xfrm>
                <a:off x="40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74">
                <a:extLst>
                  <a:ext uri="{FF2B5EF4-FFF2-40B4-BE49-F238E27FC236}">
                    <a16:creationId xmlns:a16="http://schemas.microsoft.com/office/drawing/2014/main" id="{C33A08F7-EE6D-2C78-BBCF-C7F0CC748E1C}"/>
                  </a:ext>
                </a:extLst>
              </p:cNvPr>
              <p:cNvSpPr>
                <a:spLocks/>
              </p:cNvSpPr>
              <p:nvPr userDrawn="1"/>
            </p:nvSpPr>
            <p:spPr bwMode="auto">
              <a:xfrm>
                <a:off x="40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75">
                <a:extLst>
                  <a:ext uri="{FF2B5EF4-FFF2-40B4-BE49-F238E27FC236}">
                    <a16:creationId xmlns:a16="http://schemas.microsoft.com/office/drawing/2014/main" id="{DB6234EC-C880-00B5-2892-8E84E30A253F}"/>
                  </a:ext>
                </a:extLst>
              </p:cNvPr>
              <p:cNvSpPr>
                <a:spLocks/>
              </p:cNvSpPr>
              <p:nvPr userDrawn="1"/>
            </p:nvSpPr>
            <p:spPr bwMode="auto">
              <a:xfrm>
                <a:off x="40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76">
                <a:extLst>
                  <a:ext uri="{FF2B5EF4-FFF2-40B4-BE49-F238E27FC236}">
                    <a16:creationId xmlns:a16="http://schemas.microsoft.com/office/drawing/2014/main" id="{678379E2-6604-277A-B1AB-4BF35EE8999C}"/>
                  </a:ext>
                </a:extLst>
              </p:cNvPr>
              <p:cNvSpPr>
                <a:spLocks/>
              </p:cNvSpPr>
              <p:nvPr userDrawn="1"/>
            </p:nvSpPr>
            <p:spPr bwMode="auto">
              <a:xfrm>
                <a:off x="40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77">
                <a:extLst>
                  <a:ext uri="{FF2B5EF4-FFF2-40B4-BE49-F238E27FC236}">
                    <a16:creationId xmlns:a16="http://schemas.microsoft.com/office/drawing/2014/main" id="{5C9EBDEE-64DB-60FA-5DFF-4961378B861F}"/>
                  </a:ext>
                </a:extLst>
              </p:cNvPr>
              <p:cNvSpPr>
                <a:spLocks/>
              </p:cNvSpPr>
              <p:nvPr userDrawn="1"/>
            </p:nvSpPr>
            <p:spPr bwMode="auto">
              <a:xfrm>
                <a:off x="40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78">
                <a:extLst>
                  <a:ext uri="{FF2B5EF4-FFF2-40B4-BE49-F238E27FC236}">
                    <a16:creationId xmlns:a16="http://schemas.microsoft.com/office/drawing/2014/main" id="{263331E7-FD25-7032-F3F7-D37139060F78}"/>
                  </a:ext>
                </a:extLst>
              </p:cNvPr>
              <p:cNvSpPr>
                <a:spLocks/>
              </p:cNvSpPr>
              <p:nvPr userDrawn="1"/>
            </p:nvSpPr>
            <p:spPr bwMode="auto">
              <a:xfrm>
                <a:off x="41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79">
                <a:extLst>
                  <a:ext uri="{FF2B5EF4-FFF2-40B4-BE49-F238E27FC236}">
                    <a16:creationId xmlns:a16="http://schemas.microsoft.com/office/drawing/2014/main" id="{27FB4E53-ACAD-4181-207E-2EC87F7FE956}"/>
                  </a:ext>
                </a:extLst>
              </p:cNvPr>
              <p:cNvSpPr>
                <a:spLocks/>
              </p:cNvSpPr>
              <p:nvPr userDrawn="1"/>
            </p:nvSpPr>
            <p:spPr bwMode="auto">
              <a:xfrm>
                <a:off x="41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80">
                <a:extLst>
                  <a:ext uri="{FF2B5EF4-FFF2-40B4-BE49-F238E27FC236}">
                    <a16:creationId xmlns:a16="http://schemas.microsoft.com/office/drawing/2014/main" id="{FC55D413-9823-5BEE-72F2-CD7B06698C26}"/>
                  </a:ext>
                </a:extLst>
              </p:cNvPr>
              <p:cNvSpPr>
                <a:spLocks/>
              </p:cNvSpPr>
              <p:nvPr userDrawn="1"/>
            </p:nvSpPr>
            <p:spPr bwMode="auto">
              <a:xfrm>
                <a:off x="41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81">
                <a:extLst>
                  <a:ext uri="{FF2B5EF4-FFF2-40B4-BE49-F238E27FC236}">
                    <a16:creationId xmlns:a16="http://schemas.microsoft.com/office/drawing/2014/main" id="{E750B3D3-3587-0306-9BA1-3A3931C2E3D9}"/>
                  </a:ext>
                </a:extLst>
              </p:cNvPr>
              <p:cNvSpPr>
                <a:spLocks/>
              </p:cNvSpPr>
              <p:nvPr userDrawn="1"/>
            </p:nvSpPr>
            <p:spPr bwMode="auto">
              <a:xfrm>
                <a:off x="41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82">
                <a:extLst>
                  <a:ext uri="{FF2B5EF4-FFF2-40B4-BE49-F238E27FC236}">
                    <a16:creationId xmlns:a16="http://schemas.microsoft.com/office/drawing/2014/main" id="{790D4E35-FB18-0330-A1F1-09E192823D7D}"/>
                  </a:ext>
                </a:extLst>
              </p:cNvPr>
              <p:cNvSpPr>
                <a:spLocks/>
              </p:cNvSpPr>
              <p:nvPr userDrawn="1"/>
            </p:nvSpPr>
            <p:spPr bwMode="auto">
              <a:xfrm>
                <a:off x="41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83">
                <a:extLst>
                  <a:ext uri="{FF2B5EF4-FFF2-40B4-BE49-F238E27FC236}">
                    <a16:creationId xmlns:a16="http://schemas.microsoft.com/office/drawing/2014/main" id="{E4BF4D18-C9D3-E45F-2BD2-18603F04FB7E}"/>
                  </a:ext>
                </a:extLst>
              </p:cNvPr>
              <p:cNvSpPr>
                <a:spLocks/>
              </p:cNvSpPr>
              <p:nvPr userDrawn="1"/>
            </p:nvSpPr>
            <p:spPr bwMode="auto">
              <a:xfrm>
                <a:off x="41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84">
                <a:extLst>
                  <a:ext uri="{FF2B5EF4-FFF2-40B4-BE49-F238E27FC236}">
                    <a16:creationId xmlns:a16="http://schemas.microsoft.com/office/drawing/2014/main" id="{CFF57CE7-9A9D-99B4-3184-52386C1F77C7}"/>
                  </a:ext>
                </a:extLst>
              </p:cNvPr>
              <p:cNvSpPr>
                <a:spLocks/>
              </p:cNvSpPr>
              <p:nvPr userDrawn="1"/>
            </p:nvSpPr>
            <p:spPr bwMode="auto">
              <a:xfrm>
                <a:off x="41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85">
                <a:extLst>
                  <a:ext uri="{FF2B5EF4-FFF2-40B4-BE49-F238E27FC236}">
                    <a16:creationId xmlns:a16="http://schemas.microsoft.com/office/drawing/2014/main" id="{835B32D3-C363-2DC7-31BA-34C689349D47}"/>
                  </a:ext>
                </a:extLst>
              </p:cNvPr>
              <p:cNvSpPr>
                <a:spLocks/>
              </p:cNvSpPr>
              <p:nvPr userDrawn="1"/>
            </p:nvSpPr>
            <p:spPr bwMode="auto">
              <a:xfrm>
                <a:off x="42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86">
                <a:extLst>
                  <a:ext uri="{FF2B5EF4-FFF2-40B4-BE49-F238E27FC236}">
                    <a16:creationId xmlns:a16="http://schemas.microsoft.com/office/drawing/2014/main" id="{080F35F7-0176-4AE1-DBEC-D9D0F3877330}"/>
                  </a:ext>
                </a:extLst>
              </p:cNvPr>
              <p:cNvSpPr>
                <a:spLocks/>
              </p:cNvSpPr>
              <p:nvPr userDrawn="1"/>
            </p:nvSpPr>
            <p:spPr bwMode="auto">
              <a:xfrm>
                <a:off x="42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87">
                <a:extLst>
                  <a:ext uri="{FF2B5EF4-FFF2-40B4-BE49-F238E27FC236}">
                    <a16:creationId xmlns:a16="http://schemas.microsoft.com/office/drawing/2014/main" id="{B55E37E3-7BB9-E097-BD7E-BC98461AE381}"/>
                  </a:ext>
                </a:extLst>
              </p:cNvPr>
              <p:cNvSpPr>
                <a:spLocks/>
              </p:cNvSpPr>
              <p:nvPr userDrawn="1"/>
            </p:nvSpPr>
            <p:spPr bwMode="auto">
              <a:xfrm>
                <a:off x="42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88">
                <a:extLst>
                  <a:ext uri="{FF2B5EF4-FFF2-40B4-BE49-F238E27FC236}">
                    <a16:creationId xmlns:a16="http://schemas.microsoft.com/office/drawing/2014/main" id="{9D02F647-96CA-A547-8671-6B778CE0AF3B}"/>
                  </a:ext>
                </a:extLst>
              </p:cNvPr>
              <p:cNvSpPr>
                <a:spLocks/>
              </p:cNvSpPr>
              <p:nvPr userDrawn="1"/>
            </p:nvSpPr>
            <p:spPr bwMode="auto">
              <a:xfrm>
                <a:off x="42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89">
                <a:extLst>
                  <a:ext uri="{FF2B5EF4-FFF2-40B4-BE49-F238E27FC236}">
                    <a16:creationId xmlns:a16="http://schemas.microsoft.com/office/drawing/2014/main" id="{38C3AF28-F560-85F1-03B3-51CEA4AE54D5}"/>
                  </a:ext>
                </a:extLst>
              </p:cNvPr>
              <p:cNvSpPr>
                <a:spLocks/>
              </p:cNvSpPr>
              <p:nvPr userDrawn="1"/>
            </p:nvSpPr>
            <p:spPr bwMode="auto">
              <a:xfrm>
                <a:off x="42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90">
                <a:extLst>
                  <a:ext uri="{FF2B5EF4-FFF2-40B4-BE49-F238E27FC236}">
                    <a16:creationId xmlns:a16="http://schemas.microsoft.com/office/drawing/2014/main" id="{29AEB503-94C9-5EB4-15F5-EADC1BD47089}"/>
                  </a:ext>
                </a:extLst>
              </p:cNvPr>
              <p:cNvSpPr>
                <a:spLocks/>
              </p:cNvSpPr>
              <p:nvPr userDrawn="1"/>
            </p:nvSpPr>
            <p:spPr bwMode="auto">
              <a:xfrm>
                <a:off x="426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91">
                <a:extLst>
                  <a:ext uri="{FF2B5EF4-FFF2-40B4-BE49-F238E27FC236}">
                    <a16:creationId xmlns:a16="http://schemas.microsoft.com/office/drawing/2014/main" id="{7BF63EC0-742B-D07A-5A36-E4717A65FE55}"/>
                  </a:ext>
                </a:extLst>
              </p:cNvPr>
              <p:cNvSpPr>
                <a:spLocks/>
              </p:cNvSpPr>
              <p:nvPr userDrawn="1"/>
            </p:nvSpPr>
            <p:spPr bwMode="auto">
              <a:xfrm>
                <a:off x="428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192">
                <a:extLst>
                  <a:ext uri="{FF2B5EF4-FFF2-40B4-BE49-F238E27FC236}">
                    <a16:creationId xmlns:a16="http://schemas.microsoft.com/office/drawing/2014/main" id="{0AC553A8-FF43-01F9-3805-7814B52E0CB3}"/>
                  </a:ext>
                </a:extLst>
              </p:cNvPr>
              <p:cNvSpPr>
                <a:spLocks/>
              </p:cNvSpPr>
              <p:nvPr userDrawn="1"/>
            </p:nvSpPr>
            <p:spPr bwMode="auto">
              <a:xfrm>
                <a:off x="42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193">
                <a:extLst>
                  <a:ext uri="{FF2B5EF4-FFF2-40B4-BE49-F238E27FC236}">
                    <a16:creationId xmlns:a16="http://schemas.microsoft.com/office/drawing/2014/main" id="{45E88A0C-E099-5D75-F2FF-0317B4BFD51F}"/>
                  </a:ext>
                </a:extLst>
              </p:cNvPr>
              <p:cNvSpPr>
                <a:spLocks/>
              </p:cNvSpPr>
              <p:nvPr userDrawn="1"/>
            </p:nvSpPr>
            <p:spPr bwMode="auto">
              <a:xfrm>
                <a:off x="43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194">
                <a:extLst>
                  <a:ext uri="{FF2B5EF4-FFF2-40B4-BE49-F238E27FC236}">
                    <a16:creationId xmlns:a16="http://schemas.microsoft.com/office/drawing/2014/main" id="{436FF162-1634-8EC7-93FD-BBE2DE474B8D}"/>
                  </a:ext>
                </a:extLst>
              </p:cNvPr>
              <p:cNvSpPr>
                <a:spLocks/>
              </p:cNvSpPr>
              <p:nvPr userDrawn="1"/>
            </p:nvSpPr>
            <p:spPr bwMode="auto">
              <a:xfrm>
                <a:off x="43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95">
                <a:extLst>
                  <a:ext uri="{FF2B5EF4-FFF2-40B4-BE49-F238E27FC236}">
                    <a16:creationId xmlns:a16="http://schemas.microsoft.com/office/drawing/2014/main" id="{C6DBB5F5-415C-46A0-958E-80316C7835BC}"/>
                  </a:ext>
                </a:extLst>
              </p:cNvPr>
              <p:cNvSpPr>
                <a:spLocks/>
              </p:cNvSpPr>
              <p:nvPr userDrawn="1"/>
            </p:nvSpPr>
            <p:spPr bwMode="auto">
              <a:xfrm>
                <a:off x="43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96">
                <a:extLst>
                  <a:ext uri="{FF2B5EF4-FFF2-40B4-BE49-F238E27FC236}">
                    <a16:creationId xmlns:a16="http://schemas.microsoft.com/office/drawing/2014/main" id="{E8569431-14A8-92C2-55D9-8BDB20535C8C}"/>
                  </a:ext>
                </a:extLst>
              </p:cNvPr>
              <p:cNvSpPr>
                <a:spLocks/>
              </p:cNvSpPr>
              <p:nvPr userDrawn="1"/>
            </p:nvSpPr>
            <p:spPr bwMode="auto">
              <a:xfrm>
                <a:off x="43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97">
                <a:extLst>
                  <a:ext uri="{FF2B5EF4-FFF2-40B4-BE49-F238E27FC236}">
                    <a16:creationId xmlns:a16="http://schemas.microsoft.com/office/drawing/2014/main" id="{9F3D2986-24DA-DB8F-E588-B7BA8C76D341}"/>
                  </a:ext>
                </a:extLst>
              </p:cNvPr>
              <p:cNvSpPr>
                <a:spLocks/>
              </p:cNvSpPr>
              <p:nvPr userDrawn="1"/>
            </p:nvSpPr>
            <p:spPr bwMode="auto">
              <a:xfrm>
                <a:off x="43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98">
                <a:extLst>
                  <a:ext uri="{FF2B5EF4-FFF2-40B4-BE49-F238E27FC236}">
                    <a16:creationId xmlns:a16="http://schemas.microsoft.com/office/drawing/2014/main" id="{7495ABF9-619B-0B57-7D45-4F7DB249113A}"/>
                  </a:ext>
                </a:extLst>
              </p:cNvPr>
              <p:cNvSpPr>
                <a:spLocks/>
              </p:cNvSpPr>
              <p:nvPr userDrawn="1"/>
            </p:nvSpPr>
            <p:spPr bwMode="auto">
              <a:xfrm>
                <a:off x="437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99">
                <a:extLst>
                  <a:ext uri="{FF2B5EF4-FFF2-40B4-BE49-F238E27FC236}">
                    <a16:creationId xmlns:a16="http://schemas.microsoft.com/office/drawing/2014/main" id="{44523893-7A45-E783-0346-1FA7C726747D}"/>
                  </a:ext>
                </a:extLst>
              </p:cNvPr>
              <p:cNvSpPr>
                <a:spLocks/>
              </p:cNvSpPr>
              <p:nvPr userDrawn="1"/>
            </p:nvSpPr>
            <p:spPr bwMode="auto">
              <a:xfrm>
                <a:off x="438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200">
                <a:extLst>
                  <a:ext uri="{FF2B5EF4-FFF2-40B4-BE49-F238E27FC236}">
                    <a16:creationId xmlns:a16="http://schemas.microsoft.com/office/drawing/2014/main" id="{A48B31F9-D08E-D6F6-1ECD-2B3779174EA3}"/>
                  </a:ext>
                </a:extLst>
              </p:cNvPr>
              <p:cNvSpPr>
                <a:spLocks/>
              </p:cNvSpPr>
              <p:nvPr userDrawn="1"/>
            </p:nvSpPr>
            <p:spPr bwMode="auto">
              <a:xfrm>
                <a:off x="440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201">
                <a:extLst>
                  <a:ext uri="{FF2B5EF4-FFF2-40B4-BE49-F238E27FC236}">
                    <a16:creationId xmlns:a16="http://schemas.microsoft.com/office/drawing/2014/main" id="{A9C819BE-3207-4229-3A1E-E9C86232B345}"/>
                  </a:ext>
                </a:extLst>
              </p:cNvPr>
              <p:cNvSpPr>
                <a:spLocks/>
              </p:cNvSpPr>
              <p:nvPr userDrawn="1"/>
            </p:nvSpPr>
            <p:spPr bwMode="auto">
              <a:xfrm>
                <a:off x="441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202">
                <a:extLst>
                  <a:ext uri="{FF2B5EF4-FFF2-40B4-BE49-F238E27FC236}">
                    <a16:creationId xmlns:a16="http://schemas.microsoft.com/office/drawing/2014/main" id="{F322FD7B-8BF9-2AE8-04A8-ECEEA14CB1BC}"/>
                  </a:ext>
                </a:extLst>
              </p:cNvPr>
              <p:cNvSpPr>
                <a:spLocks/>
              </p:cNvSpPr>
              <p:nvPr userDrawn="1"/>
            </p:nvSpPr>
            <p:spPr bwMode="auto">
              <a:xfrm>
                <a:off x="442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203">
                <a:extLst>
                  <a:ext uri="{FF2B5EF4-FFF2-40B4-BE49-F238E27FC236}">
                    <a16:creationId xmlns:a16="http://schemas.microsoft.com/office/drawing/2014/main" id="{73C73ABF-9A99-7E26-618F-13655616C02A}"/>
                  </a:ext>
                </a:extLst>
              </p:cNvPr>
              <p:cNvSpPr>
                <a:spLocks/>
              </p:cNvSpPr>
              <p:nvPr userDrawn="1"/>
            </p:nvSpPr>
            <p:spPr bwMode="auto">
              <a:xfrm>
                <a:off x="44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204">
                <a:extLst>
                  <a:ext uri="{FF2B5EF4-FFF2-40B4-BE49-F238E27FC236}">
                    <a16:creationId xmlns:a16="http://schemas.microsoft.com/office/drawing/2014/main" id="{B05EDB5D-DBBA-9D99-1D34-3B244AF45ED7}"/>
                  </a:ext>
                </a:extLst>
              </p:cNvPr>
              <p:cNvSpPr>
                <a:spLocks/>
              </p:cNvSpPr>
              <p:nvPr userDrawn="1"/>
            </p:nvSpPr>
            <p:spPr bwMode="auto">
              <a:xfrm>
                <a:off x="44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 name="Freeform 206">
              <a:extLst>
                <a:ext uri="{FF2B5EF4-FFF2-40B4-BE49-F238E27FC236}">
                  <a16:creationId xmlns:a16="http://schemas.microsoft.com/office/drawing/2014/main" id="{437C3B10-984A-084B-E082-EF90CECC1733}"/>
                </a:ext>
              </a:extLst>
            </p:cNvPr>
            <p:cNvSpPr>
              <a:spLocks/>
            </p:cNvSpPr>
            <p:nvPr userDrawn="1"/>
          </p:nvSpPr>
          <p:spPr bwMode="auto">
            <a:xfrm>
              <a:off x="70913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207">
              <a:extLst>
                <a:ext uri="{FF2B5EF4-FFF2-40B4-BE49-F238E27FC236}">
                  <a16:creationId xmlns:a16="http://schemas.microsoft.com/office/drawing/2014/main" id="{D78CFBF7-6812-4766-7CE9-D8CA46DA7A1F}"/>
                </a:ext>
              </a:extLst>
            </p:cNvPr>
            <p:cNvSpPr>
              <a:spLocks/>
            </p:cNvSpPr>
            <p:nvPr userDrawn="1"/>
          </p:nvSpPr>
          <p:spPr bwMode="auto">
            <a:xfrm>
              <a:off x="71120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208">
              <a:extLst>
                <a:ext uri="{FF2B5EF4-FFF2-40B4-BE49-F238E27FC236}">
                  <a16:creationId xmlns:a16="http://schemas.microsoft.com/office/drawing/2014/main" id="{CE9F57CC-AE37-6E37-FA76-E12229079904}"/>
                </a:ext>
              </a:extLst>
            </p:cNvPr>
            <p:cNvSpPr>
              <a:spLocks/>
            </p:cNvSpPr>
            <p:nvPr userDrawn="1"/>
          </p:nvSpPr>
          <p:spPr bwMode="auto">
            <a:xfrm>
              <a:off x="71326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209">
              <a:extLst>
                <a:ext uri="{FF2B5EF4-FFF2-40B4-BE49-F238E27FC236}">
                  <a16:creationId xmlns:a16="http://schemas.microsoft.com/office/drawing/2014/main" id="{AE86BC5D-5768-F4C9-6695-D804DA6C2B98}"/>
                </a:ext>
              </a:extLst>
            </p:cNvPr>
            <p:cNvSpPr>
              <a:spLocks/>
            </p:cNvSpPr>
            <p:nvPr userDrawn="1"/>
          </p:nvSpPr>
          <p:spPr bwMode="auto">
            <a:xfrm>
              <a:off x="71532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210">
              <a:extLst>
                <a:ext uri="{FF2B5EF4-FFF2-40B4-BE49-F238E27FC236}">
                  <a16:creationId xmlns:a16="http://schemas.microsoft.com/office/drawing/2014/main" id="{2EFD0ABC-3D57-ABC2-392F-65A66B25418C}"/>
                </a:ext>
              </a:extLst>
            </p:cNvPr>
            <p:cNvSpPr>
              <a:spLocks/>
            </p:cNvSpPr>
            <p:nvPr userDrawn="1"/>
          </p:nvSpPr>
          <p:spPr bwMode="auto">
            <a:xfrm>
              <a:off x="71739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11">
              <a:extLst>
                <a:ext uri="{FF2B5EF4-FFF2-40B4-BE49-F238E27FC236}">
                  <a16:creationId xmlns:a16="http://schemas.microsoft.com/office/drawing/2014/main" id="{CDEA1B7B-6980-5F9A-E8A8-9243E9A0F752}"/>
                </a:ext>
              </a:extLst>
            </p:cNvPr>
            <p:cNvSpPr>
              <a:spLocks/>
            </p:cNvSpPr>
            <p:nvPr userDrawn="1"/>
          </p:nvSpPr>
          <p:spPr bwMode="auto">
            <a:xfrm>
              <a:off x="719455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212">
              <a:extLst>
                <a:ext uri="{FF2B5EF4-FFF2-40B4-BE49-F238E27FC236}">
                  <a16:creationId xmlns:a16="http://schemas.microsoft.com/office/drawing/2014/main" id="{FB5988FE-76DB-5F25-083E-9A927588EDB6}"/>
                </a:ext>
              </a:extLst>
            </p:cNvPr>
            <p:cNvSpPr>
              <a:spLocks/>
            </p:cNvSpPr>
            <p:nvPr userDrawn="1"/>
          </p:nvSpPr>
          <p:spPr bwMode="auto">
            <a:xfrm>
              <a:off x="722312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213">
              <a:extLst>
                <a:ext uri="{FF2B5EF4-FFF2-40B4-BE49-F238E27FC236}">
                  <a16:creationId xmlns:a16="http://schemas.microsoft.com/office/drawing/2014/main" id="{32169747-D2D0-F5B2-EA41-D23C0704B789}"/>
                </a:ext>
              </a:extLst>
            </p:cNvPr>
            <p:cNvSpPr>
              <a:spLocks/>
            </p:cNvSpPr>
            <p:nvPr userDrawn="1"/>
          </p:nvSpPr>
          <p:spPr bwMode="auto">
            <a:xfrm>
              <a:off x="72437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214">
              <a:extLst>
                <a:ext uri="{FF2B5EF4-FFF2-40B4-BE49-F238E27FC236}">
                  <a16:creationId xmlns:a16="http://schemas.microsoft.com/office/drawing/2014/main" id="{BD6E0BEA-A584-0F14-CDE1-C91DE1370CF5}"/>
                </a:ext>
              </a:extLst>
            </p:cNvPr>
            <p:cNvSpPr>
              <a:spLocks/>
            </p:cNvSpPr>
            <p:nvPr userDrawn="1"/>
          </p:nvSpPr>
          <p:spPr bwMode="auto">
            <a:xfrm>
              <a:off x="72644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215">
              <a:extLst>
                <a:ext uri="{FF2B5EF4-FFF2-40B4-BE49-F238E27FC236}">
                  <a16:creationId xmlns:a16="http://schemas.microsoft.com/office/drawing/2014/main" id="{B61D0963-6E9B-3C1C-FB76-D6098BCC69EF}"/>
                </a:ext>
              </a:extLst>
            </p:cNvPr>
            <p:cNvSpPr>
              <a:spLocks/>
            </p:cNvSpPr>
            <p:nvPr userDrawn="1"/>
          </p:nvSpPr>
          <p:spPr bwMode="auto">
            <a:xfrm>
              <a:off x="72850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216">
              <a:extLst>
                <a:ext uri="{FF2B5EF4-FFF2-40B4-BE49-F238E27FC236}">
                  <a16:creationId xmlns:a16="http://schemas.microsoft.com/office/drawing/2014/main" id="{1A9B83E2-882E-D2CA-87D6-2ABDA38971DA}"/>
                </a:ext>
              </a:extLst>
            </p:cNvPr>
            <p:cNvSpPr>
              <a:spLocks/>
            </p:cNvSpPr>
            <p:nvPr userDrawn="1"/>
          </p:nvSpPr>
          <p:spPr bwMode="auto">
            <a:xfrm>
              <a:off x="73056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217">
              <a:extLst>
                <a:ext uri="{FF2B5EF4-FFF2-40B4-BE49-F238E27FC236}">
                  <a16:creationId xmlns:a16="http://schemas.microsoft.com/office/drawing/2014/main" id="{A4CAD6F5-5FF1-60ED-25AB-70308247529C}"/>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218">
              <a:extLst>
                <a:ext uri="{FF2B5EF4-FFF2-40B4-BE49-F238E27FC236}">
                  <a16:creationId xmlns:a16="http://schemas.microsoft.com/office/drawing/2014/main" id="{AFD34F82-540D-CEB8-13F9-027622201383}"/>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219">
              <a:extLst>
                <a:ext uri="{FF2B5EF4-FFF2-40B4-BE49-F238E27FC236}">
                  <a16:creationId xmlns:a16="http://schemas.microsoft.com/office/drawing/2014/main" id="{52BC273D-D10A-69A1-1CFC-50EBDE7949FE}"/>
                </a:ext>
              </a:extLst>
            </p:cNvPr>
            <p:cNvSpPr>
              <a:spLocks noEditPoints="1"/>
            </p:cNvSpPr>
            <p:nvPr userDrawn="1"/>
          </p:nvSpPr>
          <p:spPr bwMode="auto">
            <a:xfrm>
              <a:off x="10160000" y="4513263"/>
              <a:ext cx="636588" cy="342900"/>
            </a:xfrm>
            <a:custGeom>
              <a:avLst/>
              <a:gdLst>
                <a:gd name="T0" fmla="*/ 344 w 401"/>
                <a:gd name="T1" fmla="*/ 57 h 216"/>
                <a:gd name="T2" fmla="*/ 318 w 401"/>
                <a:gd name="T3" fmla="*/ 0 h 216"/>
                <a:gd name="T4" fmla="*/ 287 w 401"/>
                <a:gd name="T5" fmla="*/ 57 h 216"/>
                <a:gd name="T6" fmla="*/ 287 w 401"/>
                <a:gd name="T7" fmla="*/ 79 h 216"/>
                <a:gd name="T8" fmla="*/ 235 w 401"/>
                <a:gd name="T9" fmla="*/ 79 h 216"/>
                <a:gd name="T10" fmla="*/ 235 w 401"/>
                <a:gd name="T11" fmla="*/ 57 h 216"/>
                <a:gd name="T12" fmla="*/ 205 w 401"/>
                <a:gd name="T13" fmla="*/ 0 h 216"/>
                <a:gd name="T14" fmla="*/ 174 w 401"/>
                <a:gd name="T15" fmla="*/ 57 h 216"/>
                <a:gd name="T16" fmla="*/ 174 w 401"/>
                <a:gd name="T17" fmla="*/ 79 h 216"/>
                <a:gd name="T18" fmla="*/ 118 w 401"/>
                <a:gd name="T19" fmla="*/ 79 h 216"/>
                <a:gd name="T20" fmla="*/ 118 w 401"/>
                <a:gd name="T21" fmla="*/ 57 h 216"/>
                <a:gd name="T22" fmla="*/ 87 w 401"/>
                <a:gd name="T23" fmla="*/ 0 h 216"/>
                <a:gd name="T24" fmla="*/ 57 w 401"/>
                <a:gd name="T25" fmla="*/ 57 h 216"/>
                <a:gd name="T26" fmla="*/ 57 w 401"/>
                <a:gd name="T27" fmla="*/ 79 h 216"/>
                <a:gd name="T28" fmla="*/ 74 w 401"/>
                <a:gd name="T29" fmla="*/ 136 h 216"/>
                <a:gd name="T30" fmla="*/ 104 w 401"/>
                <a:gd name="T31" fmla="*/ 216 h 216"/>
                <a:gd name="T32" fmla="*/ 118 w 401"/>
                <a:gd name="T33" fmla="*/ 136 h 216"/>
                <a:gd name="T34" fmla="*/ 192 w 401"/>
                <a:gd name="T35" fmla="*/ 136 h 216"/>
                <a:gd name="T36" fmla="*/ 218 w 401"/>
                <a:gd name="T37" fmla="*/ 216 h 216"/>
                <a:gd name="T38" fmla="*/ 226 w 401"/>
                <a:gd name="T39" fmla="*/ 136 h 216"/>
                <a:gd name="T40" fmla="*/ 300 w 401"/>
                <a:gd name="T41" fmla="*/ 136 h 216"/>
                <a:gd name="T42" fmla="*/ 331 w 401"/>
                <a:gd name="T43" fmla="*/ 216 h 216"/>
                <a:gd name="T44" fmla="*/ 401 w 401"/>
                <a:gd name="T45" fmla="*/ 136 h 216"/>
                <a:gd name="T46" fmla="*/ 370 w 401"/>
                <a:gd name="T47" fmla="*/ 79 h 216"/>
                <a:gd name="T48" fmla="*/ 96 w 401"/>
                <a:gd name="T49" fmla="*/ 207 h 216"/>
                <a:gd name="T50" fmla="*/ 83 w 401"/>
                <a:gd name="T51" fmla="*/ 132 h 216"/>
                <a:gd name="T52" fmla="*/ 78 w 401"/>
                <a:gd name="T53" fmla="*/ 70 h 216"/>
                <a:gd name="T54" fmla="*/ 78 w 401"/>
                <a:gd name="T55" fmla="*/ 48 h 216"/>
                <a:gd name="T56" fmla="*/ 87 w 401"/>
                <a:gd name="T57" fmla="*/ 13 h 216"/>
                <a:gd name="T58" fmla="*/ 100 w 401"/>
                <a:gd name="T59" fmla="*/ 48 h 216"/>
                <a:gd name="T60" fmla="*/ 100 w 401"/>
                <a:gd name="T61" fmla="*/ 70 h 216"/>
                <a:gd name="T62" fmla="*/ 126 w 401"/>
                <a:gd name="T63" fmla="*/ 132 h 216"/>
                <a:gd name="T64" fmla="*/ 135 w 401"/>
                <a:gd name="T65" fmla="*/ 132 h 216"/>
                <a:gd name="T66" fmla="*/ 157 w 401"/>
                <a:gd name="T67" fmla="*/ 132 h 216"/>
                <a:gd name="T68" fmla="*/ 213 w 401"/>
                <a:gd name="T69" fmla="*/ 132 h 216"/>
                <a:gd name="T70" fmla="*/ 196 w 401"/>
                <a:gd name="T71" fmla="*/ 207 h 216"/>
                <a:gd name="T72" fmla="*/ 165 w 401"/>
                <a:gd name="T73" fmla="*/ 132 h 216"/>
                <a:gd name="T74" fmla="*/ 196 w 401"/>
                <a:gd name="T75" fmla="*/ 70 h 216"/>
                <a:gd name="T76" fmla="*/ 192 w 401"/>
                <a:gd name="T77" fmla="*/ 48 h 216"/>
                <a:gd name="T78" fmla="*/ 205 w 401"/>
                <a:gd name="T79" fmla="*/ 13 h 216"/>
                <a:gd name="T80" fmla="*/ 218 w 401"/>
                <a:gd name="T81" fmla="*/ 48 h 216"/>
                <a:gd name="T82" fmla="*/ 218 w 401"/>
                <a:gd name="T83" fmla="*/ 70 h 216"/>
                <a:gd name="T84" fmla="*/ 235 w 401"/>
                <a:gd name="T85" fmla="*/ 132 h 216"/>
                <a:gd name="T86" fmla="*/ 248 w 401"/>
                <a:gd name="T87" fmla="*/ 132 h 216"/>
                <a:gd name="T88" fmla="*/ 274 w 401"/>
                <a:gd name="T89" fmla="*/ 132 h 216"/>
                <a:gd name="T90" fmla="*/ 383 w 401"/>
                <a:gd name="T91" fmla="*/ 132 h 216"/>
                <a:gd name="T92" fmla="*/ 322 w 401"/>
                <a:gd name="T93" fmla="*/ 207 h 216"/>
                <a:gd name="T94" fmla="*/ 309 w 401"/>
                <a:gd name="T95" fmla="*/ 132 h 216"/>
                <a:gd name="T96" fmla="*/ 266 w 401"/>
                <a:gd name="T97" fmla="*/ 110 h 216"/>
                <a:gd name="T98" fmla="*/ 283 w 401"/>
                <a:gd name="T99" fmla="*/ 70 h 216"/>
                <a:gd name="T100" fmla="*/ 283 w 401"/>
                <a:gd name="T101" fmla="*/ 48 h 216"/>
                <a:gd name="T102" fmla="*/ 348 w 401"/>
                <a:gd name="T103" fmla="*/ 48 h 216"/>
                <a:gd name="T104" fmla="*/ 348 w 401"/>
                <a:gd name="T105" fmla="*/ 70 h 216"/>
                <a:gd name="T106" fmla="*/ 383 w 401"/>
                <a:gd name="T107" fmla="*/ 13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1" h="216">
                  <a:moveTo>
                    <a:pt x="370" y="79"/>
                  </a:moveTo>
                  <a:lnTo>
                    <a:pt x="344" y="57"/>
                  </a:lnTo>
                  <a:lnTo>
                    <a:pt x="370" y="57"/>
                  </a:lnTo>
                  <a:lnTo>
                    <a:pt x="318" y="0"/>
                  </a:lnTo>
                  <a:lnTo>
                    <a:pt x="261" y="57"/>
                  </a:lnTo>
                  <a:lnTo>
                    <a:pt x="287" y="57"/>
                  </a:lnTo>
                  <a:lnTo>
                    <a:pt x="261" y="79"/>
                  </a:lnTo>
                  <a:lnTo>
                    <a:pt x="287" y="79"/>
                  </a:lnTo>
                  <a:lnTo>
                    <a:pt x="261" y="105"/>
                  </a:lnTo>
                  <a:lnTo>
                    <a:pt x="235" y="79"/>
                  </a:lnTo>
                  <a:lnTo>
                    <a:pt x="257" y="79"/>
                  </a:lnTo>
                  <a:lnTo>
                    <a:pt x="235" y="57"/>
                  </a:lnTo>
                  <a:lnTo>
                    <a:pt x="257" y="57"/>
                  </a:lnTo>
                  <a:lnTo>
                    <a:pt x="205" y="0"/>
                  </a:lnTo>
                  <a:lnTo>
                    <a:pt x="152" y="57"/>
                  </a:lnTo>
                  <a:lnTo>
                    <a:pt x="174" y="57"/>
                  </a:lnTo>
                  <a:lnTo>
                    <a:pt x="152" y="79"/>
                  </a:lnTo>
                  <a:lnTo>
                    <a:pt x="174" y="79"/>
                  </a:lnTo>
                  <a:lnTo>
                    <a:pt x="148" y="110"/>
                  </a:lnTo>
                  <a:lnTo>
                    <a:pt x="118" y="79"/>
                  </a:lnTo>
                  <a:lnTo>
                    <a:pt x="139" y="79"/>
                  </a:lnTo>
                  <a:lnTo>
                    <a:pt x="118" y="57"/>
                  </a:lnTo>
                  <a:lnTo>
                    <a:pt x="139" y="57"/>
                  </a:lnTo>
                  <a:lnTo>
                    <a:pt x="87" y="0"/>
                  </a:lnTo>
                  <a:lnTo>
                    <a:pt x="35" y="57"/>
                  </a:lnTo>
                  <a:lnTo>
                    <a:pt x="57" y="57"/>
                  </a:lnTo>
                  <a:lnTo>
                    <a:pt x="35" y="79"/>
                  </a:lnTo>
                  <a:lnTo>
                    <a:pt x="57" y="79"/>
                  </a:lnTo>
                  <a:lnTo>
                    <a:pt x="0" y="136"/>
                  </a:lnTo>
                  <a:lnTo>
                    <a:pt x="74" y="136"/>
                  </a:lnTo>
                  <a:lnTo>
                    <a:pt x="74" y="216"/>
                  </a:lnTo>
                  <a:lnTo>
                    <a:pt x="104" y="216"/>
                  </a:lnTo>
                  <a:lnTo>
                    <a:pt x="104" y="136"/>
                  </a:lnTo>
                  <a:lnTo>
                    <a:pt x="118" y="136"/>
                  </a:lnTo>
                  <a:lnTo>
                    <a:pt x="174" y="136"/>
                  </a:lnTo>
                  <a:lnTo>
                    <a:pt x="192" y="136"/>
                  </a:lnTo>
                  <a:lnTo>
                    <a:pt x="192" y="216"/>
                  </a:lnTo>
                  <a:lnTo>
                    <a:pt x="218" y="216"/>
                  </a:lnTo>
                  <a:lnTo>
                    <a:pt x="218" y="136"/>
                  </a:lnTo>
                  <a:lnTo>
                    <a:pt x="226" y="136"/>
                  </a:lnTo>
                  <a:lnTo>
                    <a:pt x="292" y="136"/>
                  </a:lnTo>
                  <a:lnTo>
                    <a:pt x="300" y="136"/>
                  </a:lnTo>
                  <a:lnTo>
                    <a:pt x="300" y="216"/>
                  </a:lnTo>
                  <a:lnTo>
                    <a:pt x="331" y="216"/>
                  </a:lnTo>
                  <a:lnTo>
                    <a:pt x="331" y="136"/>
                  </a:lnTo>
                  <a:lnTo>
                    <a:pt x="401" y="136"/>
                  </a:lnTo>
                  <a:lnTo>
                    <a:pt x="344" y="79"/>
                  </a:lnTo>
                  <a:lnTo>
                    <a:pt x="370" y="79"/>
                  </a:lnTo>
                  <a:close/>
                  <a:moveTo>
                    <a:pt x="96" y="132"/>
                  </a:moveTo>
                  <a:lnTo>
                    <a:pt x="96" y="207"/>
                  </a:lnTo>
                  <a:lnTo>
                    <a:pt x="83" y="207"/>
                  </a:lnTo>
                  <a:lnTo>
                    <a:pt x="83" y="132"/>
                  </a:lnTo>
                  <a:lnTo>
                    <a:pt x="17" y="132"/>
                  </a:lnTo>
                  <a:lnTo>
                    <a:pt x="78" y="70"/>
                  </a:lnTo>
                  <a:lnTo>
                    <a:pt x="52" y="70"/>
                  </a:lnTo>
                  <a:lnTo>
                    <a:pt x="78" y="48"/>
                  </a:lnTo>
                  <a:lnTo>
                    <a:pt x="52" y="48"/>
                  </a:lnTo>
                  <a:lnTo>
                    <a:pt x="87" y="13"/>
                  </a:lnTo>
                  <a:lnTo>
                    <a:pt x="122" y="48"/>
                  </a:lnTo>
                  <a:lnTo>
                    <a:pt x="100" y="48"/>
                  </a:lnTo>
                  <a:lnTo>
                    <a:pt x="122" y="70"/>
                  </a:lnTo>
                  <a:lnTo>
                    <a:pt x="100" y="70"/>
                  </a:lnTo>
                  <a:lnTo>
                    <a:pt x="139" y="114"/>
                  </a:lnTo>
                  <a:lnTo>
                    <a:pt x="126" y="132"/>
                  </a:lnTo>
                  <a:lnTo>
                    <a:pt x="96" y="132"/>
                  </a:lnTo>
                  <a:close/>
                  <a:moveTo>
                    <a:pt x="135" y="132"/>
                  </a:moveTo>
                  <a:lnTo>
                    <a:pt x="148" y="119"/>
                  </a:lnTo>
                  <a:lnTo>
                    <a:pt x="157" y="132"/>
                  </a:lnTo>
                  <a:lnTo>
                    <a:pt x="135" y="132"/>
                  </a:lnTo>
                  <a:close/>
                  <a:moveTo>
                    <a:pt x="213" y="132"/>
                  </a:moveTo>
                  <a:lnTo>
                    <a:pt x="213" y="207"/>
                  </a:lnTo>
                  <a:lnTo>
                    <a:pt x="196" y="207"/>
                  </a:lnTo>
                  <a:lnTo>
                    <a:pt x="196" y="132"/>
                  </a:lnTo>
                  <a:lnTo>
                    <a:pt x="165" y="132"/>
                  </a:lnTo>
                  <a:lnTo>
                    <a:pt x="152" y="114"/>
                  </a:lnTo>
                  <a:lnTo>
                    <a:pt x="196" y="70"/>
                  </a:lnTo>
                  <a:lnTo>
                    <a:pt x="170" y="70"/>
                  </a:lnTo>
                  <a:lnTo>
                    <a:pt x="192" y="48"/>
                  </a:lnTo>
                  <a:lnTo>
                    <a:pt x="170" y="48"/>
                  </a:lnTo>
                  <a:lnTo>
                    <a:pt x="205" y="13"/>
                  </a:lnTo>
                  <a:lnTo>
                    <a:pt x="239" y="48"/>
                  </a:lnTo>
                  <a:lnTo>
                    <a:pt x="218" y="48"/>
                  </a:lnTo>
                  <a:lnTo>
                    <a:pt x="239" y="70"/>
                  </a:lnTo>
                  <a:lnTo>
                    <a:pt x="218" y="70"/>
                  </a:lnTo>
                  <a:lnTo>
                    <a:pt x="253" y="110"/>
                  </a:lnTo>
                  <a:lnTo>
                    <a:pt x="235" y="132"/>
                  </a:lnTo>
                  <a:lnTo>
                    <a:pt x="213" y="132"/>
                  </a:lnTo>
                  <a:close/>
                  <a:moveTo>
                    <a:pt x="248" y="132"/>
                  </a:moveTo>
                  <a:lnTo>
                    <a:pt x="261" y="119"/>
                  </a:lnTo>
                  <a:lnTo>
                    <a:pt x="274" y="132"/>
                  </a:lnTo>
                  <a:lnTo>
                    <a:pt x="248" y="132"/>
                  </a:lnTo>
                  <a:close/>
                  <a:moveTo>
                    <a:pt x="383" y="132"/>
                  </a:moveTo>
                  <a:lnTo>
                    <a:pt x="322" y="132"/>
                  </a:lnTo>
                  <a:lnTo>
                    <a:pt x="322" y="207"/>
                  </a:lnTo>
                  <a:lnTo>
                    <a:pt x="309" y="207"/>
                  </a:lnTo>
                  <a:lnTo>
                    <a:pt x="309" y="132"/>
                  </a:lnTo>
                  <a:lnTo>
                    <a:pt x="283" y="132"/>
                  </a:lnTo>
                  <a:lnTo>
                    <a:pt x="266" y="110"/>
                  </a:lnTo>
                  <a:lnTo>
                    <a:pt x="305" y="70"/>
                  </a:lnTo>
                  <a:lnTo>
                    <a:pt x="283" y="70"/>
                  </a:lnTo>
                  <a:lnTo>
                    <a:pt x="305" y="48"/>
                  </a:lnTo>
                  <a:lnTo>
                    <a:pt x="283" y="48"/>
                  </a:lnTo>
                  <a:lnTo>
                    <a:pt x="318" y="13"/>
                  </a:lnTo>
                  <a:lnTo>
                    <a:pt x="348" y="48"/>
                  </a:lnTo>
                  <a:lnTo>
                    <a:pt x="327" y="48"/>
                  </a:lnTo>
                  <a:lnTo>
                    <a:pt x="348" y="70"/>
                  </a:lnTo>
                  <a:lnTo>
                    <a:pt x="327" y="70"/>
                  </a:lnTo>
                  <a:lnTo>
                    <a:pt x="383"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220">
              <a:extLst>
                <a:ext uri="{FF2B5EF4-FFF2-40B4-BE49-F238E27FC236}">
                  <a16:creationId xmlns:a16="http://schemas.microsoft.com/office/drawing/2014/main" id="{2C5E9B91-C82F-A78B-73DD-64A09F3BDA8F}"/>
                </a:ext>
              </a:extLst>
            </p:cNvPr>
            <p:cNvSpPr>
              <a:spLocks noEditPoints="1"/>
            </p:cNvSpPr>
            <p:nvPr userDrawn="1"/>
          </p:nvSpPr>
          <p:spPr bwMode="auto">
            <a:xfrm>
              <a:off x="7843838" y="4400550"/>
              <a:ext cx="2268538" cy="447675"/>
            </a:xfrm>
            <a:custGeom>
              <a:avLst/>
              <a:gdLst>
                <a:gd name="T0" fmla="*/ 91 w 328"/>
                <a:gd name="T1" fmla="*/ 0 h 64"/>
                <a:gd name="T2" fmla="*/ 124 w 328"/>
                <a:gd name="T3" fmla="*/ 59 h 64"/>
                <a:gd name="T4" fmla="*/ 328 w 328"/>
                <a:gd name="T5" fmla="*/ 63 h 64"/>
                <a:gd name="T6" fmla="*/ 327 w 328"/>
                <a:gd name="T7" fmla="*/ 2 h 64"/>
                <a:gd name="T8" fmla="*/ 193 w 328"/>
                <a:gd name="T9" fmla="*/ 21 h 64"/>
                <a:gd name="T10" fmla="*/ 123 w 328"/>
                <a:gd name="T11" fmla="*/ 57 h 64"/>
                <a:gd name="T12" fmla="*/ 113 w 328"/>
                <a:gd name="T13" fmla="*/ 5 h 64"/>
                <a:gd name="T14" fmla="*/ 150 w 328"/>
                <a:gd name="T15" fmla="*/ 19 h 64"/>
                <a:gd name="T16" fmla="*/ 140 w 328"/>
                <a:gd name="T17" fmla="*/ 20 h 64"/>
                <a:gd name="T18" fmla="*/ 132 w 328"/>
                <a:gd name="T19" fmla="*/ 10 h 64"/>
                <a:gd name="T20" fmla="*/ 188 w 328"/>
                <a:gd name="T21" fmla="*/ 15 h 64"/>
                <a:gd name="T22" fmla="*/ 191 w 328"/>
                <a:gd name="T23" fmla="*/ 49 h 64"/>
                <a:gd name="T24" fmla="*/ 134 w 328"/>
                <a:gd name="T25" fmla="*/ 38 h 64"/>
                <a:gd name="T26" fmla="*/ 139 w 328"/>
                <a:gd name="T27" fmla="*/ 40 h 64"/>
                <a:gd name="T28" fmla="*/ 155 w 328"/>
                <a:gd name="T29" fmla="*/ 38 h 64"/>
                <a:gd name="T30" fmla="*/ 156 w 328"/>
                <a:gd name="T31" fmla="*/ 38 h 64"/>
                <a:gd name="T32" fmla="*/ 172 w 328"/>
                <a:gd name="T33" fmla="*/ 40 h 64"/>
                <a:gd name="T34" fmla="*/ 179 w 328"/>
                <a:gd name="T35" fmla="*/ 38 h 64"/>
                <a:gd name="T36" fmla="*/ 185 w 328"/>
                <a:gd name="T37" fmla="*/ 40 h 64"/>
                <a:gd name="T38" fmla="*/ 180 w 328"/>
                <a:gd name="T39" fmla="*/ 36 h 64"/>
                <a:gd name="T40" fmla="*/ 178 w 328"/>
                <a:gd name="T41" fmla="*/ 36 h 64"/>
                <a:gd name="T42" fmla="*/ 162 w 328"/>
                <a:gd name="T43" fmla="*/ 33 h 64"/>
                <a:gd name="T44" fmla="*/ 155 w 328"/>
                <a:gd name="T45" fmla="*/ 36 h 64"/>
                <a:gd name="T46" fmla="*/ 149 w 328"/>
                <a:gd name="T47" fmla="*/ 33 h 64"/>
                <a:gd name="T48" fmla="*/ 134 w 328"/>
                <a:gd name="T49" fmla="*/ 36 h 64"/>
                <a:gd name="T50" fmla="*/ 138 w 328"/>
                <a:gd name="T51" fmla="*/ 42 h 64"/>
                <a:gd name="T52" fmla="*/ 149 w 328"/>
                <a:gd name="T53" fmla="*/ 42 h 64"/>
                <a:gd name="T54" fmla="*/ 157 w 328"/>
                <a:gd name="T55" fmla="*/ 45 h 64"/>
                <a:gd name="T56" fmla="*/ 162 w 328"/>
                <a:gd name="T57" fmla="*/ 45 h 64"/>
                <a:gd name="T58" fmla="*/ 177 w 328"/>
                <a:gd name="T59" fmla="*/ 42 h 64"/>
                <a:gd name="T60" fmla="*/ 179 w 328"/>
                <a:gd name="T61" fmla="*/ 42 h 64"/>
                <a:gd name="T62" fmla="*/ 180 w 328"/>
                <a:gd name="T63" fmla="*/ 29 h 64"/>
                <a:gd name="T64" fmla="*/ 172 w 328"/>
                <a:gd name="T65" fmla="*/ 31 h 64"/>
                <a:gd name="T66" fmla="*/ 166 w 328"/>
                <a:gd name="T67" fmla="*/ 29 h 64"/>
                <a:gd name="T68" fmla="*/ 154 w 328"/>
                <a:gd name="T69" fmla="*/ 31 h 64"/>
                <a:gd name="T70" fmla="*/ 148 w 328"/>
                <a:gd name="T71" fmla="*/ 29 h 64"/>
                <a:gd name="T72" fmla="*/ 133 w 328"/>
                <a:gd name="T73" fmla="*/ 31 h 64"/>
                <a:gd name="T74" fmla="*/ 123 w 328"/>
                <a:gd name="T75" fmla="*/ 7 h 64"/>
                <a:gd name="T76" fmla="*/ 135 w 328"/>
                <a:gd name="T77" fmla="*/ 50 h 64"/>
                <a:gd name="T78" fmla="*/ 198 w 328"/>
                <a:gd name="T79" fmla="*/ 56 h 64"/>
                <a:gd name="T80" fmla="*/ 203 w 328"/>
                <a:gd name="T81" fmla="*/ 62 h 64"/>
                <a:gd name="T82" fmla="*/ 215 w 328"/>
                <a:gd name="T83" fmla="*/ 6 h 64"/>
                <a:gd name="T84" fmla="*/ 217 w 328"/>
                <a:gd name="T85" fmla="*/ 5 h 64"/>
                <a:gd name="T86" fmla="*/ 230 w 328"/>
                <a:gd name="T87" fmla="*/ 62 h 64"/>
                <a:gd name="T88" fmla="*/ 236 w 328"/>
                <a:gd name="T89" fmla="*/ 2 h 64"/>
                <a:gd name="T90" fmla="*/ 241 w 328"/>
                <a:gd name="T91" fmla="*/ 62 h 64"/>
                <a:gd name="T92" fmla="*/ 254 w 328"/>
                <a:gd name="T93" fmla="*/ 2 h 64"/>
                <a:gd name="T94" fmla="*/ 256 w 328"/>
                <a:gd name="T95" fmla="*/ 2 h 64"/>
                <a:gd name="T96" fmla="*/ 268 w 328"/>
                <a:gd name="T97" fmla="*/ 62 h 64"/>
                <a:gd name="T98" fmla="*/ 275 w 328"/>
                <a:gd name="T99" fmla="*/ 2 h 64"/>
                <a:gd name="T100" fmla="*/ 280 w 328"/>
                <a:gd name="T101" fmla="*/ 62 h 64"/>
                <a:gd name="T102" fmla="*/ 292 w 328"/>
                <a:gd name="T103" fmla="*/ 2 h 64"/>
                <a:gd name="T104" fmla="*/ 294 w 328"/>
                <a:gd name="T105" fmla="*/ 2 h 64"/>
                <a:gd name="T106" fmla="*/ 307 w 328"/>
                <a:gd name="T107" fmla="*/ 62 h 64"/>
                <a:gd name="T108" fmla="*/ 313 w 328"/>
                <a:gd name="T109" fmla="*/ 2 h 64"/>
                <a:gd name="T110" fmla="*/ 318 w 328"/>
                <a:gd name="T111" fmla="*/ 62 h 64"/>
                <a:gd name="T112" fmla="*/ 132 w 328"/>
                <a:gd name="T113" fmla="*/ 27 h 64"/>
                <a:gd name="T114" fmla="*/ 113 w 328"/>
                <a:gd name="T115" fmla="*/ 62 h 64"/>
                <a:gd name="T116" fmla="*/ 2 w 328"/>
                <a:gd name="T117" fmla="*/ 2 h 64"/>
                <a:gd name="T118" fmla="*/ 129 w 328"/>
                <a:gd name="T119" fmla="*/ 5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8" h="64">
                  <a:moveTo>
                    <a:pt x="328" y="0"/>
                  </a:moveTo>
                  <a:cubicBezTo>
                    <a:pt x="240" y="0"/>
                    <a:pt x="240" y="0"/>
                    <a:pt x="240" y="0"/>
                  </a:cubicBezTo>
                  <a:cubicBezTo>
                    <a:pt x="239" y="0"/>
                    <a:pt x="201" y="3"/>
                    <a:pt x="177" y="19"/>
                  </a:cubicBezTo>
                  <a:cubicBezTo>
                    <a:pt x="177" y="19"/>
                    <a:pt x="177" y="19"/>
                    <a:pt x="177" y="19"/>
                  </a:cubicBezTo>
                  <a:cubicBezTo>
                    <a:pt x="169" y="19"/>
                    <a:pt x="162" y="19"/>
                    <a:pt x="155" y="19"/>
                  </a:cubicBezTo>
                  <a:cubicBezTo>
                    <a:pt x="150" y="15"/>
                    <a:pt x="145" y="13"/>
                    <a:pt x="139" y="10"/>
                  </a:cubicBezTo>
                  <a:cubicBezTo>
                    <a:pt x="139" y="10"/>
                    <a:pt x="139" y="10"/>
                    <a:pt x="139" y="10"/>
                  </a:cubicBezTo>
                  <a:cubicBezTo>
                    <a:pt x="116" y="2"/>
                    <a:pt x="91" y="0"/>
                    <a:pt x="91" y="0"/>
                  </a:cubicBezTo>
                  <a:cubicBezTo>
                    <a:pt x="1" y="0"/>
                    <a:pt x="1" y="0"/>
                    <a:pt x="1" y="0"/>
                  </a:cubicBezTo>
                  <a:cubicBezTo>
                    <a:pt x="0" y="0"/>
                    <a:pt x="0" y="0"/>
                    <a:pt x="0" y="1"/>
                  </a:cubicBezTo>
                  <a:cubicBezTo>
                    <a:pt x="0" y="63"/>
                    <a:pt x="0" y="63"/>
                    <a:pt x="0" y="63"/>
                  </a:cubicBezTo>
                  <a:cubicBezTo>
                    <a:pt x="0" y="63"/>
                    <a:pt x="0" y="64"/>
                    <a:pt x="1" y="64"/>
                  </a:cubicBezTo>
                  <a:cubicBezTo>
                    <a:pt x="118" y="64"/>
                    <a:pt x="118" y="64"/>
                    <a:pt x="118" y="64"/>
                  </a:cubicBezTo>
                  <a:cubicBezTo>
                    <a:pt x="118" y="64"/>
                    <a:pt x="118" y="64"/>
                    <a:pt x="119" y="64"/>
                  </a:cubicBezTo>
                  <a:cubicBezTo>
                    <a:pt x="124" y="59"/>
                    <a:pt x="124" y="59"/>
                    <a:pt x="124" y="59"/>
                  </a:cubicBezTo>
                  <a:cubicBezTo>
                    <a:pt x="124" y="59"/>
                    <a:pt x="124" y="59"/>
                    <a:pt x="124" y="59"/>
                  </a:cubicBezTo>
                  <a:cubicBezTo>
                    <a:pt x="197" y="59"/>
                    <a:pt x="197" y="59"/>
                    <a:pt x="197" y="59"/>
                  </a:cubicBezTo>
                  <a:cubicBezTo>
                    <a:pt x="198" y="59"/>
                    <a:pt x="198" y="59"/>
                    <a:pt x="198" y="59"/>
                  </a:cubicBezTo>
                  <a:cubicBezTo>
                    <a:pt x="201" y="63"/>
                    <a:pt x="201" y="63"/>
                    <a:pt x="201" y="63"/>
                  </a:cubicBezTo>
                  <a:cubicBezTo>
                    <a:pt x="202" y="63"/>
                    <a:pt x="202" y="64"/>
                    <a:pt x="202" y="64"/>
                  </a:cubicBezTo>
                  <a:cubicBezTo>
                    <a:pt x="328" y="64"/>
                    <a:pt x="328" y="64"/>
                    <a:pt x="328" y="64"/>
                  </a:cubicBezTo>
                  <a:cubicBezTo>
                    <a:pt x="328" y="64"/>
                    <a:pt x="328" y="64"/>
                    <a:pt x="328" y="64"/>
                  </a:cubicBezTo>
                  <a:cubicBezTo>
                    <a:pt x="328" y="64"/>
                    <a:pt x="328" y="64"/>
                    <a:pt x="328" y="63"/>
                  </a:cubicBezTo>
                  <a:cubicBezTo>
                    <a:pt x="328" y="63"/>
                    <a:pt x="328" y="63"/>
                    <a:pt x="328" y="63"/>
                  </a:cubicBezTo>
                  <a:cubicBezTo>
                    <a:pt x="328" y="63"/>
                    <a:pt x="328" y="63"/>
                    <a:pt x="328" y="63"/>
                  </a:cubicBezTo>
                  <a:cubicBezTo>
                    <a:pt x="328" y="63"/>
                    <a:pt x="328" y="63"/>
                    <a:pt x="328" y="63"/>
                  </a:cubicBezTo>
                  <a:cubicBezTo>
                    <a:pt x="328" y="1"/>
                    <a:pt x="328" y="1"/>
                    <a:pt x="328" y="1"/>
                  </a:cubicBezTo>
                  <a:cubicBezTo>
                    <a:pt x="328" y="0"/>
                    <a:pt x="328" y="0"/>
                    <a:pt x="328" y="0"/>
                  </a:cubicBezTo>
                  <a:close/>
                  <a:moveTo>
                    <a:pt x="327" y="62"/>
                  </a:moveTo>
                  <a:cubicBezTo>
                    <a:pt x="323" y="62"/>
                    <a:pt x="323" y="62"/>
                    <a:pt x="323" y="62"/>
                  </a:cubicBezTo>
                  <a:cubicBezTo>
                    <a:pt x="323" y="2"/>
                    <a:pt x="323" y="2"/>
                    <a:pt x="323" y="2"/>
                  </a:cubicBezTo>
                  <a:cubicBezTo>
                    <a:pt x="327" y="2"/>
                    <a:pt x="327" y="2"/>
                    <a:pt x="327" y="2"/>
                  </a:cubicBezTo>
                  <a:lnTo>
                    <a:pt x="327" y="62"/>
                  </a:lnTo>
                  <a:close/>
                  <a:moveTo>
                    <a:pt x="193" y="51"/>
                  </a:moveTo>
                  <a:cubicBezTo>
                    <a:pt x="193" y="51"/>
                    <a:pt x="193" y="51"/>
                    <a:pt x="193" y="51"/>
                  </a:cubicBezTo>
                  <a:cubicBezTo>
                    <a:pt x="193" y="25"/>
                    <a:pt x="193" y="25"/>
                    <a:pt x="193" y="25"/>
                  </a:cubicBezTo>
                  <a:cubicBezTo>
                    <a:pt x="193" y="25"/>
                    <a:pt x="193" y="25"/>
                    <a:pt x="193" y="25"/>
                  </a:cubicBezTo>
                  <a:cubicBezTo>
                    <a:pt x="194" y="22"/>
                    <a:pt x="194" y="22"/>
                    <a:pt x="194" y="22"/>
                  </a:cubicBezTo>
                  <a:cubicBezTo>
                    <a:pt x="194" y="22"/>
                    <a:pt x="194" y="21"/>
                    <a:pt x="193" y="21"/>
                  </a:cubicBezTo>
                  <a:cubicBezTo>
                    <a:pt x="193" y="21"/>
                    <a:pt x="193" y="21"/>
                    <a:pt x="193" y="21"/>
                  </a:cubicBezTo>
                  <a:cubicBezTo>
                    <a:pt x="193" y="12"/>
                    <a:pt x="193" y="12"/>
                    <a:pt x="193" y="12"/>
                  </a:cubicBezTo>
                  <a:cubicBezTo>
                    <a:pt x="194" y="12"/>
                    <a:pt x="195" y="12"/>
                    <a:pt x="196" y="11"/>
                  </a:cubicBezTo>
                  <a:cubicBezTo>
                    <a:pt x="196" y="54"/>
                    <a:pt x="196" y="54"/>
                    <a:pt x="196" y="54"/>
                  </a:cubicBezTo>
                  <a:lnTo>
                    <a:pt x="193" y="51"/>
                  </a:lnTo>
                  <a:close/>
                  <a:moveTo>
                    <a:pt x="107" y="4"/>
                  </a:moveTo>
                  <a:cubicBezTo>
                    <a:pt x="108" y="4"/>
                    <a:pt x="110" y="4"/>
                    <a:pt x="111" y="4"/>
                  </a:cubicBezTo>
                  <a:cubicBezTo>
                    <a:pt x="126" y="55"/>
                    <a:pt x="126" y="55"/>
                    <a:pt x="126" y="55"/>
                  </a:cubicBezTo>
                  <a:cubicBezTo>
                    <a:pt x="123" y="57"/>
                    <a:pt x="123" y="57"/>
                    <a:pt x="123" y="57"/>
                  </a:cubicBezTo>
                  <a:lnTo>
                    <a:pt x="107" y="4"/>
                  </a:lnTo>
                  <a:close/>
                  <a:moveTo>
                    <a:pt x="122" y="59"/>
                  </a:moveTo>
                  <a:cubicBezTo>
                    <a:pt x="119" y="61"/>
                    <a:pt x="119" y="61"/>
                    <a:pt x="119" y="61"/>
                  </a:cubicBezTo>
                  <a:cubicBezTo>
                    <a:pt x="102" y="3"/>
                    <a:pt x="102" y="3"/>
                    <a:pt x="102" y="3"/>
                  </a:cubicBezTo>
                  <a:cubicBezTo>
                    <a:pt x="103" y="3"/>
                    <a:pt x="104" y="3"/>
                    <a:pt x="105" y="3"/>
                  </a:cubicBezTo>
                  <a:lnTo>
                    <a:pt x="122" y="59"/>
                  </a:lnTo>
                  <a:close/>
                  <a:moveTo>
                    <a:pt x="127" y="54"/>
                  </a:moveTo>
                  <a:cubicBezTo>
                    <a:pt x="113" y="5"/>
                    <a:pt x="113" y="5"/>
                    <a:pt x="113" y="5"/>
                  </a:cubicBezTo>
                  <a:cubicBezTo>
                    <a:pt x="114" y="5"/>
                    <a:pt x="115" y="5"/>
                    <a:pt x="116" y="5"/>
                  </a:cubicBezTo>
                  <a:cubicBezTo>
                    <a:pt x="130" y="52"/>
                    <a:pt x="130" y="52"/>
                    <a:pt x="130" y="52"/>
                  </a:cubicBezTo>
                  <a:lnTo>
                    <a:pt x="127" y="54"/>
                  </a:lnTo>
                  <a:close/>
                  <a:moveTo>
                    <a:pt x="147" y="19"/>
                  </a:moveTo>
                  <a:cubicBezTo>
                    <a:pt x="145" y="15"/>
                    <a:pt x="145" y="15"/>
                    <a:pt x="145" y="15"/>
                  </a:cubicBezTo>
                  <a:cubicBezTo>
                    <a:pt x="147" y="16"/>
                    <a:pt x="148" y="16"/>
                    <a:pt x="149" y="17"/>
                  </a:cubicBezTo>
                  <a:cubicBezTo>
                    <a:pt x="149" y="17"/>
                    <a:pt x="149" y="17"/>
                    <a:pt x="149" y="17"/>
                  </a:cubicBezTo>
                  <a:cubicBezTo>
                    <a:pt x="150" y="19"/>
                    <a:pt x="150" y="19"/>
                    <a:pt x="150" y="19"/>
                  </a:cubicBezTo>
                  <a:cubicBezTo>
                    <a:pt x="149" y="19"/>
                    <a:pt x="148" y="19"/>
                    <a:pt x="147" y="19"/>
                  </a:cubicBezTo>
                  <a:close/>
                  <a:moveTo>
                    <a:pt x="145" y="19"/>
                  </a:moveTo>
                  <a:cubicBezTo>
                    <a:pt x="144" y="19"/>
                    <a:pt x="143" y="20"/>
                    <a:pt x="142" y="20"/>
                  </a:cubicBezTo>
                  <a:cubicBezTo>
                    <a:pt x="140" y="13"/>
                    <a:pt x="140" y="13"/>
                    <a:pt x="140" y="13"/>
                  </a:cubicBezTo>
                  <a:cubicBezTo>
                    <a:pt x="141" y="13"/>
                    <a:pt x="142" y="14"/>
                    <a:pt x="143" y="14"/>
                  </a:cubicBezTo>
                  <a:cubicBezTo>
                    <a:pt x="143" y="14"/>
                    <a:pt x="143" y="15"/>
                    <a:pt x="143" y="15"/>
                  </a:cubicBezTo>
                  <a:lnTo>
                    <a:pt x="145" y="19"/>
                  </a:lnTo>
                  <a:close/>
                  <a:moveTo>
                    <a:pt x="140" y="20"/>
                  </a:moveTo>
                  <a:cubicBezTo>
                    <a:pt x="139" y="20"/>
                    <a:pt x="138" y="20"/>
                    <a:pt x="137" y="20"/>
                  </a:cubicBezTo>
                  <a:cubicBezTo>
                    <a:pt x="134" y="11"/>
                    <a:pt x="134" y="11"/>
                    <a:pt x="134" y="11"/>
                  </a:cubicBezTo>
                  <a:cubicBezTo>
                    <a:pt x="135" y="11"/>
                    <a:pt x="136" y="11"/>
                    <a:pt x="138" y="12"/>
                  </a:cubicBezTo>
                  <a:lnTo>
                    <a:pt x="140" y="20"/>
                  </a:lnTo>
                  <a:close/>
                  <a:moveTo>
                    <a:pt x="135" y="20"/>
                  </a:moveTo>
                  <a:cubicBezTo>
                    <a:pt x="134" y="20"/>
                    <a:pt x="133" y="20"/>
                    <a:pt x="132" y="21"/>
                  </a:cubicBezTo>
                  <a:cubicBezTo>
                    <a:pt x="129" y="9"/>
                    <a:pt x="129" y="9"/>
                    <a:pt x="129" y="9"/>
                  </a:cubicBezTo>
                  <a:cubicBezTo>
                    <a:pt x="130" y="9"/>
                    <a:pt x="131" y="10"/>
                    <a:pt x="132" y="10"/>
                  </a:cubicBezTo>
                  <a:lnTo>
                    <a:pt x="135" y="20"/>
                  </a:lnTo>
                  <a:close/>
                  <a:moveTo>
                    <a:pt x="183" y="20"/>
                  </a:moveTo>
                  <a:cubicBezTo>
                    <a:pt x="183" y="17"/>
                    <a:pt x="183" y="17"/>
                    <a:pt x="183" y="17"/>
                  </a:cubicBezTo>
                  <a:cubicBezTo>
                    <a:pt x="183" y="17"/>
                    <a:pt x="183" y="17"/>
                    <a:pt x="183" y="17"/>
                  </a:cubicBezTo>
                  <a:cubicBezTo>
                    <a:pt x="184" y="16"/>
                    <a:pt x="185" y="16"/>
                    <a:pt x="186" y="15"/>
                  </a:cubicBezTo>
                  <a:cubicBezTo>
                    <a:pt x="186" y="20"/>
                    <a:pt x="186" y="20"/>
                    <a:pt x="186" y="20"/>
                  </a:cubicBezTo>
                  <a:cubicBezTo>
                    <a:pt x="185" y="20"/>
                    <a:pt x="184" y="20"/>
                    <a:pt x="183" y="20"/>
                  </a:cubicBezTo>
                  <a:close/>
                  <a:moveTo>
                    <a:pt x="188" y="15"/>
                  </a:moveTo>
                  <a:cubicBezTo>
                    <a:pt x="189" y="14"/>
                    <a:pt x="190" y="14"/>
                    <a:pt x="191" y="13"/>
                  </a:cubicBezTo>
                  <a:cubicBezTo>
                    <a:pt x="191" y="21"/>
                    <a:pt x="191" y="21"/>
                    <a:pt x="191" y="21"/>
                  </a:cubicBezTo>
                  <a:cubicBezTo>
                    <a:pt x="190" y="20"/>
                    <a:pt x="189" y="20"/>
                    <a:pt x="188" y="20"/>
                  </a:cubicBezTo>
                  <a:lnTo>
                    <a:pt x="188" y="15"/>
                  </a:lnTo>
                  <a:close/>
                  <a:moveTo>
                    <a:pt x="189" y="46"/>
                  </a:moveTo>
                  <a:cubicBezTo>
                    <a:pt x="189" y="46"/>
                    <a:pt x="189" y="46"/>
                    <a:pt x="189" y="46"/>
                  </a:cubicBezTo>
                  <a:cubicBezTo>
                    <a:pt x="191" y="34"/>
                    <a:pt x="191" y="34"/>
                    <a:pt x="191" y="34"/>
                  </a:cubicBezTo>
                  <a:cubicBezTo>
                    <a:pt x="191" y="49"/>
                    <a:pt x="191" y="49"/>
                    <a:pt x="191" y="49"/>
                  </a:cubicBezTo>
                  <a:lnTo>
                    <a:pt x="189" y="46"/>
                  </a:lnTo>
                  <a:close/>
                  <a:moveTo>
                    <a:pt x="184" y="45"/>
                  </a:moveTo>
                  <a:cubicBezTo>
                    <a:pt x="185" y="42"/>
                    <a:pt x="185" y="42"/>
                    <a:pt x="185" y="42"/>
                  </a:cubicBezTo>
                  <a:cubicBezTo>
                    <a:pt x="188" y="42"/>
                    <a:pt x="188" y="42"/>
                    <a:pt x="188" y="42"/>
                  </a:cubicBezTo>
                  <a:cubicBezTo>
                    <a:pt x="187" y="45"/>
                    <a:pt x="187" y="45"/>
                    <a:pt x="187" y="45"/>
                  </a:cubicBezTo>
                  <a:cubicBezTo>
                    <a:pt x="187" y="45"/>
                    <a:pt x="187" y="45"/>
                    <a:pt x="187" y="45"/>
                  </a:cubicBezTo>
                  <a:lnTo>
                    <a:pt x="184" y="45"/>
                  </a:lnTo>
                  <a:close/>
                  <a:moveTo>
                    <a:pt x="134" y="38"/>
                  </a:moveTo>
                  <a:cubicBezTo>
                    <a:pt x="137" y="38"/>
                    <a:pt x="137" y="38"/>
                    <a:pt x="137" y="38"/>
                  </a:cubicBezTo>
                  <a:cubicBezTo>
                    <a:pt x="138" y="40"/>
                    <a:pt x="138" y="40"/>
                    <a:pt x="138" y="40"/>
                  </a:cubicBezTo>
                  <a:cubicBezTo>
                    <a:pt x="135" y="40"/>
                    <a:pt x="135" y="40"/>
                    <a:pt x="135" y="40"/>
                  </a:cubicBezTo>
                  <a:lnTo>
                    <a:pt x="134" y="38"/>
                  </a:lnTo>
                  <a:close/>
                  <a:moveTo>
                    <a:pt x="139" y="38"/>
                  </a:moveTo>
                  <a:cubicBezTo>
                    <a:pt x="143" y="38"/>
                    <a:pt x="143" y="38"/>
                    <a:pt x="143" y="38"/>
                  </a:cubicBezTo>
                  <a:cubicBezTo>
                    <a:pt x="143" y="40"/>
                    <a:pt x="143" y="40"/>
                    <a:pt x="143" y="40"/>
                  </a:cubicBezTo>
                  <a:cubicBezTo>
                    <a:pt x="139" y="40"/>
                    <a:pt x="139" y="40"/>
                    <a:pt x="139" y="40"/>
                  </a:cubicBezTo>
                  <a:lnTo>
                    <a:pt x="139" y="38"/>
                  </a:lnTo>
                  <a:close/>
                  <a:moveTo>
                    <a:pt x="145" y="38"/>
                  </a:moveTo>
                  <a:cubicBezTo>
                    <a:pt x="149" y="38"/>
                    <a:pt x="149" y="38"/>
                    <a:pt x="149" y="38"/>
                  </a:cubicBezTo>
                  <a:cubicBezTo>
                    <a:pt x="149" y="40"/>
                    <a:pt x="149" y="40"/>
                    <a:pt x="149" y="40"/>
                  </a:cubicBezTo>
                  <a:cubicBezTo>
                    <a:pt x="145" y="40"/>
                    <a:pt x="145" y="40"/>
                    <a:pt x="145" y="40"/>
                  </a:cubicBezTo>
                  <a:lnTo>
                    <a:pt x="145" y="38"/>
                  </a:lnTo>
                  <a:close/>
                  <a:moveTo>
                    <a:pt x="151" y="38"/>
                  </a:moveTo>
                  <a:cubicBezTo>
                    <a:pt x="155" y="38"/>
                    <a:pt x="155" y="38"/>
                    <a:pt x="155" y="38"/>
                  </a:cubicBezTo>
                  <a:cubicBezTo>
                    <a:pt x="155" y="40"/>
                    <a:pt x="155" y="40"/>
                    <a:pt x="155" y="40"/>
                  </a:cubicBezTo>
                  <a:cubicBezTo>
                    <a:pt x="151" y="40"/>
                    <a:pt x="151" y="40"/>
                    <a:pt x="151" y="40"/>
                  </a:cubicBezTo>
                  <a:lnTo>
                    <a:pt x="151" y="38"/>
                  </a:lnTo>
                  <a:close/>
                  <a:moveTo>
                    <a:pt x="156" y="38"/>
                  </a:moveTo>
                  <a:cubicBezTo>
                    <a:pt x="160" y="38"/>
                    <a:pt x="160" y="38"/>
                    <a:pt x="160" y="38"/>
                  </a:cubicBezTo>
                  <a:cubicBezTo>
                    <a:pt x="160" y="40"/>
                    <a:pt x="160" y="40"/>
                    <a:pt x="160" y="40"/>
                  </a:cubicBezTo>
                  <a:cubicBezTo>
                    <a:pt x="156" y="40"/>
                    <a:pt x="156" y="40"/>
                    <a:pt x="156" y="40"/>
                  </a:cubicBezTo>
                  <a:lnTo>
                    <a:pt x="156" y="38"/>
                  </a:lnTo>
                  <a:close/>
                  <a:moveTo>
                    <a:pt x="162" y="38"/>
                  </a:moveTo>
                  <a:cubicBezTo>
                    <a:pt x="166" y="38"/>
                    <a:pt x="166" y="38"/>
                    <a:pt x="166" y="38"/>
                  </a:cubicBezTo>
                  <a:cubicBezTo>
                    <a:pt x="166" y="40"/>
                    <a:pt x="166" y="40"/>
                    <a:pt x="166" y="40"/>
                  </a:cubicBezTo>
                  <a:cubicBezTo>
                    <a:pt x="162" y="40"/>
                    <a:pt x="162" y="40"/>
                    <a:pt x="162" y="40"/>
                  </a:cubicBezTo>
                  <a:lnTo>
                    <a:pt x="162" y="38"/>
                  </a:lnTo>
                  <a:close/>
                  <a:moveTo>
                    <a:pt x="168" y="38"/>
                  </a:moveTo>
                  <a:cubicBezTo>
                    <a:pt x="172" y="38"/>
                    <a:pt x="172" y="38"/>
                    <a:pt x="172" y="38"/>
                  </a:cubicBezTo>
                  <a:cubicBezTo>
                    <a:pt x="172" y="40"/>
                    <a:pt x="172" y="40"/>
                    <a:pt x="172" y="40"/>
                  </a:cubicBezTo>
                  <a:cubicBezTo>
                    <a:pt x="168" y="40"/>
                    <a:pt x="168" y="40"/>
                    <a:pt x="168" y="40"/>
                  </a:cubicBezTo>
                  <a:lnTo>
                    <a:pt x="168" y="38"/>
                  </a:lnTo>
                  <a:close/>
                  <a:moveTo>
                    <a:pt x="174" y="38"/>
                  </a:moveTo>
                  <a:cubicBezTo>
                    <a:pt x="178" y="38"/>
                    <a:pt x="178" y="38"/>
                    <a:pt x="178" y="38"/>
                  </a:cubicBezTo>
                  <a:cubicBezTo>
                    <a:pt x="177" y="40"/>
                    <a:pt x="177" y="40"/>
                    <a:pt x="177" y="40"/>
                  </a:cubicBezTo>
                  <a:cubicBezTo>
                    <a:pt x="174" y="40"/>
                    <a:pt x="174" y="40"/>
                    <a:pt x="174" y="40"/>
                  </a:cubicBezTo>
                  <a:lnTo>
                    <a:pt x="174" y="38"/>
                  </a:lnTo>
                  <a:close/>
                  <a:moveTo>
                    <a:pt x="179" y="38"/>
                  </a:moveTo>
                  <a:cubicBezTo>
                    <a:pt x="183" y="38"/>
                    <a:pt x="183" y="38"/>
                    <a:pt x="183" y="38"/>
                  </a:cubicBezTo>
                  <a:cubicBezTo>
                    <a:pt x="183" y="40"/>
                    <a:pt x="183" y="40"/>
                    <a:pt x="183" y="40"/>
                  </a:cubicBezTo>
                  <a:cubicBezTo>
                    <a:pt x="179" y="40"/>
                    <a:pt x="179" y="40"/>
                    <a:pt x="179" y="40"/>
                  </a:cubicBezTo>
                  <a:lnTo>
                    <a:pt x="179" y="38"/>
                  </a:lnTo>
                  <a:close/>
                  <a:moveTo>
                    <a:pt x="185" y="38"/>
                  </a:moveTo>
                  <a:cubicBezTo>
                    <a:pt x="189" y="38"/>
                    <a:pt x="189" y="38"/>
                    <a:pt x="189" y="38"/>
                  </a:cubicBezTo>
                  <a:cubicBezTo>
                    <a:pt x="188" y="40"/>
                    <a:pt x="188" y="40"/>
                    <a:pt x="188" y="40"/>
                  </a:cubicBezTo>
                  <a:cubicBezTo>
                    <a:pt x="185" y="40"/>
                    <a:pt x="185" y="40"/>
                    <a:pt x="185" y="40"/>
                  </a:cubicBezTo>
                  <a:lnTo>
                    <a:pt x="185" y="38"/>
                  </a:lnTo>
                  <a:close/>
                  <a:moveTo>
                    <a:pt x="189" y="36"/>
                  </a:moveTo>
                  <a:cubicBezTo>
                    <a:pt x="185" y="36"/>
                    <a:pt x="185" y="36"/>
                    <a:pt x="185" y="36"/>
                  </a:cubicBezTo>
                  <a:cubicBezTo>
                    <a:pt x="186" y="33"/>
                    <a:pt x="186" y="33"/>
                    <a:pt x="186" y="33"/>
                  </a:cubicBezTo>
                  <a:cubicBezTo>
                    <a:pt x="189" y="33"/>
                    <a:pt x="189" y="33"/>
                    <a:pt x="189" y="33"/>
                  </a:cubicBezTo>
                  <a:lnTo>
                    <a:pt x="189" y="36"/>
                  </a:lnTo>
                  <a:close/>
                  <a:moveTo>
                    <a:pt x="184" y="36"/>
                  </a:moveTo>
                  <a:cubicBezTo>
                    <a:pt x="180" y="36"/>
                    <a:pt x="180" y="36"/>
                    <a:pt x="180" y="36"/>
                  </a:cubicBezTo>
                  <a:cubicBezTo>
                    <a:pt x="180" y="33"/>
                    <a:pt x="180" y="33"/>
                    <a:pt x="180" y="33"/>
                  </a:cubicBezTo>
                  <a:cubicBezTo>
                    <a:pt x="184" y="33"/>
                    <a:pt x="184" y="33"/>
                    <a:pt x="184" y="33"/>
                  </a:cubicBezTo>
                  <a:lnTo>
                    <a:pt x="184" y="36"/>
                  </a:lnTo>
                  <a:close/>
                  <a:moveTo>
                    <a:pt x="178" y="36"/>
                  </a:moveTo>
                  <a:cubicBezTo>
                    <a:pt x="174" y="36"/>
                    <a:pt x="174" y="36"/>
                    <a:pt x="174" y="36"/>
                  </a:cubicBezTo>
                  <a:cubicBezTo>
                    <a:pt x="174" y="33"/>
                    <a:pt x="174" y="33"/>
                    <a:pt x="174" y="33"/>
                  </a:cubicBezTo>
                  <a:cubicBezTo>
                    <a:pt x="178" y="33"/>
                    <a:pt x="178" y="33"/>
                    <a:pt x="178" y="33"/>
                  </a:cubicBezTo>
                  <a:lnTo>
                    <a:pt x="178" y="36"/>
                  </a:lnTo>
                  <a:close/>
                  <a:moveTo>
                    <a:pt x="172" y="36"/>
                  </a:moveTo>
                  <a:cubicBezTo>
                    <a:pt x="168" y="36"/>
                    <a:pt x="168" y="36"/>
                    <a:pt x="168" y="36"/>
                  </a:cubicBezTo>
                  <a:cubicBezTo>
                    <a:pt x="168" y="33"/>
                    <a:pt x="168" y="33"/>
                    <a:pt x="168" y="33"/>
                  </a:cubicBezTo>
                  <a:cubicBezTo>
                    <a:pt x="172" y="33"/>
                    <a:pt x="172" y="33"/>
                    <a:pt x="172" y="33"/>
                  </a:cubicBezTo>
                  <a:lnTo>
                    <a:pt x="172" y="36"/>
                  </a:lnTo>
                  <a:close/>
                  <a:moveTo>
                    <a:pt x="166" y="36"/>
                  </a:moveTo>
                  <a:cubicBezTo>
                    <a:pt x="162" y="36"/>
                    <a:pt x="162" y="36"/>
                    <a:pt x="162" y="36"/>
                  </a:cubicBezTo>
                  <a:cubicBezTo>
                    <a:pt x="162" y="33"/>
                    <a:pt x="162" y="33"/>
                    <a:pt x="162" y="33"/>
                  </a:cubicBezTo>
                  <a:cubicBezTo>
                    <a:pt x="166" y="33"/>
                    <a:pt x="166" y="33"/>
                    <a:pt x="166" y="33"/>
                  </a:cubicBezTo>
                  <a:lnTo>
                    <a:pt x="166" y="36"/>
                  </a:lnTo>
                  <a:close/>
                  <a:moveTo>
                    <a:pt x="160" y="36"/>
                  </a:moveTo>
                  <a:cubicBezTo>
                    <a:pt x="156" y="36"/>
                    <a:pt x="156" y="36"/>
                    <a:pt x="156" y="36"/>
                  </a:cubicBezTo>
                  <a:cubicBezTo>
                    <a:pt x="156" y="33"/>
                    <a:pt x="156" y="33"/>
                    <a:pt x="156" y="33"/>
                  </a:cubicBezTo>
                  <a:cubicBezTo>
                    <a:pt x="160" y="33"/>
                    <a:pt x="160" y="33"/>
                    <a:pt x="160" y="33"/>
                  </a:cubicBezTo>
                  <a:lnTo>
                    <a:pt x="160" y="36"/>
                  </a:lnTo>
                  <a:close/>
                  <a:moveTo>
                    <a:pt x="155" y="36"/>
                  </a:moveTo>
                  <a:cubicBezTo>
                    <a:pt x="151" y="36"/>
                    <a:pt x="151" y="36"/>
                    <a:pt x="151" y="36"/>
                  </a:cubicBezTo>
                  <a:cubicBezTo>
                    <a:pt x="150" y="33"/>
                    <a:pt x="150" y="33"/>
                    <a:pt x="150" y="33"/>
                  </a:cubicBezTo>
                  <a:cubicBezTo>
                    <a:pt x="154" y="33"/>
                    <a:pt x="154" y="33"/>
                    <a:pt x="154" y="33"/>
                  </a:cubicBezTo>
                  <a:lnTo>
                    <a:pt x="155" y="36"/>
                  </a:lnTo>
                  <a:close/>
                  <a:moveTo>
                    <a:pt x="149" y="36"/>
                  </a:moveTo>
                  <a:cubicBezTo>
                    <a:pt x="145" y="36"/>
                    <a:pt x="145" y="36"/>
                    <a:pt x="145" y="36"/>
                  </a:cubicBezTo>
                  <a:cubicBezTo>
                    <a:pt x="145" y="33"/>
                    <a:pt x="145" y="33"/>
                    <a:pt x="145" y="33"/>
                  </a:cubicBezTo>
                  <a:cubicBezTo>
                    <a:pt x="149" y="33"/>
                    <a:pt x="149" y="33"/>
                    <a:pt x="149" y="33"/>
                  </a:cubicBezTo>
                  <a:lnTo>
                    <a:pt x="149" y="36"/>
                  </a:lnTo>
                  <a:close/>
                  <a:moveTo>
                    <a:pt x="143" y="36"/>
                  </a:moveTo>
                  <a:cubicBezTo>
                    <a:pt x="139" y="36"/>
                    <a:pt x="139" y="36"/>
                    <a:pt x="139" y="36"/>
                  </a:cubicBezTo>
                  <a:cubicBezTo>
                    <a:pt x="139" y="33"/>
                    <a:pt x="139" y="33"/>
                    <a:pt x="139" y="33"/>
                  </a:cubicBezTo>
                  <a:cubicBezTo>
                    <a:pt x="143" y="33"/>
                    <a:pt x="143" y="33"/>
                    <a:pt x="143" y="33"/>
                  </a:cubicBezTo>
                  <a:lnTo>
                    <a:pt x="143" y="36"/>
                  </a:lnTo>
                  <a:close/>
                  <a:moveTo>
                    <a:pt x="137" y="36"/>
                  </a:moveTo>
                  <a:cubicBezTo>
                    <a:pt x="134" y="36"/>
                    <a:pt x="134" y="36"/>
                    <a:pt x="134" y="36"/>
                  </a:cubicBezTo>
                  <a:cubicBezTo>
                    <a:pt x="133" y="33"/>
                    <a:pt x="133" y="33"/>
                    <a:pt x="133" y="33"/>
                  </a:cubicBezTo>
                  <a:cubicBezTo>
                    <a:pt x="137" y="33"/>
                    <a:pt x="137" y="33"/>
                    <a:pt x="137" y="33"/>
                  </a:cubicBezTo>
                  <a:lnTo>
                    <a:pt x="137" y="36"/>
                  </a:lnTo>
                  <a:close/>
                  <a:moveTo>
                    <a:pt x="138" y="42"/>
                  </a:moveTo>
                  <a:cubicBezTo>
                    <a:pt x="138" y="45"/>
                    <a:pt x="138" y="45"/>
                    <a:pt x="138" y="45"/>
                  </a:cubicBezTo>
                  <a:cubicBezTo>
                    <a:pt x="136" y="45"/>
                    <a:pt x="136" y="45"/>
                    <a:pt x="136" y="45"/>
                  </a:cubicBezTo>
                  <a:cubicBezTo>
                    <a:pt x="135" y="42"/>
                    <a:pt x="135" y="42"/>
                    <a:pt x="135" y="42"/>
                  </a:cubicBezTo>
                  <a:lnTo>
                    <a:pt x="138" y="42"/>
                  </a:lnTo>
                  <a:close/>
                  <a:moveTo>
                    <a:pt x="140" y="45"/>
                  </a:moveTo>
                  <a:cubicBezTo>
                    <a:pt x="140" y="42"/>
                    <a:pt x="140" y="42"/>
                    <a:pt x="140" y="42"/>
                  </a:cubicBezTo>
                  <a:cubicBezTo>
                    <a:pt x="143" y="42"/>
                    <a:pt x="143" y="42"/>
                    <a:pt x="143" y="42"/>
                  </a:cubicBezTo>
                  <a:cubicBezTo>
                    <a:pt x="144" y="45"/>
                    <a:pt x="144" y="45"/>
                    <a:pt x="144" y="45"/>
                  </a:cubicBezTo>
                  <a:lnTo>
                    <a:pt x="140" y="45"/>
                  </a:lnTo>
                  <a:close/>
                  <a:moveTo>
                    <a:pt x="146" y="45"/>
                  </a:moveTo>
                  <a:cubicBezTo>
                    <a:pt x="145" y="42"/>
                    <a:pt x="145" y="42"/>
                    <a:pt x="145" y="42"/>
                  </a:cubicBezTo>
                  <a:cubicBezTo>
                    <a:pt x="149" y="42"/>
                    <a:pt x="149" y="42"/>
                    <a:pt x="149" y="42"/>
                  </a:cubicBezTo>
                  <a:cubicBezTo>
                    <a:pt x="149" y="45"/>
                    <a:pt x="149" y="45"/>
                    <a:pt x="149" y="45"/>
                  </a:cubicBezTo>
                  <a:lnTo>
                    <a:pt x="146" y="45"/>
                  </a:lnTo>
                  <a:close/>
                  <a:moveTo>
                    <a:pt x="151" y="45"/>
                  </a:moveTo>
                  <a:cubicBezTo>
                    <a:pt x="151" y="42"/>
                    <a:pt x="151" y="42"/>
                    <a:pt x="151" y="42"/>
                  </a:cubicBezTo>
                  <a:cubicBezTo>
                    <a:pt x="155" y="42"/>
                    <a:pt x="155" y="42"/>
                    <a:pt x="155" y="42"/>
                  </a:cubicBezTo>
                  <a:cubicBezTo>
                    <a:pt x="155" y="45"/>
                    <a:pt x="155" y="45"/>
                    <a:pt x="155" y="45"/>
                  </a:cubicBezTo>
                  <a:lnTo>
                    <a:pt x="151" y="45"/>
                  </a:lnTo>
                  <a:close/>
                  <a:moveTo>
                    <a:pt x="157" y="45"/>
                  </a:moveTo>
                  <a:cubicBezTo>
                    <a:pt x="157" y="42"/>
                    <a:pt x="157" y="42"/>
                    <a:pt x="157" y="42"/>
                  </a:cubicBezTo>
                  <a:cubicBezTo>
                    <a:pt x="160" y="42"/>
                    <a:pt x="160" y="42"/>
                    <a:pt x="160" y="42"/>
                  </a:cubicBezTo>
                  <a:cubicBezTo>
                    <a:pt x="160" y="45"/>
                    <a:pt x="160" y="45"/>
                    <a:pt x="160" y="45"/>
                  </a:cubicBezTo>
                  <a:lnTo>
                    <a:pt x="157" y="45"/>
                  </a:lnTo>
                  <a:close/>
                  <a:moveTo>
                    <a:pt x="162" y="42"/>
                  </a:moveTo>
                  <a:cubicBezTo>
                    <a:pt x="166" y="42"/>
                    <a:pt x="166" y="42"/>
                    <a:pt x="166" y="42"/>
                  </a:cubicBezTo>
                  <a:cubicBezTo>
                    <a:pt x="166" y="45"/>
                    <a:pt x="166" y="45"/>
                    <a:pt x="166" y="45"/>
                  </a:cubicBezTo>
                  <a:cubicBezTo>
                    <a:pt x="162" y="45"/>
                    <a:pt x="162" y="45"/>
                    <a:pt x="162" y="45"/>
                  </a:cubicBezTo>
                  <a:lnTo>
                    <a:pt x="162" y="42"/>
                  </a:lnTo>
                  <a:close/>
                  <a:moveTo>
                    <a:pt x="168" y="42"/>
                  </a:moveTo>
                  <a:cubicBezTo>
                    <a:pt x="172" y="42"/>
                    <a:pt x="172" y="42"/>
                    <a:pt x="172" y="42"/>
                  </a:cubicBezTo>
                  <a:cubicBezTo>
                    <a:pt x="171" y="45"/>
                    <a:pt x="171" y="45"/>
                    <a:pt x="171" y="45"/>
                  </a:cubicBezTo>
                  <a:cubicBezTo>
                    <a:pt x="168" y="45"/>
                    <a:pt x="168" y="45"/>
                    <a:pt x="168" y="45"/>
                  </a:cubicBezTo>
                  <a:lnTo>
                    <a:pt x="168" y="42"/>
                  </a:lnTo>
                  <a:close/>
                  <a:moveTo>
                    <a:pt x="173" y="42"/>
                  </a:moveTo>
                  <a:cubicBezTo>
                    <a:pt x="177" y="42"/>
                    <a:pt x="177" y="42"/>
                    <a:pt x="177" y="42"/>
                  </a:cubicBezTo>
                  <a:cubicBezTo>
                    <a:pt x="177" y="45"/>
                    <a:pt x="177" y="45"/>
                    <a:pt x="177" y="45"/>
                  </a:cubicBezTo>
                  <a:cubicBezTo>
                    <a:pt x="173" y="45"/>
                    <a:pt x="173" y="45"/>
                    <a:pt x="173" y="45"/>
                  </a:cubicBezTo>
                  <a:lnTo>
                    <a:pt x="173" y="42"/>
                  </a:lnTo>
                  <a:close/>
                  <a:moveTo>
                    <a:pt x="179" y="42"/>
                  </a:moveTo>
                  <a:cubicBezTo>
                    <a:pt x="183" y="42"/>
                    <a:pt x="183" y="42"/>
                    <a:pt x="183" y="42"/>
                  </a:cubicBezTo>
                  <a:cubicBezTo>
                    <a:pt x="183" y="45"/>
                    <a:pt x="183" y="45"/>
                    <a:pt x="183" y="45"/>
                  </a:cubicBezTo>
                  <a:cubicBezTo>
                    <a:pt x="179" y="45"/>
                    <a:pt x="179" y="45"/>
                    <a:pt x="179" y="45"/>
                  </a:cubicBezTo>
                  <a:lnTo>
                    <a:pt x="179" y="42"/>
                  </a:lnTo>
                  <a:close/>
                  <a:moveTo>
                    <a:pt x="190" y="31"/>
                  </a:moveTo>
                  <a:cubicBezTo>
                    <a:pt x="186" y="31"/>
                    <a:pt x="186" y="31"/>
                    <a:pt x="186" y="31"/>
                  </a:cubicBezTo>
                  <a:cubicBezTo>
                    <a:pt x="186" y="29"/>
                    <a:pt x="186" y="29"/>
                    <a:pt x="186" y="29"/>
                  </a:cubicBezTo>
                  <a:cubicBezTo>
                    <a:pt x="190" y="29"/>
                    <a:pt x="190" y="29"/>
                    <a:pt x="190" y="29"/>
                  </a:cubicBezTo>
                  <a:lnTo>
                    <a:pt x="190" y="31"/>
                  </a:lnTo>
                  <a:close/>
                  <a:moveTo>
                    <a:pt x="184" y="31"/>
                  </a:moveTo>
                  <a:cubicBezTo>
                    <a:pt x="180" y="31"/>
                    <a:pt x="180" y="31"/>
                    <a:pt x="180" y="31"/>
                  </a:cubicBezTo>
                  <a:cubicBezTo>
                    <a:pt x="180" y="29"/>
                    <a:pt x="180" y="29"/>
                    <a:pt x="180" y="29"/>
                  </a:cubicBezTo>
                  <a:cubicBezTo>
                    <a:pt x="184" y="29"/>
                    <a:pt x="184" y="29"/>
                    <a:pt x="184" y="29"/>
                  </a:cubicBezTo>
                  <a:lnTo>
                    <a:pt x="184" y="31"/>
                  </a:lnTo>
                  <a:close/>
                  <a:moveTo>
                    <a:pt x="178" y="31"/>
                  </a:moveTo>
                  <a:cubicBezTo>
                    <a:pt x="174" y="31"/>
                    <a:pt x="174" y="31"/>
                    <a:pt x="174" y="31"/>
                  </a:cubicBezTo>
                  <a:cubicBezTo>
                    <a:pt x="174" y="29"/>
                    <a:pt x="174" y="29"/>
                    <a:pt x="174" y="29"/>
                  </a:cubicBezTo>
                  <a:cubicBezTo>
                    <a:pt x="178" y="29"/>
                    <a:pt x="178" y="29"/>
                    <a:pt x="178" y="29"/>
                  </a:cubicBezTo>
                  <a:lnTo>
                    <a:pt x="178" y="31"/>
                  </a:lnTo>
                  <a:close/>
                  <a:moveTo>
                    <a:pt x="172" y="31"/>
                  </a:moveTo>
                  <a:cubicBezTo>
                    <a:pt x="168" y="31"/>
                    <a:pt x="168" y="31"/>
                    <a:pt x="168" y="31"/>
                  </a:cubicBezTo>
                  <a:cubicBezTo>
                    <a:pt x="168" y="29"/>
                    <a:pt x="168" y="29"/>
                    <a:pt x="168" y="29"/>
                  </a:cubicBezTo>
                  <a:cubicBezTo>
                    <a:pt x="172" y="29"/>
                    <a:pt x="172" y="29"/>
                    <a:pt x="172" y="29"/>
                  </a:cubicBezTo>
                  <a:lnTo>
                    <a:pt x="172" y="31"/>
                  </a:lnTo>
                  <a:close/>
                  <a:moveTo>
                    <a:pt x="166" y="31"/>
                  </a:moveTo>
                  <a:cubicBezTo>
                    <a:pt x="162" y="31"/>
                    <a:pt x="162" y="31"/>
                    <a:pt x="162" y="31"/>
                  </a:cubicBezTo>
                  <a:cubicBezTo>
                    <a:pt x="162" y="29"/>
                    <a:pt x="162" y="29"/>
                    <a:pt x="162" y="29"/>
                  </a:cubicBezTo>
                  <a:cubicBezTo>
                    <a:pt x="166" y="29"/>
                    <a:pt x="166" y="29"/>
                    <a:pt x="166" y="29"/>
                  </a:cubicBezTo>
                  <a:lnTo>
                    <a:pt x="166" y="31"/>
                  </a:lnTo>
                  <a:close/>
                  <a:moveTo>
                    <a:pt x="160" y="31"/>
                  </a:moveTo>
                  <a:cubicBezTo>
                    <a:pt x="156" y="31"/>
                    <a:pt x="156" y="31"/>
                    <a:pt x="156" y="31"/>
                  </a:cubicBezTo>
                  <a:cubicBezTo>
                    <a:pt x="156" y="29"/>
                    <a:pt x="156" y="29"/>
                    <a:pt x="156" y="29"/>
                  </a:cubicBezTo>
                  <a:cubicBezTo>
                    <a:pt x="160" y="29"/>
                    <a:pt x="160" y="29"/>
                    <a:pt x="160" y="29"/>
                  </a:cubicBezTo>
                  <a:lnTo>
                    <a:pt x="160" y="31"/>
                  </a:lnTo>
                  <a:close/>
                  <a:moveTo>
                    <a:pt x="154" y="29"/>
                  </a:moveTo>
                  <a:cubicBezTo>
                    <a:pt x="154" y="31"/>
                    <a:pt x="154" y="31"/>
                    <a:pt x="154" y="31"/>
                  </a:cubicBezTo>
                  <a:cubicBezTo>
                    <a:pt x="150" y="31"/>
                    <a:pt x="150" y="31"/>
                    <a:pt x="150" y="31"/>
                  </a:cubicBezTo>
                  <a:cubicBezTo>
                    <a:pt x="150" y="29"/>
                    <a:pt x="150" y="29"/>
                    <a:pt x="150" y="29"/>
                  </a:cubicBezTo>
                  <a:lnTo>
                    <a:pt x="154" y="29"/>
                  </a:lnTo>
                  <a:close/>
                  <a:moveTo>
                    <a:pt x="148" y="29"/>
                  </a:moveTo>
                  <a:cubicBezTo>
                    <a:pt x="148" y="31"/>
                    <a:pt x="148" y="31"/>
                    <a:pt x="148" y="31"/>
                  </a:cubicBezTo>
                  <a:cubicBezTo>
                    <a:pt x="144" y="31"/>
                    <a:pt x="144" y="31"/>
                    <a:pt x="144" y="31"/>
                  </a:cubicBezTo>
                  <a:cubicBezTo>
                    <a:pt x="144" y="29"/>
                    <a:pt x="144" y="29"/>
                    <a:pt x="144" y="29"/>
                  </a:cubicBezTo>
                  <a:lnTo>
                    <a:pt x="148" y="29"/>
                  </a:lnTo>
                  <a:close/>
                  <a:moveTo>
                    <a:pt x="142" y="29"/>
                  </a:moveTo>
                  <a:cubicBezTo>
                    <a:pt x="143" y="31"/>
                    <a:pt x="143" y="31"/>
                    <a:pt x="143" y="31"/>
                  </a:cubicBezTo>
                  <a:cubicBezTo>
                    <a:pt x="138" y="31"/>
                    <a:pt x="138" y="31"/>
                    <a:pt x="138" y="31"/>
                  </a:cubicBezTo>
                  <a:cubicBezTo>
                    <a:pt x="138" y="29"/>
                    <a:pt x="138" y="29"/>
                    <a:pt x="138" y="29"/>
                  </a:cubicBezTo>
                  <a:lnTo>
                    <a:pt x="142" y="29"/>
                  </a:lnTo>
                  <a:close/>
                  <a:moveTo>
                    <a:pt x="136" y="29"/>
                  </a:moveTo>
                  <a:cubicBezTo>
                    <a:pt x="137" y="31"/>
                    <a:pt x="137" y="31"/>
                    <a:pt x="137" y="31"/>
                  </a:cubicBezTo>
                  <a:cubicBezTo>
                    <a:pt x="133" y="31"/>
                    <a:pt x="133" y="31"/>
                    <a:pt x="133" y="31"/>
                  </a:cubicBezTo>
                  <a:cubicBezTo>
                    <a:pt x="132" y="29"/>
                    <a:pt x="132" y="29"/>
                    <a:pt x="132" y="29"/>
                  </a:cubicBezTo>
                  <a:lnTo>
                    <a:pt x="136" y="29"/>
                  </a:lnTo>
                  <a:close/>
                  <a:moveTo>
                    <a:pt x="130" y="21"/>
                  </a:moveTo>
                  <a:cubicBezTo>
                    <a:pt x="130" y="21"/>
                    <a:pt x="130" y="21"/>
                    <a:pt x="130" y="21"/>
                  </a:cubicBezTo>
                  <a:cubicBezTo>
                    <a:pt x="130" y="21"/>
                    <a:pt x="129" y="21"/>
                    <a:pt x="129" y="21"/>
                  </a:cubicBezTo>
                  <a:cubicBezTo>
                    <a:pt x="129" y="21"/>
                    <a:pt x="129" y="22"/>
                    <a:pt x="129" y="22"/>
                  </a:cubicBezTo>
                  <a:cubicBezTo>
                    <a:pt x="132" y="38"/>
                    <a:pt x="132" y="38"/>
                    <a:pt x="132" y="38"/>
                  </a:cubicBezTo>
                  <a:cubicBezTo>
                    <a:pt x="123" y="7"/>
                    <a:pt x="123" y="7"/>
                    <a:pt x="123" y="7"/>
                  </a:cubicBezTo>
                  <a:cubicBezTo>
                    <a:pt x="124" y="8"/>
                    <a:pt x="125" y="8"/>
                    <a:pt x="127" y="8"/>
                  </a:cubicBezTo>
                  <a:lnTo>
                    <a:pt x="130" y="21"/>
                  </a:lnTo>
                  <a:close/>
                  <a:moveTo>
                    <a:pt x="134" y="49"/>
                  </a:moveTo>
                  <a:cubicBezTo>
                    <a:pt x="131" y="51"/>
                    <a:pt x="131" y="51"/>
                    <a:pt x="131" y="51"/>
                  </a:cubicBezTo>
                  <a:cubicBezTo>
                    <a:pt x="118" y="6"/>
                    <a:pt x="118" y="6"/>
                    <a:pt x="118" y="6"/>
                  </a:cubicBezTo>
                  <a:cubicBezTo>
                    <a:pt x="119" y="6"/>
                    <a:pt x="120" y="6"/>
                    <a:pt x="121" y="7"/>
                  </a:cubicBezTo>
                  <a:lnTo>
                    <a:pt x="134" y="49"/>
                  </a:lnTo>
                  <a:close/>
                  <a:moveTo>
                    <a:pt x="135" y="50"/>
                  </a:moveTo>
                  <a:cubicBezTo>
                    <a:pt x="135" y="50"/>
                    <a:pt x="135" y="50"/>
                    <a:pt x="135" y="50"/>
                  </a:cubicBezTo>
                  <a:cubicBezTo>
                    <a:pt x="136" y="50"/>
                    <a:pt x="136" y="50"/>
                    <a:pt x="136" y="49"/>
                  </a:cubicBezTo>
                  <a:cubicBezTo>
                    <a:pt x="135" y="47"/>
                    <a:pt x="135" y="47"/>
                    <a:pt x="135" y="47"/>
                  </a:cubicBezTo>
                  <a:cubicBezTo>
                    <a:pt x="187" y="47"/>
                    <a:pt x="187" y="47"/>
                    <a:pt x="187" y="47"/>
                  </a:cubicBezTo>
                  <a:cubicBezTo>
                    <a:pt x="192" y="53"/>
                    <a:pt x="192" y="53"/>
                    <a:pt x="192" y="53"/>
                  </a:cubicBezTo>
                  <a:cubicBezTo>
                    <a:pt x="131" y="53"/>
                    <a:pt x="131" y="53"/>
                    <a:pt x="131" y="53"/>
                  </a:cubicBezTo>
                  <a:lnTo>
                    <a:pt x="135" y="50"/>
                  </a:lnTo>
                  <a:close/>
                  <a:moveTo>
                    <a:pt x="198" y="56"/>
                  </a:moveTo>
                  <a:cubicBezTo>
                    <a:pt x="198" y="11"/>
                    <a:pt x="198" y="11"/>
                    <a:pt x="198" y="11"/>
                  </a:cubicBezTo>
                  <a:cubicBezTo>
                    <a:pt x="199" y="10"/>
                    <a:pt x="200" y="10"/>
                    <a:pt x="201" y="10"/>
                  </a:cubicBezTo>
                  <a:cubicBezTo>
                    <a:pt x="201" y="60"/>
                    <a:pt x="201" y="60"/>
                    <a:pt x="201" y="60"/>
                  </a:cubicBezTo>
                  <a:lnTo>
                    <a:pt x="198" y="56"/>
                  </a:lnTo>
                  <a:close/>
                  <a:moveTo>
                    <a:pt x="203" y="9"/>
                  </a:moveTo>
                  <a:cubicBezTo>
                    <a:pt x="204" y="9"/>
                    <a:pt x="205" y="8"/>
                    <a:pt x="206" y="8"/>
                  </a:cubicBezTo>
                  <a:cubicBezTo>
                    <a:pt x="206" y="62"/>
                    <a:pt x="206" y="62"/>
                    <a:pt x="206" y="62"/>
                  </a:cubicBezTo>
                  <a:cubicBezTo>
                    <a:pt x="203" y="62"/>
                    <a:pt x="203" y="62"/>
                    <a:pt x="203" y="62"/>
                  </a:cubicBezTo>
                  <a:lnTo>
                    <a:pt x="203" y="9"/>
                  </a:lnTo>
                  <a:close/>
                  <a:moveTo>
                    <a:pt x="207" y="7"/>
                  </a:moveTo>
                  <a:cubicBezTo>
                    <a:pt x="208" y="7"/>
                    <a:pt x="209" y="7"/>
                    <a:pt x="210" y="7"/>
                  </a:cubicBezTo>
                  <a:cubicBezTo>
                    <a:pt x="210" y="62"/>
                    <a:pt x="210" y="62"/>
                    <a:pt x="210" y="62"/>
                  </a:cubicBezTo>
                  <a:cubicBezTo>
                    <a:pt x="207" y="62"/>
                    <a:pt x="207" y="62"/>
                    <a:pt x="207" y="62"/>
                  </a:cubicBezTo>
                  <a:lnTo>
                    <a:pt x="207" y="7"/>
                  </a:lnTo>
                  <a:close/>
                  <a:moveTo>
                    <a:pt x="212" y="6"/>
                  </a:moveTo>
                  <a:cubicBezTo>
                    <a:pt x="213" y="6"/>
                    <a:pt x="214" y="6"/>
                    <a:pt x="215" y="6"/>
                  </a:cubicBezTo>
                  <a:cubicBezTo>
                    <a:pt x="215" y="62"/>
                    <a:pt x="215" y="62"/>
                    <a:pt x="215" y="62"/>
                  </a:cubicBezTo>
                  <a:cubicBezTo>
                    <a:pt x="212" y="62"/>
                    <a:pt x="212" y="62"/>
                    <a:pt x="212" y="62"/>
                  </a:cubicBezTo>
                  <a:lnTo>
                    <a:pt x="212" y="6"/>
                  </a:lnTo>
                  <a:close/>
                  <a:moveTo>
                    <a:pt x="217" y="5"/>
                  </a:moveTo>
                  <a:cubicBezTo>
                    <a:pt x="218" y="5"/>
                    <a:pt x="219" y="5"/>
                    <a:pt x="220" y="4"/>
                  </a:cubicBezTo>
                  <a:cubicBezTo>
                    <a:pt x="220" y="62"/>
                    <a:pt x="220" y="62"/>
                    <a:pt x="220" y="62"/>
                  </a:cubicBezTo>
                  <a:cubicBezTo>
                    <a:pt x="217" y="62"/>
                    <a:pt x="217" y="62"/>
                    <a:pt x="217" y="62"/>
                  </a:cubicBezTo>
                  <a:lnTo>
                    <a:pt x="217" y="5"/>
                  </a:lnTo>
                  <a:close/>
                  <a:moveTo>
                    <a:pt x="222" y="4"/>
                  </a:moveTo>
                  <a:cubicBezTo>
                    <a:pt x="223" y="4"/>
                    <a:pt x="224" y="4"/>
                    <a:pt x="225" y="4"/>
                  </a:cubicBezTo>
                  <a:cubicBezTo>
                    <a:pt x="225" y="62"/>
                    <a:pt x="225" y="62"/>
                    <a:pt x="225" y="62"/>
                  </a:cubicBezTo>
                  <a:cubicBezTo>
                    <a:pt x="222" y="62"/>
                    <a:pt x="222" y="62"/>
                    <a:pt x="222" y="62"/>
                  </a:cubicBezTo>
                  <a:lnTo>
                    <a:pt x="222" y="4"/>
                  </a:lnTo>
                  <a:close/>
                  <a:moveTo>
                    <a:pt x="227" y="3"/>
                  </a:moveTo>
                  <a:cubicBezTo>
                    <a:pt x="228" y="3"/>
                    <a:pt x="229" y="3"/>
                    <a:pt x="230" y="3"/>
                  </a:cubicBezTo>
                  <a:cubicBezTo>
                    <a:pt x="230" y="62"/>
                    <a:pt x="230" y="62"/>
                    <a:pt x="230" y="62"/>
                  </a:cubicBezTo>
                  <a:cubicBezTo>
                    <a:pt x="227" y="62"/>
                    <a:pt x="227" y="62"/>
                    <a:pt x="227" y="62"/>
                  </a:cubicBezTo>
                  <a:lnTo>
                    <a:pt x="227" y="3"/>
                  </a:lnTo>
                  <a:close/>
                  <a:moveTo>
                    <a:pt x="232" y="3"/>
                  </a:moveTo>
                  <a:cubicBezTo>
                    <a:pt x="233" y="2"/>
                    <a:pt x="234" y="2"/>
                    <a:pt x="235" y="2"/>
                  </a:cubicBezTo>
                  <a:cubicBezTo>
                    <a:pt x="235" y="62"/>
                    <a:pt x="235" y="62"/>
                    <a:pt x="235" y="62"/>
                  </a:cubicBezTo>
                  <a:cubicBezTo>
                    <a:pt x="232" y="62"/>
                    <a:pt x="232" y="62"/>
                    <a:pt x="232" y="62"/>
                  </a:cubicBezTo>
                  <a:lnTo>
                    <a:pt x="232" y="3"/>
                  </a:lnTo>
                  <a:close/>
                  <a:moveTo>
                    <a:pt x="236" y="2"/>
                  </a:moveTo>
                  <a:cubicBezTo>
                    <a:pt x="238" y="2"/>
                    <a:pt x="239" y="2"/>
                    <a:pt x="239" y="2"/>
                  </a:cubicBezTo>
                  <a:cubicBezTo>
                    <a:pt x="239" y="62"/>
                    <a:pt x="239" y="62"/>
                    <a:pt x="239" y="62"/>
                  </a:cubicBezTo>
                  <a:cubicBezTo>
                    <a:pt x="236" y="62"/>
                    <a:pt x="236" y="62"/>
                    <a:pt x="236" y="62"/>
                  </a:cubicBezTo>
                  <a:lnTo>
                    <a:pt x="236" y="2"/>
                  </a:lnTo>
                  <a:close/>
                  <a:moveTo>
                    <a:pt x="241" y="2"/>
                  </a:moveTo>
                  <a:cubicBezTo>
                    <a:pt x="244" y="2"/>
                    <a:pt x="244" y="2"/>
                    <a:pt x="244" y="2"/>
                  </a:cubicBezTo>
                  <a:cubicBezTo>
                    <a:pt x="244" y="62"/>
                    <a:pt x="244" y="62"/>
                    <a:pt x="244" y="62"/>
                  </a:cubicBezTo>
                  <a:cubicBezTo>
                    <a:pt x="241" y="62"/>
                    <a:pt x="241" y="62"/>
                    <a:pt x="241" y="62"/>
                  </a:cubicBezTo>
                  <a:lnTo>
                    <a:pt x="241" y="2"/>
                  </a:lnTo>
                  <a:close/>
                  <a:moveTo>
                    <a:pt x="246" y="2"/>
                  </a:moveTo>
                  <a:cubicBezTo>
                    <a:pt x="249" y="2"/>
                    <a:pt x="249" y="2"/>
                    <a:pt x="249" y="2"/>
                  </a:cubicBezTo>
                  <a:cubicBezTo>
                    <a:pt x="249" y="62"/>
                    <a:pt x="249" y="62"/>
                    <a:pt x="249" y="62"/>
                  </a:cubicBezTo>
                  <a:cubicBezTo>
                    <a:pt x="246" y="62"/>
                    <a:pt x="246" y="62"/>
                    <a:pt x="246" y="62"/>
                  </a:cubicBezTo>
                  <a:lnTo>
                    <a:pt x="246" y="2"/>
                  </a:lnTo>
                  <a:close/>
                  <a:moveTo>
                    <a:pt x="251" y="2"/>
                  </a:moveTo>
                  <a:cubicBezTo>
                    <a:pt x="254" y="2"/>
                    <a:pt x="254" y="2"/>
                    <a:pt x="254" y="2"/>
                  </a:cubicBezTo>
                  <a:cubicBezTo>
                    <a:pt x="254" y="62"/>
                    <a:pt x="254" y="62"/>
                    <a:pt x="254" y="62"/>
                  </a:cubicBezTo>
                  <a:cubicBezTo>
                    <a:pt x="251" y="62"/>
                    <a:pt x="251" y="62"/>
                    <a:pt x="251" y="62"/>
                  </a:cubicBezTo>
                  <a:lnTo>
                    <a:pt x="251" y="2"/>
                  </a:lnTo>
                  <a:close/>
                  <a:moveTo>
                    <a:pt x="256" y="2"/>
                  </a:moveTo>
                  <a:cubicBezTo>
                    <a:pt x="259" y="2"/>
                    <a:pt x="259" y="2"/>
                    <a:pt x="259" y="2"/>
                  </a:cubicBezTo>
                  <a:cubicBezTo>
                    <a:pt x="259" y="62"/>
                    <a:pt x="259" y="62"/>
                    <a:pt x="259" y="62"/>
                  </a:cubicBezTo>
                  <a:cubicBezTo>
                    <a:pt x="256" y="62"/>
                    <a:pt x="256" y="62"/>
                    <a:pt x="256" y="62"/>
                  </a:cubicBezTo>
                  <a:lnTo>
                    <a:pt x="256" y="2"/>
                  </a:lnTo>
                  <a:close/>
                  <a:moveTo>
                    <a:pt x="260" y="2"/>
                  </a:moveTo>
                  <a:cubicBezTo>
                    <a:pt x="263" y="2"/>
                    <a:pt x="263" y="2"/>
                    <a:pt x="263" y="2"/>
                  </a:cubicBezTo>
                  <a:cubicBezTo>
                    <a:pt x="263" y="62"/>
                    <a:pt x="263" y="62"/>
                    <a:pt x="263" y="62"/>
                  </a:cubicBezTo>
                  <a:cubicBezTo>
                    <a:pt x="260" y="62"/>
                    <a:pt x="260" y="62"/>
                    <a:pt x="260" y="62"/>
                  </a:cubicBezTo>
                  <a:lnTo>
                    <a:pt x="260" y="2"/>
                  </a:lnTo>
                  <a:close/>
                  <a:moveTo>
                    <a:pt x="265" y="2"/>
                  </a:moveTo>
                  <a:cubicBezTo>
                    <a:pt x="268" y="2"/>
                    <a:pt x="268" y="2"/>
                    <a:pt x="268" y="2"/>
                  </a:cubicBezTo>
                  <a:cubicBezTo>
                    <a:pt x="268" y="62"/>
                    <a:pt x="268" y="62"/>
                    <a:pt x="268" y="62"/>
                  </a:cubicBezTo>
                  <a:cubicBezTo>
                    <a:pt x="265" y="62"/>
                    <a:pt x="265" y="62"/>
                    <a:pt x="265" y="62"/>
                  </a:cubicBezTo>
                  <a:lnTo>
                    <a:pt x="265" y="2"/>
                  </a:lnTo>
                  <a:close/>
                  <a:moveTo>
                    <a:pt x="270" y="2"/>
                  </a:moveTo>
                  <a:cubicBezTo>
                    <a:pt x="273" y="2"/>
                    <a:pt x="273" y="2"/>
                    <a:pt x="273" y="2"/>
                  </a:cubicBezTo>
                  <a:cubicBezTo>
                    <a:pt x="273" y="62"/>
                    <a:pt x="273" y="62"/>
                    <a:pt x="273" y="62"/>
                  </a:cubicBezTo>
                  <a:cubicBezTo>
                    <a:pt x="270" y="62"/>
                    <a:pt x="270" y="62"/>
                    <a:pt x="270" y="62"/>
                  </a:cubicBezTo>
                  <a:lnTo>
                    <a:pt x="270" y="2"/>
                  </a:lnTo>
                  <a:close/>
                  <a:moveTo>
                    <a:pt x="275" y="2"/>
                  </a:moveTo>
                  <a:cubicBezTo>
                    <a:pt x="278" y="2"/>
                    <a:pt x="278" y="2"/>
                    <a:pt x="278" y="2"/>
                  </a:cubicBezTo>
                  <a:cubicBezTo>
                    <a:pt x="278" y="62"/>
                    <a:pt x="278" y="62"/>
                    <a:pt x="278" y="62"/>
                  </a:cubicBezTo>
                  <a:cubicBezTo>
                    <a:pt x="275" y="62"/>
                    <a:pt x="275" y="62"/>
                    <a:pt x="275" y="62"/>
                  </a:cubicBezTo>
                  <a:lnTo>
                    <a:pt x="275" y="2"/>
                  </a:lnTo>
                  <a:close/>
                  <a:moveTo>
                    <a:pt x="280" y="2"/>
                  </a:moveTo>
                  <a:cubicBezTo>
                    <a:pt x="283" y="2"/>
                    <a:pt x="283" y="2"/>
                    <a:pt x="283" y="2"/>
                  </a:cubicBezTo>
                  <a:cubicBezTo>
                    <a:pt x="283" y="62"/>
                    <a:pt x="283" y="62"/>
                    <a:pt x="283" y="62"/>
                  </a:cubicBezTo>
                  <a:cubicBezTo>
                    <a:pt x="280" y="62"/>
                    <a:pt x="280" y="62"/>
                    <a:pt x="280" y="62"/>
                  </a:cubicBezTo>
                  <a:lnTo>
                    <a:pt x="280" y="2"/>
                  </a:lnTo>
                  <a:close/>
                  <a:moveTo>
                    <a:pt x="285" y="2"/>
                  </a:moveTo>
                  <a:cubicBezTo>
                    <a:pt x="288" y="2"/>
                    <a:pt x="288" y="2"/>
                    <a:pt x="288" y="2"/>
                  </a:cubicBezTo>
                  <a:cubicBezTo>
                    <a:pt x="288" y="62"/>
                    <a:pt x="288" y="62"/>
                    <a:pt x="288" y="62"/>
                  </a:cubicBezTo>
                  <a:cubicBezTo>
                    <a:pt x="285" y="62"/>
                    <a:pt x="285" y="62"/>
                    <a:pt x="285" y="62"/>
                  </a:cubicBezTo>
                  <a:lnTo>
                    <a:pt x="285" y="2"/>
                  </a:lnTo>
                  <a:close/>
                  <a:moveTo>
                    <a:pt x="289" y="2"/>
                  </a:moveTo>
                  <a:cubicBezTo>
                    <a:pt x="292" y="2"/>
                    <a:pt x="292" y="2"/>
                    <a:pt x="292" y="2"/>
                  </a:cubicBezTo>
                  <a:cubicBezTo>
                    <a:pt x="292" y="62"/>
                    <a:pt x="292" y="62"/>
                    <a:pt x="292" y="62"/>
                  </a:cubicBezTo>
                  <a:cubicBezTo>
                    <a:pt x="289" y="62"/>
                    <a:pt x="289" y="62"/>
                    <a:pt x="289" y="62"/>
                  </a:cubicBezTo>
                  <a:lnTo>
                    <a:pt x="289" y="2"/>
                  </a:lnTo>
                  <a:close/>
                  <a:moveTo>
                    <a:pt x="294" y="2"/>
                  </a:moveTo>
                  <a:cubicBezTo>
                    <a:pt x="297" y="2"/>
                    <a:pt x="297" y="2"/>
                    <a:pt x="297" y="2"/>
                  </a:cubicBezTo>
                  <a:cubicBezTo>
                    <a:pt x="297" y="62"/>
                    <a:pt x="297" y="62"/>
                    <a:pt x="297" y="62"/>
                  </a:cubicBezTo>
                  <a:cubicBezTo>
                    <a:pt x="294" y="62"/>
                    <a:pt x="294" y="62"/>
                    <a:pt x="294" y="62"/>
                  </a:cubicBezTo>
                  <a:lnTo>
                    <a:pt x="294" y="2"/>
                  </a:lnTo>
                  <a:close/>
                  <a:moveTo>
                    <a:pt x="299" y="2"/>
                  </a:moveTo>
                  <a:cubicBezTo>
                    <a:pt x="302" y="2"/>
                    <a:pt x="302" y="2"/>
                    <a:pt x="302" y="2"/>
                  </a:cubicBezTo>
                  <a:cubicBezTo>
                    <a:pt x="302" y="62"/>
                    <a:pt x="302" y="62"/>
                    <a:pt x="302" y="62"/>
                  </a:cubicBezTo>
                  <a:cubicBezTo>
                    <a:pt x="299" y="62"/>
                    <a:pt x="299" y="62"/>
                    <a:pt x="299" y="62"/>
                  </a:cubicBezTo>
                  <a:lnTo>
                    <a:pt x="299" y="2"/>
                  </a:lnTo>
                  <a:close/>
                  <a:moveTo>
                    <a:pt x="304" y="2"/>
                  </a:moveTo>
                  <a:cubicBezTo>
                    <a:pt x="307" y="2"/>
                    <a:pt x="307" y="2"/>
                    <a:pt x="307" y="2"/>
                  </a:cubicBezTo>
                  <a:cubicBezTo>
                    <a:pt x="307" y="62"/>
                    <a:pt x="307" y="62"/>
                    <a:pt x="307" y="62"/>
                  </a:cubicBezTo>
                  <a:cubicBezTo>
                    <a:pt x="304" y="62"/>
                    <a:pt x="304" y="62"/>
                    <a:pt x="304" y="62"/>
                  </a:cubicBezTo>
                  <a:lnTo>
                    <a:pt x="304" y="2"/>
                  </a:lnTo>
                  <a:close/>
                  <a:moveTo>
                    <a:pt x="309" y="2"/>
                  </a:moveTo>
                  <a:cubicBezTo>
                    <a:pt x="312" y="2"/>
                    <a:pt x="312" y="2"/>
                    <a:pt x="312" y="2"/>
                  </a:cubicBezTo>
                  <a:cubicBezTo>
                    <a:pt x="312" y="62"/>
                    <a:pt x="312" y="62"/>
                    <a:pt x="312" y="62"/>
                  </a:cubicBezTo>
                  <a:cubicBezTo>
                    <a:pt x="309" y="62"/>
                    <a:pt x="309" y="62"/>
                    <a:pt x="309" y="62"/>
                  </a:cubicBezTo>
                  <a:lnTo>
                    <a:pt x="309" y="2"/>
                  </a:lnTo>
                  <a:close/>
                  <a:moveTo>
                    <a:pt x="313" y="2"/>
                  </a:moveTo>
                  <a:cubicBezTo>
                    <a:pt x="316" y="2"/>
                    <a:pt x="316" y="2"/>
                    <a:pt x="316" y="2"/>
                  </a:cubicBezTo>
                  <a:cubicBezTo>
                    <a:pt x="316" y="62"/>
                    <a:pt x="316" y="62"/>
                    <a:pt x="316" y="62"/>
                  </a:cubicBezTo>
                  <a:cubicBezTo>
                    <a:pt x="313" y="62"/>
                    <a:pt x="313" y="62"/>
                    <a:pt x="313" y="62"/>
                  </a:cubicBezTo>
                  <a:lnTo>
                    <a:pt x="313" y="2"/>
                  </a:lnTo>
                  <a:close/>
                  <a:moveTo>
                    <a:pt x="318" y="2"/>
                  </a:moveTo>
                  <a:cubicBezTo>
                    <a:pt x="321" y="2"/>
                    <a:pt x="321" y="2"/>
                    <a:pt x="321" y="2"/>
                  </a:cubicBezTo>
                  <a:cubicBezTo>
                    <a:pt x="321" y="62"/>
                    <a:pt x="321" y="62"/>
                    <a:pt x="321" y="62"/>
                  </a:cubicBezTo>
                  <a:cubicBezTo>
                    <a:pt x="318" y="62"/>
                    <a:pt x="318" y="62"/>
                    <a:pt x="318" y="62"/>
                  </a:cubicBezTo>
                  <a:lnTo>
                    <a:pt x="318" y="2"/>
                  </a:lnTo>
                  <a:close/>
                  <a:moveTo>
                    <a:pt x="182" y="18"/>
                  </a:moveTo>
                  <a:cubicBezTo>
                    <a:pt x="182" y="19"/>
                    <a:pt x="182" y="19"/>
                    <a:pt x="182" y="19"/>
                  </a:cubicBezTo>
                  <a:cubicBezTo>
                    <a:pt x="181" y="19"/>
                    <a:pt x="180" y="19"/>
                    <a:pt x="179" y="19"/>
                  </a:cubicBezTo>
                  <a:cubicBezTo>
                    <a:pt x="180" y="19"/>
                    <a:pt x="181" y="18"/>
                    <a:pt x="182" y="18"/>
                  </a:cubicBezTo>
                  <a:close/>
                  <a:moveTo>
                    <a:pt x="192" y="22"/>
                  </a:moveTo>
                  <a:cubicBezTo>
                    <a:pt x="191" y="27"/>
                    <a:pt x="191" y="27"/>
                    <a:pt x="191" y="27"/>
                  </a:cubicBezTo>
                  <a:cubicBezTo>
                    <a:pt x="132" y="27"/>
                    <a:pt x="132" y="27"/>
                    <a:pt x="132" y="27"/>
                  </a:cubicBezTo>
                  <a:cubicBezTo>
                    <a:pt x="131" y="23"/>
                    <a:pt x="131" y="23"/>
                    <a:pt x="131" y="23"/>
                  </a:cubicBezTo>
                  <a:cubicBezTo>
                    <a:pt x="137" y="22"/>
                    <a:pt x="166" y="18"/>
                    <a:pt x="192" y="22"/>
                  </a:cubicBezTo>
                  <a:close/>
                  <a:moveTo>
                    <a:pt x="151" y="19"/>
                  </a:moveTo>
                  <a:cubicBezTo>
                    <a:pt x="151" y="18"/>
                    <a:pt x="151" y="18"/>
                    <a:pt x="151" y="18"/>
                  </a:cubicBezTo>
                  <a:cubicBezTo>
                    <a:pt x="152" y="19"/>
                    <a:pt x="152" y="19"/>
                    <a:pt x="152" y="19"/>
                  </a:cubicBezTo>
                  <a:cubicBezTo>
                    <a:pt x="152" y="19"/>
                    <a:pt x="152" y="19"/>
                    <a:pt x="151" y="19"/>
                  </a:cubicBezTo>
                  <a:close/>
                  <a:moveTo>
                    <a:pt x="95" y="2"/>
                  </a:moveTo>
                  <a:cubicBezTo>
                    <a:pt x="113" y="62"/>
                    <a:pt x="113" y="62"/>
                    <a:pt x="113" y="62"/>
                  </a:cubicBezTo>
                  <a:cubicBezTo>
                    <a:pt x="110" y="62"/>
                    <a:pt x="110" y="62"/>
                    <a:pt x="110" y="62"/>
                  </a:cubicBezTo>
                  <a:cubicBezTo>
                    <a:pt x="92" y="2"/>
                    <a:pt x="92" y="2"/>
                    <a:pt x="92" y="2"/>
                  </a:cubicBezTo>
                  <a:cubicBezTo>
                    <a:pt x="93" y="2"/>
                    <a:pt x="94" y="2"/>
                    <a:pt x="95" y="2"/>
                  </a:cubicBezTo>
                  <a:close/>
                  <a:moveTo>
                    <a:pt x="2" y="2"/>
                  </a:moveTo>
                  <a:cubicBezTo>
                    <a:pt x="90" y="2"/>
                    <a:pt x="90" y="2"/>
                    <a:pt x="90" y="2"/>
                  </a:cubicBezTo>
                  <a:cubicBezTo>
                    <a:pt x="108" y="62"/>
                    <a:pt x="108" y="62"/>
                    <a:pt x="108" y="62"/>
                  </a:cubicBezTo>
                  <a:cubicBezTo>
                    <a:pt x="2" y="62"/>
                    <a:pt x="2" y="62"/>
                    <a:pt x="2" y="62"/>
                  </a:cubicBezTo>
                  <a:lnTo>
                    <a:pt x="2" y="2"/>
                  </a:lnTo>
                  <a:close/>
                  <a:moveTo>
                    <a:pt x="115" y="62"/>
                  </a:moveTo>
                  <a:cubicBezTo>
                    <a:pt x="97" y="2"/>
                    <a:pt x="97" y="2"/>
                    <a:pt x="97" y="2"/>
                  </a:cubicBezTo>
                  <a:cubicBezTo>
                    <a:pt x="98" y="2"/>
                    <a:pt x="99" y="3"/>
                    <a:pt x="100" y="3"/>
                  </a:cubicBezTo>
                  <a:cubicBezTo>
                    <a:pt x="100" y="3"/>
                    <a:pt x="100" y="3"/>
                    <a:pt x="100" y="3"/>
                  </a:cubicBezTo>
                  <a:cubicBezTo>
                    <a:pt x="118" y="62"/>
                    <a:pt x="118" y="62"/>
                    <a:pt x="118" y="62"/>
                  </a:cubicBezTo>
                  <a:cubicBezTo>
                    <a:pt x="118" y="62"/>
                    <a:pt x="118" y="62"/>
                    <a:pt x="118" y="62"/>
                  </a:cubicBezTo>
                  <a:lnTo>
                    <a:pt x="115" y="62"/>
                  </a:lnTo>
                  <a:close/>
                  <a:moveTo>
                    <a:pt x="129" y="55"/>
                  </a:moveTo>
                  <a:cubicBezTo>
                    <a:pt x="129" y="55"/>
                    <a:pt x="129" y="55"/>
                    <a:pt x="129" y="55"/>
                  </a:cubicBezTo>
                  <a:cubicBezTo>
                    <a:pt x="193" y="55"/>
                    <a:pt x="193" y="55"/>
                    <a:pt x="193" y="55"/>
                  </a:cubicBezTo>
                  <a:cubicBezTo>
                    <a:pt x="194" y="55"/>
                    <a:pt x="194" y="55"/>
                    <a:pt x="194" y="55"/>
                  </a:cubicBezTo>
                  <a:cubicBezTo>
                    <a:pt x="196" y="57"/>
                    <a:pt x="196" y="57"/>
                    <a:pt x="196" y="57"/>
                  </a:cubicBezTo>
                  <a:cubicBezTo>
                    <a:pt x="196" y="57"/>
                    <a:pt x="196" y="58"/>
                    <a:pt x="196" y="58"/>
                  </a:cubicBezTo>
                  <a:cubicBezTo>
                    <a:pt x="126" y="58"/>
                    <a:pt x="126" y="58"/>
                    <a:pt x="126" y="58"/>
                  </a:cubicBezTo>
                  <a:lnTo>
                    <a:pt x="129"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21">
              <a:extLst>
                <a:ext uri="{FF2B5EF4-FFF2-40B4-BE49-F238E27FC236}">
                  <a16:creationId xmlns:a16="http://schemas.microsoft.com/office/drawing/2014/main" id="{79A82C5C-2AAA-BC20-BCC9-115C600E9018}"/>
                </a:ext>
              </a:extLst>
            </p:cNvPr>
            <p:cNvSpPr>
              <a:spLocks noEditPoints="1"/>
            </p:cNvSpPr>
            <p:nvPr userDrawn="1"/>
          </p:nvSpPr>
          <p:spPr bwMode="auto">
            <a:xfrm>
              <a:off x="-6350" y="4583113"/>
              <a:ext cx="2128838" cy="265113"/>
            </a:xfrm>
            <a:custGeom>
              <a:avLst/>
              <a:gdLst>
                <a:gd name="T0" fmla="*/ 1332 w 1341"/>
                <a:gd name="T1" fmla="*/ 163 h 167"/>
                <a:gd name="T2" fmla="*/ 1332 w 1341"/>
                <a:gd name="T3" fmla="*/ 163 h 167"/>
                <a:gd name="T4" fmla="*/ 1336 w 1341"/>
                <a:gd name="T5" fmla="*/ 163 h 167"/>
                <a:gd name="T6" fmla="*/ 1328 w 1341"/>
                <a:gd name="T7" fmla="*/ 61 h 167"/>
                <a:gd name="T8" fmla="*/ 1101 w 1341"/>
                <a:gd name="T9" fmla="*/ 0 h 167"/>
                <a:gd name="T10" fmla="*/ 940 w 1341"/>
                <a:gd name="T11" fmla="*/ 61 h 167"/>
                <a:gd name="T12" fmla="*/ 853 w 1341"/>
                <a:gd name="T13" fmla="*/ 0 h 167"/>
                <a:gd name="T14" fmla="*/ 692 w 1341"/>
                <a:gd name="T15" fmla="*/ 61 h 167"/>
                <a:gd name="T16" fmla="*/ 600 w 1341"/>
                <a:gd name="T17" fmla="*/ 4 h 167"/>
                <a:gd name="T18" fmla="*/ 439 w 1341"/>
                <a:gd name="T19" fmla="*/ 61 h 167"/>
                <a:gd name="T20" fmla="*/ 352 w 1341"/>
                <a:gd name="T21" fmla="*/ 4 h 167"/>
                <a:gd name="T22" fmla="*/ 191 w 1341"/>
                <a:gd name="T23" fmla="*/ 61 h 167"/>
                <a:gd name="T24" fmla="*/ 0 w 1341"/>
                <a:gd name="T25" fmla="*/ 167 h 167"/>
                <a:gd name="T26" fmla="*/ 605 w 1341"/>
                <a:gd name="T27" fmla="*/ 150 h 167"/>
                <a:gd name="T28" fmla="*/ 1319 w 1341"/>
                <a:gd name="T29" fmla="*/ 70 h 167"/>
                <a:gd name="T30" fmla="*/ 1101 w 1341"/>
                <a:gd name="T31" fmla="*/ 158 h 167"/>
                <a:gd name="T32" fmla="*/ 1319 w 1341"/>
                <a:gd name="T33" fmla="*/ 70 h 167"/>
                <a:gd name="T34" fmla="*/ 1092 w 1341"/>
                <a:gd name="T35" fmla="*/ 8 h 167"/>
                <a:gd name="T36" fmla="*/ 949 w 1341"/>
                <a:gd name="T37" fmla="*/ 154 h 167"/>
                <a:gd name="T38" fmla="*/ 940 w 1341"/>
                <a:gd name="T39" fmla="*/ 70 h 167"/>
                <a:gd name="T40" fmla="*/ 853 w 1341"/>
                <a:gd name="T41" fmla="*/ 158 h 167"/>
                <a:gd name="T42" fmla="*/ 940 w 1341"/>
                <a:gd name="T43" fmla="*/ 70 h 167"/>
                <a:gd name="T44" fmla="*/ 844 w 1341"/>
                <a:gd name="T45" fmla="*/ 8 h 167"/>
                <a:gd name="T46" fmla="*/ 696 w 1341"/>
                <a:gd name="T47" fmla="*/ 154 h 167"/>
                <a:gd name="T48" fmla="*/ 692 w 1341"/>
                <a:gd name="T49" fmla="*/ 70 h 167"/>
                <a:gd name="T50" fmla="*/ 600 w 1341"/>
                <a:gd name="T51" fmla="*/ 158 h 167"/>
                <a:gd name="T52" fmla="*/ 692 w 1341"/>
                <a:gd name="T53" fmla="*/ 70 h 167"/>
                <a:gd name="T54" fmla="*/ 592 w 1341"/>
                <a:gd name="T55" fmla="*/ 13 h 167"/>
                <a:gd name="T56" fmla="*/ 587 w 1341"/>
                <a:gd name="T57" fmla="*/ 158 h 167"/>
                <a:gd name="T58" fmla="*/ 448 w 1341"/>
                <a:gd name="T59" fmla="*/ 13 h 167"/>
                <a:gd name="T60" fmla="*/ 439 w 1341"/>
                <a:gd name="T61" fmla="*/ 158 h 167"/>
                <a:gd name="T62" fmla="*/ 352 w 1341"/>
                <a:gd name="T63" fmla="*/ 70 h 167"/>
                <a:gd name="T64" fmla="*/ 196 w 1341"/>
                <a:gd name="T65" fmla="*/ 13 h 167"/>
                <a:gd name="T66" fmla="*/ 344 w 1341"/>
                <a:gd name="T67" fmla="*/ 158 h 167"/>
                <a:gd name="T68" fmla="*/ 196 w 1341"/>
                <a:gd name="T69" fmla="*/ 13 h 167"/>
                <a:gd name="T70" fmla="*/ 191 w 1341"/>
                <a:gd name="T71" fmla="*/ 70 h 167"/>
                <a:gd name="T72" fmla="*/ 8 w 1341"/>
                <a:gd name="T73" fmla="*/ 15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41" h="167">
                  <a:moveTo>
                    <a:pt x="600" y="167"/>
                  </a:moveTo>
                  <a:lnTo>
                    <a:pt x="1332" y="163"/>
                  </a:lnTo>
                  <a:lnTo>
                    <a:pt x="1332" y="163"/>
                  </a:lnTo>
                  <a:lnTo>
                    <a:pt x="1332" y="163"/>
                  </a:lnTo>
                  <a:lnTo>
                    <a:pt x="1336" y="163"/>
                  </a:lnTo>
                  <a:lnTo>
                    <a:pt x="1336" y="163"/>
                  </a:lnTo>
                  <a:lnTo>
                    <a:pt x="1341" y="163"/>
                  </a:lnTo>
                  <a:lnTo>
                    <a:pt x="1328" y="61"/>
                  </a:lnTo>
                  <a:lnTo>
                    <a:pt x="1101" y="61"/>
                  </a:lnTo>
                  <a:lnTo>
                    <a:pt x="1101" y="0"/>
                  </a:lnTo>
                  <a:lnTo>
                    <a:pt x="940" y="0"/>
                  </a:lnTo>
                  <a:lnTo>
                    <a:pt x="940" y="61"/>
                  </a:lnTo>
                  <a:lnTo>
                    <a:pt x="853" y="61"/>
                  </a:lnTo>
                  <a:lnTo>
                    <a:pt x="853" y="0"/>
                  </a:lnTo>
                  <a:lnTo>
                    <a:pt x="692" y="0"/>
                  </a:lnTo>
                  <a:lnTo>
                    <a:pt x="692" y="61"/>
                  </a:lnTo>
                  <a:lnTo>
                    <a:pt x="600" y="61"/>
                  </a:lnTo>
                  <a:lnTo>
                    <a:pt x="600" y="4"/>
                  </a:lnTo>
                  <a:lnTo>
                    <a:pt x="439" y="4"/>
                  </a:lnTo>
                  <a:lnTo>
                    <a:pt x="439" y="61"/>
                  </a:lnTo>
                  <a:lnTo>
                    <a:pt x="352" y="61"/>
                  </a:lnTo>
                  <a:lnTo>
                    <a:pt x="352" y="4"/>
                  </a:lnTo>
                  <a:lnTo>
                    <a:pt x="191" y="4"/>
                  </a:lnTo>
                  <a:lnTo>
                    <a:pt x="191" y="61"/>
                  </a:lnTo>
                  <a:lnTo>
                    <a:pt x="26" y="61"/>
                  </a:lnTo>
                  <a:lnTo>
                    <a:pt x="0" y="167"/>
                  </a:lnTo>
                  <a:lnTo>
                    <a:pt x="587" y="167"/>
                  </a:lnTo>
                  <a:lnTo>
                    <a:pt x="605" y="150"/>
                  </a:lnTo>
                  <a:lnTo>
                    <a:pt x="600" y="167"/>
                  </a:lnTo>
                  <a:close/>
                  <a:moveTo>
                    <a:pt x="1319" y="70"/>
                  </a:moveTo>
                  <a:lnTo>
                    <a:pt x="1332" y="154"/>
                  </a:lnTo>
                  <a:lnTo>
                    <a:pt x="1101" y="158"/>
                  </a:lnTo>
                  <a:lnTo>
                    <a:pt x="1101" y="70"/>
                  </a:lnTo>
                  <a:lnTo>
                    <a:pt x="1319" y="70"/>
                  </a:lnTo>
                  <a:close/>
                  <a:moveTo>
                    <a:pt x="949" y="8"/>
                  </a:moveTo>
                  <a:lnTo>
                    <a:pt x="1092" y="8"/>
                  </a:lnTo>
                  <a:lnTo>
                    <a:pt x="1092" y="154"/>
                  </a:lnTo>
                  <a:lnTo>
                    <a:pt x="949" y="154"/>
                  </a:lnTo>
                  <a:lnTo>
                    <a:pt x="949" y="8"/>
                  </a:lnTo>
                  <a:close/>
                  <a:moveTo>
                    <a:pt x="940" y="70"/>
                  </a:moveTo>
                  <a:lnTo>
                    <a:pt x="940" y="158"/>
                  </a:lnTo>
                  <a:lnTo>
                    <a:pt x="853" y="158"/>
                  </a:lnTo>
                  <a:lnTo>
                    <a:pt x="853" y="70"/>
                  </a:lnTo>
                  <a:lnTo>
                    <a:pt x="940" y="70"/>
                  </a:lnTo>
                  <a:close/>
                  <a:moveTo>
                    <a:pt x="696" y="8"/>
                  </a:moveTo>
                  <a:lnTo>
                    <a:pt x="844" y="8"/>
                  </a:lnTo>
                  <a:lnTo>
                    <a:pt x="844" y="154"/>
                  </a:lnTo>
                  <a:lnTo>
                    <a:pt x="696" y="154"/>
                  </a:lnTo>
                  <a:lnTo>
                    <a:pt x="696" y="8"/>
                  </a:lnTo>
                  <a:close/>
                  <a:moveTo>
                    <a:pt x="692" y="70"/>
                  </a:moveTo>
                  <a:lnTo>
                    <a:pt x="692" y="158"/>
                  </a:lnTo>
                  <a:lnTo>
                    <a:pt x="600" y="158"/>
                  </a:lnTo>
                  <a:lnTo>
                    <a:pt x="600" y="70"/>
                  </a:lnTo>
                  <a:lnTo>
                    <a:pt x="692" y="70"/>
                  </a:lnTo>
                  <a:close/>
                  <a:moveTo>
                    <a:pt x="448" y="13"/>
                  </a:moveTo>
                  <a:lnTo>
                    <a:pt x="592" y="13"/>
                  </a:lnTo>
                  <a:lnTo>
                    <a:pt x="592" y="158"/>
                  </a:lnTo>
                  <a:lnTo>
                    <a:pt x="587" y="158"/>
                  </a:lnTo>
                  <a:lnTo>
                    <a:pt x="448" y="158"/>
                  </a:lnTo>
                  <a:lnTo>
                    <a:pt x="448" y="13"/>
                  </a:lnTo>
                  <a:close/>
                  <a:moveTo>
                    <a:pt x="439" y="70"/>
                  </a:moveTo>
                  <a:lnTo>
                    <a:pt x="439" y="158"/>
                  </a:lnTo>
                  <a:lnTo>
                    <a:pt x="352" y="158"/>
                  </a:lnTo>
                  <a:lnTo>
                    <a:pt x="352" y="70"/>
                  </a:lnTo>
                  <a:lnTo>
                    <a:pt x="439" y="70"/>
                  </a:lnTo>
                  <a:close/>
                  <a:moveTo>
                    <a:pt x="196" y="13"/>
                  </a:moveTo>
                  <a:lnTo>
                    <a:pt x="344" y="13"/>
                  </a:lnTo>
                  <a:lnTo>
                    <a:pt x="344" y="158"/>
                  </a:lnTo>
                  <a:lnTo>
                    <a:pt x="196" y="158"/>
                  </a:lnTo>
                  <a:lnTo>
                    <a:pt x="196" y="13"/>
                  </a:lnTo>
                  <a:close/>
                  <a:moveTo>
                    <a:pt x="30" y="70"/>
                  </a:moveTo>
                  <a:lnTo>
                    <a:pt x="191" y="70"/>
                  </a:lnTo>
                  <a:lnTo>
                    <a:pt x="191" y="158"/>
                  </a:lnTo>
                  <a:lnTo>
                    <a:pt x="8" y="158"/>
                  </a:lnTo>
                  <a:lnTo>
                    <a:pt x="3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22">
              <a:extLst>
                <a:ext uri="{FF2B5EF4-FFF2-40B4-BE49-F238E27FC236}">
                  <a16:creationId xmlns:a16="http://schemas.microsoft.com/office/drawing/2014/main" id="{77D5BA2A-171B-9A5F-1B60-394F3657B1F2}"/>
                </a:ext>
              </a:extLst>
            </p:cNvPr>
            <p:cNvSpPr>
              <a:spLocks noEditPoints="1"/>
            </p:cNvSpPr>
            <p:nvPr userDrawn="1"/>
          </p:nvSpPr>
          <p:spPr bwMode="auto">
            <a:xfrm>
              <a:off x="366713" y="4630738"/>
              <a:ext cx="103188" cy="176213"/>
            </a:xfrm>
            <a:custGeom>
              <a:avLst/>
              <a:gdLst>
                <a:gd name="T0" fmla="*/ 13 w 15"/>
                <a:gd name="T1" fmla="*/ 8 h 25"/>
                <a:gd name="T2" fmla="*/ 11 w 15"/>
                <a:gd name="T3" fmla="*/ 9 h 25"/>
                <a:gd name="T4" fmla="*/ 10 w 15"/>
                <a:gd name="T5" fmla="*/ 10 h 25"/>
                <a:gd name="T6" fmla="*/ 7 w 15"/>
                <a:gd name="T7" fmla="*/ 13 h 25"/>
                <a:gd name="T8" fmla="*/ 6 w 15"/>
                <a:gd name="T9" fmla="*/ 13 h 25"/>
                <a:gd name="T10" fmla="*/ 8 w 15"/>
                <a:gd name="T11" fmla="*/ 11 h 25"/>
                <a:gd name="T12" fmla="*/ 11 w 15"/>
                <a:gd name="T13" fmla="*/ 7 h 25"/>
                <a:gd name="T14" fmla="*/ 12 w 15"/>
                <a:gd name="T15" fmla="*/ 5 h 25"/>
                <a:gd name="T16" fmla="*/ 11 w 15"/>
                <a:gd name="T17" fmla="*/ 4 h 25"/>
                <a:gd name="T18" fmla="*/ 10 w 15"/>
                <a:gd name="T19" fmla="*/ 2 h 25"/>
                <a:gd name="T20" fmla="*/ 9 w 15"/>
                <a:gd name="T21" fmla="*/ 1 h 25"/>
                <a:gd name="T22" fmla="*/ 7 w 15"/>
                <a:gd name="T23" fmla="*/ 1 h 25"/>
                <a:gd name="T24" fmla="*/ 7 w 15"/>
                <a:gd name="T25" fmla="*/ 2 h 25"/>
                <a:gd name="T26" fmla="*/ 7 w 15"/>
                <a:gd name="T27" fmla="*/ 5 h 25"/>
                <a:gd name="T28" fmla="*/ 7 w 15"/>
                <a:gd name="T29" fmla="*/ 6 h 25"/>
                <a:gd name="T30" fmla="*/ 7 w 15"/>
                <a:gd name="T31" fmla="*/ 9 h 25"/>
                <a:gd name="T32" fmla="*/ 4 w 15"/>
                <a:gd name="T33" fmla="*/ 11 h 25"/>
                <a:gd name="T34" fmla="*/ 3 w 15"/>
                <a:gd name="T35" fmla="*/ 12 h 25"/>
                <a:gd name="T36" fmla="*/ 4 w 15"/>
                <a:gd name="T37" fmla="*/ 13 h 25"/>
                <a:gd name="T38" fmla="*/ 5 w 15"/>
                <a:gd name="T39" fmla="*/ 13 h 25"/>
                <a:gd name="T40" fmla="*/ 4 w 15"/>
                <a:gd name="T41" fmla="*/ 15 h 25"/>
                <a:gd name="T42" fmla="*/ 3 w 15"/>
                <a:gd name="T43" fmla="*/ 17 h 25"/>
                <a:gd name="T44" fmla="*/ 1 w 15"/>
                <a:gd name="T45" fmla="*/ 20 h 25"/>
                <a:gd name="T46" fmla="*/ 0 w 15"/>
                <a:gd name="T47" fmla="*/ 20 h 25"/>
                <a:gd name="T48" fmla="*/ 1 w 15"/>
                <a:gd name="T49" fmla="*/ 22 h 25"/>
                <a:gd name="T50" fmla="*/ 2 w 15"/>
                <a:gd name="T51" fmla="*/ 25 h 25"/>
                <a:gd name="T52" fmla="*/ 4 w 15"/>
                <a:gd name="T53" fmla="*/ 23 h 25"/>
                <a:gd name="T54" fmla="*/ 4 w 15"/>
                <a:gd name="T55" fmla="*/ 22 h 25"/>
                <a:gd name="T56" fmla="*/ 3 w 15"/>
                <a:gd name="T57" fmla="*/ 20 h 25"/>
                <a:gd name="T58" fmla="*/ 5 w 15"/>
                <a:gd name="T59" fmla="*/ 18 h 25"/>
                <a:gd name="T60" fmla="*/ 6 w 15"/>
                <a:gd name="T61" fmla="*/ 20 h 25"/>
                <a:gd name="T62" fmla="*/ 7 w 15"/>
                <a:gd name="T63" fmla="*/ 21 h 25"/>
                <a:gd name="T64" fmla="*/ 6 w 15"/>
                <a:gd name="T65" fmla="*/ 22 h 25"/>
                <a:gd name="T66" fmla="*/ 7 w 15"/>
                <a:gd name="T67" fmla="*/ 23 h 25"/>
                <a:gd name="T68" fmla="*/ 8 w 15"/>
                <a:gd name="T69" fmla="*/ 24 h 25"/>
                <a:gd name="T70" fmla="*/ 9 w 15"/>
                <a:gd name="T71" fmla="*/ 23 h 25"/>
                <a:gd name="T72" fmla="*/ 11 w 15"/>
                <a:gd name="T73" fmla="*/ 21 h 25"/>
                <a:gd name="T74" fmla="*/ 13 w 15"/>
                <a:gd name="T75" fmla="*/ 22 h 25"/>
                <a:gd name="T76" fmla="*/ 14 w 15"/>
                <a:gd name="T77" fmla="*/ 18 h 25"/>
                <a:gd name="T78" fmla="*/ 14 w 15"/>
                <a:gd name="T79" fmla="*/ 17 h 25"/>
                <a:gd name="T80" fmla="*/ 14 w 15"/>
                <a:gd name="T81" fmla="*/ 13 h 25"/>
                <a:gd name="T82" fmla="*/ 15 w 15"/>
                <a:gd name="T83" fmla="*/ 10 h 25"/>
                <a:gd name="T84" fmla="*/ 14 w 15"/>
                <a:gd name="T85" fmla="*/ 8 h 25"/>
                <a:gd name="T86" fmla="*/ 8 w 15"/>
                <a:gd name="T87" fmla="*/ 15 h 25"/>
                <a:gd name="T88" fmla="*/ 8 w 15"/>
                <a:gd name="T89" fmla="*/ 17 h 25"/>
                <a:gd name="T90" fmla="*/ 7 w 15"/>
                <a:gd name="T91" fmla="*/ 18 h 25"/>
                <a:gd name="T92" fmla="*/ 7 w 15"/>
                <a:gd name="T93" fmla="*/ 16 h 25"/>
                <a:gd name="T94" fmla="*/ 7 w 15"/>
                <a:gd name="T95" fmla="*/ 14 h 25"/>
                <a:gd name="T96" fmla="*/ 8 w 15"/>
                <a:gd name="T97" fmla="*/ 14 h 25"/>
                <a:gd name="T98" fmla="*/ 9 w 15"/>
                <a:gd name="T99" fmla="*/ 14 h 25"/>
                <a:gd name="T100" fmla="*/ 11 w 15"/>
                <a:gd name="T101" fmla="*/ 14 h 25"/>
                <a:gd name="T102" fmla="*/ 11 w 15"/>
                <a:gd name="T103" fmla="*/ 16 h 25"/>
                <a:gd name="T104" fmla="*/ 11 w 15"/>
                <a:gd name="T105" fmla="*/ 20 h 25"/>
                <a:gd name="T106" fmla="*/ 10 w 15"/>
                <a:gd name="T107" fmla="*/ 19 h 25"/>
                <a:gd name="T108" fmla="*/ 9 w 15"/>
                <a:gd name="T109" fmla="*/ 18 h 25"/>
                <a:gd name="T110" fmla="*/ 9 w 15"/>
                <a:gd name="T111" fmla="*/ 16 h 25"/>
                <a:gd name="T112" fmla="*/ 10 w 15"/>
                <a:gd name="T113" fmla="*/ 13 h 25"/>
                <a:gd name="T114" fmla="*/ 10 w 15"/>
                <a:gd name="T115" fmla="*/ 11 h 25"/>
                <a:gd name="T116" fmla="*/ 12 w 15"/>
                <a:gd name="T117" fmla="*/ 10 h 25"/>
                <a:gd name="T118" fmla="*/ 11 w 15"/>
                <a:gd name="T119"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 h="25">
                  <a:moveTo>
                    <a:pt x="14" y="8"/>
                  </a:moveTo>
                  <a:cubicBezTo>
                    <a:pt x="14" y="8"/>
                    <a:pt x="13" y="8"/>
                    <a:pt x="13" y="8"/>
                  </a:cubicBezTo>
                  <a:cubicBezTo>
                    <a:pt x="13" y="8"/>
                    <a:pt x="12" y="8"/>
                    <a:pt x="12" y="8"/>
                  </a:cubicBezTo>
                  <a:cubicBezTo>
                    <a:pt x="12" y="8"/>
                    <a:pt x="11" y="8"/>
                    <a:pt x="11" y="9"/>
                  </a:cubicBezTo>
                  <a:cubicBezTo>
                    <a:pt x="11" y="9"/>
                    <a:pt x="11" y="9"/>
                    <a:pt x="11" y="10"/>
                  </a:cubicBezTo>
                  <a:cubicBezTo>
                    <a:pt x="10" y="10"/>
                    <a:pt x="10" y="10"/>
                    <a:pt x="10" y="10"/>
                  </a:cubicBezTo>
                  <a:cubicBezTo>
                    <a:pt x="10" y="10"/>
                    <a:pt x="10" y="10"/>
                    <a:pt x="10" y="11"/>
                  </a:cubicBezTo>
                  <a:cubicBezTo>
                    <a:pt x="9" y="11"/>
                    <a:pt x="8" y="12"/>
                    <a:pt x="7" y="13"/>
                  </a:cubicBezTo>
                  <a:cubicBezTo>
                    <a:pt x="7" y="13"/>
                    <a:pt x="7" y="13"/>
                    <a:pt x="7" y="14"/>
                  </a:cubicBezTo>
                  <a:cubicBezTo>
                    <a:pt x="7" y="14"/>
                    <a:pt x="7" y="13"/>
                    <a:pt x="6" y="13"/>
                  </a:cubicBezTo>
                  <a:cubicBezTo>
                    <a:pt x="7" y="13"/>
                    <a:pt x="7" y="12"/>
                    <a:pt x="7" y="12"/>
                  </a:cubicBezTo>
                  <a:cubicBezTo>
                    <a:pt x="7" y="11"/>
                    <a:pt x="7" y="11"/>
                    <a:pt x="8" y="11"/>
                  </a:cubicBezTo>
                  <a:cubicBezTo>
                    <a:pt x="8" y="10"/>
                    <a:pt x="8" y="10"/>
                    <a:pt x="8" y="10"/>
                  </a:cubicBezTo>
                  <a:cubicBezTo>
                    <a:pt x="9" y="9"/>
                    <a:pt x="10" y="8"/>
                    <a:pt x="11" y="7"/>
                  </a:cubicBezTo>
                  <a:cubicBezTo>
                    <a:pt x="11" y="7"/>
                    <a:pt x="12" y="7"/>
                    <a:pt x="12" y="6"/>
                  </a:cubicBezTo>
                  <a:cubicBezTo>
                    <a:pt x="12" y="6"/>
                    <a:pt x="12" y="6"/>
                    <a:pt x="12" y="5"/>
                  </a:cubicBezTo>
                  <a:cubicBezTo>
                    <a:pt x="11" y="5"/>
                    <a:pt x="11" y="6"/>
                    <a:pt x="10" y="5"/>
                  </a:cubicBezTo>
                  <a:cubicBezTo>
                    <a:pt x="10" y="5"/>
                    <a:pt x="11" y="4"/>
                    <a:pt x="11" y="4"/>
                  </a:cubicBezTo>
                  <a:cubicBezTo>
                    <a:pt x="11" y="3"/>
                    <a:pt x="11" y="3"/>
                    <a:pt x="11" y="3"/>
                  </a:cubicBezTo>
                  <a:cubicBezTo>
                    <a:pt x="10" y="3"/>
                    <a:pt x="10" y="3"/>
                    <a:pt x="10" y="2"/>
                  </a:cubicBezTo>
                  <a:cubicBezTo>
                    <a:pt x="9" y="2"/>
                    <a:pt x="9" y="2"/>
                    <a:pt x="9" y="2"/>
                  </a:cubicBezTo>
                  <a:cubicBezTo>
                    <a:pt x="9" y="2"/>
                    <a:pt x="9" y="1"/>
                    <a:pt x="9" y="1"/>
                  </a:cubicBezTo>
                  <a:cubicBezTo>
                    <a:pt x="9" y="0"/>
                    <a:pt x="8" y="0"/>
                    <a:pt x="7" y="1"/>
                  </a:cubicBezTo>
                  <a:cubicBezTo>
                    <a:pt x="7" y="1"/>
                    <a:pt x="7" y="1"/>
                    <a:pt x="7" y="1"/>
                  </a:cubicBezTo>
                  <a:cubicBezTo>
                    <a:pt x="7" y="1"/>
                    <a:pt x="7" y="2"/>
                    <a:pt x="7" y="2"/>
                  </a:cubicBezTo>
                  <a:cubicBezTo>
                    <a:pt x="7" y="2"/>
                    <a:pt x="7" y="2"/>
                    <a:pt x="7" y="2"/>
                  </a:cubicBezTo>
                  <a:cubicBezTo>
                    <a:pt x="7" y="3"/>
                    <a:pt x="7" y="4"/>
                    <a:pt x="7" y="4"/>
                  </a:cubicBezTo>
                  <a:cubicBezTo>
                    <a:pt x="7" y="4"/>
                    <a:pt x="7" y="4"/>
                    <a:pt x="7" y="5"/>
                  </a:cubicBezTo>
                  <a:cubicBezTo>
                    <a:pt x="7" y="5"/>
                    <a:pt x="7" y="5"/>
                    <a:pt x="7" y="5"/>
                  </a:cubicBezTo>
                  <a:cubicBezTo>
                    <a:pt x="7" y="6"/>
                    <a:pt x="7" y="6"/>
                    <a:pt x="7" y="6"/>
                  </a:cubicBezTo>
                  <a:cubicBezTo>
                    <a:pt x="7" y="6"/>
                    <a:pt x="7" y="6"/>
                    <a:pt x="7" y="7"/>
                  </a:cubicBezTo>
                  <a:cubicBezTo>
                    <a:pt x="7" y="8"/>
                    <a:pt x="7" y="8"/>
                    <a:pt x="7" y="9"/>
                  </a:cubicBezTo>
                  <a:cubicBezTo>
                    <a:pt x="7" y="9"/>
                    <a:pt x="6" y="9"/>
                    <a:pt x="6" y="9"/>
                  </a:cubicBezTo>
                  <a:cubicBezTo>
                    <a:pt x="5" y="10"/>
                    <a:pt x="4" y="11"/>
                    <a:pt x="4" y="11"/>
                  </a:cubicBezTo>
                  <a:cubicBezTo>
                    <a:pt x="4" y="11"/>
                    <a:pt x="3" y="12"/>
                    <a:pt x="3" y="12"/>
                  </a:cubicBezTo>
                  <a:cubicBezTo>
                    <a:pt x="3" y="12"/>
                    <a:pt x="3" y="12"/>
                    <a:pt x="3" y="12"/>
                  </a:cubicBezTo>
                  <a:cubicBezTo>
                    <a:pt x="3" y="12"/>
                    <a:pt x="3" y="13"/>
                    <a:pt x="3" y="13"/>
                  </a:cubicBezTo>
                  <a:cubicBezTo>
                    <a:pt x="3" y="13"/>
                    <a:pt x="4" y="13"/>
                    <a:pt x="4" y="13"/>
                  </a:cubicBezTo>
                  <a:cubicBezTo>
                    <a:pt x="4" y="13"/>
                    <a:pt x="4" y="13"/>
                    <a:pt x="5" y="13"/>
                  </a:cubicBezTo>
                  <a:cubicBezTo>
                    <a:pt x="5" y="13"/>
                    <a:pt x="5" y="13"/>
                    <a:pt x="5" y="13"/>
                  </a:cubicBezTo>
                  <a:cubicBezTo>
                    <a:pt x="6" y="13"/>
                    <a:pt x="6" y="14"/>
                    <a:pt x="6" y="14"/>
                  </a:cubicBezTo>
                  <a:cubicBezTo>
                    <a:pt x="6" y="15"/>
                    <a:pt x="5" y="15"/>
                    <a:pt x="4" y="15"/>
                  </a:cubicBezTo>
                  <a:cubicBezTo>
                    <a:pt x="4" y="16"/>
                    <a:pt x="5" y="16"/>
                    <a:pt x="5" y="16"/>
                  </a:cubicBezTo>
                  <a:cubicBezTo>
                    <a:pt x="4" y="16"/>
                    <a:pt x="4" y="17"/>
                    <a:pt x="3" y="17"/>
                  </a:cubicBezTo>
                  <a:cubicBezTo>
                    <a:pt x="3" y="17"/>
                    <a:pt x="3" y="18"/>
                    <a:pt x="3" y="18"/>
                  </a:cubicBezTo>
                  <a:cubicBezTo>
                    <a:pt x="2" y="19"/>
                    <a:pt x="2" y="19"/>
                    <a:pt x="1" y="20"/>
                  </a:cubicBezTo>
                  <a:cubicBezTo>
                    <a:pt x="1" y="19"/>
                    <a:pt x="1" y="19"/>
                    <a:pt x="1" y="18"/>
                  </a:cubicBezTo>
                  <a:cubicBezTo>
                    <a:pt x="0" y="19"/>
                    <a:pt x="0" y="19"/>
                    <a:pt x="0" y="20"/>
                  </a:cubicBezTo>
                  <a:cubicBezTo>
                    <a:pt x="0" y="20"/>
                    <a:pt x="0" y="21"/>
                    <a:pt x="0" y="21"/>
                  </a:cubicBezTo>
                  <a:cubicBezTo>
                    <a:pt x="1" y="21"/>
                    <a:pt x="1" y="22"/>
                    <a:pt x="1" y="22"/>
                  </a:cubicBezTo>
                  <a:cubicBezTo>
                    <a:pt x="1" y="23"/>
                    <a:pt x="1" y="23"/>
                    <a:pt x="1" y="24"/>
                  </a:cubicBezTo>
                  <a:cubicBezTo>
                    <a:pt x="2" y="24"/>
                    <a:pt x="2" y="24"/>
                    <a:pt x="2" y="25"/>
                  </a:cubicBezTo>
                  <a:cubicBezTo>
                    <a:pt x="3" y="25"/>
                    <a:pt x="3" y="25"/>
                    <a:pt x="3" y="25"/>
                  </a:cubicBezTo>
                  <a:cubicBezTo>
                    <a:pt x="4" y="24"/>
                    <a:pt x="4" y="23"/>
                    <a:pt x="4" y="23"/>
                  </a:cubicBezTo>
                  <a:cubicBezTo>
                    <a:pt x="4" y="23"/>
                    <a:pt x="4" y="23"/>
                    <a:pt x="4" y="23"/>
                  </a:cubicBezTo>
                  <a:cubicBezTo>
                    <a:pt x="4" y="23"/>
                    <a:pt x="4" y="22"/>
                    <a:pt x="4" y="22"/>
                  </a:cubicBezTo>
                  <a:cubicBezTo>
                    <a:pt x="3" y="22"/>
                    <a:pt x="2" y="22"/>
                    <a:pt x="2" y="21"/>
                  </a:cubicBezTo>
                  <a:cubicBezTo>
                    <a:pt x="2" y="21"/>
                    <a:pt x="3" y="20"/>
                    <a:pt x="3" y="20"/>
                  </a:cubicBezTo>
                  <a:cubicBezTo>
                    <a:pt x="3" y="19"/>
                    <a:pt x="3" y="19"/>
                    <a:pt x="4" y="19"/>
                  </a:cubicBezTo>
                  <a:cubicBezTo>
                    <a:pt x="5" y="19"/>
                    <a:pt x="5" y="18"/>
                    <a:pt x="5" y="18"/>
                  </a:cubicBezTo>
                  <a:cubicBezTo>
                    <a:pt x="5" y="18"/>
                    <a:pt x="6" y="18"/>
                    <a:pt x="6" y="19"/>
                  </a:cubicBezTo>
                  <a:cubicBezTo>
                    <a:pt x="6" y="19"/>
                    <a:pt x="5" y="19"/>
                    <a:pt x="6" y="20"/>
                  </a:cubicBezTo>
                  <a:cubicBezTo>
                    <a:pt x="6" y="20"/>
                    <a:pt x="6" y="19"/>
                    <a:pt x="6" y="19"/>
                  </a:cubicBezTo>
                  <a:cubicBezTo>
                    <a:pt x="7" y="19"/>
                    <a:pt x="7" y="21"/>
                    <a:pt x="7" y="21"/>
                  </a:cubicBezTo>
                  <a:cubicBezTo>
                    <a:pt x="6" y="21"/>
                    <a:pt x="6" y="21"/>
                    <a:pt x="6" y="22"/>
                  </a:cubicBezTo>
                  <a:cubicBezTo>
                    <a:pt x="6" y="22"/>
                    <a:pt x="6" y="22"/>
                    <a:pt x="6" y="22"/>
                  </a:cubicBezTo>
                  <a:cubicBezTo>
                    <a:pt x="6" y="22"/>
                    <a:pt x="7" y="22"/>
                    <a:pt x="7" y="22"/>
                  </a:cubicBezTo>
                  <a:cubicBezTo>
                    <a:pt x="7" y="22"/>
                    <a:pt x="7" y="23"/>
                    <a:pt x="7" y="23"/>
                  </a:cubicBezTo>
                  <a:cubicBezTo>
                    <a:pt x="7" y="23"/>
                    <a:pt x="8" y="24"/>
                    <a:pt x="8" y="24"/>
                  </a:cubicBezTo>
                  <a:cubicBezTo>
                    <a:pt x="8" y="24"/>
                    <a:pt x="8" y="24"/>
                    <a:pt x="8" y="24"/>
                  </a:cubicBezTo>
                  <a:cubicBezTo>
                    <a:pt x="8" y="24"/>
                    <a:pt x="8" y="24"/>
                    <a:pt x="9" y="23"/>
                  </a:cubicBezTo>
                  <a:cubicBezTo>
                    <a:pt x="9" y="23"/>
                    <a:pt x="9" y="23"/>
                    <a:pt x="9" y="23"/>
                  </a:cubicBezTo>
                  <a:cubicBezTo>
                    <a:pt x="10" y="22"/>
                    <a:pt x="9" y="21"/>
                    <a:pt x="9" y="20"/>
                  </a:cubicBezTo>
                  <a:cubicBezTo>
                    <a:pt x="10" y="20"/>
                    <a:pt x="10" y="21"/>
                    <a:pt x="11" y="21"/>
                  </a:cubicBezTo>
                  <a:cubicBezTo>
                    <a:pt x="12" y="22"/>
                    <a:pt x="12" y="22"/>
                    <a:pt x="12" y="22"/>
                  </a:cubicBezTo>
                  <a:cubicBezTo>
                    <a:pt x="12" y="22"/>
                    <a:pt x="12" y="22"/>
                    <a:pt x="13" y="22"/>
                  </a:cubicBezTo>
                  <a:cubicBezTo>
                    <a:pt x="13" y="21"/>
                    <a:pt x="14" y="21"/>
                    <a:pt x="14" y="20"/>
                  </a:cubicBezTo>
                  <a:cubicBezTo>
                    <a:pt x="14" y="20"/>
                    <a:pt x="14" y="19"/>
                    <a:pt x="14" y="18"/>
                  </a:cubicBezTo>
                  <a:cubicBezTo>
                    <a:pt x="14" y="18"/>
                    <a:pt x="14" y="18"/>
                    <a:pt x="14" y="17"/>
                  </a:cubicBezTo>
                  <a:cubicBezTo>
                    <a:pt x="14" y="17"/>
                    <a:pt x="14" y="17"/>
                    <a:pt x="14" y="17"/>
                  </a:cubicBezTo>
                  <a:cubicBezTo>
                    <a:pt x="14" y="16"/>
                    <a:pt x="14" y="15"/>
                    <a:pt x="14" y="15"/>
                  </a:cubicBezTo>
                  <a:cubicBezTo>
                    <a:pt x="14" y="14"/>
                    <a:pt x="14" y="13"/>
                    <a:pt x="14" y="13"/>
                  </a:cubicBezTo>
                  <a:cubicBezTo>
                    <a:pt x="14" y="12"/>
                    <a:pt x="15" y="12"/>
                    <a:pt x="15" y="11"/>
                  </a:cubicBezTo>
                  <a:cubicBezTo>
                    <a:pt x="15" y="11"/>
                    <a:pt x="15" y="10"/>
                    <a:pt x="15" y="10"/>
                  </a:cubicBezTo>
                  <a:cubicBezTo>
                    <a:pt x="15" y="10"/>
                    <a:pt x="15" y="9"/>
                    <a:pt x="14" y="9"/>
                  </a:cubicBezTo>
                  <a:cubicBezTo>
                    <a:pt x="14" y="9"/>
                    <a:pt x="14" y="9"/>
                    <a:pt x="14" y="8"/>
                  </a:cubicBezTo>
                  <a:close/>
                  <a:moveTo>
                    <a:pt x="8" y="15"/>
                  </a:moveTo>
                  <a:cubicBezTo>
                    <a:pt x="8" y="15"/>
                    <a:pt x="8" y="15"/>
                    <a:pt x="8" y="15"/>
                  </a:cubicBezTo>
                  <a:cubicBezTo>
                    <a:pt x="8" y="15"/>
                    <a:pt x="8" y="16"/>
                    <a:pt x="8" y="16"/>
                  </a:cubicBezTo>
                  <a:cubicBezTo>
                    <a:pt x="8" y="16"/>
                    <a:pt x="8" y="16"/>
                    <a:pt x="8" y="17"/>
                  </a:cubicBezTo>
                  <a:cubicBezTo>
                    <a:pt x="8" y="17"/>
                    <a:pt x="8" y="17"/>
                    <a:pt x="7" y="18"/>
                  </a:cubicBezTo>
                  <a:cubicBezTo>
                    <a:pt x="7" y="18"/>
                    <a:pt x="7" y="18"/>
                    <a:pt x="7" y="18"/>
                  </a:cubicBezTo>
                  <a:cubicBezTo>
                    <a:pt x="7" y="17"/>
                    <a:pt x="7" y="17"/>
                    <a:pt x="7" y="16"/>
                  </a:cubicBezTo>
                  <a:cubicBezTo>
                    <a:pt x="7" y="16"/>
                    <a:pt x="7" y="16"/>
                    <a:pt x="7" y="16"/>
                  </a:cubicBezTo>
                  <a:cubicBezTo>
                    <a:pt x="7" y="16"/>
                    <a:pt x="7" y="15"/>
                    <a:pt x="7" y="15"/>
                  </a:cubicBezTo>
                  <a:cubicBezTo>
                    <a:pt x="7" y="15"/>
                    <a:pt x="7" y="14"/>
                    <a:pt x="7" y="14"/>
                  </a:cubicBezTo>
                  <a:cubicBezTo>
                    <a:pt x="7" y="14"/>
                    <a:pt x="7" y="14"/>
                    <a:pt x="7" y="14"/>
                  </a:cubicBezTo>
                  <a:cubicBezTo>
                    <a:pt x="7" y="14"/>
                    <a:pt x="8" y="14"/>
                    <a:pt x="8" y="14"/>
                  </a:cubicBezTo>
                  <a:cubicBezTo>
                    <a:pt x="8" y="14"/>
                    <a:pt x="8" y="13"/>
                    <a:pt x="8" y="13"/>
                  </a:cubicBezTo>
                  <a:cubicBezTo>
                    <a:pt x="8" y="13"/>
                    <a:pt x="8" y="14"/>
                    <a:pt x="9" y="14"/>
                  </a:cubicBezTo>
                  <a:cubicBezTo>
                    <a:pt x="8" y="14"/>
                    <a:pt x="8" y="14"/>
                    <a:pt x="8" y="15"/>
                  </a:cubicBezTo>
                  <a:close/>
                  <a:moveTo>
                    <a:pt x="11" y="14"/>
                  </a:moveTo>
                  <a:cubicBezTo>
                    <a:pt x="11" y="14"/>
                    <a:pt x="11" y="14"/>
                    <a:pt x="11" y="15"/>
                  </a:cubicBezTo>
                  <a:cubicBezTo>
                    <a:pt x="11" y="15"/>
                    <a:pt x="11" y="15"/>
                    <a:pt x="11" y="16"/>
                  </a:cubicBezTo>
                  <a:cubicBezTo>
                    <a:pt x="11" y="16"/>
                    <a:pt x="11" y="16"/>
                    <a:pt x="11" y="17"/>
                  </a:cubicBezTo>
                  <a:cubicBezTo>
                    <a:pt x="11" y="18"/>
                    <a:pt x="11" y="19"/>
                    <a:pt x="11" y="20"/>
                  </a:cubicBezTo>
                  <a:cubicBezTo>
                    <a:pt x="11" y="20"/>
                    <a:pt x="10" y="20"/>
                    <a:pt x="9" y="20"/>
                  </a:cubicBezTo>
                  <a:cubicBezTo>
                    <a:pt x="9" y="20"/>
                    <a:pt x="10" y="19"/>
                    <a:pt x="10" y="19"/>
                  </a:cubicBezTo>
                  <a:cubicBezTo>
                    <a:pt x="10" y="18"/>
                    <a:pt x="9" y="19"/>
                    <a:pt x="9" y="18"/>
                  </a:cubicBezTo>
                  <a:cubicBezTo>
                    <a:pt x="9" y="18"/>
                    <a:pt x="9" y="18"/>
                    <a:pt x="9" y="18"/>
                  </a:cubicBezTo>
                  <a:cubicBezTo>
                    <a:pt x="9" y="17"/>
                    <a:pt x="9" y="17"/>
                    <a:pt x="9" y="17"/>
                  </a:cubicBezTo>
                  <a:cubicBezTo>
                    <a:pt x="9" y="16"/>
                    <a:pt x="9" y="16"/>
                    <a:pt x="9" y="16"/>
                  </a:cubicBezTo>
                  <a:cubicBezTo>
                    <a:pt x="9" y="15"/>
                    <a:pt x="9" y="15"/>
                    <a:pt x="9" y="15"/>
                  </a:cubicBezTo>
                  <a:cubicBezTo>
                    <a:pt x="10" y="14"/>
                    <a:pt x="11" y="13"/>
                    <a:pt x="10" y="13"/>
                  </a:cubicBezTo>
                  <a:cubicBezTo>
                    <a:pt x="10" y="13"/>
                    <a:pt x="10" y="12"/>
                    <a:pt x="9" y="12"/>
                  </a:cubicBezTo>
                  <a:cubicBezTo>
                    <a:pt x="9" y="12"/>
                    <a:pt x="10" y="11"/>
                    <a:pt x="10" y="11"/>
                  </a:cubicBezTo>
                  <a:cubicBezTo>
                    <a:pt x="11" y="11"/>
                    <a:pt x="11" y="10"/>
                    <a:pt x="11" y="10"/>
                  </a:cubicBezTo>
                  <a:cubicBezTo>
                    <a:pt x="11" y="10"/>
                    <a:pt x="12" y="10"/>
                    <a:pt x="12" y="10"/>
                  </a:cubicBezTo>
                  <a:cubicBezTo>
                    <a:pt x="12" y="11"/>
                    <a:pt x="11" y="12"/>
                    <a:pt x="11" y="13"/>
                  </a:cubicBezTo>
                  <a:cubicBezTo>
                    <a:pt x="11" y="13"/>
                    <a:pt x="11" y="14"/>
                    <a:pt x="1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23">
              <a:extLst>
                <a:ext uri="{FF2B5EF4-FFF2-40B4-BE49-F238E27FC236}">
                  <a16:creationId xmlns:a16="http://schemas.microsoft.com/office/drawing/2014/main" id="{ABB12E45-801B-48CE-4B98-65E8859FC484}"/>
                </a:ext>
              </a:extLst>
            </p:cNvPr>
            <p:cNvSpPr>
              <a:spLocks/>
            </p:cNvSpPr>
            <p:nvPr userDrawn="1"/>
          </p:nvSpPr>
          <p:spPr bwMode="auto">
            <a:xfrm>
              <a:off x="1160463" y="4652963"/>
              <a:ext cx="90488" cy="125413"/>
            </a:xfrm>
            <a:custGeom>
              <a:avLst/>
              <a:gdLst>
                <a:gd name="T0" fmla="*/ 11 w 13"/>
                <a:gd name="T1" fmla="*/ 7 h 18"/>
                <a:gd name="T2" fmla="*/ 13 w 13"/>
                <a:gd name="T3" fmla="*/ 6 h 18"/>
                <a:gd name="T4" fmla="*/ 13 w 13"/>
                <a:gd name="T5" fmla="*/ 5 h 18"/>
                <a:gd name="T6" fmla="*/ 12 w 13"/>
                <a:gd name="T7" fmla="*/ 5 h 18"/>
                <a:gd name="T8" fmla="*/ 11 w 13"/>
                <a:gd name="T9" fmla="*/ 5 h 18"/>
                <a:gd name="T10" fmla="*/ 11 w 13"/>
                <a:gd name="T11" fmla="*/ 5 h 18"/>
                <a:gd name="T12" fmla="*/ 11 w 13"/>
                <a:gd name="T13" fmla="*/ 6 h 18"/>
                <a:gd name="T14" fmla="*/ 10 w 13"/>
                <a:gd name="T15" fmla="*/ 6 h 18"/>
                <a:gd name="T16" fmla="*/ 9 w 13"/>
                <a:gd name="T17" fmla="*/ 7 h 18"/>
                <a:gd name="T18" fmla="*/ 8 w 13"/>
                <a:gd name="T19" fmla="*/ 7 h 18"/>
                <a:gd name="T20" fmla="*/ 8 w 13"/>
                <a:gd name="T21" fmla="*/ 5 h 18"/>
                <a:gd name="T22" fmla="*/ 8 w 13"/>
                <a:gd name="T23" fmla="*/ 4 h 18"/>
                <a:gd name="T24" fmla="*/ 9 w 13"/>
                <a:gd name="T25" fmla="*/ 3 h 18"/>
                <a:gd name="T26" fmla="*/ 9 w 13"/>
                <a:gd name="T27" fmla="*/ 2 h 18"/>
                <a:gd name="T28" fmla="*/ 9 w 13"/>
                <a:gd name="T29" fmla="*/ 1 h 18"/>
                <a:gd name="T30" fmla="*/ 8 w 13"/>
                <a:gd name="T31" fmla="*/ 1 h 18"/>
                <a:gd name="T32" fmla="*/ 7 w 13"/>
                <a:gd name="T33" fmla="*/ 0 h 18"/>
                <a:gd name="T34" fmla="*/ 6 w 13"/>
                <a:gd name="T35" fmla="*/ 1 h 18"/>
                <a:gd name="T36" fmla="*/ 7 w 13"/>
                <a:gd name="T37" fmla="*/ 2 h 18"/>
                <a:gd name="T38" fmla="*/ 6 w 13"/>
                <a:gd name="T39" fmla="*/ 5 h 18"/>
                <a:gd name="T40" fmla="*/ 6 w 13"/>
                <a:gd name="T41" fmla="*/ 7 h 18"/>
                <a:gd name="T42" fmla="*/ 6 w 13"/>
                <a:gd name="T43" fmla="*/ 8 h 18"/>
                <a:gd name="T44" fmla="*/ 6 w 13"/>
                <a:gd name="T45" fmla="*/ 8 h 18"/>
                <a:gd name="T46" fmla="*/ 5 w 13"/>
                <a:gd name="T47" fmla="*/ 9 h 18"/>
                <a:gd name="T48" fmla="*/ 2 w 13"/>
                <a:gd name="T49" fmla="*/ 9 h 18"/>
                <a:gd name="T50" fmla="*/ 2 w 13"/>
                <a:gd name="T51" fmla="*/ 10 h 18"/>
                <a:gd name="T52" fmla="*/ 1 w 13"/>
                <a:gd name="T53" fmla="*/ 10 h 18"/>
                <a:gd name="T54" fmla="*/ 1 w 13"/>
                <a:gd name="T55" fmla="*/ 10 h 18"/>
                <a:gd name="T56" fmla="*/ 2 w 13"/>
                <a:gd name="T57" fmla="*/ 12 h 18"/>
                <a:gd name="T58" fmla="*/ 2 w 13"/>
                <a:gd name="T59" fmla="*/ 12 h 18"/>
                <a:gd name="T60" fmla="*/ 3 w 13"/>
                <a:gd name="T61" fmla="*/ 12 h 18"/>
                <a:gd name="T62" fmla="*/ 3 w 13"/>
                <a:gd name="T63" fmla="*/ 11 h 18"/>
                <a:gd name="T64" fmla="*/ 5 w 13"/>
                <a:gd name="T65" fmla="*/ 10 h 18"/>
                <a:gd name="T66" fmla="*/ 6 w 13"/>
                <a:gd name="T67" fmla="*/ 9 h 18"/>
                <a:gd name="T68" fmla="*/ 6 w 13"/>
                <a:gd name="T69" fmla="*/ 10 h 18"/>
                <a:gd name="T70" fmla="*/ 6 w 13"/>
                <a:gd name="T71" fmla="*/ 11 h 18"/>
                <a:gd name="T72" fmla="*/ 6 w 13"/>
                <a:gd name="T73" fmla="*/ 11 h 18"/>
                <a:gd name="T74" fmla="*/ 4 w 13"/>
                <a:gd name="T75" fmla="*/ 14 h 18"/>
                <a:gd name="T76" fmla="*/ 2 w 13"/>
                <a:gd name="T77" fmla="*/ 16 h 18"/>
                <a:gd name="T78" fmla="*/ 1 w 13"/>
                <a:gd name="T79" fmla="*/ 16 h 18"/>
                <a:gd name="T80" fmla="*/ 0 w 13"/>
                <a:gd name="T81" fmla="*/ 17 h 18"/>
                <a:gd name="T82" fmla="*/ 2 w 13"/>
                <a:gd name="T83" fmla="*/ 17 h 18"/>
                <a:gd name="T84" fmla="*/ 2 w 13"/>
                <a:gd name="T85" fmla="*/ 17 h 18"/>
                <a:gd name="T86" fmla="*/ 4 w 13"/>
                <a:gd name="T87" fmla="*/ 16 h 18"/>
                <a:gd name="T88" fmla="*/ 5 w 13"/>
                <a:gd name="T89" fmla="*/ 15 h 18"/>
                <a:gd name="T90" fmla="*/ 6 w 13"/>
                <a:gd name="T91" fmla="*/ 14 h 18"/>
                <a:gd name="T92" fmla="*/ 7 w 13"/>
                <a:gd name="T93" fmla="*/ 12 h 18"/>
                <a:gd name="T94" fmla="*/ 7 w 13"/>
                <a:gd name="T95" fmla="*/ 11 h 18"/>
                <a:gd name="T96" fmla="*/ 8 w 13"/>
                <a:gd name="T97" fmla="*/ 8 h 18"/>
                <a:gd name="T98" fmla="*/ 9 w 13"/>
                <a:gd name="T99" fmla="*/ 8 h 18"/>
                <a:gd name="T100" fmla="*/ 11 w 13"/>
                <a:gd name="T10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 h="18">
                  <a:moveTo>
                    <a:pt x="11" y="7"/>
                  </a:moveTo>
                  <a:cubicBezTo>
                    <a:pt x="12" y="7"/>
                    <a:pt x="12" y="7"/>
                    <a:pt x="13" y="6"/>
                  </a:cubicBezTo>
                  <a:cubicBezTo>
                    <a:pt x="13" y="6"/>
                    <a:pt x="13" y="6"/>
                    <a:pt x="13" y="5"/>
                  </a:cubicBezTo>
                  <a:cubicBezTo>
                    <a:pt x="13" y="5"/>
                    <a:pt x="12" y="5"/>
                    <a:pt x="12" y="5"/>
                  </a:cubicBezTo>
                  <a:cubicBezTo>
                    <a:pt x="12" y="5"/>
                    <a:pt x="12" y="5"/>
                    <a:pt x="11" y="5"/>
                  </a:cubicBezTo>
                  <a:cubicBezTo>
                    <a:pt x="11" y="5"/>
                    <a:pt x="11" y="5"/>
                    <a:pt x="11" y="5"/>
                  </a:cubicBezTo>
                  <a:cubicBezTo>
                    <a:pt x="10" y="5"/>
                    <a:pt x="11" y="5"/>
                    <a:pt x="11" y="6"/>
                  </a:cubicBezTo>
                  <a:cubicBezTo>
                    <a:pt x="11" y="6"/>
                    <a:pt x="10" y="6"/>
                    <a:pt x="10" y="6"/>
                  </a:cubicBezTo>
                  <a:cubicBezTo>
                    <a:pt x="9" y="7"/>
                    <a:pt x="9" y="7"/>
                    <a:pt x="9" y="7"/>
                  </a:cubicBezTo>
                  <a:cubicBezTo>
                    <a:pt x="8" y="7"/>
                    <a:pt x="8" y="7"/>
                    <a:pt x="8" y="7"/>
                  </a:cubicBezTo>
                  <a:cubicBezTo>
                    <a:pt x="8" y="6"/>
                    <a:pt x="8" y="6"/>
                    <a:pt x="8" y="5"/>
                  </a:cubicBezTo>
                  <a:cubicBezTo>
                    <a:pt x="8" y="5"/>
                    <a:pt x="8" y="5"/>
                    <a:pt x="8" y="4"/>
                  </a:cubicBezTo>
                  <a:cubicBezTo>
                    <a:pt x="9" y="4"/>
                    <a:pt x="8" y="3"/>
                    <a:pt x="9" y="3"/>
                  </a:cubicBezTo>
                  <a:cubicBezTo>
                    <a:pt x="9" y="2"/>
                    <a:pt x="9" y="2"/>
                    <a:pt x="9" y="2"/>
                  </a:cubicBezTo>
                  <a:cubicBezTo>
                    <a:pt x="9" y="2"/>
                    <a:pt x="9" y="1"/>
                    <a:pt x="9" y="1"/>
                  </a:cubicBezTo>
                  <a:cubicBezTo>
                    <a:pt x="9" y="1"/>
                    <a:pt x="8" y="1"/>
                    <a:pt x="8" y="1"/>
                  </a:cubicBezTo>
                  <a:cubicBezTo>
                    <a:pt x="8" y="0"/>
                    <a:pt x="8" y="0"/>
                    <a:pt x="7" y="0"/>
                  </a:cubicBezTo>
                  <a:cubicBezTo>
                    <a:pt x="7" y="0"/>
                    <a:pt x="6" y="1"/>
                    <a:pt x="6" y="1"/>
                  </a:cubicBezTo>
                  <a:cubicBezTo>
                    <a:pt x="6" y="1"/>
                    <a:pt x="6" y="2"/>
                    <a:pt x="7" y="2"/>
                  </a:cubicBezTo>
                  <a:cubicBezTo>
                    <a:pt x="7" y="3"/>
                    <a:pt x="7" y="4"/>
                    <a:pt x="6" y="5"/>
                  </a:cubicBezTo>
                  <a:cubicBezTo>
                    <a:pt x="6" y="6"/>
                    <a:pt x="6" y="6"/>
                    <a:pt x="6" y="7"/>
                  </a:cubicBezTo>
                  <a:cubicBezTo>
                    <a:pt x="6" y="7"/>
                    <a:pt x="7" y="8"/>
                    <a:pt x="6" y="8"/>
                  </a:cubicBezTo>
                  <a:cubicBezTo>
                    <a:pt x="6" y="8"/>
                    <a:pt x="6" y="8"/>
                    <a:pt x="6" y="8"/>
                  </a:cubicBezTo>
                  <a:cubicBezTo>
                    <a:pt x="5" y="8"/>
                    <a:pt x="5" y="9"/>
                    <a:pt x="5" y="9"/>
                  </a:cubicBezTo>
                  <a:cubicBezTo>
                    <a:pt x="4" y="9"/>
                    <a:pt x="3" y="9"/>
                    <a:pt x="2" y="9"/>
                  </a:cubicBezTo>
                  <a:cubicBezTo>
                    <a:pt x="2" y="10"/>
                    <a:pt x="2" y="10"/>
                    <a:pt x="2" y="10"/>
                  </a:cubicBezTo>
                  <a:cubicBezTo>
                    <a:pt x="2" y="10"/>
                    <a:pt x="1" y="10"/>
                    <a:pt x="1" y="10"/>
                  </a:cubicBezTo>
                  <a:cubicBezTo>
                    <a:pt x="1" y="10"/>
                    <a:pt x="1" y="10"/>
                    <a:pt x="1" y="10"/>
                  </a:cubicBezTo>
                  <a:cubicBezTo>
                    <a:pt x="1" y="11"/>
                    <a:pt x="1" y="11"/>
                    <a:pt x="2" y="12"/>
                  </a:cubicBezTo>
                  <a:cubicBezTo>
                    <a:pt x="2" y="12"/>
                    <a:pt x="2" y="12"/>
                    <a:pt x="2" y="12"/>
                  </a:cubicBezTo>
                  <a:cubicBezTo>
                    <a:pt x="2" y="12"/>
                    <a:pt x="3" y="12"/>
                    <a:pt x="3" y="12"/>
                  </a:cubicBezTo>
                  <a:cubicBezTo>
                    <a:pt x="3" y="12"/>
                    <a:pt x="3" y="12"/>
                    <a:pt x="3" y="11"/>
                  </a:cubicBezTo>
                  <a:cubicBezTo>
                    <a:pt x="4" y="11"/>
                    <a:pt x="5" y="11"/>
                    <a:pt x="5" y="10"/>
                  </a:cubicBezTo>
                  <a:cubicBezTo>
                    <a:pt x="5" y="10"/>
                    <a:pt x="5" y="9"/>
                    <a:pt x="6" y="9"/>
                  </a:cubicBezTo>
                  <a:cubicBezTo>
                    <a:pt x="6" y="10"/>
                    <a:pt x="6" y="10"/>
                    <a:pt x="6" y="10"/>
                  </a:cubicBezTo>
                  <a:cubicBezTo>
                    <a:pt x="6" y="10"/>
                    <a:pt x="6" y="11"/>
                    <a:pt x="6" y="11"/>
                  </a:cubicBezTo>
                  <a:cubicBezTo>
                    <a:pt x="6" y="11"/>
                    <a:pt x="6" y="11"/>
                    <a:pt x="6" y="11"/>
                  </a:cubicBezTo>
                  <a:cubicBezTo>
                    <a:pt x="6" y="13"/>
                    <a:pt x="4" y="14"/>
                    <a:pt x="4" y="14"/>
                  </a:cubicBezTo>
                  <a:cubicBezTo>
                    <a:pt x="3" y="15"/>
                    <a:pt x="3" y="15"/>
                    <a:pt x="2" y="16"/>
                  </a:cubicBezTo>
                  <a:cubicBezTo>
                    <a:pt x="2" y="16"/>
                    <a:pt x="1" y="16"/>
                    <a:pt x="1" y="16"/>
                  </a:cubicBezTo>
                  <a:cubicBezTo>
                    <a:pt x="1" y="17"/>
                    <a:pt x="0" y="17"/>
                    <a:pt x="0" y="17"/>
                  </a:cubicBezTo>
                  <a:cubicBezTo>
                    <a:pt x="1" y="18"/>
                    <a:pt x="2" y="17"/>
                    <a:pt x="2" y="17"/>
                  </a:cubicBezTo>
                  <a:cubicBezTo>
                    <a:pt x="2" y="17"/>
                    <a:pt x="2" y="17"/>
                    <a:pt x="2" y="17"/>
                  </a:cubicBezTo>
                  <a:cubicBezTo>
                    <a:pt x="3" y="17"/>
                    <a:pt x="4" y="16"/>
                    <a:pt x="4" y="16"/>
                  </a:cubicBezTo>
                  <a:cubicBezTo>
                    <a:pt x="5" y="16"/>
                    <a:pt x="5" y="16"/>
                    <a:pt x="5" y="15"/>
                  </a:cubicBezTo>
                  <a:cubicBezTo>
                    <a:pt x="5" y="15"/>
                    <a:pt x="6" y="15"/>
                    <a:pt x="6" y="14"/>
                  </a:cubicBezTo>
                  <a:cubicBezTo>
                    <a:pt x="7" y="13"/>
                    <a:pt x="7" y="13"/>
                    <a:pt x="7" y="12"/>
                  </a:cubicBezTo>
                  <a:cubicBezTo>
                    <a:pt x="7" y="11"/>
                    <a:pt x="7" y="11"/>
                    <a:pt x="7" y="11"/>
                  </a:cubicBezTo>
                  <a:cubicBezTo>
                    <a:pt x="8" y="10"/>
                    <a:pt x="8" y="9"/>
                    <a:pt x="8" y="8"/>
                  </a:cubicBezTo>
                  <a:cubicBezTo>
                    <a:pt x="8" y="8"/>
                    <a:pt x="8" y="8"/>
                    <a:pt x="9" y="8"/>
                  </a:cubicBezTo>
                  <a:cubicBezTo>
                    <a:pt x="9" y="8"/>
                    <a:pt x="10" y="7"/>
                    <a:pt x="1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24">
              <a:extLst>
                <a:ext uri="{FF2B5EF4-FFF2-40B4-BE49-F238E27FC236}">
                  <a16:creationId xmlns:a16="http://schemas.microsoft.com/office/drawing/2014/main" id="{8DC0826B-514D-7A81-4633-791C62FBAEC2}"/>
                </a:ext>
              </a:extLst>
            </p:cNvPr>
            <p:cNvSpPr>
              <a:spLocks/>
            </p:cNvSpPr>
            <p:nvPr userDrawn="1"/>
          </p:nvSpPr>
          <p:spPr bwMode="auto">
            <a:xfrm>
              <a:off x="1216025" y="4714875"/>
              <a:ext cx="55563" cy="49213"/>
            </a:xfrm>
            <a:custGeom>
              <a:avLst/>
              <a:gdLst>
                <a:gd name="T0" fmla="*/ 5 w 8"/>
                <a:gd name="T1" fmla="*/ 5 h 7"/>
                <a:gd name="T2" fmla="*/ 4 w 8"/>
                <a:gd name="T3" fmla="*/ 3 h 7"/>
                <a:gd name="T4" fmla="*/ 3 w 8"/>
                <a:gd name="T5" fmla="*/ 3 h 7"/>
                <a:gd name="T6" fmla="*/ 2 w 8"/>
                <a:gd name="T7" fmla="*/ 2 h 7"/>
                <a:gd name="T8" fmla="*/ 2 w 8"/>
                <a:gd name="T9" fmla="*/ 2 h 7"/>
                <a:gd name="T10" fmla="*/ 1 w 8"/>
                <a:gd name="T11" fmla="*/ 1 h 7"/>
                <a:gd name="T12" fmla="*/ 0 w 8"/>
                <a:gd name="T13" fmla="*/ 0 h 7"/>
                <a:gd name="T14" fmla="*/ 1 w 8"/>
                <a:gd name="T15" fmla="*/ 1 h 7"/>
                <a:gd name="T16" fmla="*/ 1 w 8"/>
                <a:gd name="T17" fmla="*/ 3 h 7"/>
                <a:gd name="T18" fmla="*/ 2 w 8"/>
                <a:gd name="T19" fmla="*/ 4 h 7"/>
                <a:gd name="T20" fmla="*/ 3 w 8"/>
                <a:gd name="T21" fmla="*/ 5 h 7"/>
                <a:gd name="T22" fmla="*/ 3 w 8"/>
                <a:gd name="T23" fmla="*/ 6 h 7"/>
                <a:gd name="T24" fmla="*/ 5 w 8"/>
                <a:gd name="T25" fmla="*/ 7 h 7"/>
                <a:gd name="T26" fmla="*/ 6 w 8"/>
                <a:gd name="T27" fmla="*/ 7 h 7"/>
                <a:gd name="T28" fmla="*/ 6 w 8"/>
                <a:gd name="T29" fmla="*/ 7 h 7"/>
                <a:gd name="T30" fmla="*/ 7 w 8"/>
                <a:gd name="T31" fmla="*/ 6 h 7"/>
                <a:gd name="T32" fmla="*/ 8 w 8"/>
                <a:gd name="T33" fmla="*/ 6 h 7"/>
                <a:gd name="T34" fmla="*/ 6 w 8"/>
                <a:gd name="T35" fmla="*/ 5 h 7"/>
                <a:gd name="T36" fmla="*/ 5 w 8"/>
                <a:gd name="T3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7">
                  <a:moveTo>
                    <a:pt x="5" y="5"/>
                  </a:moveTo>
                  <a:cubicBezTo>
                    <a:pt x="5" y="4"/>
                    <a:pt x="4" y="4"/>
                    <a:pt x="4" y="3"/>
                  </a:cubicBezTo>
                  <a:cubicBezTo>
                    <a:pt x="3" y="3"/>
                    <a:pt x="3" y="3"/>
                    <a:pt x="3" y="3"/>
                  </a:cubicBezTo>
                  <a:cubicBezTo>
                    <a:pt x="3" y="3"/>
                    <a:pt x="3" y="2"/>
                    <a:pt x="2" y="2"/>
                  </a:cubicBezTo>
                  <a:cubicBezTo>
                    <a:pt x="2" y="2"/>
                    <a:pt x="2" y="2"/>
                    <a:pt x="2" y="2"/>
                  </a:cubicBezTo>
                  <a:cubicBezTo>
                    <a:pt x="2" y="1"/>
                    <a:pt x="1" y="1"/>
                    <a:pt x="1" y="1"/>
                  </a:cubicBezTo>
                  <a:cubicBezTo>
                    <a:pt x="1" y="0"/>
                    <a:pt x="1" y="0"/>
                    <a:pt x="0" y="0"/>
                  </a:cubicBezTo>
                  <a:cubicBezTo>
                    <a:pt x="0" y="0"/>
                    <a:pt x="1" y="1"/>
                    <a:pt x="1" y="1"/>
                  </a:cubicBezTo>
                  <a:cubicBezTo>
                    <a:pt x="1" y="2"/>
                    <a:pt x="1" y="2"/>
                    <a:pt x="1" y="3"/>
                  </a:cubicBezTo>
                  <a:cubicBezTo>
                    <a:pt x="1" y="3"/>
                    <a:pt x="2" y="4"/>
                    <a:pt x="2" y="4"/>
                  </a:cubicBezTo>
                  <a:cubicBezTo>
                    <a:pt x="2" y="4"/>
                    <a:pt x="2" y="5"/>
                    <a:pt x="3" y="5"/>
                  </a:cubicBezTo>
                  <a:cubicBezTo>
                    <a:pt x="3" y="5"/>
                    <a:pt x="3" y="6"/>
                    <a:pt x="3" y="6"/>
                  </a:cubicBezTo>
                  <a:cubicBezTo>
                    <a:pt x="4" y="6"/>
                    <a:pt x="4" y="7"/>
                    <a:pt x="5" y="7"/>
                  </a:cubicBezTo>
                  <a:cubicBezTo>
                    <a:pt x="5" y="7"/>
                    <a:pt x="5" y="7"/>
                    <a:pt x="6" y="7"/>
                  </a:cubicBezTo>
                  <a:cubicBezTo>
                    <a:pt x="6" y="7"/>
                    <a:pt x="6" y="7"/>
                    <a:pt x="6" y="7"/>
                  </a:cubicBezTo>
                  <a:cubicBezTo>
                    <a:pt x="6" y="7"/>
                    <a:pt x="7" y="7"/>
                    <a:pt x="7" y="6"/>
                  </a:cubicBezTo>
                  <a:cubicBezTo>
                    <a:pt x="8" y="6"/>
                    <a:pt x="8" y="6"/>
                    <a:pt x="8" y="6"/>
                  </a:cubicBezTo>
                  <a:cubicBezTo>
                    <a:pt x="8" y="5"/>
                    <a:pt x="7" y="5"/>
                    <a:pt x="6" y="5"/>
                  </a:cubicBezTo>
                  <a:cubicBezTo>
                    <a:pt x="6" y="5"/>
                    <a:pt x="6" y="5"/>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25">
              <a:extLst>
                <a:ext uri="{FF2B5EF4-FFF2-40B4-BE49-F238E27FC236}">
                  <a16:creationId xmlns:a16="http://schemas.microsoft.com/office/drawing/2014/main" id="{20B936D5-A600-285C-F8B8-0190B3E56E84}"/>
                </a:ext>
              </a:extLst>
            </p:cNvPr>
            <p:cNvSpPr>
              <a:spLocks noEditPoints="1"/>
            </p:cNvSpPr>
            <p:nvPr userDrawn="1"/>
          </p:nvSpPr>
          <p:spPr bwMode="auto">
            <a:xfrm>
              <a:off x="1562100" y="4638675"/>
              <a:ext cx="96838" cy="168275"/>
            </a:xfrm>
            <a:custGeom>
              <a:avLst/>
              <a:gdLst>
                <a:gd name="T0" fmla="*/ 12 w 14"/>
                <a:gd name="T1" fmla="*/ 5 h 24"/>
                <a:gd name="T2" fmla="*/ 14 w 14"/>
                <a:gd name="T3" fmla="*/ 2 h 24"/>
                <a:gd name="T4" fmla="*/ 13 w 14"/>
                <a:gd name="T5" fmla="*/ 1 h 24"/>
                <a:gd name="T6" fmla="*/ 11 w 14"/>
                <a:gd name="T7" fmla="*/ 4 h 24"/>
                <a:gd name="T8" fmla="*/ 10 w 14"/>
                <a:gd name="T9" fmla="*/ 5 h 24"/>
                <a:gd name="T10" fmla="*/ 9 w 14"/>
                <a:gd name="T11" fmla="*/ 7 h 24"/>
                <a:gd name="T12" fmla="*/ 10 w 14"/>
                <a:gd name="T13" fmla="*/ 9 h 24"/>
                <a:gd name="T14" fmla="*/ 8 w 14"/>
                <a:gd name="T15" fmla="*/ 6 h 24"/>
                <a:gd name="T16" fmla="*/ 9 w 14"/>
                <a:gd name="T17" fmla="*/ 3 h 24"/>
                <a:gd name="T18" fmla="*/ 9 w 14"/>
                <a:gd name="T19" fmla="*/ 0 h 24"/>
                <a:gd name="T20" fmla="*/ 7 w 14"/>
                <a:gd name="T21" fmla="*/ 2 h 24"/>
                <a:gd name="T22" fmla="*/ 5 w 14"/>
                <a:gd name="T23" fmla="*/ 5 h 24"/>
                <a:gd name="T24" fmla="*/ 3 w 14"/>
                <a:gd name="T25" fmla="*/ 6 h 24"/>
                <a:gd name="T26" fmla="*/ 4 w 14"/>
                <a:gd name="T27" fmla="*/ 8 h 24"/>
                <a:gd name="T28" fmla="*/ 2 w 14"/>
                <a:gd name="T29" fmla="*/ 8 h 24"/>
                <a:gd name="T30" fmla="*/ 2 w 14"/>
                <a:gd name="T31" fmla="*/ 11 h 24"/>
                <a:gd name="T32" fmla="*/ 4 w 14"/>
                <a:gd name="T33" fmla="*/ 11 h 24"/>
                <a:gd name="T34" fmla="*/ 5 w 14"/>
                <a:gd name="T35" fmla="*/ 9 h 24"/>
                <a:gd name="T36" fmla="*/ 5 w 14"/>
                <a:gd name="T37" fmla="*/ 11 h 24"/>
                <a:gd name="T38" fmla="*/ 9 w 14"/>
                <a:gd name="T39" fmla="*/ 9 h 24"/>
                <a:gd name="T40" fmla="*/ 7 w 14"/>
                <a:gd name="T41" fmla="*/ 12 h 24"/>
                <a:gd name="T42" fmla="*/ 4 w 14"/>
                <a:gd name="T43" fmla="*/ 13 h 24"/>
                <a:gd name="T44" fmla="*/ 5 w 14"/>
                <a:gd name="T45" fmla="*/ 14 h 24"/>
                <a:gd name="T46" fmla="*/ 9 w 14"/>
                <a:gd name="T47" fmla="*/ 11 h 24"/>
                <a:gd name="T48" fmla="*/ 8 w 14"/>
                <a:gd name="T49" fmla="*/ 15 h 24"/>
                <a:gd name="T50" fmla="*/ 6 w 14"/>
                <a:gd name="T51" fmla="*/ 18 h 24"/>
                <a:gd name="T52" fmla="*/ 4 w 14"/>
                <a:gd name="T53" fmla="*/ 20 h 24"/>
                <a:gd name="T54" fmla="*/ 0 w 14"/>
                <a:gd name="T55" fmla="*/ 22 h 24"/>
                <a:gd name="T56" fmla="*/ 4 w 14"/>
                <a:gd name="T57" fmla="*/ 21 h 24"/>
                <a:gd name="T58" fmla="*/ 8 w 14"/>
                <a:gd name="T59" fmla="*/ 18 h 24"/>
                <a:gd name="T60" fmla="*/ 8 w 14"/>
                <a:gd name="T61" fmla="*/ 22 h 24"/>
                <a:gd name="T62" fmla="*/ 6 w 14"/>
                <a:gd name="T63" fmla="*/ 23 h 24"/>
                <a:gd name="T64" fmla="*/ 9 w 14"/>
                <a:gd name="T65" fmla="*/ 23 h 24"/>
                <a:gd name="T66" fmla="*/ 11 w 14"/>
                <a:gd name="T67" fmla="*/ 21 h 24"/>
                <a:gd name="T68" fmla="*/ 9 w 14"/>
                <a:gd name="T69" fmla="*/ 18 h 24"/>
                <a:gd name="T70" fmla="*/ 11 w 14"/>
                <a:gd name="T71" fmla="*/ 17 h 24"/>
                <a:gd name="T72" fmla="*/ 9 w 14"/>
                <a:gd name="T73" fmla="*/ 14 h 24"/>
                <a:gd name="T74" fmla="*/ 14 w 14"/>
                <a:gd name="T75" fmla="*/ 9 h 24"/>
                <a:gd name="T76" fmla="*/ 11 w 14"/>
                <a:gd name="T77" fmla="*/ 9 h 24"/>
                <a:gd name="T78" fmla="*/ 12 w 14"/>
                <a:gd name="T79" fmla="*/ 6 h 24"/>
                <a:gd name="T80" fmla="*/ 5 w 14"/>
                <a:gd name="T81" fmla="*/ 6 h 24"/>
                <a:gd name="T82" fmla="*/ 7 w 14"/>
                <a:gd name="T83" fmla="*/ 8 h 24"/>
                <a:gd name="T84" fmla="*/ 7 w 14"/>
                <a:gd name="T85"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 h="24">
                  <a:moveTo>
                    <a:pt x="12" y="6"/>
                  </a:moveTo>
                  <a:cubicBezTo>
                    <a:pt x="12" y="6"/>
                    <a:pt x="12" y="6"/>
                    <a:pt x="12" y="6"/>
                  </a:cubicBezTo>
                  <a:cubicBezTo>
                    <a:pt x="12" y="6"/>
                    <a:pt x="12" y="5"/>
                    <a:pt x="12" y="5"/>
                  </a:cubicBezTo>
                  <a:cubicBezTo>
                    <a:pt x="12" y="5"/>
                    <a:pt x="13" y="4"/>
                    <a:pt x="13" y="3"/>
                  </a:cubicBezTo>
                  <a:cubicBezTo>
                    <a:pt x="13" y="3"/>
                    <a:pt x="13" y="3"/>
                    <a:pt x="14" y="3"/>
                  </a:cubicBezTo>
                  <a:cubicBezTo>
                    <a:pt x="14" y="3"/>
                    <a:pt x="14" y="2"/>
                    <a:pt x="14" y="2"/>
                  </a:cubicBezTo>
                  <a:cubicBezTo>
                    <a:pt x="14" y="2"/>
                    <a:pt x="14" y="2"/>
                    <a:pt x="13" y="1"/>
                  </a:cubicBezTo>
                  <a:cubicBezTo>
                    <a:pt x="14" y="1"/>
                    <a:pt x="14" y="1"/>
                    <a:pt x="14" y="1"/>
                  </a:cubicBezTo>
                  <a:cubicBezTo>
                    <a:pt x="13" y="1"/>
                    <a:pt x="13" y="1"/>
                    <a:pt x="13" y="1"/>
                  </a:cubicBezTo>
                  <a:cubicBezTo>
                    <a:pt x="13" y="1"/>
                    <a:pt x="12" y="1"/>
                    <a:pt x="12" y="1"/>
                  </a:cubicBezTo>
                  <a:cubicBezTo>
                    <a:pt x="12" y="2"/>
                    <a:pt x="12" y="2"/>
                    <a:pt x="12" y="2"/>
                  </a:cubicBezTo>
                  <a:cubicBezTo>
                    <a:pt x="12" y="3"/>
                    <a:pt x="12" y="4"/>
                    <a:pt x="11" y="4"/>
                  </a:cubicBezTo>
                  <a:cubicBezTo>
                    <a:pt x="11" y="5"/>
                    <a:pt x="11" y="6"/>
                    <a:pt x="10" y="6"/>
                  </a:cubicBezTo>
                  <a:cubicBezTo>
                    <a:pt x="10" y="6"/>
                    <a:pt x="10" y="6"/>
                    <a:pt x="10" y="6"/>
                  </a:cubicBezTo>
                  <a:cubicBezTo>
                    <a:pt x="10" y="5"/>
                    <a:pt x="10" y="5"/>
                    <a:pt x="10" y="5"/>
                  </a:cubicBezTo>
                  <a:cubicBezTo>
                    <a:pt x="9" y="5"/>
                    <a:pt x="8" y="5"/>
                    <a:pt x="8" y="5"/>
                  </a:cubicBezTo>
                  <a:cubicBezTo>
                    <a:pt x="9" y="5"/>
                    <a:pt x="9" y="5"/>
                    <a:pt x="9" y="6"/>
                  </a:cubicBezTo>
                  <a:cubicBezTo>
                    <a:pt x="9" y="6"/>
                    <a:pt x="9" y="7"/>
                    <a:pt x="9" y="7"/>
                  </a:cubicBezTo>
                  <a:cubicBezTo>
                    <a:pt x="10" y="7"/>
                    <a:pt x="10" y="7"/>
                    <a:pt x="10" y="7"/>
                  </a:cubicBezTo>
                  <a:cubicBezTo>
                    <a:pt x="10" y="8"/>
                    <a:pt x="10" y="8"/>
                    <a:pt x="10" y="8"/>
                  </a:cubicBezTo>
                  <a:cubicBezTo>
                    <a:pt x="10" y="8"/>
                    <a:pt x="10" y="9"/>
                    <a:pt x="10" y="9"/>
                  </a:cubicBezTo>
                  <a:cubicBezTo>
                    <a:pt x="10" y="9"/>
                    <a:pt x="9" y="9"/>
                    <a:pt x="8" y="9"/>
                  </a:cubicBezTo>
                  <a:cubicBezTo>
                    <a:pt x="8" y="8"/>
                    <a:pt x="7" y="7"/>
                    <a:pt x="8" y="7"/>
                  </a:cubicBezTo>
                  <a:cubicBezTo>
                    <a:pt x="8" y="7"/>
                    <a:pt x="8" y="7"/>
                    <a:pt x="8" y="6"/>
                  </a:cubicBezTo>
                  <a:cubicBezTo>
                    <a:pt x="9" y="6"/>
                    <a:pt x="8" y="5"/>
                    <a:pt x="8" y="5"/>
                  </a:cubicBezTo>
                  <a:cubicBezTo>
                    <a:pt x="8" y="4"/>
                    <a:pt x="8" y="4"/>
                    <a:pt x="8" y="4"/>
                  </a:cubicBezTo>
                  <a:cubicBezTo>
                    <a:pt x="8" y="3"/>
                    <a:pt x="9" y="3"/>
                    <a:pt x="9" y="3"/>
                  </a:cubicBezTo>
                  <a:cubicBezTo>
                    <a:pt x="9" y="3"/>
                    <a:pt x="10" y="2"/>
                    <a:pt x="10" y="2"/>
                  </a:cubicBezTo>
                  <a:cubicBezTo>
                    <a:pt x="10" y="2"/>
                    <a:pt x="10" y="1"/>
                    <a:pt x="10" y="1"/>
                  </a:cubicBezTo>
                  <a:cubicBezTo>
                    <a:pt x="10" y="1"/>
                    <a:pt x="10" y="0"/>
                    <a:pt x="9" y="0"/>
                  </a:cubicBezTo>
                  <a:cubicBezTo>
                    <a:pt x="9" y="0"/>
                    <a:pt x="9" y="0"/>
                    <a:pt x="8" y="0"/>
                  </a:cubicBezTo>
                  <a:cubicBezTo>
                    <a:pt x="8" y="0"/>
                    <a:pt x="7" y="0"/>
                    <a:pt x="7" y="0"/>
                  </a:cubicBezTo>
                  <a:cubicBezTo>
                    <a:pt x="7" y="1"/>
                    <a:pt x="7" y="1"/>
                    <a:pt x="7" y="2"/>
                  </a:cubicBezTo>
                  <a:cubicBezTo>
                    <a:pt x="7" y="3"/>
                    <a:pt x="7" y="3"/>
                    <a:pt x="7" y="4"/>
                  </a:cubicBezTo>
                  <a:cubicBezTo>
                    <a:pt x="7" y="4"/>
                    <a:pt x="7" y="4"/>
                    <a:pt x="7" y="5"/>
                  </a:cubicBezTo>
                  <a:cubicBezTo>
                    <a:pt x="7" y="5"/>
                    <a:pt x="6" y="5"/>
                    <a:pt x="5" y="5"/>
                  </a:cubicBezTo>
                  <a:cubicBezTo>
                    <a:pt x="5" y="5"/>
                    <a:pt x="4" y="5"/>
                    <a:pt x="4" y="5"/>
                  </a:cubicBezTo>
                  <a:cubicBezTo>
                    <a:pt x="4" y="6"/>
                    <a:pt x="4" y="6"/>
                    <a:pt x="4" y="6"/>
                  </a:cubicBezTo>
                  <a:cubicBezTo>
                    <a:pt x="3" y="6"/>
                    <a:pt x="3" y="6"/>
                    <a:pt x="3" y="6"/>
                  </a:cubicBezTo>
                  <a:cubicBezTo>
                    <a:pt x="3" y="6"/>
                    <a:pt x="2" y="7"/>
                    <a:pt x="2" y="7"/>
                  </a:cubicBezTo>
                  <a:cubicBezTo>
                    <a:pt x="2" y="7"/>
                    <a:pt x="3" y="7"/>
                    <a:pt x="3" y="7"/>
                  </a:cubicBezTo>
                  <a:cubicBezTo>
                    <a:pt x="3" y="7"/>
                    <a:pt x="3" y="7"/>
                    <a:pt x="4" y="8"/>
                  </a:cubicBezTo>
                  <a:cubicBezTo>
                    <a:pt x="4" y="8"/>
                    <a:pt x="4" y="8"/>
                    <a:pt x="4" y="9"/>
                  </a:cubicBezTo>
                  <a:cubicBezTo>
                    <a:pt x="4" y="9"/>
                    <a:pt x="4" y="9"/>
                    <a:pt x="4" y="9"/>
                  </a:cubicBezTo>
                  <a:cubicBezTo>
                    <a:pt x="3" y="9"/>
                    <a:pt x="3" y="8"/>
                    <a:pt x="2" y="8"/>
                  </a:cubicBezTo>
                  <a:cubicBezTo>
                    <a:pt x="2" y="9"/>
                    <a:pt x="2" y="9"/>
                    <a:pt x="2" y="9"/>
                  </a:cubicBezTo>
                  <a:cubicBezTo>
                    <a:pt x="2" y="10"/>
                    <a:pt x="2" y="10"/>
                    <a:pt x="2" y="10"/>
                  </a:cubicBezTo>
                  <a:cubicBezTo>
                    <a:pt x="2" y="10"/>
                    <a:pt x="2" y="11"/>
                    <a:pt x="2" y="11"/>
                  </a:cubicBezTo>
                  <a:cubicBezTo>
                    <a:pt x="2" y="11"/>
                    <a:pt x="2" y="11"/>
                    <a:pt x="2" y="11"/>
                  </a:cubicBezTo>
                  <a:cubicBezTo>
                    <a:pt x="3" y="11"/>
                    <a:pt x="3" y="12"/>
                    <a:pt x="3" y="12"/>
                  </a:cubicBezTo>
                  <a:cubicBezTo>
                    <a:pt x="4" y="12"/>
                    <a:pt x="4" y="11"/>
                    <a:pt x="4" y="11"/>
                  </a:cubicBezTo>
                  <a:cubicBezTo>
                    <a:pt x="4" y="10"/>
                    <a:pt x="4" y="10"/>
                    <a:pt x="4" y="10"/>
                  </a:cubicBezTo>
                  <a:cubicBezTo>
                    <a:pt x="5" y="10"/>
                    <a:pt x="5" y="10"/>
                    <a:pt x="5" y="10"/>
                  </a:cubicBezTo>
                  <a:cubicBezTo>
                    <a:pt x="5" y="10"/>
                    <a:pt x="5" y="9"/>
                    <a:pt x="5" y="9"/>
                  </a:cubicBezTo>
                  <a:cubicBezTo>
                    <a:pt x="5" y="9"/>
                    <a:pt x="5" y="8"/>
                    <a:pt x="5" y="8"/>
                  </a:cubicBezTo>
                  <a:cubicBezTo>
                    <a:pt x="6" y="8"/>
                    <a:pt x="6" y="9"/>
                    <a:pt x="6" y="9"/>
                  </a:cubicBezTo>
                  <a:cubicBezTo>
                    <a:pt x="6" y="10"/>
                    <a:pt x="5" y="10"/>
                    <a:pt x="5" y="11"/>
                  </a:cubicBezTo>
                  <a:cubicBezTo>
                    <a:pt x="5" y="11"/>
                    <a:pt x="6" y="10"/>
                    <a:pt x="6" y="10"/>
                  </a:cubicBezTo>
                  <a:cubicBezTo>
                    <a:pt x="6" y="10"/>
                    <a:pt x="6" y="9"/>
                    <a:pt x="7" y="9"/>
                  </a:cubicBezTo>
                  <a:cubicBezTo>
                    <a:pt x="7" y="10"/>
                    <a:pt x="8" y="10"/>
                    <a:pt x="9" y="9"/>
                  </a:cubicBezTo>
                  <a:cubicBezTo>
                    <a:pt x="9" y="9"/>
                    <a:pt x="9" y="10"/>
                    <a:pt x="9" y="10"/>
                  </a:cubicBezTo>
                  <a:cubicBezTo>
                    <a:pt x="9" y="11"/>
                    <a:pt x="8" y="11"/>
                    <a:pt x="8" y="11"/>
                  </a:cubicBezTo>
                  <a:cubicBezTo>
                    <a:pt x="8" y="11"/>
                    <a:pt x="7" y="11"/>
                    <a:pt x="7" y="12"/>
                  </a:cubicBezTo>
                  <a:cubicBezTo>
                    <a:pt x="7" y="12"/>
                    <a:pt x="6" y="12"/>
                    <a:pt x="6" y="12"/>
                  </a:cubicBezTo>
                  <a:cubicBezTo>
                    <a:pt x="6" y="12"/>
                    <a:pt x="5" y="13"/>
                    <a:pt x="5" y="13"/>
                  </a:cubicBezTo>
                  <a:cubicBezTo>
                    <a:pt x="5" y="13"/>
                    <a:pt x="5" y="13"/>
                    <a:pt x="4" y="13"/>
                  </a:cubicBezTo>
                  <a:cubicBezTo>
                    <a:pt x="4" y="13"/>
                    <a:pt x="3" y="14"/>
                    <a:pt x="3" y="14"/>
                  </a:cubicBezTo>
                  <a:cubicBezTo>
                    <a:pt x="3" y="15"/>
                    <a:pt x="4" y="15"/>
                    <a:pt x="4" y="15"/>
                  </a:cubicBezTo>
                  <a:cubicBezTo>
                    <a:pt x="5" y="15"/>
                    <a:pt x="5" y="14"/>
                    <a:pt x="5" y="14"/>
                  </a:cubicBezTo>
                  <a:cubicBezTo>
                    <a:pt x="6" y="14"/>
                    <a:pt x="6" y="14"/>
                    <a:pt x="6" y="13"/>
                  </a:cubicBezTo>
                  <a:cubicBezTo>
                    <a:pt x="7" y="13"/>
                    <a:pt x="7" y="13"/>
                    <a:pt x="8" y="12"/>
                  </a:cubicBezTo>
                  <a:cubicBezTo>
                    <a:pt x="8" y="12"/>
                    <a:pt x="8" y="11"/>
                    <a:pt x="9" y="11"/>
                  </a:cubicBezTo>
                  <a:cubicBezTo>
                    <a:pt x="9" y="11"/>
                    <a:pt x="10" y="11"/>
                    <a:pt x="10" y="11"/>
                  </a:cubicBezTo>
                  <a:cubicBezTo>
                    <a:pt x="9" y="13"/>
                    <a:pt x="9" y="14"/>
                    <a:pt x="7" y="14"/>
                  </a:cubicBezTo>
                  <a:cubicBezTo>
                    <a:pt x="8" y="15"/>
                    <a:pt x="8" y="15"/>
                    <a:pt x="8" y="15"/>
                  </a:cubicBezTo>
                  <a:cubicBezTo>
                    <a:pt x="8" y="15"/>
                    <a:pt x="8" y="15"/>
                    <a:pt x="8" y="16"/>
                  </a:cubicBezTo>
                  <a:cubicBezTo>
                    <a:pt x="8" y="16"/>
                    <a:pt x="7" y="17"/>
                    <a:pt x="7" y="17"/>
                  </a:cubicBezTo>
                  <a:cubicBezTo>
                    <a:pt x="6" y="17"/>
                    <a:pt x="6" y="18"/>
                    <a:pt x="6" y="18"/>
                  </a:cubicBezTo>
                  <a:cubicBezTo>
                    <a:pt x="5" y="18"/>
                    <a:pt x="5" y="18"/>
                    <a:pt x="4" y="19"/>
                  </a:cubicBezTo>
                  <a:cubicBezTo>
                    <a:pt x="4" y="19"/>
                    <a:pt x="4" y="19"/>
                    <a:pt x="4" y="19"/>
                  </a:cubicBezTo>
                  <a:cubicBezTo>
                    <a:pt x="4" y="19"/>
                    <a:pt x="4" y="19"/>
                    <a:pt x="4" y="20"/>
                  </a:cubicBezTo>
                  <a:cubicBezTo>
                    <a:pt x="3" y="20"/>
                    <a:pt x="3" y="20"/>
                    <a:pt x="3" y="20"/>
                  </a:cubicBezTo>
                  <a:cubicBezTo>
                    <a:pt x="3" y="20"/>
                    <a:pt x="3" y="20"/>
                    <a:pt x="2" y="20"/>
                  </a:cubicBezTo>
                  <a:cubicBezTo>
                    <a:pt x="2" y="21"/>
                    <a:pt x="0" y="21"/>
                    <a:pt x="0" y="22"/>
                  </a:cubicBezTo>
                  <a:cubicBezTo>
                    <a:pt x="1" y="23"/>
                    <a:pt x="2" y="22"/>
                    <a:pt x="3" y="23"/>
                  </a:cubicBezTo>
                  <a:cubicBezTo>
                    <a:pt x="3" y="22"/>
                    <a:pt x="3" y="22"/>
                    <a:pt x="4" y="22"/>
                  </a:cubicBezTo>
                  <a:cubicBezTo>
                    <a:pt x="4" y="22"/>
                    <a:pt x="4" y="22"/>
                    <a:pt x="4" y="21"/>
                  </a:cubicBezTo>
                  <a:cubicBezTo>
                    <a:pt x="5" y="21"/>
                    <a:pt x="6" y="20"/>
                    <a:pt x="6" y="20"/>
                  </a:cubicBezTo>
                  <a:cubicBezTo>
                    <a:pt x="6" y="19"/>
                    <a:pt x="7" y="19"/>
                    <a:pt x="7" y="18"/>
                  </a:cubicBezTo>
                  <a:cubicBezTo>
                    <a:pt x="8" y="18"/>
                    <a:pt x="8" y="18"/>
                    <a:pt x="8" y="18"/>
                  </a:cubicBezTo>
                  <a:cubicBezTo>
                    <a:pt x="9" y="18"/>
                    <a:pt x="8" y="19"/>
                    <a:pt x="8" y="20"/>
                  </a:cubicBezTo>
                  <a:cubicBezTo>
                    <a:pt x="8" y="21"/>
                    <a:pt x="9" y="21"/>
                    <a:pt x="9" y="21"/>
                  </a:cubicBezTo>
                  <a:cubicBezTo>
                    <a:pt x="9" y="22"/>
                    <a:pt x="8" y="21"/>
                    <a:pt x="8" y="22"/>
                  </a:cubicBezTo>
                  <a:cubicBezTo>
                    <a:pt x="8" y="22"/>
                    <a:pt x="8" y="22"/>
                    <a:pt x="8" y="22"/>
                  </a:cubicBezTo>
                  <a:cubicBezTo>
                    <a:pt x="7" y="22"/>
                    <a:pt x="6" y="22"/>
                    <a:pt x="5" y="22"/>
                  </a:cubicBezTo>
                  <a:cubicBezTo>
                    <a:pt x="5" y="23"/>
                    <a:pt x="6" y="23"/>
                    <a:pt x="6" y="23"/>
                  </a:cubicBezTo>
                  <a:cubicBezTo>
                    <a:pt x="7" y="23"/>
                    <a:pt x="7" y="23"/>
                    <a:pt x="7" y="23"/>
                  </a:cubicBezTo>
                  <a:cubicBezTo>
                    <a:pt x="7" y="23"/>
                    <a:pt x="8" y="23"/>
                    <a:pt x="8" y="23"/>
                  </a:cubicBezTo>
                  <a:cubicBezTo>
                    <a:pt x="9" y="23"/>
                    <a:pt x="9" y="23"/>
                    <a:pt x="9" y="23"/>
                  </a:cubicBezTo>
                  <a:cubicBezTo>
                    <a:pt x="9" y="23"/>
                    <a:pt x="10" y="24"/>
                    <a:pt x="10" y="23"/>
                  </a:cubicBezTo>
                  <a:cubicBezTo>
                    <a:pt x="10" y="23"/>
                    <a:pt x="11" y="23"/>
                    <a:pt x="11" y="23"/>
                  </a:cubicBezTo>
                  <a:cubicBezTo>
                    <a:pt x="12" y="22"/>
                    <a:pt x="11" y="22"/>
                    <a:pt x="11" y="21"/>
                  </a:cubicBezTo>
                  <a:cubicBezTo>
                    <a:pt x="10" y="21"/>
                    <a:pt x="10" y="20"/>
                    <a:pt x="10" y="20"/>
                  </a:cubicBezTo>
                  <a:cubicBezTo>
                    <a:pt x="10" y="20"/>
                    <a:pt x="10" y="19"/>
                    <a:pt x="10" y="19"/>
                  </a:cubicBezTo>
                  <a:cubicBezTo>
                    <a:pt x="10" y="19"/>
                    <a:pt x="9" y="19"/>
                    <a:pt x="9" y="18"/>
                  </a:cubicBezTo>
                  <a:cubicBezTo>
                    <a:pt x="9" y="18"/>
                    <a:pt x="9" y="18"/>
                    <a:pt x="9" y="18"/>
                  </a:cubicBezTo>
                  <a:cubicBezTo>
                    <a:pt x="9" y="18"/>
                    <a:pt x="9" y="17"/>
                    <a:pt x="9" y="17"/>
                  </a:cubicBezTo>
                  <a:cubicBezTo>
                    <a:pt x="10" y="17"/>
                    <a:pt x="10" y="17"/>
                    <a:pt x="11" y="17"/>
                  </a:cubicBezTo>
                  <a:cubicBezTo>
                    <a:pt x="12" y="17"/>
                    <a:pt x="12" y="16"/>
                    <a:pt x="12" y="15"/>
                  </a:cubicBezTo>
                  <a:cubicBezTo>
                    <a:pt x="12" y="15"/>
                    <a:pt x="11" y="15"/>
                    <a:pt x="11" y="15"/>
                  </a:cubicBezTo>
                  <a:cubicBezTo>
                    <a:pt x="11" y="14"/>
                    <a:pt x="10" y="14"/>
                    <a:pt x="9" y="14"/>
                  </a:cubicBezTo>
                  <a:cubicBezTo>
                    <a:pt x="10" y="13"/>
                    <a:pt x="10" y="12"/>
                    <a:pt x="11" y="12"/>
                  </a:cubicBezTo>
                  <a:cubicBezTo>
                    <a:pt x="11" y="12"/>
                    <a:pt x="12" y="12"/>
                    <a:pt x="12" y="11"/>
                  </a:cubicBezTo>
                  <a:cubicBezTo>
                    <a:pt x="13" y="11"/>
                    <a:pt x="13" y="9"/>
                    <a:pt x="14" y="9"/>
                  </a:cubicBezTo>
                  <a:cubicBezTo>
                    <a:pt x="13" y="9"/>
                    <a:pt x="14" y="9"/>
                    <a:pt x="14" y="8"/>
                  </a:cubicBezTo>
                  <a:cubicBezTo>
                    <a:pt x="14" y="8"/>
                    <a:pt x="13" y="8"/>
                    <a:pt x="13" y="8"/>
                  </a:cubicBezTo>
                  <a:cubicBezTo>
                    <a:pt x="12" y="8"/>
                    <a:pt x="12" y="8"/>
                    <a:pt x="11" y="9"/>
                  </a:cubicBezTo>
                  <a:cubicBezTo>
                    <a:pt x="11" y="9"/>
                    <a:pt x="11" y="9"/>
                    <a:pt x="11" y="9"/>
                  </a:cubicBezTo>
                  <a:cubicBezTo>
                    <a:pt x="11" y="8"/>
                    <a:pt x="11" y="8"/>
                    <a:pt x="11" y="7"/>
                  </a:cubicBezTo>
                  <a:cubicBezTo>
                    <a:pt x="11" y="7"/>
                    <a:pt x="11" y="7"/>
                    <a:pt x="12" y="6"/>
                  </a:cubicBezTo>
                  <a:close/>
                  <a:moveTo>
                    <a:pt x="5" y="8"/>
                  </a:moveTo>
                  <a:cubicBezTo>
                    <a:pt x="4" y="7"/>
                    <a:pt x="4" y="7"/>
                    <a:pt x="4" y="6"/>
                  </a:cubicBezTo>
                  <a:cubicBezTo>
                    <a:pt x="4" y="6"/>
                    <a:pt x="5" y="6"/>
                    <a:pt x="5" y="6"/>
                  </a:cubicBezTo>
                  <a:cubicBezTo>
                    <a:pt x="5" y="6"/>
                    <a:pt x="5" y="6"/>
                    <a:pt x="6" y="6"/>
                  </a:cubicBezTo>
                  <a:cubicBezTo>
                    <a:pt x="6" y="7"/>
                    <a:pt x="5" y="7"/>
                    <a:pt x="5" y="8"/>
                  </a:cubicBezTo>
                  <a:close/>
                  <a:moveTo>
                    <a:pt x="7" y="8"/>
                  </a:moveTo>
                  <a:cubicBezTo>
                    <a:pt x="6" y="8"/>
                    <a:pt x="6" y="8"/>
                    <a:pt x="5" y="8"/>
                  </a:cubicBezTo>
                  <a:cubicBezTo>
                    <a:pt x="6" y="7"/>
                    <a:pt x="6" y="6"/>
                    <a:pt x="6" y="6"/>
                  </a:cubicBezTo>
                  <a:cubicBezTo>
                    <a:pt x="7" y="6"/>
                    <a:pt x="7" y="7"/>
                    <a:pt x="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26">
              <a:extLst>
                <a:ext uri="{FF2B5EF4-FFF2-40B4-BE49-F238E27FC236}">
                  <a16:creationId xmlns:a16="http://schemas.microsoft.com/office/drawing/2014/main" id="{EFFCB0A6-3BF9-60F9-FCD8-24E391FD4D03}"/>
                </a:ext>
              </a:extLst>
            </p:cNvPr>
            <p:cNvSpPr>
              <a:spLocks/>
            </p:cNvSpPr>
            <p:nvPr userDrawn="1"/>
          </p:nvSpPr>
          <p:spPr bwMode="auto">
            <a:xfrm>
              <a:off x="1555750" y="4737100"/>
              <a:ext cx="20638" cy="34925"/>
            </a:xfrm>
            <a:custGeom>
              <a:avLst/>
              <a:gdLst>
                <a:gd name="T0" fmla="*/ 3 w 3"/>
                <a:gd name="T1" fmla="*/ 4 h 5"/>
                <a:gd name="T2" fmla="*/ 3 w 3"/>
                <a:gd name="T3" fmla="*/ 2 h 5"/>
                <a:gd name="T4" fmla="*/ 3 w 3"/>
                <a:gd name="T5" fmla="*/ 1 h 5"/>
                <a:gd name="T6" fmla="*/ 1 w 3"/>
                <a:gd name="T7" fmla="*/ 0 h 5"/>
                <a:gd name="T8" fmla="*/ 1 w 3"/>
                <a:gd name="T9" fmla="*/ 1 h 5"/>
                <a:gd name="T10" fmla="*/ 1 w 3"/>
                <a:gd name="T11" fmla="*/ 3 h 5"/>
                <a:gd name="T12" fmla="*/ 1 w 3"/>
                <a:gd name="T13" fmla="*/ 3 h 5"/>
                <a:gd name="T14" fmla="*/ 1 w 3"/>
                <a:gd name="T15" fmla="*/ 4 h 5"/>
                <a:gd name="T16" fmla="*/ 0 w 3"/>
                <a:gd name="T17" fmla="*/ 4 h 5"/>
                <a:gd name="T18" fmla="*/ 0 w 3"/>
                <a:gd name="T19" fmla="*/ 5 h 5"/>
                <a:gd name="T20" fmla="*/ 1 w 3"/>
                <a:gd name="T21" fmla="*/ 5 h 5"/>
                <a:gd name="T22" fmla="*/ 3 w 3"/>
                <a:gd name="T23" fmla="*/ 5 h 5"/>
                <a:gd name="T24" fmla="*/ 3 w 3"/>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5">
                  <a:moveTo>
                    <a:pt x="3" y="4"/>
                  </a:moveTo>
                  <a:cubicBezTo>
                    <a:pt x="3" y="3"/>
                    <a:pt x="3" y="2"/>
                    <a:pt x="3" y="2"/>
                  </a:cubicBezTo>
                  <a:cubicBezTo>
                    <a:pt x="3" y="2"/>
                    <a:pt x="3" y="2"/>
                    <a:pt x="3" y="1"/>
                  </a:cubicBezTo>
                  <a:cubicBezTo>
                    <a:pt x="2" y="1"/>
                    <a:pt x="2" y="0"/>
                    <a:pt x="1" y="0"/>
                  </a:cubicBezTo>
                  <a:cubicBezTo>
                    <a:pt x="1" y="0"/>
                    <a:pt x="1" y="1"/>
                    <a:pt x="1" y="1"/>
                  </a:cubicBezTo>
                  <a:cubicBezTo>
                    <a:pt x="1" y="2"/>
                    <a:pt x="1" y="2"/>
                    <a:pt x="1" y="3"/>
                  </a:cubicBezTo>
                  <a:cubicBezTo>
                    <a:pt x="1" y="3"/>
                    <a:pt x="1" y="3"/>
                    <a:pt x="1" y="3"/>
                  </a:cubicBezTo>
                  <a:cubicBezTo>
                    <a:pt x="1" y="3"/>
                    <a:pt x="1" y="3"/>
                    <a:pt x="1" y="4"/>
                  </a:cubicBezTo>
                  <a:cubicBezTo>
                    <a:pt x="1" y="4"/>
                    <a:pt x="0" y="4"/>
                    <a:pt x="0" y="4"/>
                  </a:cubicBezTo>
                  <a:cubicBezTo>
                    <a:pt x="0" y="4"/>
                    <a:pt x="0" y="5"/>
                    <a:pt x="0" y="5"/>
                  </a:cubicBezTo>
                  <a:cubicBezTo>
                    <a:pt x="0" y="5"/>
                    <a:pt x="1" y="5"/>
                    <a:pt x="1" y="5"/>
                  </a:cubicBezTo>
                  <a:cubicBezTo>
                    <a:pt x="2" y="5"/>
                    <a:pt x="2" y="5"/>
                    <a:pt x="3" y="5"/>
                  </a:cubicBezTo>
                  <a:cubicBezTo>
                    <a:pt x="3" y="5"/>
                    <a:pt x="3"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27">
              <a:extLst>
                <a:ext uri="{FF2B5EF4-FFF2-40B4-BE49-F238E27FC236}">
                  <a16:creationId xmlns:a16="http://schemas.microsoft.com/office/drawing/2014/main" id="{12F89A50-4F20-C0D6-33E7-23A0F55024A9}"/>
                </a:ext>
              </a:extLst>
            </p:cNvPr>
            <p:cNvSpPr>
              <a:spLocks/>
            </p:cNvSpPr>
            <p:nvPr userDrawn="1"/>
          </p:nvSpPr>
          <p:spPr bwMode="auto">
            <a:xfrm>
              <a:off x="808038" y="4652963"/>
              <a:ext cx="20638" cy="20638"/>
            </a:xfrm>
            <a:custGeom>
              <a:avLst/>
              <a:gdLst>
                <a:gd name="T0" fmla="*/ 1 w 3"/>
                <a:gd name="T1" fmla="*/ 2 h 3"/>
                <a:gd name="T2" fmla="*/ 3 w 3"/>
                <a:gd name="T3" fmla="*/ 2 h 3"/>
                <a:gd name="T4" fmla="*/ 3 w 3"/>
                <a:gd name="T5" fmla="*/ 1 h 3"/>
                <a:gd name="T6" fmla="*/ 2 w 3"/>
                <a:gd name="T7" fmla="*/ 0 h 3"/>
                <a:gd name="T8" fmla="*/ 0 w 3"/>
                <a:gd name="T9" fmla="*/ 1 h 3"/>
                <a:gd name="T10" fmla="*/ 1 w 3"/>
                <a:gd name="T11" fmla="*/ 2 h 3"/>
                <a:gd name="T12" fmla="*/ 1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2"/>
                  </a:moveTo>
                  <a:cubicBezTo>
                    <a:pt x="2" y="2"/>
                    <a:pt x="3" y="3"/>
                    <a:pt x="3" y="2"/>
                  </a:cubicBezTo>
                  <a:cubicBezTo>
                    <a:pt x="3" y="2"/>
                    <a:pt x="3" y="1"/>
                    <a:pt x="3" y="1"/>
                  </a:cubicBezTo>
                  <a:cubicBezTo>
                    <a:pt x="3" y="0"/>
                    <a:pt x="2" y="0"/>
                    <a:pt x="2" y="0"/>
                  </a:cubicBezTo>
                  <a:cubicBezTo>
                    <a:pt x="1" y="0"/>
                    <a:pt x="0" y="0"/>
                    <a:pt x="0" y="1"/>
                  </a:cubicBezTo>
                  <a:cubicBezTo>
                    <a:pt x="0" y="1"/>
                    <a:pt x="0"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28">
              <a:extLst>
                <a:ext uri="{FF2B5EF4-FFF2-40B4-BE49-F238E27FC236}">
                  <a16:creationId xmlns:a16="http://schemas.microsoft.com/office/drawing/2014/main" id="{602F46EB-09E2-F96D-09B1-B81281FF5CA0}"/>
                </a:ext>
              </a:extLst>
            </p:cNvPr>
            <p:cNvSpPr>
              <a:spLocks/>
            </p:cNvSpPr>
            <p:nvPr userDrawn="1"/>
          </p:nvSpPr>
          <p:spPr bwMode="auto">
            <a:xfrm>
              <a:off x="781050" y="4667250"/>
              <a:ext cx="69850" cy="41275"/>
            </a:xfrm>
            <a:custGeom>
              <a:avLst/>
              <a:gdLst>
                <a:gd name="T0" fmla="*/ 1 w 10"/>
                <a:gd name="T1" fmla="*/ 6 h 6"/>
                <a:gd name="T2" fmla="*/ 3 w 10"/>
                <a:gd name="T3" fmla="*/ 6 h 6"/>
                <a:gd name="T4" fmla="*/ 3 w 10"/>
                <a:gd name="T5" fmla="*/ 5 h 6"/>
                <a:gd name="T6" fmla="*/ 4 w 10"/>
                <a:gd name="T7" fmla="*/ 5 h 6"/>
                <a:gd name="T8" fmla="*/ 5 w 10"/>
                <a:gd name="T9" fmla="*/ 4 h 6"/>
                <a:gd name="T10" fmla="*/ 6 w 10"/>
                <a:gd name="T11" fmla="*/ 3 h 6"/>
                <a:gd name="T12" fmla="*/ 7 w 10"/>
                <a:gd name="T13" fmla="*/ 2 h 6"/>
                <a:gd name="T14" fmla="*/ 10 w 10"/>
                <a:gd name="T15" fmla="*/ 0 h 6"/>
                <a:gd name="T16" fmla="*/ 9 w 10"/>
                <a:gd name="T17" fmla="*/ 0 h 6"/>
                <a:gd name="T18" fmla="*/ 9 w 10"/>
                <a:gd name="T19" fmla="*/ 0 h 6"/>
                <a:gd name="T20" fmla="*/ 7 w 10"/>
                <a:gd name="T21" fmla="*/ 1 h 6"/>
                <a:gd name="T22" fmla="*/ 6 w 10"/>
                <a:gd name="T23" fmla="*/ 2 h 6"/>
                <a:gd name="T24" fmla="*/ 5 w 10"/>
                <a:gd name="T25" fmla="*/ 2 h 6"/>
                <a:gd name="T26" fmla="*/ 5 w 10"/>
                <a:gd name="T27" fmla="*/ 2 h 6"/>
                <a:gd name="T28" fmla="*/ 3 w 10"/>
                <a:gd name="T29" fmla="*/ 3 h 6"/>
                <a:gd name="T30" fmla="*/ 2 w 10"/>
                <a:gd name="T31" fmla="*/ 4 h 6"/>
                <a:gd name="T32" fmla="*/ 0 w 10"/>
                <a:gd name="T33" fmla="*/ 5 h 6"/>
                <a:gd name="T34" fmla="*/ 0 w 10"/>
                <a:gd name="T35" fmla="*/ 6 h 6"/>
                <a:gd name="T36" fmla="*/ 1 w 10"/>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6">
                  <a:moveTo>
                    <a:pt x="1" y="6"/>
                  </a:moveTo>
                  <a:cubicBezTo>
                    <a:pt x="1" y="6"/>
                    <a:pt x="2" y="6"/>
                    <a:pt x="3" y="6"/>
                  </a:cubicBezTo>
                  <a:cubicBezTo>
                    <a:pt x="3" y="6"/>
                    <a:pt x="3" y="6"/>
                    <a:pt x="3" y="5"/>
                  </a:cubicBezTo>
                  <a:cubicBezTo>
                    <a:pt x="4" y="5"/>
                    <a:pt x="4" y="5"/>
                    <a:pt x="4" y="5"/>
                  </a:cubicBezTo>
                  <a:cubicBezTo>
                    <a:pt x="4" y="4"/>
                    <a:pt x="4" y="4"/>
                    <a:pt x="5" y="4"/>
                  </a:cubicBezTo>
                  <a:cubicBezTo>
                    <a:pt x="5" y="4"/>
                    <a:pt x="6" y="3"/>
                    <a:pt x="6" y="3"/>
                  </a:cubicBezTo>
                  <a:cubicBezTo>
                    <a:pt x="7" y="2"/>
                    <a:pt x="7" y="2"/>
                    <a:pt x="7" y="2"/>
                  </a:cubicBezTo>
                  <a:cubicBezTo>
                    <a:pt x="9" y="2"/>
                    <a:pt x="10" y="1"/>
                    <a:pt x="10" y="0"/>
                  </a:cubicBezTo>
                  <a:cubicBezTo>
                    <a:pt x="10" y="0"/>
                    <a:pt x="10" y="0"/>
                    <a:pt x="9" y="0"/>
                  </a:cubicBezTo>
                  <a:cubicBezTo>
                    <a:pt x="9" y="0"/>
                    <a:pt x="9" y="0"/>
                    <a:pt x="9" y="0"/>
                  </a:cubicBezTo>
                  <a:cubicBezTo>
                    <a:pt x="8" y="0"/>
                    <a:pt x="8" y="1"/>
                    <a:pt x="7" y="1"/>
                  </a:cubicBezTo>
                  <a:cubicBezTo>
                    <a:pt x="7" y="1"/>
                    <a:pt x="6" y="2"/>
                    <a:pt x="6" y="2"/>
                  </a:cubicBezTo>
                  <a:cubicBezTo>
                    <a:pt x="6" y="2"/>
                    <a:pt x="5" y="2"/>
                    <a:pt x="5" y="2"/>
                  </a:cubicBezTo>
                  <a:cubicBezTo>
                    <a:pt x="5" y="2"/>
                    <a:pt x="5" y="2"/>
                    <a:pt x="5" y="2"/>
                  </a:cubicBezTo>
                  <a:cubicBezTo>
                    <a:pt x="4" y="3"/>
                    <a:pt x="4" y="3"/>
                    <a:pt x="3" y="3"/>
                  </a:cubicBezTo>
                  <a:cubicBezTo>
                    <a:pt x="3" y="3"/>
                    <a:pt x="2" y="4"/>
                    <a:pt x="2" y="4"/>
                  </a:cubicBezTo>
                  <a:cubicBezTo>
                    <a:pt x="1" y="4"/>
                    <a:pt x="0" y="5"/>
                    <a:pt x="0" y="5"/>
                  </a:cubicBezTo>
                  <a:cubicBezTo>
                    <a:pt x="0" y="5"/>
                    <a:pt x="0" y="5"/>
                    <a:pt x="0" y="6"/>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29">
              <a:extLst>
                <a:ext uri="{FF2B5EF4-FFF2-40B4-BE49-F238E27FC236}">
                  <a16:creationId xmlns:a16="http://schemas.microsoft.com/office/drawing/2014/main" id="{E51C0025-45BD-08F8-45A7-252DDA91D763}"/>
                </a:ext>
              </a:extLst>
            </p:cNvPr>
            <p:cNvSpPr>
              <a:spLocks/>
            </p:cNvSpPr>
            <p:nvPr userDrawn="1"/>
          </p:nvSpPr>
          <p:spPr bwMode="auto">
            <a:xfrm>
              <a:off x="808038" y="4694238"/>
              <a:ext cx="42863" cy="42863"/>
            </a:xfrm>
            <a:custGeom>
              <a:avLst/>
              <a:gdLst>
                <a:gd name="T0" fmla="*/ 5 w 6"/>
                <a:gd name="T1" fmla="*/ 3 h 6"/>
                <a:gd name="T2" fmla="*/ 4 w 6"/>
                <a:gd name="T3" fmla="*/ 3 h 6"/>
                <a:gd name="T4" fmla="*/ 5 w 6"/>
                <a:gd name="T5" fmla="*/ 3 h 6"/>
                <a:gd name="T6" fmla="*/ 5 w 6"/>
                <a:gd name="T7" fmla="*/ 2 h 6"/>
                <a:gd name="T8" fmla="*/ 6 w 6"/>
                <a:gd name="T9" fmla="*/ 1 h 6"/>
                <a:gd name="T10" fmla="*/ 4 w 6"/>
                <a:gd name="T11" fmla="*/ 0 h 6"/>
                <a:gd name="T12" fmla="*/ 3 w 6"/>
                <a:gd name="T13" fmla="*/ 1 h 6"/>
                <a:gd name="T14" fmla="*/ 1 w 6"/>
                <a:gd name="T15" fmla="*/ 2 h 6"/>
                <a:gd name="T16" fmla="*/ 0 w 6"/>
                <a:gd name="T17" fmla="*/ 3 h 6"/>
                <a:gd name="T18" fmla="*/ 1 w 6"/>
                <a:gd name="T19" fmla="*/ 3 h 6"/>
                <a:gd name="T20" fmla="*/ 2 w 6"/>
                <a:gd name="T21" fmla="*/ 2 h 6"/>
                <a:gd name="T22" fmla="*/ 3 w 6"/>
                <a:gd name="T23" fmla="*/ 2 h 6"/>
                <a:gd name="T24" fmla="*/ 3 w 6"/>
                <a:gd name="T25" fmla="*/ 2 h 6"/>
                <a:gd name="T26" fmla="*/ 3 w 6"/>
                <a:gd name="T27" fmla="*/ 3 h 6"/>
                <a:gd name="T28" fmla="*/ 3 w 6"/>
                <a:gd name="T29" fmla="*/ 3 h 6"/>
                <a:gd name="T30" fmla="*/ 2 w 6"/>
                <a:gd name="T31" fmla="*/ 3 h 6"/>
                <a:gd name="T32" fmla="*/ 2 w 6"/>
                <a:gd name="T33" fmla="*/ 4 h 6"/>
                <a:gd name="T34" fmla="*/ 2 w 6"/>
                <a:gd name="T35" fmla="*/ 5 h 6"/>
                <a:gd name="T36" fmla="*/ 3 w 6"/>
                <a:gd name="T37" fmla="*/ 5 h 6"/>
                <a:gd name="T38" fmla="*/ 4 w 6"/>
                <a:gd name="T39" fmla="*/ 5 h 6"/>
                <a:gd name="T40" fmla="*/ 5 w 6"/>
                <a:gd name="T4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6">
                  <a:moveTo>
                    <a:pt x="5" y="3"/>
                  </a:moveTo>
                  <a:cubicBezTo>
                    <a:pt x="4" y="3"/>
                    <a:pt x="4" y="3"/>
                    <a:pt x="4" y="3"/>
                  </a:cubicBezTo>
                  <a:cubicBezTo>
                    <a:pt x="3" y="3"/>
                    <a:pt x="4" y="3"/>
                    <a:pt x="5" y="3"/>
                  </a:cubicBezTo>
                  <a:cubicBezTo>
                    <a:pt x="5" y="2"/>
                    <a:pt x="5" y="2"/>
                    <a:pt x="5" y="2"/>
                  </a:cubicBezTo>
                  <a:cubicBezTo>
                    <a:pt x="5" y="2"/>
                    <a:pt x="6" y="2"/>
                    <a:pt x="6" y="1"/>
                  </a:cubicBezTo>
                  <a:cubicBezTo>
                    <a:pt x="5" y="1"/>
                    <a:pt x="5" y="1"/>
                    <a:pt x="4" y="0"/>
                  </a:cubicBezTo>
                  <a:cubicBezTo>
                    <a:pt x="4" y="0"/>
                    <a:pt x="4" y="1"/>
                    <a:pt x="3" y="1"/>
                  </a:cubicBezTo>
                  <a:cubicBezTo>
                    <a:pt x="3" y="1"/>
                    <a:pt x="2" y="2"/>
                    <a:pt x="1" y="2"/>
                  </a:cubicBezTo>
                  <a:cubicBezTo>
                    <a:pt x="1" y="2"/>
                    <a:pt x="0" y="3"/>
                    <a:pt x="0" y="3"/>
                  </a:cubicBezTo>
                  <a:cubicBezTo>
                    <a:pt x="0" y="4"/>
                    <a:pt x="1" y="3"/>
                    <a:pt x="1" y="3"/>
                  </a:cubicBezTo>
                  <a:cubicBezTo>
                    <a:pt x="1" y="3"/>
                    <a:pt x="2" y="3"/>
                    <a:pt x="2" y="2"/>
                  </a:cubicBezTo>
                  <a:cubicBezTo>
                    <a:pt x="2" y="2"/>
                    <a:pt x="3" y="2"/>
                    <a:pt x="3" y="2"/>
                  </a:cubicBezTo>
                  <a:cubicBezTo>
                    <a:pt x="3" y="2"/>
                    <a:pt x="3" y="2"/>
                    <a:pt x="3" y="2"/>
                  </a:cubicBezTo>
                  <a:cubicBezTo>
                    <a:pt x="3" y="2"/>
                    <a:pt x="3" y="3"/>
                    <a:pt x="3" y="3"/>
                  </a:cubicBezTo>
                  <a:cubicBezTo>
                    <a:pt x="3" y="3"/>
                    <a:pt x="3" y="3"/>
                    <a:pt x="3" y="3"/>
                  </a:cubicBezTo>
                  <a:cubicBezTo>
                    <a:pt x="3" y="3"/>
                    <a:pt x="2" y="3"/>
                    <a:pt x="2" y="3"/>
                  </a:cubicBezTo>
                  <a:cubicBezTo>
                    <a:pt x="2" y="4"/>
                    <a:pt x="2" y="4"/>
                    <a:pt x="2" y="4"/>
                  </a:cubicBezTo>
                  <a:cubicBezTo>
                    <a:pt x="2" y="4"/>
                    <a:pt x="1" y="5"/>
                    <a:pt x="2" y="5"/>
                  </a:cubicBezTo>
                  <a:cubicBezTo>
                    <a:pt x="2" y="6"/>
                    <a:pt x="3" y="5"/>
                    <a:pt x="3" y="5"/>
                  </a:cubicBezTo>
                  <a:cubicBezTo>
                    <a:pt x="3" y="5"/>
                    <a:pt x="4" y="5"/>
                    <a:pt x="4" y="5"/>
                  </a:cubicBezTo>
                  <a:cubicBezTo>
                    <a:pt x="5" y="4"/>
                    <a:pt x="5" y="4"/>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30">
              <a:extLst>
                <a:ext uri="{FF2B5EF4-FFF2-40B4-BE49-F238E27FC236}">
                  <a16:creationId xmlns:a16="http://schemas.microsoft.com/office/drawing/2014/main" id="{82DBC9DE-A6C9-E025-4946-07C4550C4D9C}"/>
                </a:ext>
              </a:extLst>
            </p:cNvPr>
            <p:cNvSpPr>
              <a:spLocks/>
            </p:cNvSpPr>
            <p:nvPr userDrawn="1"/>
          </p:nvSpPr>
          <p:spPr bwMode="auto">
            <a:xfrm>
              <a:off x="795338" y="4714875"/>
              <a:ext cx="20638" cy="22225"/>
            </a:xfrm>
            <a:custGeom>
              <a:avLst/>
              <a:gdLst>
                <a:gd name="T0" fmla="*/ 1 w 3"/>
                <a:gd name="T1" fmla="*/ 3 h 3"/>
                <a:gd name="T2" fmla="*/ 2 w 3"/>
                <a:gd name="T3" fmla="*/ 3 h 3"/>
                <a:gd name="T4" fmla="*/ 1 w 3"/>
                <a:gd name="T5" fmla="*/ 0 h 3"/>
                <a:gd name="T6" fmla="*/ 0 w 3"/>
                <a:gd name="T7" fmla="*/ 1 h 3"/>
                <a:gd name="T8" fmla="*/ 0 w 3"/>
                <a:gd name="T9" fmla="*/ 2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2" y="3"/>
                    <a:pt x="2" y="3"/>
                    <a:pt x="2" y="3"/>
                  </a:cubicBezTo>
                  <a:cubicBezTo>
                    <a:pt x="3" y="2"/>
                    <a:pt x="2" y="0"/>
                    <a:pt x="1" y="0"/>
                  </a:cubicBezTo>
                  <a:cubicBezTo>
                    <a:pt x="1" y="0"/>
                    <a:pt x="0" y="0"/>
                    <a:pt x="0" y="1"/>
                  </a:cubicBezTo>
                  <a:cubicBezTo>
                    <a:pt x="0" y="1"/>
                    <a:pt x="0" y="2"/>
                    <a:pt x="0" y="2"/>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31">
              <a:extLst>
                <a:ext uri="{FF2B5EF4-FFF2-40B4-BE49-F238E27FC236}">
                  <a16:creationId xmlns:a16="http://schemas.microsoft.com/office/drawing/2014/main" id="{538FB0FF-3F2A-3EC8-8D68-E3B3DDDC073F}"/>
                </a:ext>
              </a:extLst>
            </p:cNvPr>
            <p:cNvSpPr>
              <a:spLocks noEditPoints="1"/>
            </p:cNvSpPr>
            <p:nvPr userDrawn="1"/>
          </p:nvSpPr>
          <p:spPr bwMode="auto">
            <a:xfrm>
              <a:off x="774700" y="4737100"/>
              <a:ext cx="53975" cy="55563"/>
            </a:xfrm>
            <a:custGeom>
              <a:avLst/>
              <a:gdLst>
                <a:gd name="T0" fmla="*/ 7 w 8"/>
                <a:gd name="T1" fmla="*/ 1 h 8"/>
                <a:gd name="T2" fmla="*/ 7 w 8"/>
                <a:gd name="T3" fmla="*/ 0 h 8"/>
                <a:gd name="T4" fmla="*/ 6 w 8"/>
                <a:gd name="T5" fmla="*/ 1 h 8"/>
                <a:gd name="T6" fmla="*/ 6 w 8"/>
                <a:gd name="T7" fmla="*/ 2 h 8"/>
                <a:gd name="T8" fmla="*/ 4 w 8"/>
                <a:gd name="T9" fmla="*/ 3 h 8"/>
                <a:gd name="T10" fmla="*/ 3 w 8"/>
                <a:gd name="T11" fmla="*/ 3 h 8"/>
                <a:gd name="T12" fmla="*/ 3 w 8"/>
                <a:gd name="T13" fmla="*/ 4 h 8"/>
                <a:gd name="T14" fmla="*/ 2 w 8"/>
                <a:gd name="T15" fmla="*/ 4 h 8"/>
                <a:gd name="T16" fmla="*/ 1 w 8"/>
                <a:gd name="T17" fmla="*/ 4 h 8"/>
                <a:gd name="T18" fmla="*/ 1 w 8"/>
                <a:gd name="T19" fmla="*/ 4 h 8"/>
                <a:gd name="T20" fmla="*/ 0 w 8"/>
                <a:gd name="T21" fmla="*/ 5 h 8"/>
                <a:gd name="T22" fmla="*/ 0 w 8"/>
                <a:gd name="T23" fmla="*/ 5 h 8"/>
                <a:gd name="T24" fmla="*/ 0 w 8"/>
                <a:gd name="T25" fmla="*/ 7 h 8"/>
                <a:gd name="T26" fmla="*/ 1 w 8"/>
                <a:gd name="T27" fmla="*/ 8 h 8"/>
                <a:gd name="T28" fmla="*/ 2 w 8"/>
                <a:gd name="T29" fmla="*/ 7 h 8"/>
                <a:gd name="T30" fmla="*/ 3 w 8"/>
                <a:gd name="T31" fmla="*/ 6 h 8"/>
                <a:gd name="T32" fmla="*/ 4 w 8"/>
                <a:gd name="T33" fmla="*/ 5 h 8"/>
                <a:gd name="T34" fmla="*/ 4 w 8"/>
                <a:gd name="T35" fmla="*/ 4 h 8"/>
                <a:gd name="T36" fmla="*/ 5 w 8"/>
                <a:gd name="T37" fmla="*/ 5 h 8"/>
                <a:gd name="T38" fmla="*/ 6 w 8"/>
                <a:gd name="T39" fmla="*/ 6 h 8"/>
                <a:gd name="T40" fmla="*/ 7 w 8"/>
                <a:gd name="T41" fmla="*/ 7 h 8"/>
                <a:gd name="T42" fmla="*/ 8 w 8"/>
                <a:gd name="T43" fmla="*/ 6 h 8"/>
                <a:gd name="T44" fmla="*/ 7 w 8"/>
                <a:gd name="T45" fmla="*/ 4 h 8"/>
                <a:gd name="T46" fmla="*/ 7 w 8"/>
                <a:gd name="T47" fmla="*/ 1 h 8"/>
                <a:gd name="T48" fmla="*/ 6 w 8"/>
                <a:gd name="T49" fmla="*/ 5 h 8"/>
                <a:gd name="T50" fmla="*/ 5 w 8"/>
                <a:gd name="T51" fmla="*/ 4 h 8"/>
                <a:gd name="T52" fmla="*/ 5 w 8"/>
                <a:gd name="T53" fmla="*/ 4 h 8"/>
                <a:gd name="T54" fmla="*/ 6 w 8"/>
                <a:gd name="T55" fmla="*/ 3 h 8"/>
                <a:gd name="T56" fmla="*/ 6 w 8"/>
                <a:gd name="T57" fmla="*/ 4 h 8"/>
                <a:gd name="T58" fmla="*/ 6 w 8"/>
                <a:gd name="T59"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 h="8">
                  <a:moveTo>
                    <a:pt x="7" y="1"/>
                  </a:moveTo>
                  <a:cubicBezTo>
                    <a:pt x="7" y="0"/>
                    <a:pt x="7" y="0"/>
                    <a:pt x="7" y="0"/>
                  </a:cubicBezTo>
                  <a:cubicBezTo>
                    <a:pt x="6" y="0"/>
                    <a:pt x="6" y="0"/>
                    <a:pt x="6" y="1"/>
                  </a:cubicBezTo>
                  <a:cubicBezTo>
                    <a:pt x="6" y="1"/>
                    <a:pt x="6" y="2"/>
                    <a:pt x="6" y="2"/>
                  </a:cubicBezTo>
                  <a:cubicBezTo>
                    <a:pt x="5" y="2"/>
                    <a:pt x="4" y="3"/>
                    <a:pt x="4" y="3"/>
                  </a:cubicBezTo>
                  <a:cubicBezTo>
                    <a:pt x="4" y="3"/>
                    <a:pt x="3" y="3"/>
                    <a:pt x="3" y="3"/>
                  </a:cubicBezTo>
                  <a:cubicBezTo>
                    <a:pt x="3" y="3"/>
                    <a:pt x="3" y="4"/>
                    <a:pt x="3" y="4"/>
                  </a:cubicBezTo>
                  <a:cubicBezTo>
                    <a:pt x="2" y="4"/>
                    <a:pt x="2" y="4"/>
                    <a:pt x="2" y="4"/>
                  </a:cubicBezTo>
                  <a:cubicBezTo>
                    <a:pt x="2" y="4"/>
                    <a:pt x="2" y="4"/>
                    <a:pt x="1" y="4"/>
                  </a:cubicBezTo>
                  <a:cubicBezTo>
                    <a:pt x="1" y="4"/>
                    <a:pt x="1" y="4"/>
                    <a:pt x="1" y="4"/>
                  </a:cubicBezTo>
                  <a:cubicBezTo>
                    <a:pt x="0" y="4"/>
                    <a:pt x="0" y="5"/>
                    <a:pt x="0" y="5"/>
                  </a:cubicBezTo>
                  <a:cubicBezTo>
                    <a:pt x="0" y="5"/>
                    <a:pt x="0" y="5"/>
                    <a:pt x="0" y="5"/>
                  </a:cubicBezTo>
                  <a:cubicBezTo>
                    <a:pt x="0" y="6"/>
                    <a:pt x="0" y="7"/>
                    <a:pt x="0" y="7"/>
                  </a:cubicBezTo>
                  <a:cubicBezTo>
                    <a:pt x="0" y="7"/>
                    <a:pt x="1" y="8"/>
                    <a:pt x="1" y="8"/>
                  </a:cubicBezTo>
                  <a:cubicBezTo>
                    <a:pt x="2" y="8"/>
                    <a:pt x="2" y="7"/>
                    <a:pt x="2" y="7"/>
                  </a:cubicBezTo>
                  <a:cubicBezTo>
                    <a:pt x="2" y="7"/>
                    <a:pt x="3" y="6"/>
                    <a:pt x="3" y="6"/>
                  </a:cubicBezTo>
                  <a:cubicBezTo>
                    <a:pt x="3" y="6"/>
                    <a:pt x="3" y="5"/>
                    <a:pt x="4" y="5"/>
                  </a:cubicBezTo>
                  <a:cubicBezTo>
                    <a:pt x="4" y="5"/>
                    <a:pt x="4" y="4"/>
                    <a:pt x="4" y="4"/>
                  </a:cubicBezTo>
                  <a:cubicBezTo>
                    <a:pt x="5" y="4"/>
                    <a:pt x="5" y="5"/>
                    <a:pt x="5" y="5"/>
                  </a:cubicBezTo>
                  <a:cubicBezTo>
                    <a:pt x="6" y="6"/>
                    <a:pt x="6" y="6"/>
                    <a:pt x="6" y="6"/>
                  </a:cubicBezTo>
                  <a:cubicBezTo>
                    <a:pt x="6" y="6"/>
                    <a:pt x="6" y="7"/>
                    <a:pt x="7" y="7"/>
                  </a:cubicBezTo>
                  <a:cubicBezTo>
                    <a:pt x="7" y="7"/>
                    <a:pt x="7" y="6"/>
                    <a:pt x="8" y="6"/>
                  </a:cubicBezTo>
                  <a:cubicBezTo>
                    <a:pt x="8" y="5"/>
                    <a:pt x="8" y="4"/>
                    <a:pt x="7" y="4"/>
                  </a:cubicBezTo>
                  <a:cubicBezTo>
                    <a:pt x="7" y="3"/>
                    <a:pt x="8" y="1"/>
                    <a:pt x="7" y="1"/>
                  </a:cubicBezTo>
                  <a:close/>
                  <a:moveTo>
                    <a:pt x="6" y="5"/>
                  </a:moveTo>
                  <a:cubicBezTo>
                    <a:pt x="6" y="5"/>
                    <a:pt x="6" y="5"/>
                    <a:pt x="5" y="4"/>
                  </a:cubicBezTo>
                  <a:cubicBezTo>
                    <a:pt x="5" y="4"/>
                    <a:pt x="5" y="4"/>
                    <a:pt x="5" y="4"/>
                  </a:cubicBezTo>
                  <a:cubicBezTo>
                    <a:pt x="5" y="4"/>
                    <a:pt x="5" y="3"/>
                    <a:pt x="6" y="3"/>
                  </a:cubicBezTo>
                  <a:cubicBezTo>
                    <a:pt x="6" y="2"/>
                    <a:pt x="6" y="3"/>
                    <a:pt x="6" y="4"/>
                  </a:cubicBezTo>
                  <a:cubicBezTo>
                    <a:pt x="6" y="4"/>
                    <a:pt x="6" y="4"/>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32">
              <a:extLst>
                <a:ext uri="{FF2B5EF4-FFF2-40B4-BE49-F238E27FC236}">
                  <a16:creationId xmlns:a16="http://schemas.microsoft.com/office/drawing/2014/main" id="{A29CBF85-484E-12BA-54BE-C7FCF510AA4C}"/>
                </a:ext>
              </a:extLst>
            </p:cNvPr>
            <p:cNvSpPr>
              <a:spLocks/>
            </p:cNvSpPr>
            <p:nvPr userDrawn="1"/>
          </p:nvSpPr>
          <p:spPr bwMode="auto">
            <a:xfrm>
              <a:off x="836613" y="4743450"/>
              <a:ext cx="14288" cy="34925"/>
            </a:xfrm>
            <a:custGeom>
              <a:avLst/>
              <a:gdLst>
                <a:gd name="T0" fmla="*/ 0 w 2"/>
                <a:gd name="T1" fmla="*/ 0 h 5"/>
                <a:gd name="T2" fmla="*/ 0 w 2"/>
                <a:gd name="T3" fmla="*/ 1 h 5"/>
                <a:gd name="T4" fmla="*/ 0 w 2"/>
                <a:gd name="T5" fmla="*/ 4 h 5"/>
                <a:gd name="T6" fmla="*/ 1 w 2"/>
                <a:gd name="T7" fmla="*/ 5 h 5"/>
                <a:gd name="T8" fmla="*/ 2 w 2"/>
                <a:gd name="T9" fmla="*/ 4 h 5"/>
                <a:gd name="T10" fmla="*/ 2 w 2"/>
                <a:gd name="T11" fmla="*/ 1 h 5"/>
                <a:gd name="T12" fmla="*/ 0 w 2"/>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0"/>
                  </a:moveTo>
                  <a:cubicBezTo>
                    <a:pt x="0" y="0"/>
                    <a:pt x="0" y="1"/>
                    <a:pt x="0" y="1"/>
                  </a:cubicBezTo>
                  <a:cubicBezTo>
                    <a:pt x="0" y="2"/>
                    <a:pt x="0" y="3"/>
                    <a:pt x="0" y="4"/>
                  </a:cubicBezTo>
                  <a:cubicBezTo>
                    <a:pt x="0" y="4"/>
                    <a:pt x="0" y="5"/>
                    <a:pt x="1" y="5"/>
                  </a:cubicBezTo>
                  <a:cubicBezTo>
                    <a:pt x="1" y="5"/>
                    <a:pt x="1" y="4"/>
                    <a:pt x="2" y="4"/>
                  </a:cubicBezTo>
                  <a:cubicBezTo>
                    <a:pt x="2" y="3"/>
                    <a:pt x="2" y="2"/>
                    <a:pt x="2"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33">
              <a:extLst>
                <a:ext uri="{FF2B5EF4-FFF2-40B4-BE49-F238E27FC236}">
                  <a16:creationId xmlns:a16="http://schemas.microsoft.com/office/drawing/2014/main" id="{4EB79F49-9F7F-2D8A-AAD1-D88523171878}"/>
                </a:ext>
              </a:extLst>
            </p:cNvPr>
            <p:cNvSpPr>
              <a:spLocks noEditPoints="1"/>
            </p:cNvSpPr>
            <p:nvPr userDrawn="1"/>
          </p:nvSpPr>
          <p:spPr bwMode="auto">
            <a:xfrm>
              <a:off x="4686300" y="3575050"/>
              <a:ext cx="2784475" cy="1266825"/>
            </a:xfrm>
            <a:custGeom>
              <a:avLst/>
              <a:gdLst>
                <a:gd name="T0" fmla="*/ 384 w 403"/>
                <a:gd name="T1" fmla="*/ 114 h 181"/>
                <a:gd name="T2" fmla="*/ 315 w 403"/>
                <a:gd name="T3" fmla="*/ 64 h 181"/>
                <a:gd name="T4" fmla="*/ 233 w 403"/>
                <a:gd name="T5" fmla="*/ 25 h 181"/>
                <a:gd name="T6" fmla="*/ 225 w 403"/>
                <a:gd name="T7" fmla="*/ 16 h 181"/>
                <a:gd name="T8" fmla="*/ 201 w 403"/>
                <a:gd name="T9" fmla="*/ 0 h 181"/>
                <a:gd name="T10" fmla="*/ 167 w 403"/>
                <a:gd name="T11" fmla="*/ 17 h 181"/>
                <a:gd name="T12" fmla="*/ 176 w 403"/>
                <a:gd name="T13" fmla="*/ 25 h 181"/>
                <a:gd name="T14" fmla="*/ 62 w 403"/>
                <a:gd name="T15" fmla="*/ 87 h 181"/>
                <a:gd name="T16" fmla="*/ 19 w 403"/>
                <a:gd name="T17" fmla="*/ 115 h 181"/>
                <a:gd name="T18" fmla="*/ 18 w 403"/>
                <a:gd name="T19" fmla="*/ 181 h 181"/>
                <a:gd name="T20" fmla="*/ 225 w 403"/>
                <a:gd name="T21" fmla="*/ 181 h 181"/>
                <a:gd name="T22" fmla="*/ 220 w 403"/>
                <a:gd name="T23" fmla="*/ 5 h 181"/>
                <a:gd name="T24" fmla="*/ 182 w 403"/>
                <a:gd name="T25" fmla="*/ 5 h 181"/>
                <a:gd name="T26" fmla="*/ 182 w 403"/>
                <a:gd name="T27" fmla="*/ 5 h 181"/>
                <a:gd name="T28" fmla="*/ 219 w 403"/>
                <a:gd name="T29" fmla="*/ 18 h 181"/>
                <a:gd name="T30" fmla="*/ 168 w 403"/>
                <a:gd name="T31" fmla="*/ 19 h 181"/>
                <a:gd name="T32" fmla="*/ 187 w 403"/>
                <a:gd name="T33" fmla="*/ 33 h 181"/>
                <a:gd name="T34" fmla="*/ 178 w 403"/>
                <a:gd name="T35" fmla="*/ 25 h 181"/>
                <a:gd name="T36" fmla="*/ 189 w 403"/>
                <a:gd name="T37" fmla="*/ 44 h 181"/>
                <a:gd name="T38" fmla="*/ 197 w 403"/>
                <a:gd name="T39" fmla="*/ 92 h 181"/>
                <a:gd name="T40" fmla="*/ 206 w 403"/>
                <a:gd name="T41" fmla="*/ 75 h 181"/>
                <a:gd name="T42" fmla="*/ 197 w 403"/>
                <a:gd name="T43" fmla="*/ 101 h 181"/>
                <a:gd name="T44" fmla="*/ 197 w 403"/>
                <a:gd name="T45" fmla="*/ 62 h 181"/>
                <a:gd name="T46" fmla="*/ 206 w 403"/>
                <a:gd name="T47" fmla="*/ 114 h 181"/>
                <a:gd name="T48" fmla="*/ 197 w 403"/>
                <a:gd name="T49" fmla="*/ 53 h 181"/>
                <a:gd name="T50" fmla="*/ 206 w 403"/>
                <a:gd name="T51" fmla="*/ 123 h 181"/>
                <a:gd name="T52" fmla="*/ 197 w 403"/>
                <a:gd name="T53" fmla="*/ 49 h 181"/>
                <a:gd name="T54" fmla="*/ 195 w 403"/>
                <a:gd name="T55" fmla="*/ 52 h 181"/>
                <a:gd name="T56" fmla="*/ 195 w 403"/>
                <a:gd name="T57" fmla="*/ 61 h 181"/>
                <a:gd name="T58" fmla="*/ 195 w 403"/>
                <a:gd name="T59" fmla="*/ 83 h 181"/>
                <a:gd name="T60" fmla="*/ 195 w 403"/>
                <a:gd name="T61" fmla="*/ 102 h 181"/>
                <a:gd name="T62" fmla="*/ 195 w 403"/>
                <a:gd name="T63" fmla="*/ 115 h 181"/>
                <a:gd name="T64" fmla="*/ 189 w 403"/>
                <a:gd name="T65" fmla="*/ 140 h 181"/>
                <a:gd name="T66" fmla="*/ 197 w 403"/>
                <a:gd name="T67" fmla="*/ 140 h 181"/>
                <a:gd name="T68" fmla="*/ 208 w 403"/>
                <a:gd name="T69" fmla="*/ 140 h 181"/>
                <a:gd name="T70" fmla="*/ 214 w 403"/>
                <a:gd name="T71" fmla="*/ 33 h 181"/>
                <a:gd name="T72" fmla="*/ 189 w 403"/>
                <a:gd name="T73" fmla="*/ 145 h 181"/>
                <a:gd name="T74" fmla="*/ 216 w 403"/>
                <a:gd name="T75" fmla="*/ 179 h 181"/>
                <a:gd name="T76" fmla="*/ 227 w 403"/>
                <a:gd name="T77" fmla="*/ 179 h 181"/>
                <a:gd name="T78" fmla="*/ 382 w 403"/>
                <a:gd name="T79" fmla="*/ 115 h 181"/>
                <a:gd name="T80" fmla="*/ 227 w 403"/>
                <a:gd name="T81" fmla="*/ 72 h 181"/>
                <a:gd name="T82" fmla="*/ 384 w 403"/>
                <a:gd name="T83" fmla="*/ 113 h 181"/>
                <a:gd name="T84" fmla="*/ 341 w 403"/>
                <a:gd name="T85" fmla="*/ 89 h 181"/>
                <a:gd name="T86" fmla="*/ 315 w 403"/>
                <a:gd name="T87" fmla="*/ 70 h 181"/>
                <a:gd name="T88" fmla="*/ 310 w 403"/>
                <a:gd name="T89" fmla="*/ 67 h 181"/>
                <a:gd name="T90" fmla="*/ 93 w 403"/>
                <a:gd name="T91" fmla="*/ 67 h 181"/>
                <a:gd name="T92" fmla="*/ 65 w 403"/>
                <a:gd name="T93" fmla="*/ 90 h 181"/>
                <a:gd name="T94" fmla="*/ 8 w 403"/>
                <a:gd name="T95" fmla="*/ 107 h 181"/>
                <a:gd name="T96" fmla="*/ 176 w 403"/>
                <a:gd name="T97" fmla="*/ 113 h 181"/>
                <a:gd name="T98" fmla="*/ 21 w 403"/>
                <a:gd name="T99" fmla="*/ 117 h 181"/>
                <a:gd name="T100" fmla="*/ 176 w 403"/>
                <a:gd name="T101" fmla="*/ 179 h 181"/>
                <a:gd name="T102" fmla="*/ 214 w 403"/>
                <a:gd name="T103" fmla="*/ 14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181">
                  <a:moveTo>
                    <a:pt x="384" y="179"/>
                  </a:moveTo>
                  <a:cubicBezTo>
                    <a:pt x="384" y="179"/>
                    <a:pt x="384" y="179"/>
                    <a:pt x="384" y="179"/>
                  </a:cubicBezTo>
                  <a:cubicBezTo>
                    <a:pt x="384" y="115"/>
                    <a:pt x="384" y="115"/>
                    <a:pt x="384" y="115"/>
                  </a:cubicBezTo>
                  <a:cubicBezTo>
                    <a:pt x="384" y="115"/>
                    <a:pt x="384" y="115"/>
                    <a:pt x="384" y="115"/>
                  </a:cubicBezTo>
                  <a:cubicBezTo>
                    <a:pt x="384" y="115"/>
                    <a:pt x="384" y="115"/>
                    <a:pt x="384" y="114"/>
                  </a:cubicBezTo>
                  <a:cubicBezTo>
                    <a:pt x="403" y="105"/>
                    <a:pt x="403" y="105"/>
                    <a:pt x="403" y="105"/>
                  </a:cubicBezTo>
                  <a:cubicBezTo>
                    <a:pt x="403" y="104"/>
                    <a:pt x="403" y="104"/>
                    <a:pt x="403" y="104"/>
                  </a:cubicBezTo>
                  <a:cubicBezTo>
                    <a:pt x="403" y="103"/>
                    <a:pt x="403" y="103"/>
                    <a:pt x="403" y="103"/>
                  </a:cubicBezTo>
                  <a:cubicBezTo>
                    <a:pt x="341" y="87"/>
                    <a:pt x="341" y="87"/>
                    <a:pt x="341" y="87"/>
                  </a:cubicBezTo>
                  <a:cubicBezTo>
                    <a:pt x="315" y="64"/>
                    <a:pt x="315" y="64"/>
                    <a:pt x="315" y="64"/>
                  </a:cubicBezTo>
                  <a:cubicBezTo>
                    <a:pt x="315" y="63"/>
                    <a:pt x="315" y="63"/>
                    <a:pt x="314" y="63"/>
                  </a:cubicBezTo>
                  <a:cubicBezTo>
                    <a:pt x="310" y="65"/>
                    <a:pt x="310" y="65"/>
                    <a:pt x="310" y="65"/>
                  </a:cubicBezTo>
                  <a:cubicBezTo>
                    <a:pt x="227" y="65"/>
                    <a:pt x="227" y="65"/>
                    <a:pt x="227" y="65"/>
                  </a:cubicBezTo>
                  <a:cubicBezTo>
                    <a:pt x="227" y="25"/>
                    <a:pt x="227" y="25"/>
                    <a:pt x="227" y="25"/>
                  </a:cubicBezTo>
                  <a:cubicBezTo>
                    <a:pt x="233" y="25"/>
                    <a:pt x="233" y="25"/>
                    <a:pt x="233" y="25"/>
                  </a:cubicBezTo>
                  <a:cubicBezTo>
                    <a:pt x="233" y="25"/>
                    <a:pt x="234" y="25"/>
                    <a:pt x="234" y="24"/>
                  </a:cubicBezTo>
                  <a:cubicBezTo>
                    <a:pt x="237" y="17"/>
                    <a:pt x="237" y="17"/>
                    <a:pt x="237" y="17"/>
                  </a:cubicBezTo>
                  <a:cubicBezTo>
                    <a:pt x="237" y="17"/>
                    <a:pt x="237" y="17"/>
                    <a:pt x="237" y="16"/>
                  </a:cubicBezTo>
                  <a:cubicBezTo>
                    <a:pt x="237" y="16"/>
                    <a:pt x="237" y="16"/>
                    <a:pt x="236" y="16"/>
                  </a:cubicBezTo>
                  <a:cubicBezTo>
                    <a:pt x="225" y="16"/>
                    <a:pt x="225" y="16"/>
                    <a:pt x="225" y="16"/>
                  </a:cubicBezTo>
                  <a:cubicBezTo>
                    <a:pt x="222" y="4"/>
                    <a:pt x="222" y="4"/>
                    <a:pt x="222" y="4"/>
                  </a:cubicBezTo>
                  <a:cubicBezTo>
                    <a:pt x="222" y="4"/>
                    <a:pt x="222" y="3"/>
                    <a:pt x="221" y="3"/>
                  </a:cubicBezTo>
                  <a:cubicBezTo>
                    <a:pt x="206" y="3"/>
                    <a:pt x="206" y="3"/>
                    <a:pt x="206" y="3"/>
                  </a:cubicBezTo>
                  <a:cubicBezTo>
                    <a:pt x="203" y="0"/>
                    <a:pt x="203" y="0"/>
                    <a:pt x="203" y="0"/>
                  </a:cubicBezTo>
                  <a:cubicBezTo>
                    <a:pt x="202" y="0"/>
                    <a:pt x="202" y="0"/>
                    <a:pt x="201" y="0"/>
                  </a:cubicBezTo>
                  <a:cubicBezTo>
                    <a:pt x="198" y="3"/>
                    <a:pt x="198" y="3"/>
                    <a:pt x="198" y="3"/>
                  </a:cubicBezTo>
                  <a:cubicBezTo>
                    <a:pt x="181" y="3"/>
                    <a:pt x="181" y="3"/>
                    <a:pt x="181" y="3"/>
                  </a:cubicBezTo>
                  <a:cubicBezTo>
                    <a:pt x="181" y="3"/>
                    <a:pt x="180" y="4"/>
                    <a:pt x="180" y="4"/>
                  </a:cubicBezTo>
                  <a:cubicBezTo>
                    <a:pt x="178" y="17"/>
                    <a:pt x="178" y="17"/>
                    <a:pt x="178" y="17"/>
                  </a:cubicBezTo>
                  <a:cubicBezTo>
                    <a:pt x="167" y="17"/>
                    <a:pt x="167" y="17"/>
                    <a:pt x="167" y="17"/>
                  </a:cubicBezTo>
                  <a:cubicBezTo>
                    <a:pt x="166" y="17"/>
                    <a:pt x="166" y="17"/>
                    <a:pt x="166" y="17"/>
                  </a:cubicBezTo>
                  <a:cubicBezTo>
                    <a:pt x="165" y="17"/>
                    <a:pt x="165" y="18"/>
                    <a:pt x="166" y="18"/>
                  </a:cubicBezTo>
                  <a:cubicBezTo>
                    <a:pt x="169" y="25"/>
                    <a:pt x="169" y="25"/>
                    <a:pt x="169" y="25"/>
                  </a:cubicBezTo>
                  <a:cubicBezTo>
                    <a:pt x="169" y="25"/>
                    <a:pt x="170" y="25"/>
                    <a:pt x="170" y="25"/>
                  </a:cubicBezTo>
                  <a:cubicBezTo>
                    <a:pt x="176" y="25"/>
                    <a:pt x="176" y="25"/>
                    <a:pt x="176" y="25"/>
                  </a:cubicBezTo>
                  <a:cubicBezTo>
                    <a:pt x="176" y="65"/>
                    <a:pt x="176" y="65"/>
                    <a:pt x="176" y="65"/>
                  </a:cubicBezTo>
                  <a:cubicBezTo>
                    <a:pt x="93" y="65"/>
                    <a:pt x="93" y="65"/>
                    <a:pt x="93" y="65"/>
                  </a:cubicBezTo>
                  <a:cubicBezTo>
                    <a:pt x="89" y="63"/>
                    <a:pt x="89" y="63"/>
                    <a:pt x="89" y="63"/>
                  </a:cubicBezTo>
                  <a:cubicBezTo>
                    <a:pt x="88" y="63"/>
                    <a:pt x="88" y="63"/>
                    <a:pt x="88" y="64"/>
                  </a:cubicBezTo>
                  <a:cubicBezTo>
                    <a:pt x="62" y="87"/>
                    <a:pt x="62" y="87"/>
                    <a:pt x="62" y="87"/>
                  </a:cubicBezTo>
                  <a:cubicBezTo>
                    <a:pt x="0" y="103"/>
                    <a:pt x="0" y="103"/>
                    <a:pt x="0" y="103"/>
                  </a:cubicBezTo>
                  <a:cubicBezTo>
                    <a:pt x="0" y="103"/>
                    <a:pt x="0" y="103"/>
                    <a:pt x="0" y="104"/>
                  </a:cubicBezTo>
                  <a:cubicBezTo>
                    <a:pt x="0" y="104"/>
                    <a:pt x="0" y="104"/>
                    <a:pt x="0" y="105"/>
                  </a:cubicBezTo>
                  <a:cubicBezTo>
                    <a:pt x="18" y="114"/>
                    <a:pt x="18" y="114"/>
                    <a:pt x="18" y="114"/>
                  </a:cubicBezTo>
                  <a:cubicBezTo>
                    <a:pt x="19" y="115"/>
                    <a:pt x="19" y="115"/>
                    <a:pt x="19" y="115"/>
                  </a:cubicBezTo>
                  <a:cubicBezTo>
                    <a:pt x="19" y="115"/>
                    <a:pt x="19" y="115"/>
                    <a:pt x="19" y="115"/>
                  </a:cubicBezTo>
                  <a:cubicBezTo>
                    <a:pt x="19" y="179"/>
                    <a:pt x="19" y="179"/>
                    <a:pt x="19" y="179"/>
                  </a:cubicBezTo>
                  <a:cubicBezTo>
                    <a:pt x="18" y="179"/>
                    <a:pt x="18" y="179"/>
                    <a:pt x="18" y="179"/>
                  </a:cubicBezTo>
                  <a:cubicBezTo>
                    <a:pt x="18" y="179"/>
                    <a:pt x="17" y="179"/>
                    <a:pt x="17" y="180"/>
                  </a:cubicBezTo>
                  <a:cubicBezTo>
                    <a:pt x="17" y="181"/>
                    <a:pt x="18" y="181"/>
                    <a:pt x="18" y="181"/>
                  </a:cubicBezTo>
                  <a:cubicBezTo>
                    <a:pt x="178" y="181"/>
                    <a:pt x="178" y="181"/>
                    <a:pt x="178" y="181"/>
                  </a:cubicBezTo>
                  <a:cubicBezTo>
                    <a:pt x="179" y="181"/>
                    <a:pt x="179" y="181"/>
                    <a:pt x="179" y="181"/>
                  </a:cubicBezTo>
                  <a:cubicBezTo>
                    <a:pt x="188" y="181"/>
                    <a:pt x="188" y="181"/>
                    <a:pt x="188" y="181"/>
                  </a:cubicBezTo>
                  <a:cubicBezTo>
                    <a:pt x="215" y="181"/>
                    <a:pt x="215" y="181"/>
                    <a:pt x="215" y="181"/>
                  </a:cubicBezTo>
                  <a:cubicBezTo>
                    <a:pt x="225" y="181"/>
                    <a:pt x="225" y="181"/>
                    <a:pt x="225" y="181"/>
                  </a:cubicBezTo>
                  <a:cubicBezTo>
                    <a:pt x="225" y="181"/>
                    <a:pt x="225" y="181"/>
                    <a:pt x="225" y="181"/>
                  </a:cubicBezTo>
                  <a:cubicBezTo>
                    <a:pt x="384" y="181"/>
                    <a:pt x="384" y="181"/>
                    <a:pt x="384" y="181"/>
                  </a:cubicBezTo>
                  <a:cubicBezTo>
                    <a:pt x="384" y="181"/>
                    <a:pt x="385" y="181"/>
                    <a:pt x="385" y="180"/>
                  </a:cubicBezTo>
                  <a:cubicBezTo>
                    <a:pt x="385" y="179"/>
                    <a:pt x="384" y="179"/>
                    <a:pt x="384" y="179"/>
                  </a:cubicBezTo>
                  <a:close/>
                  <a:moveTo>
                    <a:pt x="220" y="5"/>
                  </a:moveTo>
                  <a:cubicBezTo>
                    <a:pt x="223" y="16"/>
                    <a:pt x="223" y="16"/>
                    <a:pt x="223" y="16"/>
                  </a:cubicBezTo>
                  <a:cubicBezTo>
                    <a:pt x="220" y="16"/>
                    <a:pt x="220" y="16"/>
                    <a:pt x="220" y="16"/>
                  </a:cubicBezTo>
                  <a:cubicBezTo>
                    <a:pt x="208" y="5"/>
                    <a:pt x="208" y="5"/>
                    <a:pt x="208" y="5"/>
                  </a:cubicBezTo>
                  <a:lnTo>
                    <a:pt x="220" y="5"/>
                  </a:lnTo>
                  <a:close/>
                  <a:moveTo>
                    <a:pt x="182" y="5"/>
                  </a:moveTo>
                  <a:cubicBezTo>
                    <a:pt x="196" y="5"/>
                    <a:pt x="196" y="5"/>
                    <a:pt x="196" y="5"/>
                  </a:cubicBezTo>
                  <a:cubicBezTo>
                    <a:pt x="185" y="16"/>
                    <a:pt x="185" y="16"/>
                    <a:pt x="185" y="16"/>
                  </a:cubicBezTo>
                  <a:cubicBezTo>
                    <a:pt x="185" y="16"/>
                    <a:pt x="185" y="16"/>
                    <a:pt x="185" y="16"/>
                  </a:cubicBezTo>
                  <a:cubicBezTo>
                    <a:pt x="180" y="16"/>
                    <a:pt x="180" y="16"/>
                    <a:pt x="180" y="16"/>
                  </a:cubicBezTo>
                  <a:lnTo>
                    <a:pt x="182" y="5"/>
                  </a:lnTo>
                  <a:close/>
                  <a:moveTo>
                    <a:pt x="168" y="19"/>
                  </a:moveTo>
                  <a:cubicBezTo>
                    <a:pt x="185" y="19"/>
                    <a:pt x="185" y="19"/>
                    <a:pt x="185" y="19"/>
                  </a:cubicBezTo>
                  <a:cubicBezTo>
                    <a:pt x="185" y="19"/>
                    <a:pt x="185" y="19"/>
                    <a:pt x="185" y="18"/>
                  </a:cubicBezTo>
                  <a:cubicBezTo>
                    <a:pt x="202" y="2"/>
                    <a:pt x="202" y="2"/>
                    <a:pt x="202" y="2"/>
                  </a:cubicBezTo>
                  <a:cubicBezTo>
                    <a:pt x="219" y="18"/>
                    <a:pt x="219" y="18"/>
                    <a:pt x="219" y="18"/>
                  </a:cubicBezTo>
                  <a:cubicBezTo>
                    <a:pt x="219" y="18"/>
                    <a:pt x="219" y="18"/>
                    <a:pt x="219" y="18"/>
                  </a:cubicBezTo>
                  <a:cubicBezTo>
                    <a:pt x="235" y="18"/>
                    <a:pt x="235" y="18"/>
                    <a:pt x="235" y="18"/>
                  </a:cubicBezTo>
                  <a:cubicBezTo>
                    <a:pt x="232" y="23"/>
                    <a:pt x="232" y="23"/>
                    <a:pt x="232" y="23"/>
                  </a:cubicBezTo>
                  <a:cubicBezTo>
                    <a:pt x="170" y="23"/>
                    <a:pt x="170" y="23"/>
                    <a:pt x="170" y="23"/>
                  </a:cubicBezTo>
                  <a:lnTo>
                    <a:pt x="168" y="19"/>
                  </a:lnTo>
                  <a:close/>
                  <a:moveTo>
                    <a:pt x="179" y="179"/>
                  </a:moveTo>
                  <a:cubicBezTo>
                    <a:pt x="179" y="179"/>
                    <a:pt x="179" y="179"/>
                    <a:pt x="178" y="179"/>
                  </a:cubicBezTo>
                  <a:cubicBezTo>
                    <a:pt x="178" y="179"/>
                    <a:pt x="178" y="179"/>
                    <a:pt x="178" y="179"/>
                  </a:cubicBezTo>
                  <a:cubicBezTo>
                    <a:pt x="178" y="33"/>
                    <a:pt x="178" y="33"/>
                    <a:pt x="178" y="33"/>
                  </a:cubicBezTo>
                  <a:cubicBezTo>
                    <a:pt x="187" y="33"/>
                    <a:pt x="187" y="33"/>
                    <a:pt x="187" y="33"/>
                  </a:cubicBezTo>
                  <a:cubicBezTo>
                    <a:pt x="187" y="179"/>
                    <a:pt x="187" y="179"/>
                    <a:pt x="187" y="179"/>
                  </a:cubicBezTo>
                  <a:lnTo>
                    <a:pt x="179" y="179"/>
                  </a:lnTo>
                  <a:close/>
                  <a:moveTo>
                    <a:pt x="225" y="31"/>
                  </a:moveTo>
                  <a:cubicBezTo>
                    <a:pt x="178" y="31"/>
                    <a:pt x="178" y="31"/>
                    <a:pt x="178" y="31"/>
                  </a:cubicBezTo>
                  <a:cubicBezTo>
                    <a:pt x="178" y="25"/>
                    <a:pt x="178" y="25"/>
                    <a:pt x="178" y="25"/>
                  </a:cubicBezTo>
                  <a:cubicBezTo>
                    <a:pt x="225" y="25"/>
                    <a:pt x="225" y="25"/>
                    <a:pt x="225" y="25"/>
                  </a:cubicBezTo>
                  <a:lnTo>
                    <a:pt x="225" y="31"/>
                  </a:lnTo>
                  <a:close/>
                  <a:moveTo>
                    <a:pt x="214" y="47"/>
                  </a:moveTo>
                  <a:cubicBezTo>
                    <a:pt x="189" y="47"/>
                    <a:pt x="189" y="47"/>
                    <a:pt x="189" y="47"/>
                  </a:cubicBezTo>
                  <a:cubicBezTo>
                    <a:pt x="189" y="44"/>
                    <a:pt x="189" y="44"/>
                    <a:pt x="189" y="44"/>
                  </a:cubicBezTo>
                  <a:cubicBezTo>
                    <a:pt x="214" y="44"/>
                    <a:pt x="214" y="44"/>
                    <a:pt x="214" y="44"/>
                  </a:cubicBezTo>
                  <a:lnTo>
                    <a:pt x="214" y="47"/>
                  </a:lnTo>
                  <a:close/>
                  <a:moveTo>
                    <a:pt x="206" y="84"/>
                  </a:moveTo>
                  <a:cubicBezTo>
                    <a:pt x="206" y="92"/>
                    <a:pt x="206" y="92"/>
                    <a:pt x="206" y="92"/>
                  </a:cubicBezTo>
                  <a:cubicBezTo>
                    <a:pt x="197" y="92"/>
                    <a:pt x="197" y="92"/>
                    <a:pt x="197" y="92"/>
                  </a:cubicBezTo>
                  <a:cubicBezTo>
                    <a:pt x="197" y="84"/>
                    <a:pt x="197" y="84"/>
                    <a:pt x="197" y="84"/>
                  </a:cubicBezTo>
                  <a:lnTo>
                    <a:pt x="206" y="84"/>
                  </a:lnTo>
                  <a:close/>
                  <a:moveTo>
                    <a:pt x="197" y="82"/>
                  </a:moveTo>
                  <a:cubicBezTo>
                    <a:pt x="197" y="75"/>
                    <a:pt x="197" y="75"/>
                    <a:pt x="197" y="75"/>
                  </a:cubicBezTo>
                  <a:cubicBezTo>
                    <a:pt x="206" y="75"/>
                    <a:pt x="206" y="75"/>
                    <a:pt x="206" y="75"/>
                  </a:cubicBezTo>
                  <a:cubicBezTo>
                    <a:pt x="206" y="82"/>
                    <a:pt x="206" y="82"/>
                    <a:pt x="206" y="82"/>
                  </a:cubicBezTo>
                  <a:lnTo>
                    <a:pt x="197" y="82"/>
                  </a:lnTo>
                  <a:close/>
                  <a:moveTo>
                    <a:pt x="206" y="94"/>
                  </a:moveTo>
                  <a:cubicBezTo>
                    <a:pt x="206" y="101"/>
                    <a:pt x="206" y="101"/>
                    <a:pt x="206" y="101"/>
                  </a:cubicBezTo>
                  <a:cubicBezTo>
                    <a:pt x="197" y="101"/>
                    <a:pt x="197" y="101"/>
                    <a:pt x="197" y="101"/>
                  </a:cubicBezTo>
                  <a:cubicBezTo>
                    <a:pt x="197" y="94"/>
                    <a:pt x="197" y="94"/>
                    <a:pt x="197" y="94"/>
                  </a:cubicBezTo>
                  <a:lnTo>
                    <a:pt x="206" y="94"/>
                  </a:lnTo>
                  <a:close/>
                  <a:moveTo>
                    <a:pt x="206" y="73"/>
                  </a:moveTo>
                  <a:cubicBezTo>
                    <a:pt x="197" y="73"/>
                    <a:pt x="197" y="73"/>
                    <a:pt x="197" y="73"/>
                  </a:cubicBezTo>
                  <a:cubicBezTo>
                    <a:pt x="197" y="62"/>
                    <a:pt x="197" y="62"/>
                    <a:pt x="197" y="62"/>
                  </a:cubicBezTo>
                  <a:cubicBezTo>
                    <a:pt x="206" y="62"/>
                    <a:pt x="206" y="62"/>
                    <a:pt x="206" y="62"/>
                  </a:cubicBezTo>
                  <a:lnTo>
                    <a:pt x="206" y="73"/>
                  </a:lnTo>
                  <a:close/>
                  <a:moveTo>
                    <a:pt x="197" y="103"/>
                  </a:moveTo>
                  <a:cubicBezTo>
                    <a:pt x="206" y="103"/>
                    <a:pt x="206" y="103"/>
                    <a:pt x="206" y="103"/>
                  </a:cubicBezTo>
                  <a:cubicBezTo>
                    <a:pt x="206" y="114"/>
                    <a:pt x="206" y="114"/>
                    <a:pt x="206" y="114"/>
                  </a:cubicBezTo>
                  <a:cubicBezTo>
                    <a:pt x="197" y="114"/>
                    <a:pt x="197" y="114"/>
                    <a:pt x="197" y="114"/>
                  </a:cubicBezTo>
                  <a:lnTo>
                    <a:pt x="197" y="103"/>
                  </a:lnTo>
                  <a:close/>
                  <a:moveTo>
                    <a:pt x="206" y="60"/>
                  </a:moveTo>
                  <a:cubicBezTo>
                    <a:pt x="197" y="60"/>
                    <a:pt x="197" y="60"/>
                    <a:pt x="197" y="60"/>
                  </a:cubicBezTo>
                  <a:cubicBezTo>
                    <a:pt x="197" y="53"/>
                    <a:pt x="197" y="53"/>
                    <a:pt x="197" y="53"/>
                  </a:cubicBezTo>
                  <a:cubicBezTo>
                    <a:pt x="206" y="53"/>
                    <a:pt x="206" y="53"/>
                    <a:pt x="206" y="53"/>
                  </a:cubicBezTo>
                  <a:lnTo>
                    <a:pt x="206" y="60"/>
                  </a:lnTo>
                  <a:close/>
                  <a:moveTo>
                    <a:pt x="197" y="116"/>
                  </a:moveTo>
                  <a:cubicBezTo>
                    <a:pt x="206" y="116"/>
                    <a:pt x="206" y="116"/>
                    <a:pt x="206" y="116"/>
                  </a:cubicBezTo>
                  <a:cubicBezTo>
                    <a:pt x="206" y="123"/>
                    <a:pt x="206" y="123"/>
                    <a:pt x="206" y="123"/>
                  </a:cubicBezTo>
                  <a:cubicBezTo>
                    <a:pt x="197" y="123"/>
                    <a:pt x="197" y="123"/>
                    <a:pt x="197" y="123"/>
                  </a:cubicBezTo>
                  <a:lnTo>
                    <a:pt x="197" y="116"/>
                  </a:lnTo>
                  <a:close/>
                  <a:moveTo>
                    <a:pt x="206" y="51"/>
                  </a:moveTo>
                  <a:cubicBezTo>
                    <a:pt x="197" y="51"/>
                    <a:pt x="197" y="51"/>
                    <a:pt x="197" y="51"/>
                  </a:cubicBezTo>
                  <a:cubicBezTo>
                    <a:pt x="197" y="49"/>
                    <a:pt x="197" y="49"/>
                    <a:pt x="197" y="49"/>
                  </a:cubicBezTo>
                  <a:cubicBezTo>
                    <a:pt x="206" y="49"/>
                    <a:pt x="206" y="49"/>
                    <a:pt x="206" y="49"/>
                  </a:cubicBezTo>
                  <a:lnTo>
                    <a:pt x="206" y="51"/>
                  </a:lnTo>
                  <a:close/>
                  <a:moveTo>
                    <a:pt x="189" y="49"/>
                  </a:moveTo>
                  <a:cubicBezTo>
                    <a:pt x="195" y="49"/>
                    <a:pt x="195" y="49"/>
                    <a:pt x="195" y="49"/>
                  </a:cubicBezTo>
                  <a:cubicBezTo>
                    <a:pt x="195" y="52"/>
                    <a:pt x="195" y="52"/>
                    <a:pt x="195" y="52"/>
                  </a:cubicBezTo>
                  <a:cubicBezTo>
                    <a:pt x="195" y="52"/>
                    <a:pt x="195" y="52"/>
                    <a:pt x="195" y="52"/>
                  </a:cubicBezTo>
                  <a:cubicBezTo>
                    <a:pt x="195" y="52"/>
                    <a:pt x="195" y="52"/>
                    <a:pt x="195" y="52"/>
                  </a:cubicBezTo>
                  <a:cubicBezTo>
                    <a:pt x="195" y="61"/>
                    <a:pt x="195" y="61"/>
                    <a:pt x="195" y="61"/>
                  </a:cubicBezTo>
                  <a:cubicBezTo>
                    <a:pt x="195" y="61"/>
                    <a:pt x="195" y="61"/>
                    <a:pt x="195" y="61"/>
                  </a:cubicBezTo>
                  <a:cubicBezTo>
                    <a:pt x="195" y="61"/>
                    <a:pt x="195" y="61"/>
                    <a:pt x="195" y="61"/>
                  </a:cubicBezTo>
                  <a:cubicBezTo>
                    <a:pt x="195" y="74"/>
                    <a:pt x="195" y="74"/>
                    <a:pt x="195" y="74"/>
                  </a:cubicBezTo>
                  <a:cubicBezTo>
                    <a:pt x="195" y="74"/>
                    <a:pt x="195" y="74"/>
                    <a:pt x="195" y="74"/>
                  </a:cubicBezTo>
                  <a:cubicBezTo>
                    <a:pt x="195" y="74"/>
                    <a:pt x="195" y="74"/>
                    <a:pt x="195" y="74"/>
                  </a:cubicBezTo>
                  <a:cubicBezTo>
                    <a:pt x="195" y="83"/>
                    <a:pt x="195" y="83"/>
                    <a:pt x="195" y="83"/>
                  </a:cubicBezTo>
                  <a:cubicBezTo>
                    <a:pt x="195" y="83"/>
                    <a:pt x="195" y="83"/>
                    <a:pt x="195" y="83"/>
                  </a:cubicBezTo>
                  <a:cubicBezTo>
                    <a:pt x="195" y="83"/>
                    <a:pt x="195" y="83"/>
                    <a:pt x="195" y="83"/>
                  </a:cubicBezTo>
                  <a:cubicBezTo>
                    <a:pt x="195" y="93"/>
                    <a:pt x="195" y="93"/>
                    <a:pt x="195" y="93"/>
                  </a:cubicBezTo>
                  <a:cubicBezTo>
                    <a:pt x="195" y="93"/>
                    <a:pt x="195" y="93"/>
                    <a:pt x="195" y="93"/>
                  </a:cubicBezTo>
                  <a:cubicBezTo>
                    <a:pt x="195" y="94"/>
                    <a:pt x="195" y="94"/>
                    <a:pt x="195" y="94"/>
                  </a:cubicBezTo>
                  <a:cubicBezTo>
                    <a:pt x="195" y="102"/>
                    <a:pt x="195" y="102"/>
                    <a:pt x="195" y="102"/>
                  </a:cubicBezTo>
                  <a:cubicBezTo>
                    <a:pt x="195" y="102"/>
                    <a:pt x="195" y="102"/>
                    <a:pt x="195" y="102"/>
                  </a:cubicBezTo>
                  <a:cubicBezTo>
                    <a:pt x="195" y="103"/>
                    <a:pt x="195" y="103"/>
                    <a:pt x="195" y="103"/>
                  </a:cubicBezTo>
                  <a:cubicBezTo>
                    <a:pt x="195" y="115"/>
                    <a:pt x="195" y="115"/>
                    <a:pt x="195" y="115"/>
                  </a:cubicBezTo>
                  <a:cubicBezTo>
                    <a:pt x="195" y="115"/>
                    <a:pt x="195" y="115"/>
                    <a:pt x="195" y="115"/>
                  </a:cubicBezTo>
                  <a:cubicBezTo>
                    <a:pt x="195" y="115"/>
                    <a:pt x="195" y="115"/>
                    <a:pt x="195" y="115"/>
                  </a:cubicBezTo>
                  <a:cubicBezTo>
                    <a:pt x="195" y="124"/>
                    <a:pt x="195" y="124"/>
                    <a:pt x="195" y="124"/>
                  </a:cubicBezTo>
                  <a:cubicBezTo>
                    <a:pt x="195" y="124"/>
                    <a:pt x="195" y="124"/>
                    <a:pt x="195" y="124"/>
                  </a:cubicBezTo>
                  <a:cubicBezTo>
                    <a:pt x="195" y="124"/>
                    <a:pt x="195" y="124"/>
                    <a:pt x="195" y="124"/>
                  </a:cubicBezTo>
                  <a:cubicBezTo>
                    <a:pt x="195" y="140"/>
                    <a:pt x="195" y="140"/>
                    <a:pt x="195" y="140"/>
                  </a:cubicBezTo>
                  <a:cubicBezTo>
                    <a:pt x="189" y="140"/>
                    <a:pt x="189" y="140"/>
                    <a:pt x="189" y="140"/>
                  </a:cubicBezTo>
                  <a:lnTo>
                    <a:pt x="189" y="49"/>
                  </a:lnTo>
                  <a:close/>
                  <a:moveTo>
                    <a:pt x="197" y="125"/>
                  </a:moveTo>
                  <a:cubicBezTo>
                    <a:pt x="206" y="125"/>
                    <a:pt x="206" y="125"/>
                    <a:pt x="206" y="125"/>
                  </a:cubicBezTo>
                  <a:cubicBezTo>
                    <a:pt x="206" y="140"/>
                    <a:pt x="206" y="140"/>
                    <a:pt x="206" y="140"/>
                  </a:cubicBezTo>
                  <a:cubicBezTo>
                    <a:pt x="197" y="140"/>
                    <a:pt x="197" y="140"/>
                    <a:pt x="197" y="140"/>
                  </a:cubicBezTo>
                  <a:lnTo>
                    <a:pt x="197" y="125"/>
                  </a:lnTo>
                  <a:close/>
                  <a:moveTo>
                    <a:pt x="208" y="49"/>
                  </a:moveTo>
                  <a:cubicBezTo>
                    <a:pt x="214" y="49"/>
                    <a:pt x="214" y="49"/>
                    <a:pt x="214" y="49"/>
                  </a:cubicBezTo>
                  <a:cubicBezTo>
                    <a:pt x="214" y="140"/>
                    <a:pt x="214" y="140"/>
                    <a:pt x="214" y="140"/>
                  </a:cubicBezTo>
                  <a:cubicBezTo>
                    <a:pt x="208" y="140"/>
                    <a:pt x="208" y="140"/>
                    <a:pt x="208" y="140"/>
                  </a:cubicBezTo>
                  <a:lnTo>
                    <a:pt x="208" y="49"/>
                  </a:lnTo>
                  <a:close/>
                  <a:moveTo>
                    <a:pt x="214" y="42"/>
                  </a:moveTo>
                  <a:cubicBezTo>
                    <a:pt x="189" y="42"/>
                    <a:pt x="189" y="42"/>
                    <a:pt x="189" y="42"/>
                  </a:cubicBezTo>
                  <a:cubicBezTo>
                    <a:pt x="189" y="33"/>
                    <a:pt x="189" y="33"/>
                    <a:pt x="189" y="33"/>
                  </a:cubicBezTo>
                  <a:cubicBezTo>
                    <a:pt x="214" y="33"/>
                    <a:pt x="214" y="33"/>
                    <a:pt x="214" y="33"/>
                  </a:cubicBezTo>
                  <a:lnTo>
                    <a:pt x="214" y="42"/>
                  </a:lnTo>
                  <a:close/>
                  <a:moveTo>
                    <a:pt x="189" y="142"/>
                  </a:moveTo>
                  <a:cubicBezTo>
                    <a:pt x="214" y="142"/>
                    <a:pt x="214" y="142"/>
                    <a:pt x="214" y="142"/>
                  </a:cubicBezTo>
                  <a:cubicBezTo>
                    <a:pt x="214" y="145"/>
                    <a:pt x="214" y="145"/>
                    <a:pt x="214" y="145"/>
                  </a:cubicBezTo>
                  <a:cubicBezTo>
                    <a:pt x="189" y="145"/>
                    <a:pt x="189" y="145"/>
                    <a:pt x="189" y="145"/>
                  </a:cubicBezTo>
                  <a:lnTo>
                    <a:pt x="189" y="142"/>
                  </a:lnTo>
                  <a:close/>
                  <a:moveTo>
                    <a:pt x="216" y="33"/>
                  </a:moveTo>
                  <a:cubicBezTo>
                    <a:pt x="225" y="33"/>
                    <a:pt x="225" y="33"/>
                    <a:pt x="225" y="33"/>
                  </a:cubicBezTo>
                  <a:cubicBezTo>
                    <a:pt x="225" y="179"/>
                    <a:pt x="225" y="179"/>
                    <a:pt x="225" y="179"/>
                  </a:cubicBezTo>
                  <a:cubicBezTo>
                    <a:pt x="216" y="179"/>
                    <a:pt x="216" y="179"/>
                    <a:pt x="216" y="179"/>
                  </a:cubicBezTo>
                  <a:lnTo>
                    <a:pt x="216" y="33"/>
                  </a:lnTo>
                  <a:close/>
                  <a:moveTo>
                    <a:pt x="227" y="119"/>
                  </a:moveTo>
                  <a:cubicBezTo>
                    <a:pt x="382" y="119"/>
                    <a:pt x="382" y="119"/>
                    <a:pt x="382" y="119"/>
                  </a:cubicBezTo>
                  <a:cubicBezTo>
                    <a:pt x="382" y="179"/>
                    <a:pt x="382" y="179"/>
                    <a:pt x="382" y="179"/>
                  </a:cubicBezTo>
                  <a:cubicBezTo>
                    <a:pt x="227" y="179"/>
                    <a:pt x="227" y="179"/>
                    <a:pt x="227" y="179"/>
                  </a:cubicBezTo>
                  <a:lnTo>
                    <a:pt x="227" y="119"/>
                  </a:lnTo>
                  <a:close/>
                  <a:moveTo>
                    <a:pt x="382" y="117"/>
                  </a:moveTo>
                  <a:cubicBezTo>
                    <a:pt x="227" y="117"/>
                    <a:pt x="227" y="117"/>
                    <a:pt x="227" y="117"/>
                  </a:cubicBezTo>
                  <a:cubicBezTo>
                    <a:pt x="227" y="115"/>
                    <a:pt x="227" y="115"/>
                    <a:pt x="227" y="115"/>
                  </a:cubicBezTo>
                  <a:cubicBezTo>
                    <a:pt x="382" y="115"/>
                    <a:pt x="382" y="115"/>
                    <a:pt x="382" y="115"/>
                  </a:cubicBezTo>
                  <a:lnTo>
                    <a:pt x="382" y="117"/>
                  </a:lnTo>
                  <a:close/>
                  <a:moveTo>
                    <a:pt x="384" y="113"/>
                  </a:moveTo>
                  <a:cubicBezTo>
                    <a:pt x="227" y="113"/>
                    <a:pt x="227" y="113"/>
                    <a:pt x="227" y="113"/>
                  </a:cubicBezTo>
                  <a:cubicBezTo>
                    <a:pt x="227" y="72"/>
                    <a:pt x="227" y="72"/>
                    <a:pt x="227" y="72"/>
                  </a:cubicBezTo>
                  <a:cubicBezTo>
                    <a:pt x="227" y="72"/>
                    <a:pt x="227" y="72"/>
                    <a:pt x="227" y="72"/>
                  </a:cubicBezTo>
                  <a:cubicBezTo>
                    <a:pt x="314" y="72"/>
                    <a:pt x="314" y="72"/>
                    <a:pt x="314" y="72"/>
                  </a:cubicBezTo>
                  <a:cubicBezTo>
                    <a:pt x="336" y="92"/>
                    <a:pt x="336" y="92"/>
                    <a:pt x="336" y="92"/>
                  </a:cubicBezTo>
                  <a:cubicBezTo>
                    <a:pt x="337" y="92"/>
                    <a:pt x="337" y="92"/>
                    <a:pt x="337" y="92"/>
                  </a:cubicBezTo>
                  <a:cubicBezTo>
                    <a:pt x="394" y="107"/>
                    <a:pt x="394" y="107"/>
                    <a:pt x="394" y="107"/>
                  </a:cubicBezTo>
                  <a:lnTo>
                    <a:pt x="384" y="113"/>
                  </a:lnTo>
                  <a:close/>
                  <a:moveTo>
                    <a:pt x="310" y="67"/>
                  </a:moveTo>
                  <a:cubicBezTo>
                    <a:pt x="310" y="67"/>
                    <a:pt x="310" y="67"/>
                    <a:pt x="310" y="67"/>
                  </a:cubicBezTo>
                  <a:cubicBezTo>
                    <a:pt x="314" y="66"/>
                    <a:pt x="314" y="66"/>
                    <a:pt x="314" y="66"/>
                  </a:cubicBezTo>
                  <a:cubicBezTo>
                    <a:pt x="340" y="89"/>
                    <a:pt x="340" y="89"/>
                    <a:pt x="340" y="89"/>
                  </a:cubicBezTo>
                  <a:cubicBezTo>
                    <a:pt x="340" y="89"/>
                    <a:pt x="340" y="89"/>
                    <a:pt x="341" y="89"/>
                  </a:cubicBezTo>
                  <a:cubicBezTo>
                    <a:pt x="400" y="104"/>
                    <a:pt x="400" y="104"/>
                    <a:pt x="400" y="104"/>
                  </a:cubicBezTo>
                  <a:cubicBezTo>
                    <a:pt x="397" y="105"/>
                    <a:pt x="397" y="105"/>
                    <a:pt x="397" y="105"/>
                  </a:cubicBezTo>
                  <a:cubicBezTo>
                    <a:pt x="397" y="105"/>
                    <a:pt x="397" y="105"/>
                    <a:pt x="397" y="105"/>
                  </a:cubicBezTo>
                  <a:cubicBezTo>
                    <a:pt x="338" y="90"/>
                    <a:pt x="338" y="90"/>
                    <a:pt x="338" y="90"/>
                  </a:cubicBezTo>
                  <a:cubicBezTo>
                    <a:pt x="315" y="70"/>
                    <a:pt x="315" y="70"/>
                    <a:pt x="315" y="70"/>
                  </a:cubicBezTo>
                  <a:cubicBezTo>
                    <a:pt x="315" y="70"/>
                    <a:pt x="315" y="70"/>
                    <a:pt x="314" y="70"/>
                  </a:cubicBezTo>
                  <a:cubicBezTo>
                    <a:pt x="227" y="70"/>
                    <a:pt x="227" y="70"/>
                    <a:pt x="227" y="70"/>
                  </a:cubicBezTo>
                  <a:cubicBezTo>
                    <a:pt x="227" y="70"/>
                    <a:pt x="227" y="70"/>
                    <a:pt x="227" y="70"/>
                  </a:cubicBezTo>
                  <a:cubicBezTo>
                    <a:pt x="227" y="67"/>
                    <a:pt x="227" y="67"/>
                    <a:pt x="227" y="67"/>
                  </a:cubicBezTo>
                  <a:lnTo>
                    <a:pt x="310" y="67"/>
                  </a:lnTo>
                  <a:close/>
                  <a:moveTo>
                    <a:pt x="62" y="89"/>
                  </a:moveTo>
                  <a:cubicBezTo>
                    <a:pt x="63" y="89"/>
                    <a:pt x="63" y="89"/>
                    <a:pt x="63" y="89"/>
                  </a:cubicBezTo>
                  <a:cubicBezTo>
                    <a:pt x="89" y="66"/>
                    <a:pt x="89" y="66"/>
                    <a:pt x="89" y="66"/>
                  </a:cubicBezTo>
                  <a:cubicBezTo>
                    <a:pt x="93" y="67"/>
                    <a:pt x="93" y="67"/>
                    <a:pt x="93" y="67"/>
                  </a:cubicBezTo>
                  <a:cubicBezTo>
                    <a:pt x="93" y="67"/>
                    <a:pt x="93" y="67"/>
                    <a:pt x="93" y="67"/>
                  </a:cubicBezTo>
                  <a:cubicBezTo>
                    <a:pt x="176" y="67"/>
                    <a:pt x="176" y="67"/>
                    <a:pt x="176" y="67"/>
                  </a:cubicBezTo>
                  <a:cubicBezTo>
                    <a:pt x="176" y="70"/>
                    <a:pt x="176" y="70"/>
                    <a:pt x="176" y="70"/>
                  </a:cubicBezTo>
                  <a:cubicBezTo>
                    <a:pt x="88" y="70"/>
                    <a:pt x="88" y="70"/>
                    <a:pt x="88" y="70"/>
                  </a:cubicBezTo>
                  <a:cubicBezTo>
                    <a:pt x="88" y="70"/>
                    <a:pt x="88" y="70"/>
                    <a:pt x="88" y="70"/>
                  </a:cubicBezTo>
                  <a:cubicBezTo>
                    <a:pt x="65" y="90"/>
                    <a:pt x="65" y="90"/>
                    <a:pt x="65" y="90"/>
                  </a:cubicBezTo>
                  <a:cubicBezTo>
                    <a:pt x="6" y="105"/>
                    <a:pt x="6" y="105"/>
                    <a:pt x="6" y="105"/>
                  </a:cubicBezTo>
                  <a:cubicBezTo>
                    <a:pt x="6" y="105"/>
                    <a:pt x="6" y="105"/>
                    <a:pt x="6" y="105"/>
                  </a:cubicBezTo>
                  <a:cubicBezTo>
                    <a:pt x="3" y="104"/>
                    <a:pt x="3" y="104"/>
                    <a:pt x="3" y="104"/>
                  </a:cubicBezTo>
                  <a:lnTo>
                    <a:pt x="62" y="89"/>
                  </a:lnTo>
                  <a:close/>
                  <a:moveTo>
                    <a:pt x="8" y="107"/>
                  </a:moveTo>
                  <a:cubicBezTo>
                    <a:pt x="66" y="92"/>
                    <a:pt x="66" y="92"/>
                    <a:pt x="66" y="92"/>
                  </a:cubicBezTo>
                  <a:cubicBezTo>
                    <a:pt x="66" y="92"/>
                    <a:pt x="66" y="92"/>
                    <a:pt x="66" y="92"/>
                  </a:cubicBezTo>
                  <a:cubicBezTo>
                    <a:pt x="89" y="72"/>
                    <a:pt x="89" y="72"/>
                    <a:pt x="89" y="72"/>
                  </a:cubicBezTo>
                  <a:cubicBezTo>
                    <a:pt x="176" y="72"/>
                    <a:pt x="176" y="72"/>
                    <a:pt x="176" y="72"/>
                  </a:cubicBezTo>
                  <a:cubicBezTo>
                    <a:pt x="176" y="113"/>
                    <a:pt x="176" y="113"/>
                    <a:pt x="176" y="113"/>
                  </a:cubicBezTo>
                  <a:cubicBezTo>
                    <a:pt x="19" y="113"/>
                    <a:pt x="19" y="113"/>
                    <a:pt x="19" y="113"/>
                  </a:cubicBezTo>
                  <a:lnTo>
                    <a:pt x="8" y="107"/>
                  </a:lnTo>
                  <a:close/>
                  <a:moveTo>
                    <a:pt x="176" y="115"/>
                  </a:moveTo>
                  <a:cubicBezTo>
                    <a:pt x="176" y="117"/>
                    <a:pt x="176" y="117"/>
                    <a:pt x="176" y="117"/>
                  </a:cubicBezTo>
                  <a:cubicBezTo>
                    <a:pt x="21" y="117"/>
                    <a:pt x="21" y="117"/>
                    <a:pt x="21" y="117"/>
                  </a:cubicBezTo>
                  <a:cubicBezTo>
                    <a:pt x="21" y="115"/>
                    <a:pt x="21" y="115"/>
                    <a:pt x="21" y="115"/>
                  </a:cubicBezTo>
                  <a:lnTo>
                    <a:pt x="176" y="115"/>
                  </a:lnTo>
                  <a:close/>
                  <a:moveTo>
                    <a:pt x="21" y="119"/>
                  </a:moveTo>
                  <a:cubicBezTo>
                    <a:pt x="176" y="119"/>
                    <a:pt x="176" y="119"/>
                    <a:pt x="176" y="119"/>
                  </a:cubicBezTo>
                  <a:cubicBezTo>
                    <a:pt x="176" y="179"/>
                    <a:pt x="176" y="179"/>
                    <a:pt x="176" y="179"/>
                  </a:cubicBezTo>
                  <a:cubicBezTo>
                    <a:pt x="21" y="179"/>
                    <a:pt x="21" y="179"/>
                    <a:pt x="21" y="179"/>
                  </a:cubicBezTo>
                  <a:lnTo>
                    <a:pt x="21" y="119"/>
                  </a:lnTo>
                  <a:close/>
                  <a:moveTo>
                    <a:pt x="189" y="179"/>
                  </a:moveTo>
                  <a:cubicBezTo>
                    <a:pt x="189" y="147"/>
                    <a:pt x="189" y="147"/>
                    <a:pt x="189" y="147"/>
                  </a:cubicBezTo>
                  <a:cubicBezTo>
                    <a:pt x="214" y="147"/>
                    <a:pt x="214" y="147"/>
                    <a:pt x="214" y="147"/>
                  </a:cubicBezTo>
                  <a:cubicBezTo>
                    <a:pt x="214" y="179"/>
                    <a:pt x="214" y="179"/>
                    <a:pt x="214" y="179"/>
                  </a:cubicBezTo>
                  <a:lnTo>
                    <a:pt x="189"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34">
              <a:extLst>
                <a:ext uri="{FF2B5EF4-FFF2-40B4-BE49-F238E27FC236}">
                  <a16:creationId xmlns:a16="http://schemas.microsoft.com/office/drawing/2014/main" id="{6F74B3E3-5C23-349C-56D1-61D20A5724F8}"/>
                </a:ext>
              </a:extLst>
            </p:cNvPr>
            <p:cNvSpPr>
              <a:spLocks/>
            </p:cNvSpPr>
            <p:nvPr userDrawn="1"/>
          </p:nvSpPr>
          <p:spPr bwMode="auto">
            <a:xfrm>
              <a:off x="6034088" y="3622675"/>
              <a:ext cx="96838" cy="92075"/>
            </a:xfrm>
            <a:custGeom>
              <a:avLst/>
              <a:gdLst>
                <a:gd name="T0" fmla="*/ 39 w 61"/>
                <a:gd name="T1" fmla="*/ 22 h 58"/>
                <a:gd name="T2" fmla="*/ 30 w 61"/>
                <a:gd name="T3" fmla="*/ 0 h 58"/>
                <a:gd name="T4" fmla="*/ 22 w 61"/>
                <a:gd name="T5" fmla="*/ 22 h 58"/>
                <a:gd name="T6" fmla="*/ 0 w 61"/>
                <a:gd name="T7" fmla="*/ 22 h 58"/>
                <a:gd name="T8" fmla="*/ 17 w 61"/>
                <a:gd name="T9" fmla="*/ 36 h 58"/>
                <a:gd name="T10" fmla="*/ 13 w 61"/>
                <a:gd name="T11" fmla="*/ 58 h 58"/>
                <a:gd name="T12" fmla="*/ 30 w 61"/>
                <a:gd name="T13" fmla="*/ 44 h 58"/>
                <a:gd name="T14" fmla="*/ 48 w 61"/>
                <a:gd name="T15" fmla="*/ 58 h 58"/>
                <a:gd name="T16" fmla="*/ 43 w 61"/>
                <a:gd name="T17" fmla="*/ 36 h 58"/>
                <a:gd name="T18" fmla="*/ 61 w 61"/>
                <a:gd name="T19" fmla="*/ 22 h 58"/>
                <a:gd name="T20" fmla="*/ 39 w 61"/>
                <a:gd name="T21"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58">
                  <a:moveTo>
                    <a:pt x="39" y="22"/>
                  </a:moveTo>
                  <a:lnTo>
                    <a:pt x="30" y="0"/>
                  </a:lnTo>
                  <a:lnTo>
                    <a:pt x="22" y="22"/>
                  </a:lnTo>
                  <a:lnTo>
                    <a:pt x="0" y="22"/>
                  </a:lnTo>
                  <a:lnTo>
                    <a:pt x="17" y="36"/>
                  </a:lnTo>
                  <a:lnTo>
                    <a:pt x="13" y="58"/>
                  </a:lnTo>
                  <a:lnTo>
                    <a:pt x="30" y="44"/>
                  </a:lnTo>
                  <a:lnTo>
                    <a:pt x="48" y="58"/>
                  </a:lnTo>
                  <a:lnTo>
                    <a:pt x="43" y="36"/>
                  </a:lnTo>
                  <a:lnTo>
                    <a:pt x="61" y="22"/>
                  </a:lnTo>
                  <a:lnTo>
                    <a:pt x="3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35">
              <a:extLst>
                <a:ext uri="{FF2B5EF4-FFF2-40B4-BE49-F238E27FC236}">
                  <a16:creationId xmlns:a16="http://schemas.microsoft.com/office/drawing/2014/main" id="{211706FE-1379-2808-0A57-42FA4008D434}"/>
                </a:ext>
              </a:extLst>
            </p:cNvPr>
            <p:cNvSpPr>
              <a:spLocks/>
            </p:cNvSpPr>
            <p:nvPr userDrawn="1"/>
          </p:nvSpPr>
          <p:spPr bwMode="auto">
            <a:xfrm>
              <a:off x="6034088" y="4630738"/>
              <a:ext cx="14288"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36">
              <a:extLst>
                <a:ext uri="{FF2B5EF4-FFF2-40B4-BE49-F238E27FC236}">
                  <a16:creationId xmlns:a16="http://schemas.microsoft.com/office/drawing/2014/main" id="{0D5DAD57-84D2-FD28-19E8-CEBC934A2998}"/>
                </a:ext>
              </a:extLst>
            </p:cNvPr>
            <p:cNvSpPr>
              <a:spLocks/>
            </p:cNvSpPr>
            <p:nvPr userDrawn="1"/>
          </p:nvSpPr>
          <p:spPr bwMode="auto">
            <a:xfrm>
              <a:off x="6110288"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37">
              <a:extLst>
                <a:ext uri="{FF2B5EF4-FFF2-40B4-BE49-F238E27FC236}">
                  <a16:creationId xmlns:a16="http://schemas.microsoft.com/office/drawing/2014/main" id="{0561F6DA-848B-D318-C5DC-16F076BA28EB}"/>
                </a:ext>
              </a:extLst>
            </p:cNvPr>
            <p:cNvSpPr>
              <a:spLocks/>
            </p:cNvSpPr>
            <p:nvPr userDrawn="1"/>
          </p:nvSpPr>
          <p:spPr bwMode="auto">
            <a:xfrm>
              <a:off x="6069013"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1" y="0"/>
                    <a:pt x="0" y="0"/>
                    <a:pt x="0" y="1"/>
                  </a:cubicBezTo>
                  <a:cubicBezTo>
                    <a:pt x="0" y="24"/>
                    <a:pt x="0" y="24"/>
                    <a:pt x="0" y="24"/>
                  </a:cubicBezTo>
                  <a:cubicBezTo>
                    <a:pt x="0" y="25"/>
                    <a:pt x="1"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38">
              <a:extLst>
                <a:ext uri="{FF2B5EF4-FFF2-40B4-BE49-F238E27FC236}">
                  <a16:creationId xmlns:a16="http://schemas.microsoft.com/office/drawing/2014/main" id="{BBAE4F3C-7C8B-5792-2DDC-77311F430C94}"/>
                </a:ext>
              </a:extLst>
            </p:cNvPr>
            <p:cNvSpPr>
              <a:spLocks/>
            </p:cNvSpPr>
            <p:nvPr userDrawn="1"/>
          </p:nvSpPr>
          <p:spPr bwMode="auto">
            <a:xfrm>
              <a:off x="6040438"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2" y="6"/>
                    <a:pt x="2" y="6"/>
                    <a:pt x="2" y="5"/>
                  </a:cubicBezTo>
                  <a:cubicBezTo>
                    <a:pt x="2" y="1"/>
                    <a:pt x="2" y="1"/>
                    <a:pt x="2" y="1"/>
                  </a:cubicBezTo>
                  <a:cubicBezTo>
                    <a:pt x="2" y="0"/>
                    <a:pt x="2" y="0"/>
                    <a:pt x="1" y="0"/>
                  </a:cubicBezTo>
                  <a:cubicBezTo>
                    <a:pt x="1" y="0"/>
                    <a:pt x="0" y="0"/>
                    <a:pt x="0" y="1"/>
                  </a:cubicBezTo>
                  <a:cubicBezTo>
                    <a:pt x="0" y="5"/>
                    <a:pt x="0" y="5"/>
                    <a:pt x="0" y="5"/>
                  </a:cubicBezTo>
                  <a:cubicBezTo>
                    <a:pt x="0" y="6"/>
                    <a:pt x="1"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39">
              <a:extLst>
                <a:ext uri="{FF2B5EF4-FFF2-40B4-BE49-F238E27FC236}">
                  <a16:creationId xmlns:a16="http://schemas.microsoft.com/office/drawing/2014/main" id="{6ABE584E-98B3-E3E0-C616-CBCDCBB25A46}"/>
                </a:ext>
              </a:extLst>
            </p:cNvPr>
            <p:cNvSpPr>
              <a:spLocks/>
            </p:cNvSpPr>
            <p:nvPr userDrawn="1"/>
          </p:nvSpPr>
          <p:spPr bwMode="auto">
            <a:xfrm>
              <a:off x="6102350"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1" y="6"/>
                    <a:pt x="2" y="6"/>
                    <a:pt x="2" y="5"/>
                  </a:cubicBezTo>
                  <a:cubicBezTo>
                    <a:pt x="2" y="1"/>
                    <a:pt x="2" y="1"/>
                    <a:pt x="2" y="1"/>
                  </a:cubicBezTo>
                  <a:cubicBezTo>
                    <a:pt x="2" y="0"/>
                    <a:pt x="1" y="0"/>
                    <a:pt x="1" y="0"/>
                  </a:cubicBezTo>
                  <a:cubicBezTo>
                    <a:pt x="0" y="0"/>
                    <a:pt x="0" y="0"/>
                    <a:pt x="0" y="1"/>
                  </a:cubicBezTo>
                  <a:cubicBezTo>
                    <a:pt x="0" y="5"/>
                    <a:pt x="0" y="5"/>
                    <a:pt x="0" y="5"/>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40">
              <a:extLst>
                <a:ext uri="{FF2B5EF4-FFF2-40B4-BE49-F238E27FC236}">
                  <a16:creationId xmlns:a16="http://schemas.microsoft.com/office/drawing/2014/main" id="{D8BFBE29-5AFE-8F7E-80E2-E2B2EFE13FB9}"/>
                </a:ext>
              </a:extLst>
            </p:cNvPr>
            <p:cNvSpPr>
              <a:spLocks/>
            </p:cNvSpPr>
            <p:nvPr userDrawn="1"/>
          </p:nvSpPr>
          <p:spPr bwMode="auto">
            <a:xfrm>
              <a:off x="580548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41">
              <a:extLst>
                <a:ext uri="{FF2B5EF4-FFF2-40B4-BE49-F238E27FC236}">
                  <a16:creationId xmlns:a16="http://schemas.microsoft.com/office/drawing/2014/main" id="{EF7AC497-EAB1-4108-1A81-79BC7CEBBE26}"/>
                </a:ext>
              </a:extLst>
            </p:cNvPr>
            <p:cNvSpPr>
              <a:spLocks/>
            </p:cNvSpPr>
            <p:nvPr userDrawn="1"/>
          </p:nvSpPr>
          <p:spPr bwMode="auto">
            <a:xfrm>
              <a:off x="5702300"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42">
              <a:extLst>
                <a:ext uri="{FF2B5EF4-FFF2-40B4-BE49-F238E27FC236}">
                  <a16:creationId xmlns:a16="http://schemas.microsoft.com/office/drawing/2014/main" id="{B304AB84-0DBF-6E99-EA6C-A871DB75B6C0}"/>
                </a:ext>
              </a:extLst>
            </p:cNvPr>
            <p:cNvSpPr>
              <a:spLocks/>
            </p:cNvSpPr>
            <p:nvPr userDrawn="1"/>
          </p:nvSpPr>
          <p:spPr bwMode="auto">
            <a:xfrm>
              <a:off x="559911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43">
              <a:extLst>
                <a:ext uri="{FF2B5EF4-FFF2-40B4-BE49-F238E27FC236}">
                  <a16:creationId xmlns:a16="http://schemas.microsoft.com/office/drawing/2014/main" id="{B5F0BD4C-DE35-D4F4-A103-BDED81334D84}"/>
                </a:ext>
              </a:extLst>
            </p:cNvPr>
            <p:cNvSpPr>
              <a:spLocks/>
            </p:cNvSpPr>
            <p:nvPr userDrawn="1"/>
          </p:nvSpPr>
          <p:spPr bwMode="auto">
            <a:xfrm>
              <a:off x="549433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44">
              <a:extLst>
                <a:ext uri="{FF2B5EF4-FFF2-40B4-BE49-F238E27FC236}">
                  <a16:creationId xmlns:a16="http://schemas.microsoft.com/office/drawing/2014/main" id="{0DCB3AFE-8C03-A317-A913-965851C69DC2}"/>
                </a:ext>
              </a:extLst>
            </p:cNvPr>
            <p:cNvSpPr>
              <a:spLocks/>
            </p:cNvSpPr>
            <p:nvPr userDrawn="1"/>
          </p:nvSpPr>
          <p:spPr bwMode="auto">
            <a:xfrm>
              <a:off x="5391150"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45">
              <a:extLst>
                <a:ext uri="{FF2B5EF4-FFF2-40B4-BE49-F238E27FC236}">
                  <a16:creationId xmlns:a16="http://schemas.microsoft.com/office/drawing/2014/main" id="{4987B9EC-9474-73B2-0723-5A2A90226C22}"/>
                </a:ext>
              </a:extLst>
            </p:cNvPr>
            <p:cNvSpPr>
              <a:spLocks/>
            </p:cNvSpPr>
            <p:nvPr userDrawn="1"/>
          </p:nvSpPr>
          <p:spPr bwMode="auto">
            <a:xfrm>
              <a:off x="528796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46" name="Freeform 246">
              <a:extLst>
                <a:ext uri="{FF2B5EF4-FFF2-40B4-BE49-F238E27FC236}">
                  <a16:creationId xmlns:a16="http://schemas.microsoft.com/office/drawing/2014/main" id="{660603C9-6167-4F4E-9295-5B4A60335599}"/>
                </a:ext>
              </a:extLst>
            </p:cNvPr>
            <p:cNvSpPr>
              <a:spLocks/>
            </p:cNvSpPr>
            <p:nvPr userDrawn="1"/>
          </p:nvSpPr>
          <p:spPr bwMode="auto">
            <a:xfrm>
              <a:off x="5183188"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47">
              <a:extLst>
                <a:ext uri="{FF2B5EF4-FFF2-40B4-BE49-F238E27FC236}">
                  <a16:creationId xmlns:a16="http://schemas.microsoft.com/office/drawing/2014/main" id="{30584068-D132-92A0-1666-6AB00164F77F}"/>
                </a:ext>
              </a:extLst>
            </p:cNvPr>
            <p:cNvSpPr>
              <a:spLocks/>
            </p:cNvSpPr>
            <p:nvPr userDrawn="1"/>
          </p:nvSpPr>
          <p:spPr bwMode="auto">
            <a:xfrm>
              <a:off x="50800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48">
              <a:extLst>
                <a:ext uri="{FF2B5EF4-FFF2-40B4-BE49-F238E27FC236}">
                  <a16:creationId xmlns:a16="http://schemas.microsoft.com/office/drawing/2014/main" id="{547492DC-F6BC-22BE-6B26-383C734EAC95}"/>
                </a:ext>
              </a:extLst>
            </p:cNvPr>
            <p:cNvSpPr>
              <a:spLocks/>
            </p:cNvSpPr>
            <p:nvPr userDrawn="1"/>
          </p:nvSpPr>
          <p:spPr bwMode="auto">
            <a:xfrm>
              <a:off x="497681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49">
              <a:extLst>
                <a:ext uri="{FF2B5EF4-FFF2-40B4-BE49-F238E27FC236}">
                  <a16:creationId xmlns:a16="http://schemas.microsoft.com/office/drawing/2014/main" id="{3E5010BB-CCE7-105F-08E2-B64DCC60B280}"/>
                </a:ext>
              </a:extLst>
            </p:cNvPr>
            <p:cNvSpPr>
              <a:spLocks/>
            </p:cNvSpPr>
            <p:nvPr userDrawn="1"/>
          </p:nvSpPr>
          <p:spPr bwMode="auto">
            <a:xfrm>
              <a:off x="4879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50">
              <a:extLst>
                <a:ext uri="{FF2B5EF4-FFF2-40B4-BE49-F238E27FC236}">
                  <a16:creationId xmlns:a16="http://schemas.microsoft.com/office/drawing/2014/main" id="{574CAB25-7845-BFED-1325-56B117A79143}"/>
                </a:ext>
              </a:extLst>
            </p:cNvPr>
            <p:cNvSpPr>
              <a:spLocks/>
            </p:cNvSpPr>
            <p:nvPr userDrawn="1"/>
          </p:nvSpPr>
          <p:spPr bwMode="auto">
            <a:xfrm>
              <a:off x="580548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51">
              <a:extLst>
                <a:ext uri="{FF2B5EF4-FFF2-40B4-BE49-F238E27FC236}">
                  <a16:creationId xmlns:a16="http://schemas.microsoft.com/office/drawing/2014/main" id="{A5948D00-7C4F-614E-4F85-76E399B9A8F4}"/>
                </a:ext>
              </a:extLst>
            </p:cNvPr>
            <p:cNvSpPr>
              <a:spLocks/>
            </p:cNvSpPr>
            <p:nvPr userDrawn="1"/>
          </p:nvSpPr>
          <p:spPr bwMode="auto">
            <a:xfrm>
              <a:off x="5702300"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52">
              <a:extLst>
                <a:ext uri="{FF2B5EF4-FFF2-40B4-BE49-F238E27FC236}">
                  <a16:creationId xmlns:a16="http://schemas.microsoft.com/office/drawing/2014/main" id="{67F70499-51E6-92BC-979C-57540E9EAEAD}"/>
                </a:ext>
              </a:extLst>
            </p:cNvPr>
            <p:cNvSpPr>
              <a:spLocks/>
            </p:cNvSpPr>
            <p:nvPr userDrawn="1"/>
          </p:nvSpPr>
          <p:spPr bwMode="auto">
            <a:xfrm>
              <a:off x="559911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53">
              <a:extLst>
                <a:ext uri="{FF2B5EF4-FFF2-40B4-BE49-F238E27FC236}">
                  <a16:creationId xmlns:a16="http://schemas.microsoft.com/office/drawing/2014/main" id="{6CBFD620-D35A-A0BC-0D36-BA62CEBC6A97}"/>
                </a:ext>
              </a:extLst>
            </p:cNvPr>
            <p:cNvSpPr>
              <a:spLocks/>
            </p:cNvSpPr>
            <p:nvPr userDrawn="1"/>
          </p:nvSpPr>
          <p:spPr bwMode="auto">
            <a:xfrm>
              <a:off x="549433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54">
              <a:extLst>
                <a:ext uri="{FF2B5EF4-FFF2-40B4-BE49-F238E27FC236}">
                  <a16:creationId xmlns:a16="http://schemas.microsoft.com/office/drawing/2014/main" id="{B6F5E936-4F07-3643-CE1E-D8162F597F74}"/>
                </a:ext>
              </a:extLst>
            </p:cNvPr>
            <p:cNvSpPr>
              <a:spLocks/>
            </p:cNvSpPr>
            <p:nvPr userDrawn="1"/>
          </p:nvSpPr>
          <p:spPr bwMode="auto">
            <a:xfrm>
              <a:off x="5391150"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55">
              <a:extLst>
                <a:ext uri="{FF2B5EF4-FFF2-40B4-BE49-F238E27FC236}">
                  <a16:creationId xmlns:a16="http://schemas.microsoft.com/office/drawing/2014/main" id="{DFFA2F2C-BDCF-0D82-8294-6FBE22327319}"/>
                </a:ext>
              </a:extLst>
            </p:cNvPr>
            <p:cNvSpPr>
              <a:spLocks/>
            </p:cNvSpPr>
            <p:nvPr userDrawn="1"/>
          </p:nvSpPr>
          <p:spPr bwMode="auto">
            <a:xfrm>
              <a:off x="528796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56">
              <a:extLst>
                <a:ext uri="{FF2B5EF4-FFF2-40B4-BE49-F238E27FC236}">
                  <a16:creationId xmlns:a16="http://schemas.microsoft.com/office/drawing/2014/main" id="{2565DC8F-673D-4C43-EFE8-48F2C6CC4209}"/>
                </a:ext>
              </a:extLst>
            </p:cNvPr>
            <p:cNvSpPr>
              <a:spLocks/>
            </p:cNvSpPr>
            <p:nvPr userDrawn="1"/>
          </p:nvSpPr>
          <p:spPr bwMode="auto">
            <a:xfrm>
              <a:off x="5183188"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57">
              <a:extLst>
                <a:ext uri="{FF2B5EF4-FFF2-40B4-BE49-F238E27FC236}">
                  <a16:creationId xmlns:a16="http://schemas.microsoft.com/office/drawing/2014/main" id="{57820A09-CAC8-42A9-508D-4C4824DF30D1}"/>
                </a:ext>
              </a:extLst>
            </p:cNvPr>
            <p:cNvSpPr>
              <a:spLocks/>
            </p:cNvSpPr>
            <p:nvPr userDrawn="1"/>
          </p:nvSpPr>
          <p:spPr bwMode="auto">
            <a:xfrm>
              <a:off x="50800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58">
              <a:extLst>
                <a:ext uri="{FF2B5EF4-FFF2-40B4-BE49-F238E27FC236}">
                  <a16:creationId xmlns:a16="http://schemas.microsoft.com/office/drawing/2014/main" id="{500E68D6-F520-789F-490D-D0B23F58E586}"/>
                </a:ext>
              </a:extLst>
            </p:cNvPr>
            <p:cNvSpPr>
              <a:spLocks/>
            </p:cNvSpPr>
            <p:nvPr userDrawn="1"/>
          </p:nvSpPr>
          <p:spPr bwMode="auto">
            <a:xfrm>
              <a:off x="497681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59">
              <a:extLst>
                <a:ext uri="{FF2B5EF4-FFF2-40B4-BE49-F238E27FC236}">
                  <a16:creationId xmlns:a16="http://schemas.microsoft.com/office/drawing/2014/main" id="{21FEFA45-A9C7-16ED-D657-D247EAEFF5CC}"/>
                </a:ext>
              </a:extLst>
            </p:cNvPr>
            <p:cNvSpPr>
              <a:spLocks/>
            </p:cNvSpPr>
            <p:nvPr userDrawn="1"/>
          </p:nvSpPr>
          <p:spPr bwMode="auto">
            <a:xfrm>
              <a:off x="4879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60">
              <a:extLst>
                <a:ext uri="{FF2B5EF4-FFF2-40B4-BE49-F238E27FC236}">
                  <a16:creationId xmlns:a16="http://schemas.microsoft.com/office/drawing/2014/main" id="{F429818E-CC07-52C6-018A-3CC4B3645BAF}"/>
                </a:ext>
              </a:extLst>
            </p:cNvPr>
            <p:cNvSpPr>
              <a:spLocks/>
            </p:cNvSpPr>
            <p:nvPr userDrawn="1"/>
          </p:nvSpPr>
          <p:spPr bwMode="auto">
            <a:xfrm>
              <a:off x="72231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61">
              <a:extLst>
                <a:ext uri="{FF2B5EF4-FFF2-40B4-BE49-F238E27FC236}">
                  <a16:creationId xmlns:a16="http://schemas.microsoft.com/office/drawing/2014/main" id="{EF5A3766-5995-485C-23A9-5596C59D2041}"/>
                </a:ext>
              </a:extLst>
            </p:cNvPr>
            <p:cNvSpPr>
              <a:spLocks/>
            </p:cNvSpPr>
            <p:nvPr userDrawn="1"/>
          </p:nvSpPr>
          <p:spPr bwMode="auto">
            <a:xfrm>
              <a:off x="7118350" y="4435475"/>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62">
              <a:extLst>
                <a:ext uri="{FF2B5EF4-FFF2-40B4-BE49-F238E27FC236}">
                  <a16:creationId xmlns:a16="http://schemas.microsoft.com/office/drawing/2014/main" id="{72FE899C-AC41-F283-CA51-C1A3A5F8A8EC}"/>
                </a:ext>
              </a:extLst>
            </p:cNvPr>
            <p:cNvSpPr>
              <a:spLocks/>
            </p:cNvSpPr>
            <p:nvPr userDrawn="1"/>
          </p:nvSpPr>
          <p:spPr bwMode="auto">
            <a:xfrm>
              <a:off x="701516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63">
              <a:extLst>
                <a:ext uri="{FF2B5EF4-FFF2-40B4-BE49-F238E27FC236}">
                  <a16:creationId xmlns:a16="http://schemas.microsoft.com/office/drawing/2014/main" id="{73F37DFC-B8DE-24A2-1674-551C88E5FAFB}"/>
                </a:ext>
              </a:extLst>
            </p:cNvPr>
            <p:cNvSpPr>
              <a:spLocks/>
            </p:cNvSpPr>
            <p:nvPr userDrawn="1"/>
          </p:nvSpPr>
          <p:spPr bwMode="auto">
            <a:xfrm>
              <a:off x="6911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64">
              <a:extLst>
                <a:ext uri="{FF2B5EF4-FFF2-40B4-BE49-F238E27FC236}">
                  <a16:creationId xmlns:a16="http://schemas.microsoft.com/office/drawing/2014/main" id="{B6F2B821-630F-FD0A-B8C1-DFDA7B2CBA0C}"/>
                </a:ext>
              </a:extLst>
            </p:cNvPr>
            <p:cNvSpPr>
              <a:spLocks/>
            </p:cNvSpPr>
            <p:nvPr userDrawn="1"/>
          </p:nvSpPr>
          <p:spPr bwMode="auto">
            <a:xfrm>
              <a:off x="68072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65">
              <a:extLst>
                <a:ext uri="{FF2B5EF4-FFF2-40B4-BE49-F238E27FC236}">
                  <a16:creationId xmlns:a16="http://schemas.microsoft.com/office/drawing/2014/main" id="{7E87763A-84FA-8ABB-DA60-969BD41A65AB}"/>
                </a:ext>
              </a:extLst>
            </p:cNvPr>
            <p:cNvSpPr>
              <a:spLocks/>
            </p:cNvSpPr>
            <p:nvPr userDrawn="1"/>
          </p:nvSpPr>
          <p:spPr bwMode="auto">
            <a:xfrm>
              <a:off x="670401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66">
              <a:extLst>
                <a:ext uri="{FF2B5EF4-FFF2-40B4-BE49-F238E27FC236}">
                  <a16:creationId xmlns:a16="http://schemas.microsoft.com/office/drawing/2014/main" id="{F582ABC4-6DC4-B4E9-5094-4864DA7ADBFF}"/>
                </a:ext>
              </a:extLst>
            </p:cNvPr>
            <p:cNvSpPr>
              <a:spLocks/>
            </p:cNvSpPr>
            <p:nvPr userDrawn="1"/>
          </p:nvSpPr>
          <p:spPr bwMode="auto">
            <a:xfrm>
              <a:off x="6600825"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67">
              <a:extLst>
                <a:ext uri="{FF2B5EF4-FFF2-40B4-BE49-F238E27FC236}">
                  <a16:creationId xmlns:a16="http://schemas.microsoft.com/office/drawing/2014/main" id="{11A185D4-918C-D51D-379D-7D781D5BE9E5}"/>
                </a:ext>
              </a:extLst>
            </p:cNvPr>
            <p:cNvSpPr>
              <a:spLocks/>
            </p:cNvSpPr>
            <p:nvPr userDrawn="1"/>
          </p:nvSpPr>
          <p:spPr bwMode="auto">
            <a:xfrm>
              <a:off x="6497638"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68">
              <a:extLst>
                <a:ext uri="{FF2B5EF4-FFF2-40B4-BE49-F238E27FC236}">
                  <a16:creationId xmlns:a16="http://schemas.microsoft.com/office/drawing/2014/main" id="{C6CCAD70-A7C7-FEF5-3AE7-773AE06167D4}"/>
                </a:ext>
              </a:extLst>
            </p:cNvPr>
            <p:cNvSpPr>
              <a:spLocks/>
            </p:cNvSpPr>
            <p:nvPr userDrawn="1"/>
          </p:nvSpPr>
          <p:spPr bwMode="auto">
            <a:xfrm>
              <a:off x="639286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69">
              <a:extLst>
                <a:ext uri="{FF2B5EF4-FFF2-40B4-BE49-F238E27FC236}">
                  <a16:creationId xmlns:a16="http://schemas.microsoft.com/office/drawing/2014/main" id="{363C355F-57A5-8C71-E902-952BA052DFE3}"/>
                </a:ext>
              </a:extLst>
            </p:cNvPr>
            <p:cNvSpPr>
              <a:spLocks/>
            </p:cNvSpPr>
            <p:nvPr userDrawn="1"/>
          </p:nvSpPr>
          <p:spPr bwMode="auto">
            <a:xfrm>
              <a:off x="62960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70">
              <a:extLst>
                <a:ext uri="{FF2B5EF4-FFF2-40B4-BE49-F238E27FC236}">
                  <a16:creationId xmlns:a16="http://schemas.microsoft.com/office/drawing/2014/main" id="{DE7E3124-C279-ED24-0149-9237E5ED13F4}"/>
                </a:ext>
              </a:extLst>
            </p:cNvPr>
            <p:cNvSpPr>
              <a:spLocks/>
            </p:cNvSpPr>
            <p:nvPr userDrawn="1"/>
          </p:nvSpPr>
          <p:spPr bwMode="auto">
            <a:xfrm>
              <a:off x="72231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71">
              <a:extLst>
                <a:ext uri="{FF2B5EF4-FFF2-40B4-BE49-F238E27FC236}">
                  <a16:creationId xmlns:a16="http://schemas.microsoft.com/office/drawing/2014/main" id="{7143AE7A-A8DB-865E-98FA-B7C44EA2B6AB}"/>
                </a:ext>
              </a:extLst>
            </p:cNvPr>
            <p:cNvSpPr>
              <a:spLocks/>
            </p:cNvSpPr>
            <p:nvPr userDrawn="1"/>
          </p:nvSpPr>
          <p:spPr bwMode="auto">
            <a:xfrm>
              <a:off x="7118350" y="4603750"/>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72">
              <a:extLst>
                <a:ext uri="{FF2B5EF4-FFF2-40B4-BE49-F238E27FC236}">
                  <a16:creationId xmlns:a16="http://schemas.microsoft.com/office/drawing/2014/main" id="{5376BD27-CFCB-41C7-9BE7-E020580B5F7C}"/>
                </a:ext>
              </a:extLst>
            </p:cNvPr>
            <p:cNvSpPr>
              <a:spLocks/>
            </p:cNvSpPr>
            <p:nvPr userDrawn="1"/>
          </p:nvSpPr>
          <p:spPr bwMode="auto">
            <a:xfrm>
              <a:off x="701516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73">
              <a:extLst>
                <a:ext uri="{FF2B5EF4-FFF2-40B4-BE49-F238E27FC236}">
                  <a16:creationId xmlns:a16="http://schemas.microsoft.com/office/drawing/2014/main" id="{C3C6BC14-5102-097C-76B3-DDB8D131E987}"/>
                </a:ext>
              </a:extLst>
            </p:cNvPr>
            <p:cNvSpPr>
              <a:spLocks/>
            </p:cNvSpPr>
            <p:nvPr userDrawn="1"/>
          </p:nvSpPr>
          <p:spPr bwMode="auto">
            <a:xfrm>
              <a:off x="6911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74">
              <a:extLst>
                <a:ext uri="{FF2B5EF4-FFF2-40B4-BE49-F238E27FC236}">
                  <a16:creationId xmlns:a16="http://schemas.microsoft.com/office/drawing/2014/main" id="{C92D4EAC-259D-A84E-ECDF-C7F983D8072F}"/>
                </a:ext>
              </a:extLst>
            </p:cNvPr>
            <p:cNvSpPr>
              <a:spLocks/>
            </p:cNvSpPr>
            <p:nvPr userDrawn="1"/>
          </p:nvSpPr>
          <p:spPr bwMode="auto">
            <a:xfrm>
              <a:off x="68072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75">
              <a:extLst>
                <a:ext uri="{FF2B5EF4-FFF2-40B4-BE49-F238E27FC236}">
                  <a16:creationId xmlns:a16="http://schemas.microsoft.com/office/drawing/2014/main" id="{59D1335D-A5A0-C2D2-6E88-11A366A36A08}"/>
                </a:ext>
              </a:extLst>
            </p:cNvPr>
            <p:cNvSpPr>
              <a:spLocks/>
            </p:cNvSpPr>
            <p:nvPr userDrawn="1"/>
          </p:nvSpPr>
          <p:spPr bwMode="auto">
            <a:xfrm>
              <a:off x="670401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76">
              <a:extLst>
                <a:ext uri="{FF2B5EF4-FFF2-40B4-BE49-F238E27FC236}">
                  <a16:creationId xmlns:a16="http://schemas.microsoft.com/office/drawing/2014/main" id="{315B00D7-8C45-AF8E-8C12-6290D68FE9CD}"/>
                </a:ext>
              </a:extLst>
            </p:cNvPr>
            <p:cNvSpPr>
              <a:spLocks/>
            </p:cNvSpPr>
            <p:nvPr userDrawn="1"/>
          </p:nvSpPr>
          <p:spPr bwMode="auto">
            <a:xfrm>
              <a:off x="6600825"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77">
              <a:extLst>
                <a:ext uri="{FF2B5EF4-FFF2-40B4-BE49-F238E27FC236}">
                  <a16:creationId xmlns:a16="http://schemas.microsoft.com/office/drawing/2014/main" id="{DE10F077-AE81-FBD3-2DDF-72EE7CB1371D}"/>
                </a:ext>
              </a:extLst>
            </p:cNvPr>
            <p:cNvSpPr>
              <a:spLocks/>
            </p:cNvSpPr>
            <p:nvPr userDrawn="1"/>
          </p:nvSpPr>
          <p:spPr bwMode="auto">
            <a:xfrm>
              <a:off x="6497638"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78">
              <a:extLst>
                <a:ext uri="{FF2B5EF4-FFF2-40B4-BE49-F238E27FC236}">
                  <a16:creationId xmlns:a16="http://schemas.microsoft.com/office/drawing/2014/main" id="{8E310C82-7981-CFFB-78B1-53E9360CD4D8}"/>
                </a:ext>
              </a:extLst>
            </p:cNvPr>
            <p:cNvSpPr>
              <a:spLocks/>
            </p:cNvSpPr>
            <p:nvPr userDrawn="1"/>
          </p:nvSpPr>
          <p:spPr bwMode="auto">
            <a:xfrm>
              <a:off x="639286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79">
              <a:extLst>
                <a:ext uri="{FF2B5EF4-FFF2-40B4-BE49-F238E27FC236}">
                  <a16:creationId xmlns:a16="http://schemas.microsoft.com/office/drawing/2014/main" id="{C3A516EB-51E8-7B74-E322-B62C26A3F370}"/>
                </a:ext>
              </a:extLst>
            </p:cNvPr>
            <p:cNvSpPr>
              <a:spLocks/>
            </p:cNvSpPr>
            <p:nvPr userDrawn="1"/>
          </p:nvSpPr>
          <p:spPr bwMode="auto">
            <a:xfrm>
              <a:off x="62960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80">
              <a:extLst>
                <a:ext uri="{FF2B5EF4-FFF2-40B4-BE49-F238E27FC236}">
                  <a16:creationId xmlns:a16="http://schemas.microsoft.com/office/drawing/2014/main" id="{F8ED11C5-2791-EF0C-EC24-EC053DDCB832}"/>
                </a:ext>
              </a:extLst>
            </p:cNvPr>
            <p:cNvSpPr>
              <a:spLocks noEditPoints="1"/>
            </p:cNvSpPr>
            <p:nvPr userDrawn="1"/>
          </p:nvSpPr>
          <p:spPr bwMode="auto">
            <a:xfrm>
              <a:off x="2101850" y="4162425"/>
              <a:ext cx="2170113" cy="679450"/>
            </a:xfrm>
            <a:custGeom>
              <a:avLst/>
              <a:gdLst>
                <a:gd name="T0" fmla="*/ 164 w 314"/>
                <a:gd name="T1" fmla="*/ 68 h 97"/>
                <a:gd name="T2" fmla="*/ 111 w 314"/>
                <a:gd name="T3" fmla="*/ 20 h 97"/>
                <a:gd name="T4" fmla="*/ 83 w 314"/>
                <a:gd name="T5" fmla="*/ 60 h 97"/>
                <a:gd name="T6" fmla="*/ 64 w 314"/>
                <a:gd name="T7" fmla="*/ 72 h 97"/>
                <a:gd name="T8" fmla="*/ 44 w 314"/>
                <a:gd name="T9" fmla="*/ 60 h 97"/>
                <a:gd name="T10" fmla="*/ 36 w 314"/>
                <a:gd name="T11" fmla="*/ 60 h 97"/>
                <a:gd name="T12" fmla="*/ 21 w 314"/>
                <a:gd name="T13" fmla="*/ 79 h 97"/>
                <a:gd name="T14" fmla="*/ 113 w 314"/>
                <a:gd name="T15" fmla="*/ 87 h 97"/>
                <a:gd name="T16" fmla="*/ 163 w 314"/>
                <a:gd name="T17" fmla="*/ 86 h 97"/>
                <a:gd name="T18" fmla="*/ 261 w 314"/>
                <a:gd name="T19" fmla="*/ 40 h 97"/>
                <a:gd name="T20" fmla="*/ 261 w 314"/>
                <a:gd name="T21" fmla="*/ 59 h 97"/>
                <a:gd name="T22" fmla="*/ 261 w 314"/>
                <a:gd name="T23" fmla="*/ 87 h 97"/>
                <a:gd name="T24" fmla="*/ 313 w 314"/>
                <a:gd name="T25" fmla="*/ 97 h 97"/>
                <a:gd name="T26" fmla="*/ 73 w 314"/>
                <a:gd name="T27" fmla="*/ 95 h 97"/>
                <a:gd name="T28" fmla="*/ 67 w 314"/>
                <a:gd name="T29" fmla="*/ 77 h 97"/>
                <a:gd name="T30" fmla="*/ 84 w 314"/>
                <a:gd name="T31" fmla="*/ 58 h 97"/>
                <a:gd name="T32" fmla="*/ 75 w 314"/>
                <a:gd name="T33" fmla="*/ 94 h 97"/>
                <a:gd name="T34" fmla="*/ 48 w 314"/>
                <a:gd name="T35" fmla="*/ 58 h 97"/>
                <a:gd name="T36" fmla="*/ 62 w 314"/>
                <a:gd name="T37" fmla="*/ 73 h 97"/>
                <a:gd name="T38" fmla="*/ 39 w 314"/>
                <a:gd name="T39" fmla="*/ 74 h 97"/>
                <a:gd name="T40" fmla="*/ 22 w 314"/>
                <a:gd name="T41" fmla="*/ 64 h 97"/>
                <a:gd name="T42" fmla="*/ 32 w 314"/>
                <a:gd name="T43" fmla="*/ 64 h 97"/>
                <a:gd name="T44" fmla="*/ 23 w 314"/>
                <a:gd name="T45" fmla="*/ 77 h 97"/>
                <a:gd name="T46" fmla="*/ 28 w 314"/>
                <a:gd name="T47" fmla="*/ 95 h 97"/>
                <a:gd name="T48" fmla="*/ 132 w 314"/>
                <a:gd name="T49" fmla="*/ 53 h 97"/>
                <a:gd name="T50" fmla="*/ 144 w 314"/>
                <a:gd name="T51" fmla="*/ 63 h 97"/>
                <a:gd name="T52" fmla="*/ 113 w 314"/>
                <a:gd name="T53" fmla="*/ 43 h 97"/>
                <a:gd name="T54" fmla="*/ 145 w 314"/>
                <a:gd name="T55" fmla="*/ 32 h 97"/>
                <a:gd name="T56" fmla="*/ 163 w 314"/>
                <a:gd name="T57" fmla="*/ 37 h 97"/>
                <a:gd name="T58" fmla="*/ 163 w 314"/>
                <a:gd name="T59" fmla="*/ 45 h 97"/>
                <a:gd name="T60" fmla="*/ 113 w 314"/>
                <a:gd name="T61" fmla="*/ 30 h 97"/>
                <a:gd name="T62" fmla="*/ 154 w 314"/>
                <a:gd name="T63" fmla="*/ 68 h 97"/>
                <a:gd name="T64" fmla="*/ 163 w 314"/>
                <a:gd name="T65" fmla="*/ 20 h 97"/>
                <a:gd name="T66" fmla="*/ 113 w 314"/>
                <a:gd name="T67" fmla="*/ 79 h 97"/>
                <a:gd name="T68" fmla="*/ 113 w 314"/>
                <a:gd name="T69" fmla="*/ 79 h 97"/>
                <a:gd name="T70" fmla="*/ 287 w 314"/>
                <a:gd name="T71" fmla="*/ 48 h 97"/>
                <a:gd name="T72" fmla="*/ 288 w 314"/>
                <a:gd name="T73" fmla="*/ 41 h 97"/>
                <a:gd name="T74" fmla="*/ 312 w 314"/>
                <a:gd name="T75" fmla="*/ 41 h 97"/>
                <a:gd name="T76" fmla="*/ 288 w 314"/>
                <a:gd name="T77" fmla="*/ 60 h 97"/>
                <a:gd name="T78" fmla="*/ 297 w 314"/>
                <a:gd name="T79" fmla="*/ 60 h 97"/>
                <a:gd name="T80" fmla="*/ 272 w 314"/>
                <a:gd name="T81" fmla="*/ 67 h 97"/>
                <a:gd name="T82" fmla="*/ 272 w 314"/>
                <a:gd name="T83" fmla="*/ 69 h 97"/>
                <a:gd name="T84" fmla="*/ 288 w 314"/>
                <a:gd name="T85" fmla="*/ 69 h 97"/>
                <a:gd name="T86" fmla="*/ 304 w 314"/>
                <a:gd name="T87" fmla="*/ 77 h 97"/>
                <a:gd name="T88" fmla="*/ 305 w 314"/>
                <a:gd name="T89" fmla="*/ 69 h 97"/>
                <a:gd name="T90" fmla="*/ 305 w 314"/>
                <a:gd name="T91" fmla="*/ 50 h 97"/>
                <a:gd name="T92" fmla="*/ 304 w 314"/>
                <a:gd name="T93" fmla="*/ 50 h 97"/>
                <a:gd name="T94" fmla="*/ 287 w 314"/>
                <a:gd name="T95" fmla="*/ 58 h 97"/>
                <a:gd name="T96" fmla="*/ 272 w 314"/>
                <a:gd name="T97" fmla="*/ 50 h 97"/>
                <a:gd name="T98" fmla="*/ 270 w 314"/>
                <a:gd name="T99" fmla="*/ 58 h 97"/>
                <a:gd name="T100" fmla="*/ 270 w 314"/>
                <a:gd name="T101" fmla="*/ 77 h 97"/>
                <a:gd name="T102" fmla="*/ 263 w 314"/>
                <a:gd name="T103" fmla="*/ 79 h 97"/>
                <a:gd name="T104" fmla="*/ 280 w 314"/>
                <a:gd name="T105" fmla="*/ 79 h 97"/>
                <a:gd name="T106" fmla="*/ 295 w 314"/>
                <a:gd name="T107" fmla="*/ 86 h 97"/>
                <a:gd name="T108" fmla="*/ 297 w 314"/>
                <a:gd name="T109" fmla="*/ 79 h 97"/>
                <a:gd name="T110" fmla="*/ 263 w 314"/>
                <a:gd name="T111" fmla="*/ 48 h 97"/>
                <a:gd name="T112" fmla="*/ 263 w 314"/>
                <a:gd name="T113" fmla="*/ 95 h 97"/>
                <a:gd name="T114" fmla="*/ 280 w 314"/>
                <a:gd name="T115" fmla="*/ 88 h 97"/>
                <a:gd name="T116" fmla="*/ 295 w 314"/>
                <a:gd name="T117" fmla="*/ 95 h 97"/>
                <a:gd name="T118" fmla="*/ 297 w 314"/>
                <a:gd name="T119" fmla="*/ 88 h 97"/>
                <a:gd name="T120" fmla="*/ 312 w 314"/>
                <a:gd name="T121" fmla="*/ 39 h 97"/>
                <a:gd name="T122" fmla="*/ 288 w 314"/>
                <a:gd name="T123" fmla="*/ 39 h 97"/>
                <a:gd name="T124" fmla="*/ 271 w 314"/>
                <a:gd name="T125" fmla="*/ 3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4" h="97">
                  <a:moveTo>
                    <a:pt x="263" y="1"/>
                  </a:moveTo>
                  <a:cubicBezTo>
                    <a:pt x="263" y="0"/>
                    <a:pt x="262" y="0"/>
                    <a:pt x="262" y="1"/>
                  </a:cubicBezTo>
                  <a:cubicBezTo>
                    <a:pt x="173" y="63"/>
                    <a:pt x="173" y="63"/>
                    <a:pt x="173" y="63"/>
                  </a:cubicBezTo>
                  <a:cubicBezTo>
                    <a:pt x="172" y="63"/>
                    <a:pt x="172" y="63"/>
                    <a:pt x="172" y="64"/>
                  </a:cubicBezTo>
                  <a:cubicBezTo>
                    <a:pt x="172" y="84"/>
                    <a:pt x="172" y="84"/>
                    <a:pt x="172" y="84"/>
                  </a:cubicBezTo>
                  <a:cubicBezTo>
                    <a:pt x="164" y="84"/>
                    <a:pt x="164" y="84"/>
                    <a:pt x="164" y="84"/>
                  </a:cubicBezTo>
                  <a:cubicBezTo>
                    <a:pt x="164" y="68"/>
                    <a:pt x="164" y="68"/>
                    <a:pt x="164" y="68"/>
                  </a:cubicBezTo>
                  <a:cubicBezTo>
                    <a:pt x="164" y="68"/>
                    <a:pt x="164" y="68"/>
                    <a:pt x="164" y="68"/>
                  </a:cubicBezTo>
                  <a:cubicBezTo>
                    <a:pt x="164" y="19"/>
                    <a:pt x="164" y="19"/>
                    <a:pt x="164" y="19"/>
                  </a:cubicBezTo>
                  <a:cubicBezTo>
                    <a:pt x="164" y="19"/>
                    <a:pt x="164" y="18"/>
                    <a:pt x="164" y="18"/>
                  </a:cubicBezTo>
                  <a:cubicBezTo>
                    <a:pt x="146" y="7"/>
                    <a:pt x="146" y="7"/>
                    <a:pt x="146" y="7"/>
                  </a:cubicBezTo>
                  <a:cubicBezTo>
                    <a:pt x="145" y="7"/>
                    <a:pt x="145" y="7"/>
                    <a:pt x="145" y="7"/>
                  </a:cubicBezTo>
                  <a:cubicBezTo>
                    <a:pt x="112" y="19"/>
                    <a:pt x="112" y="19"/>
                    <a:pt x="112" y="19"/>
                  </a:cubicBezTo>
                  <a:cubicBezTo>
                    <a:pt x="111" y="19"/>
                    <a:pt x="111" y="20"/>
                    <a:pt x="111" y="20"/>
                  </a:cubicBezTo>
                  <a:cubicBezTo>
                    <a:pt x="111" y="95"/>
                    <a:pt x="111" y="95"/>
                    <a:pt x="111" y="95"/>
                  </a:cubicBezTo>
                  <a:cubicBezTo>
                    <a:pt x="80" y="95"/>
                    <a:pt x="80" y="95"/>
                    <a:pt x="80" y="95"/>
                  </a:cubicBezTo>
                  <a:cubicBezTo>
                    <a:pt x="80" y="79"/>
                    <a:pt x="80" y="79"/>
                    <a:pt x="80" y="79"/>
                  </a:cubicBezTo>
                  <a:cubicBezTo>
                    <a:pt x="96" y="79"/>
                    <a:pt x="96" y="79"/>
                    <a:pt x="96" y="79"/>
                  </a:cubicBezTo>
                  <a:cubicBezTo>
                    <a:pt x="83" y="66"/>
                    <a:pt x="83" y="66"/>
                    <a:pt x="83" y="66"/>
                  </a:cubicBezTo>
                  <a:cubicBezTo>
                    <a:pt x="89" y="66"/>
                    <a:pt x="89" y="66"/>
                    <a:pt x="89" y="66"/>
                  </a:cubicBezTo>
                  <a:cubicBezTo>
                    <a:pt x="83" y="60"/>
                    <a:pt x="83" y="60"/>
                    <a:pt x="83" y="60"/>
                  </a:cubicBezTo>
                  <a:cubicBezTo>
                    <a:pt x="89" y="60"/>
                    <a:pt x="89" y="60"/>
                    <a:pt x="89" y="60"/>
                  </a:cubicBezTo>
                  <a:cubicBezTo>
                    <a:pt x="76" y="48"/>
                    <a:pt x="76" y="48"/>
                    <a:pt x="76" y="48"/>
                  </a:cubicBezTo>
                  <a:cubicBezTo>
                    <a:pt x="64" y="60"/>
                    <a:pt x="64" y="60"/>
                    <a:pt x="64" y="60"/>
                  </a:cubicBezTo>
                  <a:cubicBezTo>
                    <a:pt x="70" y="60"/>
                    <a:pt x="70" y="60"/>
                    <a:pt x="70" y="60"/>
                  </a:cubicBezTo>
                  <a:cubicBezTo>
                    <a:pt x="64" y="66"/>
                    <a:pt x="64" y="66"/>
                    <a:pt x="64" y="66"/>
                  </a:cubicBezTo>
                  <a:cubicBezTo>
                    <a:pt x="70" y="66"/>
                    <a:pt x="70" y="66"/>
                    <a:pt x="70" y="66"/>
                  </a:cubicBezTo>
                  <a:cubicBezTo>
                    <a:pt x="64" y="72"/>
                    <a:pt x="64" y="72"/>
                    <a:pt x="64" y="72"/>
                  </a:cubicBezTo>
                  <a:cubicBezTo>
                    <a:pt x="58" y="66"/>
                    <a:pt x="58" y="66"/>
                    <a:pt x="58" y="66"/>
                  </a:cubicBezTo>
                  <a:cubicBezTo>
                    <a:pt x="63" y="66"/>
                    <a:pt x="63" y="66"/>
                    <a:pt x="63" y="66"/>
                  </a:cubicBezTo>
                  <a:cubicBezTo>
                    <a:pt x="58" y="60"/>
                    <a:pt x="58" y="60"/>
                    <a:pt x="58" y="60"/>
                  </a:cubicBezTo>
                  <a:cubicBezTo>
                    <a:pt x="63" y="60"/>
                    <a:pt x="63" y="60"/>
                    <a:pt x="63" y="60"/>
                  </a:cubicBezTo>
                  <a:cubicBezTo>
                    <a:pt x="51" y="48"/>
                    <a:pt x="51" y="48"/>
                    <a:pt x="51" y="48"/>
                  </a:cubicBezTo>
                  <a:cubicBezTo>
                    <a:pt x="39" y="60"/>
                    <a:pt x="39" y="60"/>
                    <a:pt x="39" y="60"/>
                  </a:cubicBezTo>
                  <a:cubicBezTo>
                    <a:pt x="44" y="60"/>
                    <a:pt x="44" y="60"/>
                    <a:pt x="44" y="60"/>
                  </a:cubicBezTo>
                  <a:cubicBezTo>
                    <a:pt x="39" y="66"/>
                    <a:pt x="39" y="66"/>
                    <a:pt x="39" y="66"/>
                  </a:cubicBezTo>
                  <a:cubicBezTo>
                    <a:pt x="44" y="66"/>
                    <a:pt x="44" y="66"/>
                    <a:pt x="44" y="66"/>
                  </a:cubicBezTo>
                  <a:cubicBezTo>
                    <a:pt x="38" y="72"/>
                    <a:pt x="38" y="72"/>
                    <a:pt x="38" y="72"/>
                  </a:cubicBezTo>
                  <a:cubicBezTo>
                    <a:pt x="31" y="66"/>
                    <a:pt x="31" y="66"/>
                    <a:pt x="31" y="66"/>
                  </a:cubicBezTo>
                  <a:cubicBezTo>
                    <a:pt x="36" y="66"/>
                    <a:pt x="36" y="66"/>
                    <a:pt x="36" y="66"/>
                  </a:cubicBezTo>
                  <a:cubicBezTo>
                    <a:pt x="31" y="60"/>
                    <a:pt x="31" y="60"/>
                    <a:pt x="31" y="60"/>
                  </a:cubicBezTo>
                  <a:cubicBezTo>
                    <a:pt x="36" y="60"/>
                    <a:pt x="36" y="60"/>
                    <a:pt x="36" y="60"/>
                  </a:cubicBezTo>
                  <a:cubicBezTo>
                    <a:pt x="24" y="48"/>
                    <a:pt x="24" y="48"/>
                    <a:pt x="24" y="48"/>
                  </a:cubicBezTo>
                  <a:cubicBezTo>
                    <a:pt x="12" y="60"/>
                    <a:pt x="12" y="60"/>
                    <a:pt x="12" y="60"/>
                  </a:cubicBezTo>
                  <a:cubicBezTo>
                    <a:pt x="17" y="60"/>
                    <a:pt x="17" y="60"/>
                    <a:pt x="17" y="60"/>
                  </a:cubicBezTo>
                  <a:cubicBezTo>
                    <a:pt x="12" y="66"/>
                    <a:pt x="12" y="66"/>
                    <a:pt x="12" y="66"/>
                  </a:cubicBezTo>
                  <a:cubicBezTo>
                    <a:pt x="17" y="66"/>
                    <a:pt x="17" y="66"/>
                    <a:pt x="17" y="66"/>
                  </a:cubicBezTo>
                  <a:cubicBezTo>
                    <a:pt x="4" y="79"/>
                    <a:pt x="4" y="79"/>
                    <a:pt x="4" y="79"/>
                  </a:cubicBezTo>
                  <a:cubicBezTo>
                    <a:pt x="21" y="79"/>
                    <a:pt x="21" y="79"/>
                    <a:pt x="21" y="79"/>
                  </a:cubicBezTo>
                  <a:cubicBezTo>
                    <a:pt x="21" y="95"/>
                    <a:pt x="21" y="95"/>
                    <a:pt x="21" y="95"/>
                  </a:cubicBezTo>
                  <a:cubicBezTo>
                    <a:pt x="1" y="95"/>
                    <a:pt x="1" y="95"/>
                    <a:pt x="1" y="95"/>
                  </a:cubicBezTo>
                  <a:cubicBezTo>
                    <a:pt x="1" y="95"/>
                    <a:pt x="0" y="96"/>
                    <a:pt x="0" y="96"/>
                  </a:cubicBezTo>
                  <a:cubicBezTo>
                    <a:pt x="0" y="97"/>
                    <a:pt x="1" y="97"/>
                    <a:pt x="1" y="97"/>
                  </a:cubicBezTo>
                  <a:cubicBezTo>
                    <a:pt x="112" y="97"/>
                    <a:pt x="112" y="97"/>
                    <a:pt x="112" y="97"/>
                  </a:cubicBezTo>
                  <a:cubicBezTo>
                    <a:pt x="113" y="97"/>
                    <a:pt x="113" y="97"/>
                    <a:pt x="113" y="96"/>
                  </a:cubicBezTo>
                  <a:cubicBezTo>
                    <a:pt x="113" y="87"/>
                    <a:pt x="113" y="87"/>
                    <a:pt x="113" y="87"/>
                  </a:cubicBezTo>
                  <a:cubicBezTo>
                    <a:pt x="143" y="79"/>
                    <a:pt x="143" y="79"/>
                    <a:pt x="143" y="79"/>
                  </a:cubicBezTo>
                  <a:cubicBezTo>
                    <a:pt x="143" y="96"/>
                    <a:pt x="143" y="96"/>
                    <a:pt x="143" y="96"/>
                  </a:cubicBezTo>
                  <a:cubicBezTo>
                    <a:pt x="143" y="97"/>
                    <a:pt x="144" y="97"/>
                    <a:pt x="144" y="97"/>
                  </a:cubicBezTo>
                  <a:cubicBezTo>
                    <a:pt x="145" y="97"/>
                    <a:pt x="145" y="97"/>
                    <a:pt x="145" y="96"/>
                  </a:cubicBezTo>
                  <a:cubicBezTo>
                    <a:pt x="145" y="79"/>
                    <a:pt x="145" y="79"/>
                    <a:pt x="145" y="79"/>
                  </a:cubicBezTo>
                  <a:cubicBezTo>
                    <a:pt x="163" y="86"/>
                    <a:pt x="163" y="86"/>
                    <a:pt x="163" y="86"/>
                  </a:cubicBezTo>
                  <a:cubicBezTo>
                    <a:pt x="163" y="86"/>
                    <a:pt x="163" y="86"/>
                    <a:pt x="163" y="86"/>
                  </a:cubicBezTo>
                  <a:cubicBezTo>
                    <a:pt x="163" y="86"/>
                    <a:pt x="163" y="86"/>
                    <a:pt x="163" y="86"/>
                  </a:cubicBezTo>
                  <a:cubicBezTo>
                    <a:pt x="173" y="86"/>
                    <a:pt x="173" y="86"/>
                    <a:pt x="173" y="86"/>
                  </a:cubicBezTo>
                  <a:cubicBezTo>
                    <a:pt x="174" y="86"/>
                    <a:pt x="174" y="85"/>
                    <a:pt x="174" y="85"/>
                  </a:cubicBezTo>
                  <a:cubicBezTo>
                    <a:pt x="174" y="64"/>
                    <a:pt x="174" y="64"/>
                    <a:pt x="174" y="64"/>
                  </a:cubicBezTo>
                  <a:cubicBezTo>
                    <a:pt x="261" y="4"/>
                    <a:pt x="261" y="4"/>
                    <a:pt x="261" y="4"/>
                  </a:cubicBezTo>
                  <a:cubicBezTo>
                    <a:pt x="261" y="40"/>
                    <a:pt x="261" y="40"/>
                    <a:pt x="261" y="40"/>
                  </a:cubicBezTo>
                  <a:cubicBezTo>
                    <a:pt x="261" y="40"/>
                    <a:pt x="261" y="40"/>
                    <a:pt x="261" y="40"/>
                  </a:cubicBezTo>
                  <a:cubicBezTo>
                    <a:pt x="261" y="40"/>
                    <a:pt x="261" y="40"/>
                    <a:pt x="261" y="40"/>
                  </a:cubicBezTo>
                  <a:cubicBezTo>
                    <a:pt x="261" y="49"/>
                    <a:pt x="261" y="49"/>
                    <a:pt x="261" y="49"/>
                  </a:cubicBezTo>
                  <a:cubicBezTo>
                    <a:pt x="261" y="49"/>
                    <a:pt x="261" y="49"/>
                    <a:pt x="261" y="49"/>
                  </a:cubicBezTo>
                  <a:cubicBezTo>
                    <a:pt x="261" y="49"/>
                    <a:pt x="261" y="49"/>
                    <a:pt x="261" y="50"/>
                  </a:cubicBezTo>
                  <a:cubicBezTo>
                    <a:pt x="261" y="59"/>
                    <a:pt x="261" y="59"/>
                    <a:pt x="261" y="59"/>
                  </a:cubicBezTo>
                  <a:cubicBezTo>
                    <a:pt x="261" y="59"/>
                    <a:pt x="261" y="59"/>
                    <a:pt x="261" y="59"/>
                  </a:cubicBezTo>
                  <a:cubicBezTo>
                    <a:pt x="261" y="59"/>
                    <a:pt x="261" y="59"/>
                    <a:pt x="261" y="59"/>
                  </a:cubicBezTo>
                  <a:cubicBezTo>
                    <a:pt x="261" y="68"/>
                    <a:pt x="261" y="68"/>
                    <a:pt x="261" y="68"/>
                  </a:cubicBezTo>
                  <a:cubicBezTo>
                    <a:pt x="261" y="68"/>
                    <a:pt x="261" y="68"/>
                    <a:pt x="261" y="68"/>
                  </a:cubicBezTo>
                  <a:cubicBezTo>
                    <a:pt x="261" y="68"/>
                    <a:pt x="261" y="68"/>
                    <a:pt x="261" y="68"/>
                  </a:cubicBezTo>
                  <a:cubicBezTo>
                    <a:pt x="261" y="77"/>
                    <a:pt x="261" y="77"/>
                    <a:pt x="261" y="77"/>
                  </a:cubicBezTo>
                  <a:cubicBezTo>
                    <a:pt x="261" y="77"/>
                    <a:pt x="261" y="77"/>
                    <a:pt x="261" y="78"/>
                  </a:cubicBezTo>
                  <a:cubicBezTo>
                    <a:pt x="261" y="78"/>
                    <a:pt x="261" y="78"/>
                    <a:pt x="261" y="78"/>
                  </a:cubicBezTo>
                  <a:cubicBezTo>
                    <a:pt x="261" y="87"/>
                    <a:pt x="261" y="87"/>
                    <a:pt x="261" y="87"/>
                  </a:cubicBezTo>
                  <a:cubicBezTo>
                    <a:pt x="261" y="87"/>
                    <a:pt x="261" y="87"/>
                    <a:pt x="261" y="87"/>
                  </a:cubicBezTo>
                  <a:cubicBezTo>
                    <a:pt x="261" y="87"/>
                    <a:pt x="261" y="87"/>
                    <a:pt x="261" y="87"/>
                  </a:cubicBezTo>
                  <a:cubicBezTo>
                    <a:pt x="261" y="96"/>
                    <a:pt x="261" y="96"/>
                    <a:pt x="261" y="96"/>
                  </a:cubicBezTo>
                  <a:cubicBezTo>
                    <a:pt x="261" y="96"/>
                    <a:pt x="261" y="96"/>
                    <a:pt x="261" y="96"/>
                  </a:cubicBezTo>
                  <a:cubicBezTo>
                    <a:pt x="261" y="97"/>
                    <a:pt x="261" y="97"/>
                    <a:pt x="262" y="97"/>
                  </a:cubicBezTo>
                  <a:cubicBezTo>
                    <a:pt x="312" y="97"/>
                    <a:pt x="312" y="97"/>
                    <a:pt x="312" y="97"/>
                  </a:cubicBezTo>
                  <a:cubicBezTo>
                    <a:pt x="313" y="97"/>
                    <a:pt x="313" y="97"/>
                    <a:pt x="313" y="97"/>
                  </a:cubicBezTo>
                  <a:cubicBezTo>
                    <a:pt x="314" y="96"/>
                    <a:pt x="314" y="96"/>
                    <a:pt x="314" y="96"/>
                  </a:cubicBezTo>
                  <a:cubicBezTo>
                    <a:pt x="314" y="35"/>
                    <a:pt x="314" y="35"/>
                    <a:pt x="314" y="35"/>
                  </a:cubicBezTo>
                  <a:cubicBezTo>
                    <a:pt x="314" y="35"/>
                    <a:pt x="314" y="34"/>
                    <a:pt x="313" y="34"/>
                  </a:cubicBezTo>
                  <a:lnTo>
                    <a:pt x="263" y="1"/>
                  </a:lnTo>
                  <a:close/>
                  <a:moveTo>
                    <a:pt x="71" y="79"/>
                  </a:moveTo>
                  <a:cubicBezTo>
                    <a:pt x="73" y="79"/>
                    <a:pt x="73" y="79"/>
                    <a:pt x="73" y="79"/>
                  </a:cubicBezTo>
                  <a:cubicBezTo>
                    <a:pt x="73" y="95"/>
                    <a:pt x="73" y="95"/>
                    <a:pt x="73" y="95"/>
                  </a:cubicBezTo>
                  <a:cubicBezTo>
                    <a:pt x="54" y="95"/>
                    <a:pt x="54" y="95"/>
                    <a:pt x="54" y="95"/>
                  </a:cubicBezTo>
                  <a:cubicBezTo>
                    <a:pt x="54" y="79"/>
                    <a:pt x="54" y="79"/>
                    <a:pt x="54" y="79"/>
                  </a:cubicBezTo>
                  <a:cubicBezTo>
                    <a:pt x="56" y="79"/>
                    <a:pt x="56" y="79"/>
                    <a:pt x="56" y="79"/>
                  </a:cubicBezTo>
                  <a:lnTo>
                    <a:pt x="71" y="79"/>
                  </a:lnTo>
                  <a:close/>
                  <a:moveTo>
                    <a:pt x="61" y="77"/>
                  </a:moveTo>
                  <a:cubicBezTo>
                    <a:pt x="64" y="74"/>
                    <a:pt x="64" y="74"/>
                    <a:pt x="64" y="74"/>
                  </a:cubicBezTo>
                  <a:cubicBezTo>
                    <a:pt x="67" y="77"/>
                    <a:pt x="67" y="77"/>
                    <a:pt x="67" y="77"/>
                  </a:cubicBezTo>
                  <a:lnTo>
                    <a:pt x="61" y="77"/>
                  </a:lnTo>
                  <a:close/>
                  <a:moveTo>
                    <a:pt x="74" y="64"/>
                  </a:moveTo>
                  <a:cubicBezTo>
                    <a:pt x="69" y="64"/>
                    <a:pt x="69" y="64"/>
                    <a:pt x="69" y="64"/>
                  </a:cubicBezTo>
                  <a:cubicBezTo>
                    <a:pt x="74" y="58"/>
                    <a:pt x="74" y="58"/>
                    <a:pt x="74" y="58"/>
                  </a:cubicBezTo>
                  <a:cubicBezTo>
                    <a:pt x="69" y="58"/>
                    <a:pt x="69" y="58"/>
                    <a:pt x="69" y="58"/>
                  </a:cubicBezTo>
                  <a:cubicBezTo>
                    <a:pt x="76" y="50"/>
                    <a:pt x="76" y="50"/>
                    <a:pt x="76" y="50"/>
                  </a:cubicBezTo>
                  <a:cubicBezTo>
                    <a:pt x="84" y="58"/>
                    <a:pt x="84" y="58"/>
                    <a:pt x="84" y="58"/>
                  </a:cubicBezTo>
                  <a:cubicBezTo>
                    <a:pt x="79" y="58"/>
                    <a:pt x="79" y="58"/>
                    <a:pt x="79" y="58"/>
                  </a:cubicBezTo>
                  <a:cubicBezTo>
                    <a:pt x="84" y="64"/>
                    <a:pt x="84" y="64"/>
                    <a:pt x="84" y="64"/>
                  </a:cubicBezTo>
                  <a:cubicBezTo>
                    <a:pt x="79" y="64"/>
                    <a:pt x="79" y="64"/>
                    <a:pt x="79" y="64"/>
                  </a:cubicBezTo>
                  <a:cubicBezTo>
                    <a:pt x="92" y="77"/>
                    <a:pt x="92" y="77"/>
                    <a:pt x="92" y="77"/>
                  </a:cubicBezTo>
                  <a:cubicBezTo>
                    <a:pt x="78" y="77"/>
                    <a:pt x="78" y="77"/>
                    <a:pt x="78" y="77"/>
                  </a:cubicBezTo>
                  <a:cubicBezTo>
                    <a:pt x="78" y="94"/>
                    <a:pt x="78" y="94"/>
                    <a:pt x="78" y="94"/>
                  </a:cubicBezTo>
                  <a:cubicBezTo>
                    <a:pt x="75" y="94"/>
                    <a:pt x="75" y="94"/>
                    <a:pt x="75" y="94"/>
                  </a:cubicBezTo>
                  <a:cubicBezTo>
                    <a:pt x="75" y="77"/>
                    <a:pt x="75" y="77"/>
                    <a:pt x="75" y="77"/>
                  </a:cubicBezTo>
                  <a:cubicBezTo>
                    <a:pt x="69" y="77"/>
                    <a:pt x="69" y="77"/>
                    <a:pt x="69" y="77"/>
                  </a:cubicBezTo>
                  <a:cubicBezTo>
                    <a:pt x="65" y="73"/>
                    <a:pt x="65" y="73"/>
                    <a:pt x="65" y="73"/>
                  </a:cubicBezTo>
                  <a:lnTo>
                    <a:pt x="74" y="64"/>
                  </a:lnTo>
                  <a:close/>
                  <a:moveTo>
                    <a:pt x="49" y="64"/>
                  </a:moveTo>
                  <a:cubicBezTo>
                    <a:pt x="43" y="64"/>
                    <a:pt x="43" y="64"/>
                    <a:pt x="43" y="64"/>
                  </a:cubicBezTo>
                  <a:cubicBezTo>
                    <a:pt x="48" y="58"/>
                    <a:pt x="48" y="58"/>
                    <a:pt x="48" y="58"/>
                  </a:cubicBezTo>
                  <a:cubicBezTo>
                    <a:pt x="43" y="58"/>
                    <a:pt x="43" y="58"/>
                    <a:pt x="43" y="58"/>
                  </a:cubicBezTo>
                  <a:cubicBezTo>
                    <a:pt x="51" y="50"/>
                    <a:pt x="51" y="50"/>
                    <a:pt x="51" y="50"/>
                  </a:cubicBezTo>
                  <a:cubicBezTo>
                    <a:pt x="59" y="58"/>
                    <a:pt x="59" y="58"/>
                    <a:pt x="59" y="58"/>
                  </a:cubicBezTo>
                  <a:cubicBezTo>
                    <a:pt x="53" y="58"/>
                    <a:pt x="53" y="58"/>
                    <a:pt x="53" y="58"/>
                  </a:cubicBezTo>
                  <a:cubicBezTo>
                    <a:pt x="59" y="64"/>
                    <a:pt x="59" y="64"/>
                    <a:pt x="59" y="64"/>
                  </a:cubicBezTo>
                  <a:cubicBezTo>
                    <a:pt x="54" y="64"/>
                    <a:pt x="54" y="64"/>
                    <a:pt x="54" y="64"/>
                  </a:cubicBezTo>
                  <a:cubicBezTo>
                    <a:pt x="62" y="73"/>
                    <a:pt x="62" y="73"/>
                    <a:pt x="62" y="73"/>
                  </a:cubicBezTo>
                  <a:cubicBezTo>
                    <a:pt x="58" y="77"/>
                    <a:pt x="58" y="77"/>
                    <a:pt x="58" y="77"/>
                  </a:cubicBezTo>
                  <a:cubicBezTo>
                    <a:pt x="52" y="77"/>
                    <a:pt x="52" y="77"/>
                    <a:pt x="52" y="77"/>
                  </a:cubicBezTo>
                  <a:cubicBezTo>
                    <a:pt x="52" y="94"/>
                    <a:pt x="52" y="94"/>
                    <a:pt x="52" y="94"/>
                  </a:cubicBezTo>
                  <a:cubicBezTo>
                    <a:pt x="49" y="94"/>
                    <a:pt x="49" y="94"/>
                    <a:pt x="49" y="94"/>
                  </a:cubicBezTo>
                  <a:cubicBezTo>
                    <a:pt x="49" y="77"/>
                    <a:pt x="49" y="77"/>
                    <a:pt x="49" y="77"/>
                  </a:cubicBezTo>
                  <a:cubicBezTo>
                    <a:pt x="42" y="77"/>
                    <a:pt x="42" y="77"/>
                    <a:pt x="42" y="77"/>
                  </a:cubicBezTo>
                  <a:cubicBezTo>
                    <a:pt x="39" y="74"/>
                    <a:pt x="39" y="74"/>
                    <a:pt x="39" y="74"/>
                  </a:cubicBezTo>
                  <a:lnTo>
                    <a:pt x="49" y="64"/>
                  </a:lnTo>
                  <a:close/>
                  <a:moveTo>
                    <a:pt x="40" y="77"/>
                  </a:moveTo>
                  <a:cubicBezTo>
                    <a:pt x="35" y="77"/>
                    <a:pt x="35" y="77"/>
                    <a:pt x="35" y="77"/>
                  </a:cubicBezTo>
                  <a:cubicBezTo>
                    <a:pt x="38" y="75"/>
                    <a:pt x="38" y="75"/>
                    <a:pt x="38" y="75"/>
                  </a:cubicBezTo>
                  <a:lnTo>
                    <a:pt x="40" y="77"/>
                  </a:lnTo>
                  <a:close/>
                  <a:moveTo>
                    <a:pt x="8" y="77"/>
                  </a:moveTo>
                  <a:cubicBezTo>
                    <a:pt x="22" y="64"/>
                    <a:pt x="22" y="64"/>
                    <a:pt x="22" y="64"/>
                  </a:cubicBezTo>
                  <a:cubicBezTo>
                    <a:pt x="16" y="64"/>
                    <a:pt x="16" y="64"/>
                    <a:pt x="16" y="64"/>
                  </a:cubicBezTo>
                  <a:cubicBezTo>
                    <a:pt x="22" y="58"/>
                    <a:pt x="22" y="58"/>
                    <a:pt x="22" y="58"/>
                  </a:cubicBezTo>
                  <a:cubicBezTo>
                    <a:pt x="16" y="58"/>
                    <a:pt x="16" y="58"/>
                    <a:pt x="16" y="58"/>
                  </a:cubicBezTo>
                  <a:cubicBezTo>
                    <a:pt x="24" y="50"/>
                    <a:pt x="24" y="50"/>
                    <a:pt x="24" y="50"/>
                  </a:cubicBezTo>
                  <a:cubicBezTo>
                    <a:pt x="32" y="58"/>
                    <a:pt x="32" y="58"/>
                    <a:pt x="32" y="58"/>
                  </a:cubicBezTo>
                  <a:cubicBezTo>
                    <a:pt x="27" y="58"/>
                    <a:pt x="27" y="58"/>
                    <a:pt x="27" y="58"/>
                  </a:cubicBezTo>
                  <a:cubicBezTo>
                    <a:pt x="32" y="64"/>
                    <a:pt x="32" y="64"/>
                    <a:pt x="32" y="64"/>
                  </a:cubicBezTo>
                  <a:cubicBezTo>
                    <a:pt x="27" y="64"/>
                    <a:pt x="27" y="64"/>
                    <a:pt x="27" y="64"/>
                  </a:cubicBezTo>
                  <a:cubicBezTo>
                    <a:pt x="36" y="74"/>
                    <a:pt x="36" y="74"/>
                    <a:pt x="36" y="74"/>
                  </a:cubicBezTo>
                  <a:cubicBezTo>
                    <a:pt x="33" y="77"/>
                    <a:pt x="33" y="77"/>
                    <a:pt x="33" y="77"/>
                  </a:cubicBezTo>
                  <a:cubicBezTo>
                    <a:pt x="26" y="77"/>
                    <a:pt x="26" y="77"/>
                    <a:pt x="26" y="77"/>
                  </a:cubicBezTo>
                  <a:cubicBezTo>
                    <a:pt x="26" y="94"/>
                    <a:pt x="26" y="94"/>
                    <a:pt x="26" y="94"/>
                  </a:cubicBezTo>
                  <a:cubicBezTo>
                    <a:pt x="23" y="94"/>
                    <a:pt x="23" y="94"/>
                    <a:pt x="23" y="94"/>
                  </a:cubicBezTo>
                  <a:cubicBezTo>
                    <a:pt x="23" y="77"/>
                    <a:pt x="23" y="77"/>
                    <a:pt x="23" y="77"/>
                  </a:cubicBezTo>
                  <a:lnTo>
                    <a:pt x="8" y="77"/>
                  </a:lnTo>
                  <a:close/>
                  <a:moveTo>
                    <a:pt x="28" y="79"/>
                  </a:moveTo>
                  <a:cubicBezTo>
                    <a:pt x="31" y="79"/>
                    <a:pt x="31" y="79"/>
                    <a:pt x="31" y="79"/>
                  </a:cubicBezTo>
                  <a:cubicBezTo>
                    <a:pt x="44" y="79"/>
                    <a:pt x="44" y="79"/>
                    <a:pt x="44" y="79"/>
                  </a:cubicBezTo>
                  <a:cubicBezTo>
                    <a:pt x="48" y="79"/>
                    <a:pt x="48" y="79"/>
                    <a:pt x="48" y="79"/>
                  </a:cubicBezTo>
                  <a:cubicBezTo>
                    <a:pt x="48" y="95"/>
                    <a:pt x="48" y="95"/>
                    <a:pt x="48" y="95"/>
                  </a:cubicBezTo>
                  <a:cubicBezTo>
                    <a:pt x="28" y="95"/>
                    <a:pt x="28" y="95"/>
                    <a:pt x="28" y="95"/>
                  </a:cubicBezTo>
                  <a:lnTo>
                    <a:pt x="28" y="79"/>
                  </a:lnTo>
                  <a:close/>
                  <a:moveTo>
                    <a:pt x="113" y="45"/>
                  </a:moveTo>
                  <a:cubicBezTo>
                    <a:pt x="129" y="51"/>
                    <a:pt x="129" y="51"/>
                    <a:pt x="129" y="51"/>
                  </a:cubicBezTo>
                  <a:cubicBezTo>
                    <a:pt x="113" y="56"/>
                    <a:pt x="113" y="56"/>
                    <a:pt x="113" y="56"/>
                  </a:cubicBezTo>
                  <a:lnTo>
                    <a:pt x="113" y="45"/>
                  </a:lnTo>
                  <a:close/>
                  <a:moveTo>
                    <a:pt x="113" y="58"/>
                  </a:moveTo>
                  <a:cubicBezTo>
                    <a:pt x="132" y="53"/>
                    <a:pt x="132" y="53"/>
                    <a:pt x="132" y="53"/>
                  </a:cubicBezTo>
                  <a:cubicBezTo>
                    <a:pt x="140" y="56"/>
                    <a:pt x="140" y="56"/>
                    <a:pt x="140" y="56"/>
                  </a:cubicBezTo>
                  <a:cubicBezTo>
                    <a:pt x="113" y="63"/>
                    <a:pt x="113" y="63"/>
                    <a:pt x="113" y="63"/>
                  </a:cubicBezTo>
                  <a:lnTo>
                    <a:pt x="113" y="58"/>
                  </a:lnTo>
                  <a:close/>
                  <a:moveTo>
                    <a:pt x="113" y="65"/>
                  </a:moveTo>
                  <a:cubicBezTo>
                    <a:pt x="142" y="57"/>
                    <a:pt x="142" y="57"/>
                    <a:pt x="142" y="57"/>
                  </a:cubicBezTo>
                  <a:cubicBezTo>
                    <a:pt x="151" y="65"/>
                    <a:pt x="151" y="65"/>
                    <a:pt x="151" y="65"/>
                  </a:cubicBezTo>
                  <a:cubicBezTo>
                    <a:pt x="144" y="63"/>
                    <a:pt x="144" y="63"/>
                    <a:pt x="144" y="63"/>
                  </a:cubicBezTo>
                  <a:cubicBezTo>
                    <a:pt x="144" y="63"/>
                    <a:pt x="144" y="63"/>
                    <a:pt x="144" y="63"/>
                  </a:cubicBezTo>
                  <a:cubicBezTo>
                    <a:pt x="113" y="71"/>
                    <a:pt x="113" y="71"/>
                    <a:pt x="113" y="71"/>
                  </a:cubicBezTo>
                  <a:lnTo>
                    <a:pt x="113" y="65"/>
                  </a:lnTo>
                  <a:close/>
                  <a:moveTo>
                    <a:pt x="143" y="55"/>
                  </a:moveTo>
                  <a:cubicBezTo>
                    <a:pt x="143" y="55"/>
                    <a:pt x="143" y="55"/>
                    <a:pt x="143" y="55"/>
                  </a:cubicBezTo>
                  <a:cubicBezTo>
                    <a:pt x="143" y="55"/>
                    <a:pt x="143" y="55"/>
                    <a:pt x="143" y="55"/>
                  </a:cubicBezTo>
                  <a:cubicBezTo>
                    <a:pt x="113" y="43"/>
                    <a:pt x="113" y="43"/>
                    <a:pt x="113" y="43"/>
                  </a:cubicBezTo>
                  <a:cubicBezTo>
                    <a:pt x="113" y="37"/>
                    <a:pt x="113" y="37"/>
                    <a:pt x="113" y="37"/>
                  </a:cubicBezTo>
                  <a:cubicBezTo>
                    <a:pt x="142" y="50"/>
                    <a:pt x="142" y="50"/>
                    <a:pt x="142" y="50"/>
                  </a:cubicBezTo>
                  <a:cubicBezTo>
                    <a:pt x="163" y="69"/>
                    <a:pt x="163" y="69"/>
                    <a:pt x="163" y="69"/>
                  </a:cubicBezTo>
                  <a:cubicBezTo>
                    <a:pt x="163" y="73"/>
                    <a:pt x="163" y="73"/>
                    <a:pt x="163" y="73"/>
                  </a:cubicBezTo>
                  <a:lnTo>
                    <a:pt x="143" y="55"/>
                  </a:lnTo>
                  <a:close/>
                  <a:moveTo>
                    <a:pt x="163" y="43"/>
                  </a:moveTo>
                  <a:cubicBezTo>
                    <a:pt x="145" y="32"/>
                    <a:pt x="145" y="32"/>
                    <a:pt x="145" y="32"/>
                  </a:cubicBezTo>
                  <a:cubicBezTo>
                    <a:pt x="144" y="32"/>
                    <a:pt x="144" y="32"/>
                    <a:pt x="144" y="32"/>
                  </a:cubicBezTo>
                  <a:cubicBezTo>
                    <a:pt x="122" y="39"/>
                    <a:pt x="122" y="39"/>
                    <a:pt x="122" y="39"/>
                  </a:cubicBezTo>
                  <a:cubicBezTo>
                    <a:pt x="122" y="39"/>
                    <a:pt x="122" y="39"/>
                    <a:pt x="122" y="39"/>
                  </a:cubicBezTo>
                  <a:cubicBezTo>
                    <a:pt x="115" y="36"/>
                    <a:pt x="115" y="36"/>
                    <a:pt x="115" y="36"/>
                  </a:cubicBezTo>
                  <a:cubicBezTo>
                    <a:pt x="144" y="25"/>
                    <a:pt x="144" y="25"/>
                    <a:pt x="144" y="25"/>
                  </a:cubicBezTo>
                  <a:cubicBezTo>
                    <a:pt x="162" y="37"/>
                    <a:pt x="162" y="37"/>
                    <a:pt x="162" y="37"/>
                  </a:cubicBezTo>
                  <a:cubicBezTo>
                    <a:pt x="162" y="37"/>
                    <a:pt x="163" y="37"/>
                    <a:pt x="163" y="37"/>
                  </a:cubicBezTo>
                  <a:lnTo>
                    <a:pt x="163" y="43"/>
                  </a:lnTo>
                  <a:close/>
                  <a:moveTo>
                    <a:pt x="144" y="48"/>
                  </a:moveTo>
                  <a:cubicBezTo>
                    <a:pt x="143" y="48"/>
                    <a:pt x="143" y="48"/>
                    <a:pt x="143" y="48"/>
                  </a:cubicBezTo>
                  <a:cubicBezTo>
                    <a:pt x="125" y="40"/>
                    <a:pt x="125" y="40"/>
                    <a:pt x="125" y="40"/>
                  </a:cubicBezTo>
                  <a:cubicBezTo>
                    <a:pt x="144" y="34"/>
                    <a:pt x="144" y="34"/>
                    <a:pt x="144" y="34"/>
                  </a:cubicBezTo>
                  <a:cubicBezTo>
                    <a:pt x="162" y="45"/>
                    <a:pt x="162" y="45"/>
                    <a:pt x="162" y="45"/>
                  </a:cubicBezTo>
                  <a:cubicBezTo>
                    <a:pt x="162" y="45"/>
                    <a:pt x="163" y="45"/>
                    <a:pt x="163" y="45"/>
                  </a:cubicBezTo>
                  <a:cubicBezTo>
                    <a:pt x="163" y="66"/>
                    <a:pt x="163" y="66"/>
                    <a:pt x="163" y="66"/>
                  </a:cubicBezTo>
                  <a:lnTo>
                    <a:pt x="144" y="48"/>
                  </a:lnTo>
                  <a:close/>
                  <a:moveTo>
                    <a:pt x="163" y="35"/>
                  </a:moveTo>
                  <a:cubicBezTo>
                    <a:pt x="145" y="23"/>
                    <a:pt x="145" y="23"/>
                    <a:pt x="145" y="23"/>
                  </a:cubicBezTo>
                  <a:cubicBezTo>
                    <a:pt x="144" y="23"/>
                    <a:pt x="144" y="23"/>
                    <a:pt x="144" y="23"/>
                  </a:cubicBezTo>
                  <a:cubicBezTo>
                    <a:pt x="113" y="35"/>
                    <a:pt x="113" y="35"/>
                    <a:pt x="113" y="35"/>
                  </a:cubicBezTo>
                  <a:cubicBezTo>
                    <a:pt x="113" y="30"/>
                    <a:pt x="113" y="30"/>
                    <a:pt x="113" y="30"/>
                  </a:cubicBezTo>
                  <a:cubicBezTo>
                    <a:pt x="144" y="18"/>
                    <a:pt x="144" y="18"/>
                    <a:pt x="144" y="18"/>
                  </a:cubicBezTo>
                  <a:cubicBezTo>
                    <a:pt x="162" y="30"/>
                    <a:pt x="162" y="30"/>
                    <a:pt x="162" y="30"/>
                  </a:cubicBezTo>
                  <a:cubicBezTo>
                    <a:pt x="162" y="30"/>
                    <a:pt x="163" y="30"/>
                    <a:pt x="163" y="30"/>
                  </a:cubicBezTo>
                  <a:lnTo>
                    <a:pt x="163" y="35"/>
                  </a:lnTo>
                  <a:close/>
                  <a:moveTo>
                    <a:pt x="113" y="73"/>
                  </a:moveTo>
                  <a:cubicBezTo>
                    <a:pt x="144" y="64"/>
                    <a:pt x="144" y="64"/>
                    <a:pt x="144" y="64"/>
                  </a:cubicBezTo>
                  <a:cubicBezTo>
                    <a:pt x="154" y="68"/>
                    <a:pt x="154" y="68"/>
                    <a:pt x="154" y="68"/>
                  </a:cubicBezTo>
                  <a:cubicBezTo>
                    <a:pt x="162" y="76"/>
                    <a:pt x="162" y="76"/>
                    <a:pt x="162" y="76"/>
                  </a:cubicBezTo>
                  <a:cubicBezTo>
                    <a:pt x="144" y="69"/>
                    <a:pt x="144" y="69"/>
                    <a:pt x="144" y="69"/>
                  </a:cubicBezTo>
                  <a:cubicBezTo>
                    <a:pt x="144" y="69"/>
                    <a:pt x="144" y="69"/>
                    <a:pt x="144" y="69"/>
                  </a:cubicBezTo>
                  <a:cubicBezTo>
                    <a:pt x="113" y="77"/>
                    <a:pt x="113" y="77"/>
                    <a:pt x="113" y="77"/>
                  </a:cubicBezTo>
                  <a:lnTo>
                    <a:pt x="113" y="73"/>
                  </a:lnTo>
                  <a:close/>
                  <a:moveTo>
                    <a:pt x="145" y="9"/>
                  </a:moveTo>
                  <a:cubicBezTo>
                    <a:pt x="163" y="20"/>
                    <a:pt x="163" y="20"/>
                    <a:pt x="163" y="20"/>
                  </a:cubicBezTo>
                  <a:cubicBezTo>
                    <a:pt x="163" y="28"/>
                    <a:pt x="163" y="28"/>
                    <a:pt x="163" y="28"/>
                  </a:cubicBezTo>
                  <a:cubicBezTo>
                    <a:pt x="145" y="17"/>
                    <a:pt x="145" y="17"/>
                    <a:pt x="145" y="17"/>
                  </a:cubicBezTo>
                  <a:cubicBezTo>
                    <a:pt x="144" y="16"/>
                    <a:pt x="144" y="16"/>
                    <a:pt x="144" y="16"/>
                  </a:cubicBezTo>
                  <a:cubicBezTo>
                    <a:pt x="113" y="28"/>
                    <a:pt x="113" y="28"/>
                    <a:pt x="113" y="28"/>
                  </a:cubicBezTo>
                  <a:cubicBezTo>
                    <a:pt x="113" y="21"/>
                    <a:pt x="113" y="21"/>
                    <a:pt x="113" y="21"/>
                  </a:cubicBezTo>
                  <a:lnTo>
                    <a:pt x="145" y="9"/>
                  </a:lnTo>
                  <a:close/>
                  <a:moveTo>
                    <a:pt x="113" y="79"/>
                  </a:moveTo>
                  <a:cubicBezTo>
                    <a:pt x="144" y="71"/>
                    <a:pt x="144" y="71"/>
                    <a:pt x="144" y="71"/>
                  </a:cubicBezTo>
                  <a:cubicBezTo>
                    <a:pt x="163" y="78"/>
                    <a:pt x="163" y="78"/>
                    <a:pt x="163" y="78"/>
                  </a:cubicBezTo>
                  <a:cubicBezTo>
                    <a:pt x="163" y="84"/>
                    <a:pt x="163" y="84"/>
                    <a:pt x="163" y="84"/>
                  </a:cubicBezTo>
                  <a:cubicBezTo>
                    <a:pt x="144" y="77"/>
                    <a:pt x="144" y="77"/>
                    <a:pt x="144" y="77"/>
                  </a:cubicBezTo>
                  <a:cubicBezTo>
                    <a:pt x="144" y="77"/>
                    <a:pt x="144" y="77"/>
                    <a:pt x="144" y="77"/>
                  </a:cubicBezTo>
                  <a:cubicBezTo>
                    <a:pt x="113" y="85"/>
                    <a:pt x="113" y="85"/>
                    <a:pt x="113" y="85"/>
                  </a:cubicBezTo>
                  <a:lnTo>
                    <a:pt x="113" y="79"/>
                  </a:lnTo>
                  <a:close/>
                  <a:moveTo>
                    <a:pt x="278" y="41"/>
                  </a:moveTo>
                  <a:cubicBezTo>
                    <a:pt x="278" y="48"/>
                    <a:pt x="278" y="48"/>
                    <a:pt x="278" y="48"/>
                  </a:cubicBezTo>
                  <a:cubicBezTo>
                    <a:pt x="272" y="48"/>
                    <a:pt x="272" y="48"/>
                    <a:pt x="272" y="48"/>
                  </a:cubicBezTo>
                  <a:cubicBezTo>
                    <a:pt x="272" y="41"/>
                    <a:pt x="272" y="41"/>
                    <a:pt x="272" y="41"/>
                  </a:cubicBezTo>
                  <a:lnTo>
                    <a:pt x="278" y="41"/>
                  </a:lnTo>
                  <a:close/>
                  <a:moveTo>
                    <a:pt x="287" y="41"/>
                  </a:moveTo>
                  <a:cubicBezTo>
                    <a:pt x="287" y="48"/>
                    <a:pt x="287" y="48"/>
                    <a:pt x="287" y="48"/>
                  </a:cubicBezTo>
                  <a:cubicBezTo>
                    <a:pt x="280" y="48"/>
                    <a:pt x="280" y="48"/>
                    <a:pt x="280" y="48"/>
                  </a:cubicBezTo>
                  <a:cubicBezTo>
                    <a:pt x="280" y="41"/>
                    <a:pt x="280" y="41"/>
                    <a:pt x="280" y="41"/>
                  </a:cubicBezTo>
                  <a:lnTo>
                    <a:pt x="287" y="41"/>
                  </a:lnTo>
                  <a:close/>
                  <a:moveTo>
                    <a:pt x="295" y="41"/>
                  </a:moveTo>
                  <a:cubicBezTo>
                    <a:pt x="295" y="48"/>
                    <a:pt x="295" y="48"/>
                    <a:pt x="295" y="48"/>
                  </a:cubicBezTo>
                  <a:cubicBezTo>
                    <a:pt x="288" y="48"/>
                    <a:pt x="288" y="48"/>
                    <a:pt x="288" y="48"/>
                  </a:cubicBezTo>
                  <a:cubicBezTo>
                    <a:pt x="288" y="41"/>
                    <a:pt x="288" y="41"/>
                    <a:pt x="288" y="41"/>
                  </a:cubicBezTo>
                  <a:lnTo>
                    <a:pt x="295" y="41"/>
                  </a:lnTo>
                  <a:close/>
                  <a:moveTo>
                    <a:pt x="304" y="41"/>
                  </a:moveTo>
                  <a:cubicBezTo>
                    <a:pt x="304" y="48"/>
                    <a:pt x="304" y="48"/>
                    <a:pt x="304" y="48"/>
                  </a:cubicBezTo>
                  <a:cubicBezTo>
                    <a:pt x="297" y="48"/>
                    <a:pt x="297" y="48"/>
                    <a:pt x="297" y="48"/>
                  </a:cubicBezTo>
                  <a:cubicBezTo>
                    <a:pt x="297" y="41"/>
                    <a:pt x="297" y="41"/>
                    <a:pt x="297" y="41"/>
                  </a:cubicBezTo>
                  <a:lnTo>
                    <a:pt x="304" y="41"/>
                  </a:lnTo>
                  <a:close/>
                  <a:moveTo>
                    <a:pt x="312" y="41"/>
                  </a:moveTo>
                  <a:cubicBezTo>
                    <a:pt x="312" y="48"/>
                    <a:pt x="312" y="48"/>
                    <a:pt x="312" y="48"/>
                  </a:cubicBezTo>
                  <a:cubicBezTo>
                    <a:pt x="305" y="48"/>
                    <a:pt x="305" y="48"/>
                    <a:pt x="305" y="48"/>
                  </a:cubicBezTo>
                  <a:cubicBezTo>
                    <a:pt x="305" y="41"/>
                    <a:pt x="305" y="41"/>
                    <a:pt x="305" y="41"/>
                  </a:cubicBezTo>
                  <a:lnTo>
                    <a:pt x="312" y="41"/>
                  </a:lnTo>
                  <a:close/>
                  <a:moveTo>
                    <a:pt x="295" y="67"/>
                  </a:moveTo>
                  <a:cubicBezTo>
                    <a:pt x="288" y="67"/>
                    <a:pt x="288" y="67"/>
                    <a:pt x="288" y="67"/>
                  </a:cubicBezTo>
                  <a:cubicBezTo>
                    <a:pt x="288" y="60"/>
                    <a:pt x="288" y="60"/>
                    <a:pt x="288" y="60"/>
                  </a:cubicBezTo>
                  <a:cubicBezTo>
                    <a:pt x="295" y="60"/>
                    <a:pt x="295" y="60"/>
                    <a:pt x="295" y="60"/>
                  </a:cubicBezTo>
                  <a:lnTo>
                    <a:pt x="295" y="67"/>
                  </a:lnTo>
                  <a:close/>
                  <a:moveTo>
                    <a:pt x="297" y="60"/>
                  </a:moveTo>
                  <a:cubicBezTo>
                    <a:pt x="304" y="60"/>
                    <a:pt x="304" y="60"/>
                    <a:pt x="304" y="60"/>
                  </a:cubicBezTo>
                  <a:cubicBezTo>
                    <a:pt x="304" y="67"/>
                    <a:pt x="304" y="67"/>
                    <a:pt x="304" y="67"/>
                  </a:cubicBezTo>
                  <a:cubicBezTo>
                    <a:pt x="297" y="67"/>
                    <a:pt x="297" y="67"/>
                    <a:pt x="297" y="67"/>
                  </a:cubicBezTo>
                  <a:lnTo>
                    <a:pt x="297" y="60"/>
                  </a:lnTo>
                  <a:close/>
                  <a:moveTo>
                    <a:pt x="287" y="67"/>
                  </a:moveTo>
                  <a:cubicBezTo>
                    <a:pt x="280" y="67"/>
                    <a:pt x="280" y="67"/>
                    <a:pt x="280" y="67"/>
                  </a:cubicBezTo>
                  <a:cubicBezTo>
                    <a:pt x="280" y="60"/>
                    <a:pt x="280" y="60"/>
                    <a:pt x="280" y="60"/>
                  </a:cubicBezTo>
                  <a:cubicBezTo>
                    <a:pt x="287" y="60"/>
                    <a:pt x="287" y="60"/>
                    <a:pt x="287" y="60"/>
                  </a:cubicBezTo>
                  <a:lnTo>
                    <a:pt x="287" y="67"/>
                  </a:lnTo>
                  <a:close/>
                  <a:moveTo>
                    <a:pt x="278" y="67"/>
                  </a:moveTo>
                  <a:cubicBezTo>
                    <a:pt x="272" y="67"/>
                    <a:pt x="272" y="67"/>
                    <a:pt x="272" y="67"/>
                  </a:cubicBezTo>
                  <a:cubicBezTo>
                    <a:pt x="272" y="60"/>
                    <a:pt x="272" y="60"/>
                    <a:pt x="272" y="60"/>
                  </a:cubicBezTo>
                  <a:cubicBezTo>
                    <a:pt x="278" y="60"/>
                    <a:pt x="278" y="60"/>
                    <a:pt x="278" y="60"/>
                  </a:cubicBezTo>
                  <a:lnTo>
                    <a:pt x="278" y="67"/>
                  </a:lnTo>
                  <a:close/>
                  <a:moveTo>
                    <a:pt x="278" y="69"/>
                  </a:moveTo>
                  <a:cubicBezTo>
                    <a:pt x="278" y="77"/>
                    <a:pt x="278" y="77"/>
                    <a:pt x="278" y="77"/>
                  </a:cubicBezTo>
                  <a:cubicBezTo>
                    <a:pt x="272" y="77"/>
                    <a:pt x="272" y="77"/>
                    <a:pt x="272" y="77"/>
                  </a:cubicBezTo>
                  <a:cubicBezTo>
                    <a:pt x="272" y="69"/>
                    <a:pt x="272" y="69"/>
                    <a:pt x="272" y="69"/>
                  </a:cubicBezTo>
                  <a:lnTo>
                    <a:pt x="278" y="69"/>
                  </a:lnTo>
                  <a:close/>
                  <a:moveTo>
                    <a:pt x="280" y="69"/>
                  </a:moveTo>
                  <a:cubicBezTo>
                    <a:pt x="287" y="69"/>
                    <a:pt x="287" y="69"/>
                    <a:pt x="287" y="69"/>
                  </a:cubicBezTo>
                  <a:cubicBezTo>
                    <a:pt x="287" y="77"/>
                    <a:pt x="287" y="77"/>
                    <a:pt x="287" y="77"/>
                  </a:cubicBezTo>
                  <a:cubicBezTo>
                    <a:pt x="280" y="77"/>
                    <a:pt x="280" y="77"/>
                    <a:pt x="280" y="77"/>
                  </a:cubicBezTo>
                  <a:lnTo>
                    <a:pt x="280" y="69"/>
                  </a:lnTo>
                  <a:close/>
                  <a:moveTo>
                    <a:pt x="288" y="69"/>
                  </a:moveTo>
                  <a:cubicBezTo>
                    <a:pt x="295" y="69"/>
                    <a:pt x="295" y="69"/>
                    <a:pt x="295" y="69"/>
                  </a:cubicBezTo>
                  <a:cubicBezTo>
                    <a:pt x="295" y="77"/>
                    <a:pt x="295" y="77"/>
                    <a:pt x="295" y="77"/>
                  </a:cubicBezTo>
                  <a:cubicBezTo>
                    <a:pt x="288" y="77"/>
                    <a:pt x="288" y="77"/>
                    <a:pt x="288" y="77"/>
                  </a:cubicBezTo>
                  <a:lnTo>
                    <a:pt x="288" y="69"/>
                  </a:lnTo>
                  <a:close/>
                  <a:moveTo>
                    <a:pt x="297" y="69"/>
                  </a:moveTo>
                  <a:cubicBezTo>
                    <a:pt x="304" y="69"/>
                    <a:pt x="304" y="69"/>
                    <a:pt x="304" y="69"/>
                  </a:cubicBezTo>
                  <a:cubicBezTo>
                    <a:pt x="304" y="77"/>
                    <a:pt x="304" y="77"/>
                    <a:pt x="304" y="77"/>
                  </a:cubicBezTo>
                  <a:cubicBezTo>
                    <a:pt x="297" y="77"/>
                    <a:pt x="297" y="77"/>
                    <a:pt x="297" y="77"/>
                  </a:cubicBezTo>
                  <a:lnTo>
                    <a:pt x="297" y="69"/>
                  </a:lnTo>
                  <a:close/>
                  <a:moveTo>
                    <a:pt x="305" y="69"/>
                  </a:moveTo>
                  <a:cubicBezTo>
                    <a:pt x="312" y="69"/>
                    <a:pt x="312" y="69"/>
                    <a:pt x="312" y="69"/>
                  </a:cubicBezTo>
                  <a:cubicBezTo>
                    <a:pt x="312" y="77"/>
                    <a:pt x="312" y="77"/>
                    <a:pt x="312" y="77"/>
                  </a:cubicBezTo>
                  <a:cubicBezTo>
                    <a:pt x="305" y="77"/>
                    <a:pt x="305" y="77"/>
                    <a:pt x="305" y="77"/>
                  </a:cubicBezTo>
                  <a:lnTo>
                    <a:pt x="305" y="69"/>
                  </a:lnTo>
                  <a:close/>
                  <a:moveTo>
                    <a:pt x="305" y="67"/>
                  </a:moveTo>
                  <a:cubicBezTo>
                    <a:pt x="305" y="60"/>
                    <a:pt x="305" y="60"/>
                    <a:pt x="305" y="60"/>
                  </a:cubicBezTo>
                  <a:cubicBezTo>
                    <a:pt x="312" y="60"/>
                    <a:pt x="312" y="60"/>
                    <a:pt x="312" y="60"/>
                  </a:cubicBezTo>
                  <a:cubicBezTo>
                    <a:pt x="312" y="67"/>
                    <a:pt x="312" y="67"/>
                    <a:pt x="312" y="67"/>
                  </a:cubicBezTo>
                  <a:lnTo>
                    <a:pt x="305" y="67"/>
                  </a:lnTo>
                  <a:close/>
                  <a:moveTo>
                    <a:pt x="305" y="58"/>
                  </a:moveTo>
                  <a:cubicBezTo>
                    <a:pt x="305" y="50"/>
                    <a:pt x="305" y="50"/>
                    <a:pt x="305" y="50"/>
                  </a:cubicBezTo>
                  <a:cubicBezTo>
                    <a:pt x="312" y="50"/>
                    <a:pt x="312" y="50"/>
                    <a:pt x="312" y="50"/>
                  </a:cubicBezTo>
                  <a:cubicBezTo>
                    <a:pt x="312" y="58"/>
                    <a:pt x="312" y="58"/>
                    <a:pt x="312" y="58"/>
                  </a:cubicBezTo>
                  <a:lnTo>
                    <a:pt x="305" y="58"/>
                  </a:lnTo>
                  <a:close/>
                  <a:moveTo>
                    <a:pt x="304" y="58"/>
                  </a:moveTo>
                  <a:cubicBezTo>
                    <a:pt x="297" y="58"/>
                    <a:pt x="297" y="58"/>
                    <a:pt x="297" y="58"/>
                  </a:cubicBezTo>
                  <a:cubicBezTo>
                    <a:pt x="297" y="50"/>
                    <a:pt x="297" y="50"/>
                    <a:pt x="297" y="50"/>
                  </a:cubicBezTo>
                  <a:cubicBezTo>
                    <a:pt x="304" y="50"/>
                    <a:pt x="304" y="50"/>
                    <a:pt x="304" y="50"/>
                  </a:cubicBezTo>
                  <a:lnTo>
                    <a:pt x="304" y="58"/>
                  </a:lnTo>
                  <a:close/>
                  <a:moveTo>
                    <a:pt x="295" y="58"/>
                  </a:moveTo>
                  <a:cubicBezTo>
                    <a:pt x="288" y="58"/>
                    <a:pt x="288" y="58"/>
                    <a:pt x="288" y="58"/>
                  </a:cubicBezTo>
                  <a:cubicBezTo>
                    <a:pt x="288" y="50"/>
                    <a:pt x="288" y="50"/>
                    <a:pt x="288" y="50"/>
                  </a:cubicBezTo>
                  <a:cubicBezTo>
                    <a:pt x="295" y="50"/>
                    <a:pt x="295" y="50"/>
                    <a:pt x="295" y="50"/>
                  </a:cubicBezTo>
                  <a:lnTo>
                    <a:pt x="295" y="58"/>
                  </a:lnTo>
                  <a:close/>
                  <a:moveTo>
                    <a:pt x="287" y="58"/>
                  </a:moveTo>
                  <a:cubicBezTo>
                    <a:pt x="280" y="58"/>
                    <a:pt x="280" y="58"/>
                    <a:pt x="280" y="58"/>
                  </a:cubicBezTo>
                  <a:cubicBezTo>
                    <a:pt x="280" y="50"/>
                    <a:pt x="280" y="50"/>
                    <a:pt x="280" y="50"/>
                  </a:cubicBezTo>
                  <a:cubicBezTo>
                    <a:pt x="287" y="50"/>
                    <a:pt x="287" y="50"/>
                    <a:pt x="287" y="50"/>
                  </a:cubicBezTo>
                  <a:lnTo>
                    <a:pt x="287" y="58"/>
                  </a:lnTo>
                  <a:close/>
                  <a:moveTo>
                    <a:pt x="278" y="58"/>
                  </a:moveTo>
                  <a:cubicBezTo>
                    <a:pt x="272" y="58"/>
                    <a:pt x="272" y="58"/>
                    <a:pt x="272" y="58"/>
                  </a:cubicBezTo>
                  <a:cubicBezTo>
                    <a:pt x="272" y="50"/>
                    <a:pt x="272" y="50"/>
                    <a:pt x="272" y="50"/>
                  </a:cubicBezTo>
                  <a:cubicBezTo>
                    <a:pt x="278" y="50"/>
                    <a:pt x="278" y="50"/>
                    <a:pt x="278" y="50"/>
                  </a:cubicBezTo>
                  <a:lnTo>
                    <a:pt x="278" y="58"/>
                  </a:lnTo>
                  <a:close/>
                  <a:moveTo>
                    <a:pt x="270" y="58"/>
                  </a:moveTo>
                  <a:cubicBezTo>
                    <a:pt x="263" y="58"/>
                    <a:pt x="263" y="58"/>
                    <a:pt x="263" y="58"/>
                  </a:cubicBezTo>
                  <a:cubicBezTo>
                    <a:pt x="263" y="50"/>
                    <a:pt x="263" y="50"/>
                    <a:pt x="263" y="50"/>
                  </a:cubicBezTo>
                  <a:cubicBezTo>
                    <a:pt x="270" y="50"/>
                    <a:pt x="270" y="50"/>
                    <a:pt x="270" y="50"/>
                  </a:cubicBezTo>
                  <a:lnTo>
                    <a:pt x="270" y="58"/>
                  </a:lnTo>
                  <a:close/>
                  <a:moveTo>
                    <a:pt x="270" y="60"/>
                  </a:moveTo>
                  <a:cubicBezTo>
                    <a:pt x="270" y="67"/>
                    <a:pt x="270" y="67"/>
                    <a:pt x="270" y="67"/>
                  </a:cubicBezTo>
                  <a:cubicBezTo>
                    <a:pt x="263" y="67"/>
                    <a:pt x="263" y="67"/>
                    <a:pt x="263" y="67"/>
                  </a:cubicBezTo>
                  <a:cubicBezTo>
                    <a:pt x="263" y="60"/>
                    <a:pt x="263" y="60"/>
                    <a:pt x="263" y="60"/>
                  </a:cubicBezTo>
                  <a:lnTo>
                    <a:pt x="270" y="60"/>
                  </a:lnTo>
                  <a:close/>
                  <a:moveTo>
                    <a:pt x="270" y="69"/>
                  </a:moveTo>
                  <a:cubicBezTo>
                    <a:pt x="270" y="77"/>
                    <a:pt x="270" y="77"/>
                    <a:pt x="270" y="77"/>
                  </a:cubicBezTo>
                  <a:cubicBezTo>
                    <a:pt x="263" y="77"/>
                    <a:pt x="263" y="77"/>
                    <a:pt x="263" y="77"/>
                  </a:cubicBezTo>
                  <a:cubicBezTo>
                    <a:pt x="263" y="69"/>
                    <a:pt x="263" y="69"/>
                    <a:pt x="263" y="69"/>
                  </a:cubicBezTo>
                  <a:lnTo>
                    <a:pt x="270" y="69"/>
                  </a:lnTo>
                  <a:close/>
                  <a:moveTo>
                    <a:pt x="270" y="79"/>
                  </a:moveTo>
                  <a:cubicBezTo>
                    <a:pt x="270" y="86"/>
                    <a:pt x="270" y="86"/>
                    <a:pt x="270" y="86"/>
                  </a:cubicBezTo>
                  <a:cubicBezTo>
                    <a:pt x="263" y="86"/>
                    <a:pt x="263" y="86"/>
                    <a:pt x="263" y="86"/>
                  </a:cubicBezTo>
                  <a:cubicBezTo>
                    <a:pt x="263" y="79"/>
                    <a:pt x="263" y="79"/>
                    <a:pt x="263" y="79"/>
                  </a:cubicBezTo>
                  <a:lnTo>
                    <a:pt x="270" y="79"/>
                  </a:lnTo>
                  <a:close/>
                  <a:moveTo>
                    <a:pt x="272" y="79"/>
                  </a:moveTo>
                  <a:cubicBezTo>
                    <a:pt x="278" y="79"/>
                    <a:pt x="278" y="79"/>
                    <a:pt x="278" y="79"/>
                  </a:cubicBezTo>
                  <a:cubicBezTo>
                    <a:pt x="278" y="86"/>
                    <a:pt x="278" y="86"/>
                    <a:pt x="278" y="86"/>
                  </a:cubicBezTo>
                  <a:cubicBezTo>
                    <a:pt x="272" y="86"/>
                    <a:pt x="272" y="86"/>
                    <a:pt x="272" y="86"/>
                  </a:cubicBezTo>
                  <a:lnTo>
                    <a:pt x="272" y="79"/>
                  </a:lnTo>
                  <a:close/>
                  <a:moveTo>
                    <a:pt x="280" y="79"/>
                  </a:moveTo>
                  <a:cubicBezTo>
                    <a:pt x="287" y="79"/>
                    <a:pt x="287" y="79"/>
                    <a:pt x="287" y="79"/>
                  </a:cubicBezTo>
                  <a:cubicBezTo>
                    <a:pt x="287" y="86"/>
                    <a:pt x="287" y="86"/>
                    <a:pt x="287" y="86"/>
                  </a:cubicBezTo>
                  <a:cubicBezTo>
                    <a:pt x="280" y="86"/>
                    <a:pt x="280" y="86"/>
                    <a:pt x="280" y="86"/>
                  </a:cubicBezTo>
                  <a:lnTo>
                    <a:pt x="280" y="79"/>
                  </a:lnTo>
                  <a:close/>
                  <a:moveTo>
                    <a:pt x="288" y="79"/>
                  </a:moveTo>
                  <a:cubicBezTo>
                    <a:pt x="295" y="79"/>
                    <a:pt x="295" y="79"/>
                    <a:pt x="295" y="79"/>
                  </a:cubicBezTo>
                  <a:cubicBezTo>
                    <a:pt x="295" y="86"/>
                    <a:pt x="295" y="86"/>
                    <a:pt x="295" y="86"/>
                  </a:cubicBezTo>
                  <a:cubicBezTo>
                    <a:pt x="288" y="86"/>
                    <a:pt x="288" y="86"/>
                    <a:pt x="288" y="86"/>
                  </a:cubicBezTo>
                  <a:lnTo>
                    <a:pt x="288" y="79"/>
                  </a:lnTo>
                  <a:close/>
                  <a:moveTo>
                    <a:pt x="297" y="79"/>
                  </a:moveTo>
                  <a:cubicBezTo>
                    <a:pt x="304" y="79"/>
                    <a:pt x="304" y="79"/>
                    <a:pt x="304" y="79"/>
                  </a:cubicBezTo>
                  <a:cubicBezTo>
                    <a:pt x="304" y="86"/>
                    <a:pt x="304" y="86"/>
                    <a:pt x="304" y="86"/>
                  </a:cubicBezTo>
                  <a:cubicBezTo>
                    <a:pt x="297" y="86"/>
                    <a:pt x="297" y="86"/>
                    <a:pt x="297" y="86"/>
                  </a:cubicBezTo>
                  <a:lnTo>
                    <a:pt x="297" y="79"/>
                  </a:lnTo>
                  <a:close/>
                  <a:moveTo>
                    <a:pt x="305" y="79"/>
                  </a:moveTo>
                  <a:cubicBezTo>
                    <a:pt x="312" y="79"/>
                    <a:pt x="312" y="79"/>
                    <a:pt x="312" y="79"/>
                  </a:cubicBezTo>
                  <a:cubicBezTo>
                    <a:pt x="312" y="86"/>
                    <a:pt x="312" y="86"/>
                    <a:pt x="312" y="86"/>
                  </a:cubicBezTo>
                  <a:cubicBezTo>
                    <a:pt x="305" y="86"/>
                    <a:pt x="305" y="86"/>
                    <a:pt x="305" y="86"/>
                  </a:cubicBezTo>
                  <a:lnTo>
                    <a:pt x="305" y="79"/>
                  </a:lnTo>
                  <a:close/>
                  <a:moveTo>
                    <a:pt x="270" y="48"/>
                  </a:moveTo>
                  <a:cubicBezTo>
                    <a:pt x="263" y="48"/>
                    <a:pt x="263" y="48"/>
                    <a:pt x="263" y="48"/>
                  </a:cubicBezTo>
                  <a:cubicBezTo>
                    <a:pt x="263" y="41"/>
                    <a:pt x="263" y="41"/>
                    <a:pt x="263" y="41"/>
                  </a:cubicBezTo>
                  <a:cubicBezTo>
                    <a:pt x="270" y="41"/>
                    <a:pt x="270" y="41"/>
                    <a:pt x="270" y="41"/>
                  </a:cubicBezTo>
                  <a:lnTo>
                    <a:pt x="270" y="48"/>
                  </a:lnTo>
                  <a:close/>
                  <a:moveTo>
                    <a:pt x="263" y="88"/>
                  </a:moveTo>
                  <a:cubicBezTo>
                    <a:pt x="270" y="88"/>
                    <a:pt x="270" y="88"/>
                    <a:pt x="270" y="88"/>
                  </a:cubicBezTo>
                  <a:cubicBezTo>
                    <a:pt x="270" y="95"/>
                    <a:pt x="270" y="95"/>
                    <a:pt x="270" y="95"/>
                  </a:cubicBezTo>
                  <a:cubicBezTo>
                    <a:pt x="263" y="95"/>
                    <a:pt x="263" y="95"/>
                    <a:pt x="263" y="95"/>
                  </a:cubicBezTo>
                  <a:lnTo>
                    <a:pt x="263" y="88"/>
                  </a:lnTo>
                  <a:close/>
                  <a:moveTo>
                    <a:pt x="272" y="88"/>
                  </a:moveTo>
                  <a:cubicBezTo>
                    <a:pt x="278" y="88"/>
                    <a:pt x="278" y="88"/>
                    <a:pt x="278" y="88"/>
                  </a:cubicBezTo>
                  <a:cubicBezTo>
                    <a:pt x="278" y="95"/>
                    <a:pt x="278" y="95"/>
                    <a:pt x="278" y="95"/>
                  </a:cubicBezTo>
                  <a:cubicBezTo>
                    <a:pt x="272" y="95"/>
                    <a:pt x="272" y="95"/>
                    <a:pt x="272" y="95"/>
                  </a:cubicBezTo>
                  <a:lnTo>
                    <a:pt x="272" y="88"/>
                  </a:lnTo>
                  <a:close/>
                  <a:moveTo>
                    <a:pt x="280" y="88"/>
                  </a:moveTo>
                  <a:cubicBezTo>
                    <a:pt x="287" y="88"/>
                    <a:pt x="287" y="88"/>
                    <a:pt x="287" y="88"/>
                  </a:cubicBezTo>
                  <a:cubicBezTo>
                    <a:pt x="287" y="95"/>
                    <a:pt x="287" y="95"/>
                    <a:pt x="287" y="95"/>
                  </a:cubicBezTo>
                  <a:cubicBezTo>
                    <a:pt x="280" y="95"/>
                    <a:pt x="280" y="95"/>
                    <a:pt x="280" y="95"/>
                  </a:cubicBezTo>
                  <a:lnTo>
                    <a:pt x="280" y="88"/>
                  </a:lnTo>
                  <a:close/>
                  <a:moveTo>
                    <a:pt x="288" y="88"/>
                  </a:moveTo>
                  <a:cubicBezTo>
                    <a:pt x="295" y="88"/>
                    <a:pt x="295" y="88"/>
                    <a:pt x="295" y="88"/>
                  </a:cubicBezTo>
                  <a:cubicBezTo>
                    <a:pt x="295" y="95"/>
                    <a:pt x="295" y="95"/>
                    <a:pt x="295" y="95"/>
                  </a:cubicBezTo>
                  <a:cubicBezTo>
                    <a:pt x="288" y="95"/>
                    <a:pt x="288" y="95"/>
                    <a:pt x="288" y="95"/>
                  </a:cubicBezTo>
                  <a:lnTo>
                    <a:pt x="288" y="88"/>
                  </a:lnTo>
                  <a:close/>
                  <a:moveTo>
                    <a:pt x="297" y="88"/>
                  </a:moveTo>
                  <a:cubicBezTo>
                    <a:pt x="304" y="88"/>
                    <a:pt x="304" y="88"/>
                    <a:pt x="304" y="88"/>
                  </a:cubicBezTo>
                  <a:cubicBezTo>
                    <a:pt x="304" y="95"/>
                    <a:pt x="304" y="95"/>
                    <a:pt x="304" y="95"/>
                  </a:cubicBezTo>
                  <a:cubicBezTo>
                    <a:pt x="297" y="95"/>
                    <a:pt x="297" y="95"/>
                    <a:pt x="297" y="95"/>
                  </a:cubicBezTo>
                  <a:lnTo>
                    <a:pt x="297" y="88"/>
                  </a:lnTo>
                  <a:close/>
                  <a:moveTo>
                    <a:pt x="305" y="88"/>
                  </a:moveTo>
                  <a:cubicBezTo>
                    <a:pt x="312" y="88"/>
                    <a:pt x="312" y="88"/>
                    <a:pt x="312" y="88"/>
                  </a:cubicBezTo>
                  <a:cubicBezTo>
                    <a:pt x="312" y="95"/>
                    <a:pt x="312" y="95"/>
                    <a:pt x="312" y="95"/>
                  </a:cubicBezTo>
                  <a:cubicBezTo>
                    <a:pt x="305" y="95"/>
                    <a:pt x="305" y="95"/>
                    <a:pt x="305" y="95"/>
                  </a:cubicBezTo>
                  <a:lnTo>
                    <a:pt x="305" y="88"/>
                  </a:lnTo>
                  <a:close/>
                  <a:moveTo>
                    <a:pt x="312" y="36"/>
                  </a:moveTo>
                  <a:cubicBezTo>
                    <a:pt x="312" y="39"/>
                    <a:pt x="312" y="39"/>
                    <a:pt x="312" y="39"/>
                  </a:cubicBezTo>
                  <a:cubicBezTo>
                    <a:pt x="305" y="39"/>
                    <a:pt x="305" y="39"/>
                    <a:pt x="305" y="39"/>
                  </a:cubicBezTo>
                  <a:cubicBezTo>
                    <a:pt x="305" y="39"/>
                    <a:pt x="304" y="39"/>
                    <a:pt x="304" y="39"/>
                  </a:cubicBezTo>
                  <a:cubicBezTo>
                    <a:pt x="304" y="39"/>
                    <a:pt x="304" y="39"/>
                    <a:pt x="304" y="39"/>
                  </a:cubicBezTo>
                  <a:cubicBezTo>
                    <a:pt x="296" y="39"/>
                    <a:pt x="296" y="39"/>
                    <a:pt x="296" y="39"/>
                  </a:cubicBezTo>
                  <a:cubicBezTo>
                    <a:pt x="296" y="39"/>
                    <a:pt x="296" y="39"/>
                    <a:pt x="296" y="39"/>
                  </a:cubicBezTo>
                  <a:cubicBezTo>
                    <a:pt x="296" y="39"/>
                    <a:pt x="296" y="39"/>
                    <a:pt x="296" y="39"/>
                  </a:cubicBezTo>
                  <a:cubicBezTo>
                    <a:pt x="288" y="39"/>
                    <a:pt x="288" y="39"/>
                    <a:pt x="288" y="39"/>
                  </a:cubicBezTo>
                  <a:cubicBezTo>
                    <a:pt x="288" y="39"/>
                    <a:pt x="288" y="39"/>
                    <a:pt x="288" y="39"/>
                  </a:cubicBezTo>
                  <a:cubicBezTo>
                    <a:pt x="287" y="39"/>
                    <a:pt x="287" y="39"/>
                    <a:pt x="287" y="39"/>
                  </a:cubicBezTo>
                  <a:cubicBezTo>
                    <a:pt x="279" y="39"/>
                    <a:pt x="279" y="39"/>
                    <a:pt x="279" y="39"/>
                  </a:cubicBezTo>
                  <a:cubicBezTo>
                    <a:pt x="279" y="39"/>
                    <a:pt x="279" y="39"/>
                    <a:pt x="279" y="39"/>
                  </a:cubicBezTo>
                  <a:cubicBezTo>
                    <a:pt x="279" y="39"/>
                    <a:pt x="279" y="39"/>
                    <a:pt x="279" y="39"/>
                  </a:cubicBezTo>
                  <a:cubicBezTo>
                    <a:pt x="271" y="39"/>
                    <a:pt x="271" y="39"/>
                    <a:pt x="271" y="39"/>
                  </a:cubicBezTo>
                  <a:cubicBezTo>
                    <a:pt x="271" y="39"/>
                    <a:pt x="271" y="39"/>
                    <a:pt x="271" y="39"/>
                  </a:cubicBezTo>
                  <a:cubicBezTo>
                    <a:pt x="271" y="39"/>
                    <a:pt x="271" y="39"/>
                    <a:pt x="270" y="39"/>
                  </a:cubicBezTo>
                  <a:cubicBezTo>
                    <a:pt x="263" y="39"/>
                    <a:pt x="263" y="39"/>
                    <a:pt x="263" y="39"/>
                  </a:cubicBezTo>
                  <a:cubicBezTo>
                    <a:pt x="263" y="3"/>
                    <a:pt x="263" y="3"/>
                    <a:pt x="263" y="3"/>
                  </a:cubicBezTo>
                  <a:lnTo>
                    <a:pt x="31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81">
              <a:extLst>
                <a:ext uri="{FF2B5EF4-FFF2-40B4-BE49-F238E27FC236}">
                  <a16:creationId xmlns:a16="http://schemas.microsoft.com/office/drawing/2014/main" id="{CAB798DE-1BC8-875A-BAFC-AEF117E700AC}"/>
                </a:ext>
              </a:extLst>
            </p:cNvPr>
            <p:cNvSpPr>
              <a:spLocks noEditPoints="1"/>
            </p:cNvSpPr>
            <p:nvPr userDrawn="1"/>
          </p:nvSpPr>
          <p:spPr bwMode="auto">
            <a:xfrm>
              <a:off x="4313238" y="4302125"/>
              <a:ext cx="434975" cy="531813"/>
            </a:xfrm>
            <a:custGeom>
              <a:avLst/>
              <a:gdLst>
                <a:gd name="T0" fmla="*/ 217 w 274"/>
                <a:gd name="T1" fmla="*/ 119 h 335"/>
                <a:gd name="T2" fmla="*/ 178 w 274"/>
                <a:gd name="T3" fmla="*/ 80 h 335"/>
                <a:gd name="T4" fmla="*/ 217 w 274"/>
                <a:gd name="T5" fmla="*/ 80 h 335"/>
                <a:gd name="T6" fmla="*/ 139 w 274"/>
                <a:gd name="T7" fmla="*/ 0 h 335"/>
                <a:gd name="T8" fmla="*/ 56 w 274"/>
                <a:gd name="T9" fmla="*/ 80 h 335"/>
                <a:gd name="T10" fmla="*/ 96 w 274"/>
                <a:gd name="T11" fmla="*/ 80 h 335"/>
                <a:gd name="T12" fmla="*/ 56 w 274"/>
                <a:gd name="T13" fmla="*/ 119 h 335"/>
                <a:gd name="T14" fmla="*/ 96 w 274"/>
                <a:gd name="T15" fmla="*/ 119 h 335"/>
                <a:gd name="T16" fmla="*/ 0 w 274"/>
                <a:gd name="T17" fmla="*/ 216 h 335"/>
                <a:gd name="T18" fmla="*/ 117 w 274"/>
                <a:gd name="T19" fmla="*/ 216 h 335"/>
                <a:gd name="T20" fmla="*/ 117 w 274"/>
                <a:gd name="T21" fmla="*/ 335 h 335"/>
                <a:gd name="T22" fmla="*/ 156 w 274"/>
                <a:gd name="T23" fmla="*/ 335 h 335"/>
                <a:gd name="T24" fmla="*/ 156 w 274"/>
                <a:gd name="T25" fmla="*/ 216 h 335"/>
                <a:gd name="T26" fmla="*/ 274 w 274"/>
                <a:gd name="T27" fmla="*/ 216 h 335"/>
                <a:gd name="T28" fmla="*/ 183 w 274"/>
                <a:gd name="T29" fmla="*/ 119 h 335"/>
                <a:gd name="T30" fmla="*/ 217 w 274"/>
                <a:gd name="T31" fmla="*/ 119 h 335"/>
                <a:gd name="T32" fmla="*/ 252 w 274"/>
                <a:gd name="T33" fmla="*/ 207 h 335"/>
                <a:gd name="T34" fmla="*/ 152 w 274"/>
                <a:gd name="T35" fmla="*/ 207 h 335"/>
                <a:gd name="T36" fmla="*/ 152 w 274"/>
                <a:gd name="T37" fmla="*/ 331 h 335"/>
                <a:gd name="T38" fmla="*/ 122 w 274"/>
                <a:gd name="T39" fmla="*/ 331 h 335"/>
                <a:gd name="T40" fmla="*/ 122 w 274"/>
                <a:gd name="T41" fmla="*/ 207 h 335"/>
                <a:gd name="T42" fmla="*/ 21 w 274"/>
                <a:gd name="T43" fmla="*/ 207 h 335"/>
                <a:gd name="T44" fmla="*/ 113 w 274"/>
                <a:gd name="T45" fmla="*/ 110 h 335"/>
                <a:gd name="T46" fmla="*/ 78 w 274"/>
                <a:gd name="T47" fmla="*/ 110 h 335"/>
                <a:gd name="T48" fmla="*/ 113 w 274"/>
                <a:gd name="T49" fmla="*/ 75 h 335"/>
                <a:gd name="T50" fmla="*/ 78 w 274"/>
                <a:gd name="T51" fmla="*/ 75 h 335"/>
                <a:gd name="T52" fmla="*/ 139 w 274"/>
                <a:gd name="T53" fmla="*/ 9 h 335"/>
                <a:gd name="T54" fmla="*/ 200 w 274"/>
                <a:gd name="T55" fmla="*/ 75 h 335"/>
                <a:gd name="T56" fmla="*/ 161 w 274"/>
                <a:gd name="T57" fmla="*/ 75 h 335"/>
                <a:gd name="T58" fmla="*/ 200 w 274"/>
                <a:gd name="T59" fmla="*/ 110 h 335"/>
                <a:gd name="T60" fmla="*/ 161 w 274"/>
                <a:gd name="T61" fmla="*/ 110 h 335"/>
                <a:gd name="T62" fmla="*/ 252 w 274"/>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4" h="335">
                  <a:moveTo>
                    <a:pt x="217" y="119"/>
                  </a:moveTo>
                  <a:lnTo>
                    <a:pt x="178" y="80"/>
                  </a:lnTo>
                  <a:lnTo>
                    <a:pt x="217" y="80"/>
                  </a:lnTo>
                  <a:lnTo>
                    <a:pt x="139" y="0"/>
                  </a:lnTo>
                  <a:lnTo>
                    <a:pt x="56" y="80"/>
                  </a:lnTo>
                  <a:lnTo>
                    <a:pt x="96" y="80"/>
                  </a:lnTo>
                  <a:lnTo>
                    <a:pt x="56" y="119"/>
                  </a:lnTo>
                  <a:lnTo>
                    <a:pt x="96" y="119"/>
                  </a:lnTo>
                  <a:lnTo>
                    <a:pt x="0" y="216"/>
                  </a:lnTo>
                  <a:lnTo>
                    <a:pt x="117" y="216"/>
                  </a:lnTo>
                  <a:lnTo>
                    <a:pt x="117" y="335"/>
                  </a:lnTo>
                  <a:lnTo>
                    <a:pt x="156" y="335"/>
                  </a:lnTo>
                  <a:lnTo>
                    <a:pt x="156" y="216"/>
                  </a:lnTo>
                  <a:lnTo>
                    <a:pt x="274" y="216"/>
                  </a:lnTo>
                  <a:lnTo>
                    <a:pt x="183" y="119"/>
                  </a:lnTo>
                  <a:lnTo>
                    <a:pt x="217" y="119"/>
                  </a:lnTo>
                  <a:close/>
                  <a:moveTo>
                    <a:pt x="252" y="207"/>
                  </a:moveTo>
                  <a:lnTo>
                    <a:pt x="152" y="207"/>
                  </a:lnTo>
                  <a:lnTo>
                    <a:pt x="152" y="331"/>
                  </a:lnTo>
                  <a:lnTo>
                    <a:pt x="122" y="331"/>
                  </a:lnTo>
                  <a:lnTo>
                    <a:pt x="122" y="207"/>
                  </a:lnTo>
                  <a:lnTo>
                    <a:pt x="21" y="207"/>
                  </a:lnTo>
                  <a:lnTo>
                    <a:pt x="113" y="110"/>
                  </a:lnTo>
                  <a:lnTo>
                    <a:pt x="78" y="110"/>
                  </a:lnTo>
                  <a:lnTo>
                    <a:pt x="113" y="75"/>
                  </a:lnTo>
                  <a:lnTo>
                    <a:pt x="78" y="75"/>
                  </a:lnTo>
                  <a:lnTo>
                    <a:pt x="139" y="9"/>
                  </a:lnTo>
                  <a:lnTo>
                    <a:pt x="200" y="75"/>
                  </a:lnTo>
                  <a:lnTo>
                    <a:pt x="161" y="75"/>
                  </a:lnTo>
                  <a:lnTo>
                    <a:pt x="200"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82">
              <a:extLst>
                <a:ext uri="{FF2B5EF4-FFF2-40B4-BE49-F238E27FC236}">
                  <a16:creationId xmlns:a16="http://schemas.microsoft.com/office/drawing/2014/main" id="{3F25B058-C204-2DC2-2649-07C5A2B0EE3D}"/>
                </a:ext>
              </a:extLst>
            </p:cNvPr>
            <p:cNvSpPr>
              <a:spLocks noEditPoints="1"/>
            </p:cNvSpPr>
            <p:nvPr userDrawn="1"/>
          </p:nvSpPr>
          <p:spPr bwMode="auto">
            <a:xfrm>
              <a:off x="7381875" y="4302125"/>
              <a:ext cx="428625" cy="531813"/>
            </a:xfrm>
            <a:custGeom>
              <a:avLst/>
              <a:gdLst>
                <a:gd name="T0" fmla="*/ 217 w 270"/>
                <a:gd name="T1" fmla="*/ 119 h 335"/>
                <a:gd name="T2" fmla="*/ 178 w 270"/>
                <a:gd name="T3" fmla="*/ 80 h 335"/>
                <a:gd name="T4" fmla="*/ 217 w 270"/>
                <a:gd name="T5" fmla="*/ 80 h 335"/>
                <a:gd name="T6" fmla="*/ 139 w 270"/>
                <a:gd name="T7" fmla="*/ 0 h 335"/>
                <a:gd name="T8" fmla="*/ 56 w 270"/>
                <a:gd name="T9" fmla="*/ 80 h 335"/>
                <a:gd name="T10" fmla="*/ 96 w 270"/>
                <a:gd name="T11" fmla="*/ 80 h 335"/>
                <a:gd name="T12" fmla="*/ 56 w 270"/>
                <a:gd name="T13" fmla="*/ 119 h 335"/>
                <a:gd name="T14" fmla="*/ 96 w 270"/>
                <a:gd name="T15" fmla="*/ 119 h 335"/>
                <a:gd name="T16" fmla="*/ 0 w 270"/>
                <a:gd name="T17" fmla="*/ 216 h 335"/>
                <a:gd name="T18" fmla="*/ 113 w 270"/>
                <a:gd name="T19" fmla="*/ 216 h 335"/>
                <a:gd name="T20" fmla="*/ 113 w 270"/>
                <a:gd name="T21" fmla="*/ 335 h 335"/>
                <a:gd name="T22" fmla="*/ 157 w 270"/>
                <a:gd name="T23" fmla="*/ 335 h 335"/>
                <a:gd name="T24" fmla="*/ 157 w 270"/>
                <a:gd name="T25" fmla="*/ 216 h 335"/>
                <a:gd name="T26" fmla="*/ 270 w 270"/>
                <a:gd name="T27" fmla="*/ 216 h 335"/>
                <a:gd name="T28" fmla="*/ 178 w 270"/>
                <a:gd name="T29" fmla="*/ 119 h 335"/>
                <a:gd name="T30" fmla="*/ 217 w 270"/>
                <a:gd name="T31" fmla="*/ 119 h 335"/>
                <a:gd name="T32" fmla="*/ 252 w 270"/>
                <a:gd name="T33" fmla="*/ 207 h 335"/>
                <a:gd name="T34" fmla="*/ 148 w 270"/>
                <a:gd name="T35" fmla="*/ 207 h 335"/>
                <a:gd name="T36" fmla="*/ 148 w 270"/>
                <a:gd name="T37" fmla="*/ 331 h 335"/>
                <a:gd name="T38" fmla="*/ 122 w 270"/>
                <a:gd name="T39" fmla="*/ 331 h 335"/>
                <a:gd name="T40" fmla="*/ 122 w 270"/>
                <a:gd name="T41" fmla="*/ 207 h 335"/>
                <a:gd name="T42" fmla="*/ 22 w 270"/>
                <a:gd name="T43" fmla="*/ 207 h 335"/>
                <a:gd name="T44" fmla="*/ 113 w 270"/>
                <a:gd name="T45" fmla="*/ 110 h 335"/>
                <a:gd name="T46" fmla="*/ 74 w 270"/>
                <a:gd name="T47" fmla="*/ 110 h 335"/>
                <a:gd name="T48" fmla="*/ 113 w 270"/>
                <a:gd name="T49" fmla="*/ 75 h 335"/>
                <a:gd name="T50" fmla="*/ 74 w 270"/>
                <a:gd name="T51" fmla="*/ 75 h 335"/>
                <a:gd name="T52" fmla="*/ 139 w 270"/>
                <a:gd name="T53" fmla="*/ 9 h 335"/>
                <a:gd name="T54" fmla="*/ 196 w 270"/>
                <a:gd name="T55" fmla="*/ 75 h 335"/>
                <a:gd name="T56" fmla="*/ 161 w 270"/>
                <a:gd name="T57" fmla="*/ 75 h 335"/>
                <a:gd name="T58" fmla="*/ 196 w 270"/>
                <a:gd name="T59" fmla="*/ 110 h 335"/>
                <a:gd name="T60" fmla="*/ 161 w 270"/>
                <a:gd name="T61" fmla="*/ 110 h 335"/>
                <a:gd name="T62" fmla="*/ 252 w 270"/>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0" h="335">
                  <a:moveTo>
                    <a:pt x="217" y="119"/>
                  </a:moveTo>
                  <a:lnTo>
                    <a:pt x="178" y="80"/>
                  </a:lnTo>
                  <a:lnTo>
                    <a:pt x="217" y="80"/>
                  </a:lnTo>
                  <a:lnTo>
                    <a:pt x="139" y="0"/>
                  </a:lnTo>
                  <a:lnTo>
                    <a:pt x="56" y="80"/>
                  </a:lnTo>
                  <a:lnTo>
                    <a:pt x="96" y="80"/>
                  </a:lnTo>
                  <a:lnTo>
                    <a:pt x="56" y="119"/>
                  </a:lnTo>
                  <a:lnTo>
                    <a:pt x="96" y="119"/>
                  </a:lnTo>
                  <a:lnTo>
                    <a:pt x="0" y="216"/>
                  </a:lnTo>
                  <a:lnTo>
                    <a:pt x="113" y="216"/>
                  </a:lnTo>
                  <a:lnTo>
                    <a:pt x="113" y="335"/>
                  </a:lnTo>
                  <a:lnTo>
                    <a:pt x="157" y="335"/>
                  </a:lnTo>
                  <a:lnTo>
                    <a:pt x="157" y="216"/>
                  </a:lnTo>
                  <a:lnTo>
                    <a:pt x="270" y="216"/>
                  </a:lnTo>
                  <a:lnTo>
                    <a:pt x="178" y="119"/>
                  </a:lnTo>
                  <a:lnTo>
                    <a:pt x="217" y="119"/>
                  </a:lnTo>
                  <a:close/>
                  <a:moveTo>
                    <a:pt x="252" y="207"/>
                  </a:moveTo>
                  <a:lnTo>
                    <a:pt x="148" y="207"/>
                  </a:lnTo>
                  <a:lnTo>
                    <a:pt x="148" y="331"/>
                  </a:lnTo>
                  <a:lnTo>
                    <a:pt x="122" y="331"/>
                  </a:lnTo>
                  <a:lnTo>
                    <a:pt x="122" y="207"/>
                  </a:lnTo>
                  <a:lnTo>
                    <a:pt x="22" y="207"/>
                  </a:lnTo>
                  <a:lnTo>
                    <a:pt x="113" y="110"/>
                  </a:lnTo>
                  <a:lnTo>
                    <a:pt x="74" y="110"/>
                  </a:lnTo>
                  <a:lnTo>
                    <a:pt x="113" y="75"/>
                  </a:lnTo>
                  <a:lnTo>
                    <a:pt x="74" y="75"/>
                  </a:lnTo>
                  <a:lnTo>
                    <a:pt x="139" y="9"/>
                  </a:lnTo>
                  <a:lnTo>
                    <a:pt x="196" y="75"/>
                  </a:lnTo>
                  <a:lnTo>
                    <a:pt x="161" y="75"/>
                  </a:lnTo>
                  <a:lnTo>
                    <a:pt x="196"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83">
              <a:extLst>
                <a:ext uri="{FF2B5EF4-FFF2-40B4-BE49-F238E27FC236}">
                  <a16:creationId xmlns:a16="http://schemas.microsoft.com/office/drawing/2014/main" id="{45621803-DF37-F93F-C97F-958BDA4180D6}"/>
                </a:ext>
              </a:extLst>
            </p:cNvPr>
            <p:cNvSpPr>
              <a:spLocks noEditPoints="1"/>
            </p:cNvSpPr>
            <p:nvPr userDrawn="1"/>
          </p:nvSpPr>
          <p:spPr bwMode="auto">
            <a:xfrm>
              <a:off x="11722100" y="4714875"/>
              <a:ext cx="26988" cy="34925"/>
            </a:xfrm>
            <a:custGeom>
              <a:avLst/>
              <a:gdLst>
                <a:gd name="T0" fmla="*/ 2 w 4"/>
                <a:gd name="T1" fmla="*/ 0 h 5"/>
                <a:gd name="T2" fmla="*/ 0 w 4"/>
                <a:gd name="T3" fmla="*/ 1 h 5"/>
                <a:gd name="T4" fmla="*/ 1 w 4"/>
                <a:gd name="T5" fmla="*/ 4 h 5"/>
                <a:gd name="T6" fmla="*/ 2 w 4"/>
                <a:gd name="T7" fmla="*/ 5 h 5"/>
                <a:gd name="T8" fmla="*/ 3 w 4"/>
                <a:gd name="T9" fmla="*/ 4 h 5"/>
                <a:gd name="T10" fmla="*/ 3 w 4"/>
                <a:gd name="T11" fmla="*/ 1 h 5"/>
                <a:gd name="T12" fmla="*/ 2 w 4"/>
                <a:gd name="T13" fmla="*/ 0 h 5"/>
                <a:gd name="T14" fmla="*/ 2 w 4"/>
                <a:gd name="T15" fmla="*/ 4 h 5"/>
                <a:gd name="T16" fmla="*/ 1 w 4"/>
                <a:gd name="T17" fmla="*/ 3 h 5"/>
                <a:gd name="T18" fmla="*/ 1 w 4"/>
                <a:gd name="T19" fmla="*/ 1 h 5"/>
                <a:gd name="T20" fmla="*/ 2 w 4"/>
                <a:gd name="T21" fmla="*/ 1 h 5"/>
                <a:gd name="T22" fmla="*/ 2 w 4"/>
                <a:gd name="T23" fmla="*/ 1 h 5"/>
                <a:gd name="T24" fmla="*/ 2 w 4"/>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0"/>
                  </a:moveTo>
                  <a:cubicBezTo>
                    <a:pt x="1" y="0"/>
                    <a:pt x="1" y="0"/>
                    <a:pt x="0" y="1"/>
                  </a:cubicBezTo>
                  <a:cubicBezTo>
                    <a:pt x="0" y="1"/>
                    <a:pt x="0" y="4"/>
                    <a:pt x="1" y="4"/>
                  </a:cubicBezTo>
                  <a:cubicBezTo>
                    <a:pt x="1" y="4"/>
                    <a:pt x="2" y="5"/>
                    <a:pt x="2" y="5"/>
                  </a:cubicBezTo>
                  <a:cubicBezTo>
                    <a:pt x="2" y="5"/>
                    <a:pt x="2" y="4"/>
                    <a:pt x="3" y="4"/>
                  </a:cubicBezTo>
                  <a:cubicBezTo>
                    <a:pt x="4" y="4"/>
                    <a:pt x="4" y="2"/>
                    <a:pt x="3" y="1"/>
                  </a:cubicBezTo>
                  <a:cubicBezTo>
                    <a:pt x="3" y="0"/>
                    <a:pt x="2" y="0"/>
                    <a:pt x="2" y="0"/>
                  </a:cubicBezTo>
                  <a:close/>
                  <a:moveTo>
                    <a:pt x="2" y="4"/>
                  </a:moveTo>
                  <a:cubicBezTo>
                    <a:pt x="2" y="4"/>
                    <a:pt x="2" y="4"/>
                    <a:pt x="1" y="3"/>
                  </a:cubicBezTo>
                  <a:cubicBezTo>
                    <a:pt x="1" y="3"/>
                    <a:pt x="1" y="2"/>
                    <a:pt x="1" y="1"/>
                  </a:cubicBezTo>
                  <a:cubicBezTo>
                    <a:pt x="1" y="1"/>
                    <a:pt x="1" y="1"/>
                    <a:pt x="2" y="1"/>
                  </a:cubicBezTo>
                  <a:cubicBezTo>
                    <a:pt x="2" y="1"/>
                    <a:pt x="2" y="1"/>
                    <a:pt x="2" y="1"/>
                  </a:cubicBezTo>
                  <a:cubicBezTo>
                    <a:pt x="3" y="2"/>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84">
              <a:extLst>
                <a:ext uri="{FF2B5EF4-FFF2-40B4-BE49-F238E27FC236}">
                  <a16:creationId xmlns:a16="http://schemas.microsoft.com/office/drawing/2014/main" id="{88ACEA1D-D95A-91BC-5E1B-921F1A23AEBF}"/>
                </a:ext>
              </a:extLst>
            </p:cNvPr>
            <p:cNvSpPr>
              <a:spLocks noEditPoints="1"/>
            </p:cNvSpPr>
            <p:nvPr userDrawn="1"/>
          </p:nvSpPr>
          <p:spPr bwMode="auto">
            <a:xfrm>
              <a:off x="11798300" y="4778375"/>
              <a:ext cx="20638" cy="34925"/>
            </a:xfrm>
            <a:custGeom>
              <a:avLst/>
              <a:gdLst>
                <a:gd name="T0" fmla="*/ 0 w 3"/>
                <a:gd name="T1" fmla="*/ 3 h 5"/>
                <a:gd name="T2" fmla="*/ 1 w 3"/>
                <a:gd name="T3" fmla="*/ 5 h 5"/>
                <a:gd name="T4" fmla="*/ 2 w 3"/>
                <a:gd name="T5" fmla="*/ 5 h 5"/>
                <a:gd name="T6" fmla="*/ 3 w 3"/>
                <a:gd name="T7" fmla="*/ 4 h 5"/>
                <a:gd name="T8" fmla="*/ 3 w 3"/>
                <a:gd name="T9" fmla="*/ 1 h 5"/>
                <a:gd name="T10" fmla="*/ 1 w 3"/>
                <a:gd name="T11" fmla="*/ 0 h 5"/>
                <a:gd name="T12" fmla="*/ 0 w 3"/>
                <a:gd name="T13" fmla="*/ 3 h 5"/>
                <a:gd name="T14" fmla="*/ 2 w 3"/>
                <a:gd name="T15" fmla="*/ 1 h 5"/>
                <a:gd name="T16" fmla="*/ 2 w 3"/>
                <a:gd name="T17" fmla="*/ 2 h 5"/>
                <a:gd name="T18" fmla="*/ 2 w 3"/>
                <a:gd name="T19" fmla="*/ 4 h 5"/>
                <a:gd name="T20" fmla="*/ 2 w 3"/>
                <a:gd name="T21" fmla="*/ 4 h 5"/>
                <a:gd name="T22" fmla="*/ 1 w 3"/>
                <a:gd name="T23" fmla="*/ 4 h 5"/>
                <a:gd name="T24" fmla="*/ 1 w 3"/>
                <a:gd name="T25" fmla="*/ 3 h 5"/>
                <a:gd name="T26" fmla="*/ 1 w 3"/>
                <a:gd name="T27" fmla="*/ 1 h 5"/>
                <a:gd name="T28" fmla="*/ 2 w 3"/>
                <a:gd name="T2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5">
                  <a:moveTo>
                    <a:pt x="0" y="3"/>
                  </a:moveTo>
                  <a:cubicBezTo>
                    <a:pt x="0" y="4"/>
                    <a:pt x="1" y="5"/>
                    <a:pt x="1" y="5"/>
                  </a:cubicBezTo>
                  <a:cubicBezTo>
                    <a:pt x="2" y="5"/>
                    <a:pt x="2" y="5"/>
                    <a:pt x="2" y="5"/>
                  </a:cubicBezTo>
                  <a:cubicBezTo>
                    <a:pt x="2" y="5"/>
                    <a:pt x="2" y="5"/>
                    <a:pt x="3" y="4"/>
                  </a:cubicBezTo>
                  <a:cubicBezTo>
                    <a:pt x="3" y="4"/>
                    <a:pt x="3" y="2"/>
                    <a:pt x="3" y="1"/>
                  </a:cubicBezTo>
                  <a:cubicBezTo>
                    <a:pt x="3" y="1"/>
                    <a:pt x="2" y="0"/>
                    <a:pt x="1" y="0"/>
                  </a:cubicBezTo>
                  <a:cubicBezTo>
                    <a:pt x="0" y="1"/>
                    <a:pt x="0" y="2"/>
                    <a:pt x="0" y="3"/>
                  </a:cubicBezTo>
                  <a:close/>
                  <a:moveTo>
                    <a:pt x="2" y="1"/>
                  </a:moveTo>
                  <a:cubicBezTo>
                    <a:pt x="2" y="1"/>
                    <a:pt x="2" y="1"/>
                    <a:pt x="2" y="2"/>
                  </a:cubicBezTo>
                  <a:cubicBezTo>
                    <a:pt x="2" y="2"/>
                    <a:pt x="2" y="3"/>
                    <a:pt x="2" y="4"/>
                  </a:cubicBezTo>
                  <a:cubicBezTo>
                    <a:pt x="2" y="4"/>
                    <a:pt x="2" y="4"/>
                    <a:pt x="2" y="4"/>
                  </a:cubicBezTo>
                  <a:cubicBezTo>
                    <a:pt x="2" y="4"/>
                    <a:pt x="1" y="4"/>
                    <a:pt x="1" y="4"/>
                  </a:cubicBezTo>
                  <a:cubicBezTo>
                    <a:pt x="1" y="4"/>
                    <a:pt x="1" y="3"/>
                    <a:pt x="1" y="3"/>
                  </a:cubicBezTo>
                  <a:cubicBezTo>
                    <a:pt x="1" y="2"/>
                    <a:pt x="1" y="1"/>
                    <a:pt x="1" y="1"/>
                  </a:cubicBezTo>
                  <a:cubicBezTo>
                    <a:pt x="1" y="1"/>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85">
              <a:extLst>
                <a:ext uri="{FF2B5EF4-FFF2-40B4-BE49-F238E27FC236}">
                  <a16:creationId xmlns:a16="http://schemas.microsoft.com/office/drawing/2014/main" id="{8ECD125B-9812-7730-CF34-32D03D0694D8}"/>
                </a:ext>
              </a:extLst>
            </p:cNvPr>
            <p:cNvSpPr>
              <a:spLocks noEditPoints="1"/>
            </p:cNvSpPr>
            <p:nvPr userDrawn="1"/>
          </p:nvSpPr>
          <p:spPr bwMode="auto">
            <a:xfrm>
              <a:off x="10941050" y="4232275"/>
              <a:ext cx="1244600" cy="615950"/>
            </a:xfrm>
            <a:custGeom>
              <a:avLst/>
              <a:gdLst>
                <a:gd name="T0" fmla="*/ 175 w 180"/>
                <a:gd name="T1" fmla="*/ 84 h 88"/>
                <a:gd name="T2" fmla="*/ 168 w 180"/>
                <a:gd name="T3" fmla="*/ 84 h 88"/>
                <a:gd name="T4" fmla="*/ 168 w 180"/>
                <a:gd name="T5" fmla="*/ 3 h 88"/>
                <a:gd name="T6" fmla="*/ 165 w 180"/>
                <a:gd name="T7" fmla="*/ 0 h 88"/>
                <a:gd name="T8" fmla="*/ 56 w 180"/>
                <a:gd name="T9" fmla="*/ 0 h 88"/>
                <a:gd name="T10" fmla="*/ 52 w 180"/>
                <a:gd name="T11" fmla="*/ 5 h 88"/>
                <a:gd name="T12" fmla="*/ 52 w 180"/>
                <a:gd name="T13" fmla="*/ 42 h 88"/>
                <a:gd name="T14" fmla="*/ 125 w 180"/>
                <a:gd name="T15" fmla="*/ 43 h 88"/>
                <a:gd name="T16" fmla="*/ 127 w 180"/>
                <a:gd name="T17" fmla="*/ 65 h 88"/>
                <a:gd name="T18" fmla="*/ 165 w 180"/>
                <a:gd name="T19" fmla="*/ 66 h 88"/>
                <a:gd name="T20" fmla="*/ 107 w 180"/>
                <a:gd name="T21" fmla="*/ 85 h 88"/>
                <a:gd name="T22" fmla="*/ 126 w 180"/>
                <a:gd name="T23" fmla="*/ 66 h 88"/>
                <a:gd name="T24" fmla="*/ 126 w 180"/>
                <a:gd name="T25" fmla="*/ 45 h 88"/>
                <a:gd name="T26" fmla="*/ 21 w 180"/>
                <a:gd name="T27" fmla="*/ 43 h 88"/>
                <a:gd name="T28" fmla="*/ 17 w 180"/>
                <a:gd name="T29" fmla="*/ 44 h 88"/>
                <a:gd name="T30" fmla="*/ 16 w 180"/>
                <a:gd name="T31" fmla="*/ 49 h 88"/>
                <a:gd name="T32" fmla="*/ 15 w 180"/>
                <a:gd name="T33" fmla="*/ 65 h 88"/>
                <a:gd name="T34" fmla="*/ 13 w 180"/>
                <a:gd name="T35" fmla="*/ 64 h 88"/>
                <a:gd name="T36" fmla="*/ 10 w 180"/>
                <a:gd name="T37" fmla="*/ 62 h 88"/>
                <a:gd name="T38" fmla="*/ 6 w 180"/>
                <a:gd name="T39" fmla="*/ 62 h 88"/>
                <a:gd name="T40" fmla="*/ 5 w 180"/>
                <a:gd name="T41" fmla="*/ 68 h 88"/>
                <a:gd name="T42" fmla="*/ 5 w 180"/>
                <a:gd name="T43" fmla="*/ 84 h 88"/>
                <a:gd name="T44" fmla="*/ 0 w 180"/>
                <a:gd name="T45" fmla="*/ 86 h 88"/>
                <a:gd name="T46" fmla="*/ 3 w 180"/>
                <a:gd name="T47" fmla="*/ 88 h 88"/>
                <a:gd name="T48" fmla="*/ 6 w 180"/>
                <a:gd name="T49" fmla="*/ 88 h 88"/>
                <a:gd name="T50" fmla="*/ 172 w 180"/>
                <a:gd name="T51" fmla="*/ 88 h 88"/>
                <a:gd name="T52" fmla="*/ 180 w 180"/>
                <a:gd name="T53" fmla="*/ 87 h 88"/>
                <a:gd name="T54" fmla="*/ 178 w 180"/>
                <a:gd name="T55" fmla="*/ 87 h 88"/>
                <a:gd name="T56" fmla="*/ 169 w 180"/>
                <a:gd name="T57" fmla="*/ 87 h 88"/>
                <a:gd name="T58" fmla="*/ 5 w 180"/>
                <a:gd name="T59" fmla="*/ 87 h 88"/>
                <a:gd name="T60" fmla="*/ 1 w 180"/>
                <a:gd name="T61" fmla="*/ 86 h 88"/>
                <a:gd name="T62" fmla="*/ 4 w 180"/>
                <a:gd name="T63" fmla="*/ 85 h 88"/>
                <a:gd name="T64" fmla="*/ 6 w 180"/>
                <a:gd name="T65" fmla="*/ 85 h 88"/>
                <a:gd name="T66" fmla="*/ 6 w 180"/>
                <a:gd name="T67" fmla="*/ 68 h 88"/>
                <a:gd name="T68" fmla="*/ 7 w 180"/>
                <a:gd name="T69" fmla="*/ 63 h 88"/>
                <a:gd name="T70" fmla="*/ 10 w 180"/>
                <a:gd name="T71" fmla="*/ 63 h 88"/>
                <a:gd name="T72" fmla="*/ 12 w 180"/>
                <a:gd name="T73" fmla="*/ 64 h 88"/>
                <a:gd name="T74" fmla="*/ 13 w 180"/>
                <a:gd name="T75" fmla="*/ 66 h 88"/>
                <a:gd name="T76" fmla="*/ 17 w 180"/>
                <a:gd name="T77" fmla="*/ 66 h 88"/>
                <a:gd name="T78" fmla="*/ 17 w 180"/>
                <a:gd name="T79" fmla="*/ 66 h 88"/>
                <a:gd name="T80" fmla="*/ 17 w 180"/>
                <a:gd name="T81" fmla="*/ 48 h 88"/>
                <a:gd name="T82" fmla="*/ 20 w 180"/>
                <a:gd name="T83" fmla="*/ 44 h 88"/>
                <a:gd name="T84" fmla="*/ 125 w 180"/>
                <a:gd name="T85" fmla="*/ 44 h 88"/>
                <a:gd name="T86" fmla="*/ 126 w 180"/>
                <a:gd name="T87" fmla="*/ 65 h 88"/>
                <a:gd name="T88" fmla="*/ 106 w 180"/>
                <a:gd name="T89" fmla="*/ 66 h 88"/>
                <a:gd name="T90" fmla="*/ 107 w 180"/>
                <a:gd name="T91" fmla="*/ 85 h 88"/>
                <a:gd name="T92" fmla="*/ 166 w 180"/>
                <a:gd name="T93" fmla="*/ 85 h 88"/>
                <a:gd name="T94" fmla="*/ 166 w 180"/>
                <a:gd name="T95" fmla="*/ 65 h 88"/>
                <a:gd name="T96" fmla="*/ 128 w 180"/>
                <a:gd name="T97" fmla="*/ 45 h 88"/>
                <a:gd name="T98" fmla="*/ 53 w 180"/>
                <a:gd name="T99" fmla="*/ 42 h 88"/>
                <a:gd name="T100" fmla="*/ 53 w 180"/>
                <a:gd name="T101" fmla="*/ 5 h 88"/>
                <a:gd name="T102" fmla="*/ 56 w 180"/>
                <a:gd name="T103" fmla="*/ 1 h 88"/>
                <a:gd name="T104" fmla="*/ 165 w 180"/>
                <a:gd name="T105" fmla="*/ 1 h 88"/>
                <a:gd name="T106" fmla="*/ 167 w 180"/>
                <a:gd name="T107" fmla="*/ 3 h 88"/>
                <a:gd name="T108" fmla="*/ 167 w 180"/>
                <a:gd name="T109" fmla="*/ 85 h 88"/>
                <a:gd name="T110" fmla="*/ 174 w 180"/>
                <a:gd name="T111" fmla="*/ 85 h 88"/>
                <a:gd name="T112" fmla="*/ 179 w 180"/>
                <a:gd name="T113" fmla="*/ 86 h 88"/>
                <a:gd name="T114" fmla="*/ 178 w 180"/>
                <a:gd name="T115"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0" h="88">
                  <a:moveTo>
                    <a:pt x="180" y="85"/>
                  </a:moveTo>
                  <a:cubicBezTo>
                    <a:pt x="179" y="84"/>
                    <a:pt x="177" y="84"/>
                    <a:pt x="175" y="84"/>
                  </a:cubicBezTo>
                  <a:cubicBezTo>
                    <a:pt x="175" y="84"/>
                    <a:pt x="175" y="84"/>
                    <a:pt x="174" y="84"/>
                  </a:cubicBezTo>
                  <a:cubicBezTo>
                    <a:pt x="168" y="84"/>
                    <a:pt x="168" y="84"/>
                    <a:pt x="168" y="84"/>
                  </a:cubicBezTo>
                  <a:cubicBezTo>
                    <a:pt x="168" y="80"/>
                    <a:pt x="168" y="73"/>
                    <a:pt x="168" y="64"/>
                  </a:cubicBezTo>
                  <a:cubicBezTo>
                    <a:pt x="168" y="40"/>
                    <a:pt x="168" y="4"/>
                    <a:pt x="168" y="3"/>
                  </a:cubicBezTo>
                  <a:cubicBezTo>
                    <a:pt x="168" y="3"/>
                    <a:pt x="168" y="2"/>
                    <a:pt x="167" y="1"/>
                  </a:cubicBezTo>
                  <a:cubicBezTo>
                    <a:pt x="167" y="0"/>
                    <a:pt x="166" y="0"/>
                    <a:pt x="165" y="0"/>
                  </a:cubicBezTo>
                  <a:cubicBezTo>
                    <a:pt x="57" y="0"/>
                    <a:pt x="57" y="0"/>
                    <a:pt x="57" y="0"/>
                  </a:cubicBezTo>
                  <a:cubicBezTo>
                    <a:pt x="57" y="0"/>
                    <a:pt x="56" y="0"/>
                    <a:pt x="56" y="0"/>
                  </a:cubicBezTo>
                  <a:cubicBezTo>
                    <a:pt x="55" y="0"/>
                    <a:pt x="54" y="0"/>
                    <a:pt x="53" y="0"/>
                  </a:cubicBezTo>
                  <a:cubicBezTo>
                    <a:pt x="52" y="0"/>
                    <a:pt x="52" y="3"/>
                    <a:pt x="52" y="5"/>
                  </a:cubicBezTo>
                  <a:cubicBezTo>
                    <a:pt x="52" y="6"/>
                    <a:pt x="52" y="6"/>
                    <a:pt x="52" y="6"/>
                  </a:cubicBezTo>
                  <a:cubicBezTo>
                    <a:pt x="52" y="42"/>
                    <a:pt x="52" y="42"/>
                    <a:pt x="52" y="42"/>
                  </a:cubicBezTo>
                  <a:cubicBezTo>
                    <a:pt x="52" y="43"/>
                    <a:pt x="52" y="43"/>
                    <a:pt x="52" y="43"/>
                  </a:cubicBezTo>
                  <a:cubicBezTo>
                    <a:pt x="125" y="43"/>
                    <a:pt x="125" y="43"/>
                    <a:pt x="125" y="43"/>
                  </a:cubicBezTo>
                  <a:cubicBezTo>
                    <a:pt x="126" y="43"/>
                    <a:pt x="127" y="44"/>
                    <a:pt x="127" y="45"/>
                  </a:cubicBezTo>
                  <a:cubicBezTo>
                    <a:pt x="127" y="65"/>
                    <a:pt x="127" y="65"/>
                    <a:pt x="127" y="65"/>
                  </a:cubicBezTo>
                  <a:cubicBezTo>
                    <a:pt x="127" y="66"/>
                    <a:pt x="127" y="66"/>
                    <a:pt x="127" y="66"/>
                  </a:cubicBezTo>
                  <a:cubicBezTo>
                    <a:pt x="165" y="66"/>
                    <a:pt x="165" y="66"/>
                    <a:pt x="165" y="66"/>
                  </a:cubicBezTo>
                  <a:cubicBezTo>
                    <a:pt x="165" y="85"/>
                    <a:pt x="165" y="85"/>
                    <a:pt x="165" y="85"/>
                  </a:cubicBezTo>
                  <a:cubicBezTo>
                    <a:pt x="107" y="85"/>
                    <a:pt x="107" y="85"/>
                    <a:pt x="107" y="85"/>
                  </a:cubicBezTo>
                  <a:cubicBezTo>
                    <a:pt x="107" y="66"/>
                    <a:pt x="107" y="66"/>
                    <a:pt x="107" y="66"/>
                  </a:cubicBezTo>
                  <a:cubicBezTo>
                    <a:pt x="126" y="66"/>
                    <a:pt x="126" y="66"/>
                    <a:pt x="126" y="66"/>
                  </a:cubicBezTo>
                  <a:cubicBezTo>
                    <a:pt x="126" y="66"/>
                    <a:pt x="126" y="66"/>
                    <a:pt x="126" y="65"/>
                  </a:cubicBezTo>
                  <a:cubicBezTo>
                    <a:pt x="126" y="45"/>
                    <a:pt x="126" y="45"/>
                    <a:pt x="126" y="45"/>
                  </a:cubicBezTo>
                  <a:cubicBezTo>
                    <a:pt x="126" y="44"/>
                    <a:pt x="126" y="43"/>
                    <a:pt x="125" y="43"/>
                  </a:cubicBezTo>
                  <a:cubicBezTo>
                    <a:pt x="21" y="43"/>
                    <a:pt x="21" y="43"/>
                    <a:pt x="21" y="43"/>
                  </a:cubicBezTo>
                  <a:cubicBezTo>
                    <a:pt x="21" y="43"/>
                    <a:pt x="21" y="43"/>
                    <a:pt x="20" y="43"/>
                  </a:cubicBezTo>
                  <a:cubicBezTo>
                    <a:pt x="19" y="43"/>
                    <a:pt x="18" y="43"/>
                    <a:pt x="17" y="44"/>
                  </a:cubicBezTo>
                  <a:cubicBezTo>
                    <a:pt x="16" y="44"/>
                    <a:pt x="16" y="46"/>
                    <a:pt x="16" y="48"/>
                  </a:cubicBezTo>
                  <a:cubicBezTo>
                    <a:pt x="16" y="48"/>
                    <a:pt x="16" y="49"/>
                    <a:pt x="16" y="49"/>
                  </a:cubicBezTo>
                  <a:cubicBezTo>
                    <a:pt x="16" y="65"/>
                    <a:pt x="16" y="65"/>
                    <a:pt x="16" y="65"/>
                  </a:cubicBezTo>
                  <a:cubicBezTo>
                    <a:pt x="16" y="65"/>
                    <a:pt x="16" y="65"/>
                    <a:pt x="15" y="65"/>
                  </a:cubicBezTo>
                  <a:cubicBezTo>
                    <a:pt x="15" y="65"/>
                    <a:pt x="14" y="65"/>
                    <a:pt x="13" y="65"/>
                  </a:cubicBezTo>
                  <a:cubicBezTo>
                    <a:pt x="13" y="65"/>
                    <a:pt x="13" y="65"/>
                    <a:pt x="13" y="64"/>
                  </a:cubicBezTo>
                  <a:cubicBezTo>
                    <a:pt x="13" y="64"/>
                    <a:pt x="13" y="63"/>
                    <a:pt x="13" y="62"/>
                  </a:cubicBezTo>
                  <a:cubicBezTo>
                    <a:pt x="12" y="62"/>
                    <a:pt x="11" y="62"/>
                    <a:pt x="10" y="62"/>
                  </a:cubicBezTo>
                  <a:cubicBezTo>
                    <a:pt x="10" y="62"/>
                    <a:pt x="9" y="62"/>
                    <a:pt x="9" y="62"/>
                  </a:cubicBezTo>
                  <a:cubicBezTo>
                    <a:pt x="8" y="62"/>
                    <a:pt x="7" y="62"/>
                    <a:pt x="6" y="62"/>
                  </a:cubicBezTo>
                  <a:cubicBezTo>
                    <a:pt x="5" y="63"/>
                    <a:pt x="5" y="64"/>
                    <a:pt x="5" y="66"/>
                  </a:cubicBezTo>
                  <a:cubicBezTo>
                    <a:pt x="5" y="67"/>
                    <a:pt x="5" y="67"/>
                    <a:pt x="5" y="68"/>
                  </a:cubicBezTo>
                  <a:cubicBezTo>
                    <a:pt x="5" y="72"/>
                    <a:pt x="5" y="72"/>
                    <a:pt x="5" y="72"/>
                  </a:cubicBezTo>
                  <a:cubicBezTo>
                    <a:pt x="5" y="76"/>
                    <a:pt x="5" y="81"/>
                    <a:pt x="5" y="84"/>
                  </a:cubicBezTo>
                  <a:cubicBezTo>
                    <a:pt x="5" y="84"/>
                    <a:pt x="5" y="84"/>
                    <a:pt x="4" y="84"/>
                  </a:cubicBezTo>
                  <a:cubicBezTo>
                    <a:pt x="3" y="84"/>
                    <a:pt x="0" y="84"/>
                    <a:pt x="0" y="86"/>
                  </a:cubicBezTo>
                  <a:cubicBezTo>
                    <a:pt x="0" y="87"/>
                    <a:pt x="0" y="87"/>
                    <a:pt x="1" y="87"/>
                  </a:cubicBezTo>
                  <a:cubicBezTo>
                    <a:pt x="1" y="88"/>
                    <a:pt x="2" y="88"/>
                    <a:pt x="3" y="88"/>
                  </a:cubicBezTo>
                  <a:cubicBezTo>
                    <a:pt x="4" y="88"/>
                    <a:pt x="4" y="88"/>
                    <a:pt x="5" y="88"/>
                  </a:cubicBezTo>
                  <a:cubicBezTo>
                    <a:pt x="5" y="88"/>
                    <a:pt x="6" y="88"/>
                    <a:pt x="6" y="88"/>
                  </a:cubicBezTo>
                  <a:cubicBezTo>
                    <a:pt x="169" y="88"/>
                    <a:pt x="169" y="88"/>
                    <a:pt x="169" y="88"/>
                  </a:cubicBezTo>
                  <a:cubicBezTo>
                    <a:pt x="170" y="88"/>
                    <a:pt x="171" y="88"/>
                    <a:pt x="172" y="88"/>
                  </a:cubicBezTo>
                  <a:cubicBezTo>
                    <a:pt x="174" y="88"/>
                    <a:pt x="176" y="88"/>
                    <a:pt x="178" y="88"/>
                  </a:cubicBezTo>
                  <a:cubicBezTo>
                    <a:pt x="180" y="88"/>
                    <a:pt x="180" y="87"/>
                    <a:pt x="180" y="87"/>
                  </a:cubicBezTo>
                  <a:cubicBezTo>
                    <a:pt x="180" y="86"/>
                    <a:pt x="180" y="85"/>
                    <a:pt x="180" y="85"/>
                  </a:cubicBezTo>
                  <a:close/>
                  <a:moveTo>
                    <a:pt x="178" y="87"/>
                  </a:moveTo>
                  <a:cubicBezTo>
                    <a:pt x="176" y="87"/>
                    <a:pt x="174" y="87"/>
                    <a:pt x="172" y="87"/>
                  </a:cubicBezTo>
                  <a:cubicBezTo>
                    <a:pt x="171" y="87"/>
                    <a:pt x="170" y="87"/>
                    <a:pt x="169" y="87"/>
                  </a:cubicBezTo>
                  <a:cubicBezTo>
                    <a:pt x="6" y="87"/>
                    <a:pt x="6" y="87"/>
                    <a:pt x="6" y="87"/>
                  </a:cubicBezTo>
                  <a:cubicBezTo>
                    <a:pt x="6" y="87"/>
                    <a:pt x="5" y="87"/>
                    <a:pt x="5" y="87"/>
                  </a:cubicBezTo>
                  <a:cubicBezTo>
                    <a:pt x="3" y="87"/>
                    <a:pt x="2" y="87"/>
                    <a:pt x="1" y="87"/>
                  </a:cubicBezTo>
                  <a:cubicBezTo>
                    <a:pt x="1" y="87"/>
                    <a:pt x="1" y="87"/>
                    <a:pt x="1" y="86"/>
                  </a:cubicBezTo>
                  <a:cubicBezTo>
                    <a:pt x="1" y="85"/>
                    <a:pt x="2" y="85"/>
                    <a:pt x="3" y="85"/>
                  </a:cubicBezTo>
                  <a:cubicBezTo>
                    <a:pt x="3" y="85"/>
                    <a:pt x="4" y="85"/>
                    <a:pt x="4" y="85"/>
                  </a:cubicBezTo>
                  <a:cubicBezTo>
                    <a:pt x="5" y="85"/>
                    <a:pt x="5" y="85"/>
                    <a:pt x="6" y="85"/>
                  </a:cubicBezTo>
                  <a:cubicBezTo>
                    <a:pt x="6" y="85"/>
                    <a:pt x="6" y="85"/>
                    <a:pt x="6" y="85"/>
                  </a:cubicBezTo>
                  <a:cubicBezTo>
                    <a:pt x="6" y="81"/>
                    <a:pt x="6" y="76"/>
                    <a:pt x="6" y="72"/>
                  </a:cubicBezTo>
                  <a:cubicBezTo>
                    <a:pt x="6" y="68"/>
                    <a:pt x="6" y="68"/>
                    <a:pt x="6" y="68"/>
                  </a:cubicBezTo>
                  <a:cubicBezTo>
                    <a:pt x="6" y="67"/>
                    <a:pt x="6" y="67"/>
                    <a:pt x="6" y="66"/>
                  </a:cubicBezTo>
                  <a:cubicBezTo>
                    <a:pt x="6" y="65"/>
                    <a:pt x="6" y="63"/>
                    <a:pt x="7" y="63"/>
                  </a:cubicBezTo>
                  <a:cubicBezTo>
                    <a:pt x="7" y="62"/>
                    <a:pt x="8" y="63"/>
                    <a:pt x="9" y="63"/>
                  </a:cubicBezTo>
                  <a:cubicBezTo>
                    <a:pt x="9" y="63"/>
                    <a:pt x="10" y="63"/>
                    <a:pt x="10" y="63"/>
                  </a:cubicBezTo>
                  <a:cubicBezTo>
                    <a:pt x="11" y="62"/>
                    <a:pt x="12" y="62"/>
                    <a:pt x="12" y="63"/>
                  </a:cubicBezTo>
                  <a:cubicBezTo>
                    <a:pt x="12" y="63"/>
                    <a:pt x="12" y="64"/>
                    <a:pt x="12" y="64"/>
                  </a:cubicBezTo>
                  <a:cubicBezTo>
                    <a:pt x="12" y="65"/>
                    <a:pt x="12" y="65"/>
                    <a:pt x="12" y="66"/>
                  </a:cubicBezTo>
                  <a:cubicBezTo>
                    <a:pt x="12" y="66"/>
                    <a:pt x="12" y="66"/>
                    <a:pt x="13" y="66"/>
                  </a:cubicBezTo>
                  <a:cubicBezTo>
                    <a:pt x="13" y="66"/>
                    <a:pt x="14" y="66"/>
                    <a:pt x="15" y="66"/>
                  </a:cubicBezTo>
                  <a:cubicBezTo>
                    <a:pt x="16" y="66"/>
                    <a:pt x="16" y="66"/>
                    <a:pt x="17" y="66"/>
                  </a:cubicBezTo>
                  <a:cubicBezTo>
                    <a:pt x="17" y="66"/>
                    <a:pt x="17" y="66"/>
                    <a:pt x="17" y="66"/>
                  </a:cubicBezTo>
                  <a:cubicBezTo>
                    <a:pt x="17" y="66"/>
                    <a:pt x="17" y="66"/>
                    <a:pt x="17" y="66"/>
                  </a:cubicBezTo>
                  <a:cubicBezTo>
                    <a:pt x="17" y="49"/>
                    <a:pt x="17" y="49"/>
                    <a:pt x="17" y="49"/>
                  </a:cubicBezTo>
                  <a:cubicBezTo>
                    <a:pt x="17" y="49"/>
                    <a:pt x="17" y="48"/>
                    <a:pt x="17" y="48"/>
                  </a:cubicBezTo>
                  <a:cubicBezTo>
                    <a:pt x="17" y="47"/>
                    <a:pt x="17" y="45"/>
                    <a:pt x="18" y="44"/>
                  </a:cubicBezTo>
                  <a:cubicBezTo>
                    <a:pt x="18" y="44"/>
                    <a:pt x="19" y="44"/>
                    <a:pt x="20" y="44"/>
                  </a:cubicBezTo>
                  <a:cubicBezTo>
                    <a:pt x="21" y="44"/>
                    <a:pt x="21" y="44"/>
                    <a:pt x="21" y="44"/>
                  </a:cubicBezTo>
                  <a:cubicBezTo>
                    <a:pt x="125" y="44"/>
                    <a:pt x="125" y="44"/>
                    <a:pt x="125" y="44"/>
                  </a:cubicBezTo>
                  <a:cubicBezTo>
                    <a:pt x="125" y="44"/>
                    <a:pt x="126" y="44"/>
                    <a:pt x="126" y="45"/>
                  </a:cubicBezTo>
                  <a:cubicBezTo>
                    <a:pt x="126" y="65"/>
                    <a:pt x="126" y="65"/>
                    <a:pt x="126" y="65"/>
                  </a:cubicBezTo>
                  <a:cubicBezTo>
                    <a:pt x="107" y="65"/>
                    <a:pt x="107" y="65"/>
                    <a:pt x="107" y="65"/>
                  </a:cubicBezTo>
                  <a:cubicBezTo>
                    <a:pt x="107" y="65"/>
                    <a:pt x="106" y="65"/>
                    <a:pt x="106" y="66"/>
                  </a:cubicBezTo>
                  <a:cubicBezTo>
                    <a:pt x="106" y="85"/>
                    <a:pt x="106" y="85"/>
                    <a:pt x="106" y="85"/>
                  </a:cubicBezTo>
                  <a:cubicBezTo>
                    <a:pt x="106" y="85"/>
                    <a:pt x="107" y="85"/>
                    <a:pt x="107" y="85"/>
                  </a:cubicBezTo>
                  <a:cubicBezTo>
                    <a:pt x="166" y="85"/>
                    <a:pt x="166" y="85"/>
                    <a:pt x="166" y="85"/>
                  </a:cubicBezTo>
                  <a:cubicBezTo>
                    <a:pt x="166" y="85"/>
                    <a:pt x="166" y="85"/>
                    <a:pt x="166" y="85"/>
                  </a:cubicBezTo>
                  <a:cubicBezTo>
                    <a:pt x="166" y="65"/>
                    <a:pt x="166" y="65"/>
                    <a:pt x="166" y="65"/>
                  </a:cubicBezTo>
                  <a:cubicBezTo>
                    <a:pt x="166" y="65"/>
                    <a:pt x="166" y="65"/>
                    <a:pt x="166" y="65"/>
                  </a:cubicBezTo>
                  <a:cubicBezTo>
                    <a:pt x="128" y="65"/>
                    <a:pt x="128" y="65"/>
                    <a:pt x="128" y="65"/>
                  </a:cubicBezTo>
                  <a:cubicBezTo>
                    <a:pt x="128" y="45"/>
                    <a:pt x="128" y="45"/>
                    <a:pt x="128" y="45"/>
                  </a:cubicBezTo>
                  <a:cubicBezTo>
                    <a:pt x="128" y="43"/>
                    <a:pt x="126" y="42"/>
                    <a:pt x="125" y="42"/>
                  </a:cubicBezTo>
                  <a:cubicBezTo>
                    <a:pt x="53" y="42"/>
                    <a:pt x="53" y="42"/>
                    <a:pt x="53" y="42"/>
                  </a:cubicBezTo>
                  <a:cubicBezTo>
                    <a:pt x="53" y="6"/>
                    <a:pt x="53" y="6"/>
                    <a:pt x="53" y="6"/>
                  </a:cubicBezTo>
                  <a:cubicBezTo>
                    <a:pt x="53" y="6"/>
                    <a:pt x="53" y="6"/>
                    <a:pt x="53" y="5"/>
                  </a:cubicBezTo>
                  <a:cubicBezTo>
                    <a:pt x="53" y="3"/>
                    <a:pt x="53" y="1"/>
                    <a:pt x="54" y="1"/>
                  </a:cubicBezTo>
                  <a:cubicBezTo>
                    <a:pt x="54" y="1"/>
                    <a:pt x="55" y="1"/>
                    <a:pt x="56" y="1"/>
                  </a:cubicBezTo>
                  <a:cubicBezTo>
                    <a:pt x="56" y="1"/>
                    <a:pt x="57" y="1"/>
                    <a:pt x="57" y="1"/>
                  </a:cubicBezTo>
                  <a:cubicBezTo>
                    <a:pt x="165" y="1"/>
                    <a:pt x="165" y="1"/>
                    <a:pt x="165" y="1"/>
                  </a:cubicBezTo>
                  <a:cubicBezTo>
                    <a:pt x="166" y="1"/>
                    <a:pt x="166" y="1"/>
                    <a:pt x="167" y="2"/>
                  </a:cubicBezTo>
                  <a:cubicBezTo>
                    <a:pt x="167" y="2"/>
                    <a:pt x="167" y="3"/>
                    <a:pt x="167" y="3"/>
                  </a:cubicBezTo>
                  <a:cubicBezTo>
                    <a:pt x="167" y="4"/>
                    <a:pt x="167" y="31"/>
                    <a:pt x="167" y="64"/>
                  </a:cubicBezTo>
                  <a:cubicBezTo>
                    <a:pt x="167" y="73"/>
                    <a:pt x="167" y="81"/>
                    <a:pt x="167" y="85"/>
                  </a:cubicBezTo>
                  <a:cubicBezTo>
                    <a:pt x="167" y="85"/>
                    <a:pt x="167" y="85"/>
                    <a:pt x="168" y="85"/>
                  </a:cubicBezTo>
                  <a:cubicBezTo>
                    <a:pt x="174" y="85"/>
                    <a:pt x="174" y="85"/>
                    <a:pt x="174" y="85"/>
                  </a:cubicBezTo>
                  <a:cubicBezTo>
                    <a:pt x="175" y="85"/>
                    <a:pt x="175" y="85"/>
                    <a:pt x="175" y="85"/>
                  </a:cubicBezTo>
                  <a:cubicBezTo>
                    <a:pt x="177" y="85"/>
                    <a:pt x="178" y="85"/>
                    <a:pt x="179" y="86"/>
                  </a:cubicBezTo>
                  <a:cubicBezTo>
                    <a:pt x="179" y="86"/>
                    <a:pt x="179" y="86"/>
                    <a:pt x="179" y="86"/>
                  </a:cubicBezTo>
                  <a:cubicBezTo>
                    <a:pt x="179" y="87"/>
                    <a:pt x="179" y="87"/>
                    <a:pt x="178"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86">
              <a:extLst>
                <a:ext uri="{FF2B5EF4-FFF2-40B4-BE49-F238E27FC236}">
                  <a16:creationId xmlns:a16="http://schemas.microsoft.com/office/drawing/2014/main" id="{9ACCF463-1F03-FFBC-EAE4-B2E9968F2342}"/>
                </a:ext>
              </a:extLst>
            </p:cNvPr>
            <p:cNvSpPr>
              <a:spLocks noEditPoints="1"/>
            </p:cNvSpPr>
            <p:nvPr userDrawn="1"/>
          </p:nvSpPr>
          <p:spPr bwMode="auto">
            <a:xfrm>
              <a:off x="11915775" y="4275138"/>
              <a:ext cx="14288"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87">
              <a:extLst>
                <a:ext uri="{FF2B5EF4-FFF2-40B4-BE49-F238E27FC236}">
                  <a16:creationId xmlns:a16="http://schemas.microsoft.com/office/drawing/2014/main" id="{16CD26F2-3BCF-93CD-D8BA-40B2EF4154C4}"/>
                </a:ext>
              </a:extLst>
            </p:cNvPr>
            <p:cNvSpPr>
              <a:spLocks noEditPoints="1"/>
            </p:cNvSpPr>
            <p:nvPr userDrawn="1"/>
          </p:nvSpPr>
          <p:spPr bwMode="auto">
            <a:xfrm>
              <a:off x="11736388" y="4568825"/>
              <a:ext cx="12700" cy="90488"/>
            </a:xfrm>
            <a:custGeom>
              <a:avLst/>
              <a:gdLst>
                <a:gd name="T0" fmla="*/ 1 w 2"/>
                <a:gd name="T1" fmla="*/ 13 h 13"/>
                <a:gd name="T2" fmla="*/ 2 w 2"/>
                <a:gd name="T3" fmla="*/ 12 h 13"/>
                <a:gd name="T4" fmla="*/ 2 w 2"/>
                <a:gd name="T5" fmla="*/ 1 h 13"/>
                <a:gd name="T6" fmla="*/ 1 w 2"/>
                <a:gd name="T7" fmla="*/ 0 h 13"/>
                <a:gd name="T8" fmla="*/ 0 w 2"/>
                <a:gd name="T9" fmla="*/ 1 h 13"/>
                <a:gd name="T10" fmla="*/ 0 w 2"/>
                <a:gd name="T11" fmla="*/ 12 h 13"/>
                <a:gd name="T12" fmla="*/ 1 w 2"/>
                <a:gd name="T13" fmla="*/ 13 h 13"/>
                <a:gd name="T14" fmla="*/ 1 w 2"/>
                <a:gd name="T15" fmla="*/ 1 h 13"/>
                <a:gd name="T16" fmla="*/ 1 w 2"/>
                <a:gd name="T17" fmla="*/ 1 h 13"/>
                <a:gd name="T18" fmla="*/ 1 w 2"/>
                <a:gd name="T19" fmla="*/ 1 h 13"/>
                <a:gd name="T20" fmla="*/ 1 w 2"/>
                <a:gd name="T21" fmla="*/ 12 h 13"/>
                <a:gd name="T22" fmla="*/ 1 w 2"/>
                <a:gd name="T23" fmla="*/ 12 h 13"/>
                <a:gd name="T24" fmla="*/ 1 w 2"/>
                <a:gd name="T25"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3">
                  <a:moveTo>
                    <a:pt x="1" y="13"/>
                  </a:moveTo>
                  <a:cubicBezTo>
                    <a:pt x="2" y="13"/>
                    <a:pt x="2" y="13"/>
                    <a:pt x="2" y="12"/>
                  </a:cubicBezTo>
                  <a:cubicBezTo>
                    <a:pt x="2" y="1"/>
                    <a:pt x="2" y="1"/>
                    <a:pt x="2" y="1"/>
                  </a:cubicBezTo>
                  <a:cubicBezTo>
                    <a:pt x="2" y="0"/>
                    <a:pt x="2" y="0"/>
                    <a:pt x="1" y="0"/>
                  </a:cubicBezTo>
                  <a:cubicBezTo>
                    <a:pt x="0" y="0"/>
                    <a:pt x="0" y="0"/>
                    <a:pt x="0" y="1"/>
                  </a:cubicBezTo>
                  <a:cubicBezTo>
                    <a:pt x="0" y="12"/>
                    <a:pt x="0" y="12"/>
                    <a:pt x="0" y="12"/>
                  </a:cubicBezTo>
                  <a:cubicBezTo>
                    <a:pt x="0" y="13"/>
                    <a:pt x="0" y="13"/>
                    <a:pt x="1" y="13"/>
                  </a:cubicBezTo>
                  <a:close/>
                  <a:moveTo>
                    <a:pt x="1" y="1"/>
                  </a:moveTo>
                  <a:cubicBezTo>
                    <a:pt x="1" y="1"/>
                    <a:pt x="1" y="1"/>
                    <a:pt x="1" y="1"/>
                  </a:cubicBezTo>
                  <a:cubicBezTo>
                    <a:pt x="1" y="1"/>
                    <a:pt x="1" y="1"/>
                    <a:pt x="1" y="1"/>
                  </a:cubicBezTo>
                  <a:cubicBezTo>
                    <a:pt x="1" y="12"/>
                    <a:pt x="1" y="12"/>
                    <a:pt x="1" y="12"/>
                  </a:cubicBezTo>
                  <a:cubicBezTo>
                    <a:pt x="1" y="12"/>
                    <a:pt x="1" y="12"/>
                    <a:pt x="1" y="1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88">
              <a:extLst>
                <a:ext uri="{FF2B5EF4-FFF2-40B4-BE49-F238E27FC236}">
                  <a16:creationId xmlns:a16="http://schemas.microsoft.com/office/drawing/2014/main" id="{EB58B8C7-A15F-7E50-B18F-A0FB5C4367DC}"/>
                </a:ext>
              </a:extLst>
            </p:cNvPr>
            <p:cNvSpPr>
              <a:spLocks noEditPoints="1"/>
            </p:cNvSpPr>
            <p:nvPr userDrawn="1"/>
          </p:nvSpPr>
          <p:spPr bwMode="auto">
            <a:xfrm>
              <a:off x="11845925" y="4476750"/>
              <a:ext cx="242888" cy="182563"/>
            </a:xfrm>
            <a:custGeom>
              <a:avLst/>
              <a:gdLst>
                <a:gd name="T0" fmla="*/ 35 w 35"/>
                <a:gd name="T1" fmla="*/ 0 h 26"/>
                <a:gd name="T2" fmla="*/ 0 w 35"/>
                <a:gd name="T3" fmla="*/ 0 h 26"/>
                <a:gd name="T4" fmla="*/ 0 w 35"/>
                <a:gd name="T5" fmla="*/ 1 h 26"/>
                <a:gd name="T6" fmla="*/ 0 w 35"/>
                <a:gd name="T7" fmla="*/ 25 h 26"/>
                <a:gd name="T8" fmla="*/ 0 w 35"/>
                <a:gd name="T9" fmla="*/ 26 h 26"/>
                <a:gd name="T10" fmla="*/ 35 w 35"/>
                <a:gd name="T11" fmla="*/ 26 h 26"/>
                <a:gd name="T12" fmla="*/ 35 w 35"/>
                <a:gd name="T13" fmla="*/ 25 h 26"/>
                <a:gd name="T14" fmla="*/ 35 w 35"/>
                <a:gd name="T15" fmla="*/ 1 h 26"/>
                <a:gd name="T16" fmla="*/ 35 w 35"/>
                <a:gd name="T17" fmla="*/ 0 h 26"/>
                <a:gd name="T18" fmla="*/ 34 w 35"/>
                <a:gd name="T19" fmla="*/ 25 h 26"/>
                <a:gd name="T20" fmla="*/ 1 w 35"/>
                <a:gd name="T21" fmla="*/ 25 h 26"/>
                <a:gd name="T22" fmla="*/ 1 w 35"/>
                <a:gd name="T23" fmla="*/ 1 h 26"/>
                <a:gd name="T24" fmla="*/ 34 w 35"/>
                <a:gd name="T25" fmla="*/ 1 h 26"/>
                <a:gd name="T26" fmla="*/ 34 w 35"/>
                <a:gd name="T2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6">
                  <a:moveTo>
                    <a:pt x="35" y="0"/>
                  </a:moveTo>
                  <a:cubicBezTo>
                    <a:pt x="0" y="0"/>
                    <a:pt x="0" y="0"/>
                    <a:pt x="0" y="0"/>
                  </a:cubicBezTo>
                  <a:cubicBezTo>
                    <a:pt x="0" y="0"/>
                    <a:pt x="0" y="0"/>
                    <a:pt x="0" y="1"/>
                  </a:cubicBezTo>
                  <a:cubicBezTo>
                    <a:pt x="0" y="25"/>
                    <a:pt x="0" y="25"/>
                    <a:pt x="0" y="25"/>
                  </a:cubicBezTo>
                  <a:cubicBezTo>
                    <a:pt x="0" y="26"/>
                    <a:pt x="0" y="26"/>
                    <a:pt x="0" y="26"/>
                  </a:cubicBezTo>
                  <a:cubicBezTo>
                    <a:pt x="35" y="26"/>
                    <a:pt x="35" y="26"/>
                    <a:pt x="35" y="26"/>
                  </a:cubicBezTo>
                  <a:cubicBezTo>
                    <a:pt x="35" y="26"/>
                    <a:pt x="35" y="26"/>
                    <a:pt x="35" y="25"/>
                  </a:cubicBezTo>
                  <a:cubicBezTo>
                    <a:pt x="35" y="1"/>
                    <a:pt x="35" y="1"/>
                    <a:pt x="35" y="1"/>
                  </a:cubicBezTo>
                  <a:cubicBezTo>
                    <a:pt x="35" y="0"/>
                    <a:pt x="35" y="0"/>
                    <a:pt x="35" y="0"/>
                  </a:cubicBezTo>
                  <a:close/>
                  <a:moveTo>
                    <a:pt x="34" y="25"/>
                  </a:moveTo>
                  <a:cubicBezTo>
                    <a:pt x="1" y="25"/>
                    <a:pt x="1" y="25"/>
                    <a:pt x="1" y="25"/>
                  </a:cubicBezTo>
                  <a:cubicBezTo>
                    <a:pt x="1" y="1"/>
                    <a:pt x="1" y="1"/>
                    <a:pt x="1" y="1"/>
                  </a:cubicBezTo>
                  <a:cubicBezTo>
                    <a:pt x="34" y="1"/>
                    <a:pt x="34" y="1"/>
                    <a:pt x="34" y="1"/>
                  </a:cubicBezTo>
                  <a:lnTo>
                    <a:pt x="3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89">
              <a:extLst>
                <a:ext uri="{FF2B5EF4-FFF2-40B4-BE49-F238E27FC236}">
                  <a16:creationId xmlns:a16="http://schemas.microsoft.com/office/drawing/2014/main" id="{1F14ECD9-0FCA-878A-BC1C-407AB7FEC9B9}"/>
                </a:ext>
              </a:extLst>
            </p:cNvPr>
            <p:cNvSpPr>
              <a:spLocks noEditPoints="1"/>
            </p:cNvSpPr>
            <p:nvPr userDrawn="1"/>
          </p:nvSpPr>
          <p:spPr bwMode="auto">
            <a:xfrm>
              <a:off x="11804650"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90">
              <a:extLst>
                <a:ext uri="{FF2B5EF4-FFF2-40B4-BE49-F238E27FC236}">
                  <a16:creationId xmlns:a16="http://schemas.microsoft.com/office/drawing/2014/main" id="{E07D0CFC-4604-78A3-501C-0C66D9C4C341}"/>
                </a:ext>
              </a:extLst>
            </p:cNvPr>
            <p:cNvSpPr>
              <a:spLocks noEditPoints="1"/>
            </p:cNvSpPr>
            <p:nvPr userDrawn="1"/>
          </p:nvSpPr>
          <p:spPr bwMode="auto">
            <a:xfrm>
              <a:off x="11542713" y="4568825"/>
              <a:ext cx="20638" cy="133350"/>
            </a:xfrm>
            <a:custGeom>
              <a:avLst/>
              <a:gdLst>
                <a:gd name="T0" fmla="*/ 2 w 3"/>
                <a:gd name="T1" fmla="*/ 19 h 19"/>
                <a:gd name="T2" fmla="*/ 3 w 3"/>
                <a:gd name="T3" fmla="*/ 18 h 19"/>
                <a:gd name="T4" fmla="*/ 3 w 3"/>
                <a:gd name="T5" fmla="*/ 1 h 19"/>
                <a:gd name="T6" fmla="*/ 2 w 3"/>
                <a:gd name="T7" fmla="*/ 0 h 19"/>
                <a:gd name="T8" fmla="*/ 0 w 3"/>
                <a:gd name="T9" fmla="*/ 1 h 19"/>
                <a:gd name="T10" fmla="*/ 0 w 3"/>
                <a:gd name="T11" fmla="*/ 18 h 19"/>
                <a:gd name="T12" fmla="*/ 2 w 3"/>
                <a:gd name="T13" fmla="*/ 19 h 19"/>
                <a:gd name="T14" fmla="*/ 1 w 3"/>
                <a:gd name="T15" fmla="*/ 1 h 19"/>
                <a:gd name="T16" fmla="*/ 2 w 3"/>
                <a:gd name="T17" fmla="*/ 1 h 19"/>
                <a:gd name="T18" fmla="*/ 2 w 3"/>
                <a:gd name="T19" fmla="*/ 1 h 19"/>
                <a:gd name="T20" fmla="*/ 2 w 3"/>
                <a:gd name="T21" fmla="*/ 18 h 19"/>
                <a:gd name="T22" fmla="*/ 1 w 3"/>
                <a:gd name="T23" fmla="*/ 18 h 19"/>
                <a:gd name="T24" fmla="*/ 1 w 3"/>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9">
                  <a:moveTo>
                    <a:pt x="2" y="19"/>
                  </a:moveTo>
                  <a:cubicBezTo>
                    <a:pt x="2" y="19"/>
                    <a:pt x="3" y="19"/>
                    <a:pt x="3" y="18"/>
                  </a:cubicBezTo>
                  <a:cubicBezTo>
                    <a:pt x="3" y="1"/>
                    <a:pt x="3" y="1"/>
                    <a:pt x="3" y="1"/>
                  </a:cubicBezTo>
                  <a:cubicBezTo>
                    <a:pt x="3" y="0"/>
                    <a:pt x="2" y="0"/>
                    <a:pt x="2" y="0"/>
                  </a:cubicBezTo>
                  <a:cubicBezTo>
                    <a:pt x="1" y="0"/>
                    <a:pt x="0" y="0"/>
                    <a:pt x="0" y="1"/>
                  </a:cubicBezTo>
                  <a:cubicBezTo>
                    <a:pt x="0" y="18"/>
                    <a:pt x="0" y="18"/>
                    <a:pt x="0" y="18"/>
                  </a:cubicBezTo>
                  <a:cubicBezTo>
                    <a:pt x="0" y="19"/>
                    <a:pt x="1" y="19"/>
                    <a:pt x="2" y="19"/>
                  </a:cubicBezTo>
                  <a:close/>
                  <a:moveTo>
                    <a:pt x="1" y="1"/>
                  </a:moveTo>
                  <a:cubicBezTo>
                    <a:pt x="1" y="1"/>
                    <a:pt x="1" y="1"/>
                    <a:pt x="2" y="1"/>
                  </a:cubicBezTo>
                  <a:cubicBezTo>
                    <a:pt x="2" y="1"/>
                    <a:pt x="2" y="1"/>
                    <a:pt x="2" y="1"/>
                  </a:cubicBezTo>
                  <a:cubicBezTo>
                    <a:pt x="2" y="18"/>
                    <a:pt x="2" y="18"/>
                    <a:pt x="2" y="18"/>
                  </a:cubicBezTo>
                  <a:cubicBezTo>
                    <a:pt x="2"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91">
              <a:extLst>
                <a:ext uri="{FF2B5EF4-FFF2-40B4-BE49-F238E27FC236}">
                  <a16:creationId xmlns:a16="http://schemas.microsoft.com/office/drawing/2014/main" id="{B47CC823-E0F1-3C8B-45CA-C7397317D11D}"/>
                </a:ext>
              </a:extLst>
            </p:cNvPr>
            <p:cNvSpPr>
              <a:spLocks noEditPoints="1"/>
            </p:cNvSpPr>
            <p:nvPr userDrawn="1"/>
          </p:nvSpPr>
          <p:spPr bwMode="auto">
            <a:xfrm>
              <a:off x="11363325"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2 w 2"/>
                <a:gd name="T15" fmla="*/ 30 h 31"/>
                <a:gd name="T16" fmla="*/ 1 w 2"/>
                <a:gd name="T17" fmla="*/ 30 h 31"/>
                <a:gd name="T18" fmla="*/ 1 w 2"/>
                <a:gd name="T19" fmla="*/ 2 h 31"/>
                <a:gd name="T20" fmla="*/ 1 w 2"/>
                <a:gd name="T21" fmla="*/ 1 h 31"/>
                <a:gd name="T22" fmla="*/ 2 w 2"/>
                <a:gd name="T23" fmla="*/ 2 h 31"/>
                <a:gd name="T24" fmla="*/ 2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2" y="30"/>
                  </a:moveTo>
                  <a:cubicBezTo>
                    <a:pt x="2" y="30"/>
                    <a:pt x="1" y="30"/>
                    <a:pt x="1" y="30"/>
                  </a:cubicBezTo>
                  <a:cubicBezTo>
                    <a:pt x="1" y="2"/>
                    <a:pt x="1" y="2"/>
                    <a:pt x="1" y="2"/>
                  </a:cubicBezTo>
                  <a:cubicBezTo>
                    <a:pt x="1" y="1"/>
                    <a:pt x="1" y="1"/>
                    <a:pt x="1" y="1"/>
                  </a:cubicBezTo>
                  <a:cubicBezTo>
                    <a:pt x="1" y="1"/>
                    <a:pt x="2" y="1"/>
                    <a:pt x="2" y="2"/>
                  </a:cubicBezTo>
                  <a:lnTo>
                    <a:pt x="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92">
              <a:extLst>
                <a:ext uri="{FF2B5EF4-FFF2-40B4-BE49-F238E27FC236}">
                  <a16:creationId xmlns:a16="http://schemas.microsoft.com/office/drawing/2014/main" id="{9512D890-869B-2676-7CA8-19971033F871}"/>
                </a:ext>
              </a:extLst>
            </p:cNvPr>
            <p:cNvSpPr>
              <a:spLocks noEditPoints="1"/>
            </p:cNvSpPr>
            <p:nvPr userDrawn="1"/>
          </p:nvSpPr>
          <p:spPr bwMode="auto">
            <a:xfrm>
              <a:off x="11425238"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8" y="16"/>
                    <a:pt x="9" y="15"/>
                    <a:pt x="9" y="15"/>
                  </a:cubicBezTo>
                  <a:cubicBezTo>
                    <a:pt x="9" y="1"/>
                    <a:pt x="9" y="1"/>
                    <a:pt x="9" y="1"/>
                  </a:cubicBezTo>
                  <a:cubicBezTo>
                    <a:pt x="9" y="0"/>
                    <a:pt x="8" y="0"/>
                    <a:pt x="8" y="0"/>
                  </a:cubicBezTo>
                  <a:cubicBezTo>
                    <a:pt x="1" y="0"/>
                    <a:pt x="1" y="0"/>
                    <a:pt x="1" y="0"/>
                  </a:cubicBezTo>
                  <a:cubicBezTo>
                    <a:pt x="0" y="0"/>
                    <a:pt x="0" y="0"/>
                    <a:pt x="0" y="1"/>
                  </a:cubicBezTo>
                  <a:cubicBezTo>
                    <a:pt x="0" y="15"/>
                    <a:pt x="0" y="15"/>
                    <a:pt x="0" y="15"/>
                  </a:cubicBezTo>
                  <a:cubicBezTo>
                    <a:pt x="0" y="15"/>
                    <a:pt x="0"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93">
              <a:extLst>
                <a:ext uri="{FF2B5EF4-FFF2-40B4-BE49-F238E27FC236}">
                  <a16:creationId xmlns:a16="http://schemas.microsoft.com/office/drawing/2014/main" id="{29A08EA3-3BDB-4B59-A506-C915C3947C98}"/>
                </a:ext>
              </a:extLst>
            </p:cNvPr>
            <p:cNvSpPr>
              <a:spLocks noEditPoints="1"/>
            </p:cNvSpPr>
            <p:nvPr userDrawn="1"/>
          </p:nvSpPr>
          <p:spPr bwMode="auto">
            <a:xfrm>
              <a:off x="11695113"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94">
              <a:extLst>
                <a:ext uri="{FF2B5EF4-FFF2-40B4-BE49-F238E27FC236}">
                  <a16:creationId xmlns:a16="http://schemas.microsoft.com/office/drawing/2014/main" id="{554ECCAF-91E9-7504-82F9-E2BCADC1AE5F}"/>
                </a:ext>
              </a:extLst>
            </p:cNvPr>
            <p:cNvSpPr>
              <a:spLocks noEditPoints="1"/>
            </p:cNvSpPr>
            <p:nvPr userDrawn="1"/>
          </p:nvSpPr>
          <p:spPr bwMode="auto">
            <a:xfrm>
              <a:off x="11583988"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95">
              <a:extLst>
                <a:ext uri="{FF2B5EF4-FFF2-40B4-BE49-F238E27FC236}">
                  <a16:creationId xmlns:a16="http://schemas.microsoft.com/office/drawing/2014/main" id="{D555E6D4-C182-DC16-81D3-28E86D52B94E}"/>
                </a:ext>
              </a:extLst>
            </p:cNvPr>
            <p:cNvSpPr>
              <a:spLocks noEditPoints="1"/>
            </p:cNvSpPr>
            <p:nvPr userDrawn="1"/>
          </p:nvSpPr>
          <p:spPr bwMode="auto">
            <a:xfrm>
              <a:off x="11472863"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96">
              <a:extLst>
                <a:ext uri="{FF2B5EF4-FFF2-40B4-BE49-F238E27FC236}">
                  <a16:creationId xmlns:a16="http://schemas.microsoft.com/office/drawing/2014/main" id="{001CDF49-2F12-A6B0-869B-BC92E194479C}"/>
                </a:ext>
              </a:extLst>
            </p:cNvPr>
            <p:cNvSpPr>
              <a:spLocks noEditPoints="1"/>
            </p:cNvSpPr>
            <p:nvPr userDrawn="1"/>
          </p:nvSpPr>
          <p:spPr bwMode="auto">
            <a:xfrm>
              <a:off x="11064875" y="4799013"/>
              <a:ext cx="560388" cy="22225"/>
            </a:xfrm>
            <a:custGeom>
              <a:avLst/>
              <a:gdLst>
                <a:gd name="T0" fmla="*/ 80 w 81"/>
                <a:gd name="T1" fmla="*/ 0 h 3"/>
                <a:gd name="T2" fmla="*/ 1 w 81"/>
                <a:gd name="T3" fmla="*/ 0 h 3"/>
                <a:gd name="T4" fmla="*/ 0 w 81"/>
                <a:gd name="T5" fmla="*/ 0 h 3"/>
                <a:gd name="T6" fmla="*/ 0 w 81"/>
                <a:gd name="T7" fmla="*/ 3 h 3"/>
                <a:gd name="T8" fmla="*/ 1 w 81"/>
                <a:gd name="T9" fmla="*/ 3 h 3"/>
                <a:gd name="T10" fmla="*/ 80 w 81"/>
                <a:gd name="T11" fmla="*/ 3 h 3"/>
                <a:gd name="T12" fmla="*/ 81 w 81"/>
                <a:gd name="T13" fmla="*/ 3 h 3"/>
                <a:gd name="T14" fmla="*/ 81 w 81"/>
                <a:gd name="T15" fmla="*/ 0 h 3"/>
                <a:gd name="T16" fmla="*/ 80 w 81"/>
                <a:gd name="T17" fmla="*/ 0 h 3"/>
                <a:gd name="T18" fmla="*/ 80 w 81"/>
                <a:gd name="T19" fmla="*/ 2 h 3"/>
                <a:gd name="T20" fmla="*/ 1 w 81"/>
                <a:gd name="T21" fmla="*/ 2 h 3"/>
                <a:gd name="T22" fmla="*/ 1 w 81"/>
                <a:gd name="T23" fmla="*/ 1 h 3"/>
                <a:gd name="T24" fmla="*/ 80 w 81"/>
                <a:gd name="T25" fmla="*/ 1 h 3"/>
                <a:gd name="T26" fmla="*/ 80 w 81"/>
                <a:gd name="T2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3">
                  <a:moveTo>
                    <a:pt x="80" y="0"/>
                  </a:moveTo>
                  <a:cubicBezTo>
                    <a:pt x="1" y="0"/>
                    <a:pt x="1" y="0"/>
                    <a:pt x="1" y="0"/>
                  </a:cubicBezTo>
                  <a:cubicBezTo>
                    <a:pt x="0" y="0"/>
                    <a:pt x="0" y="0"/>
                    <a:pt x="0" y="0"/>
                  </a:cubicBezTo>
                  <a:cubicBezTo>
                    <a:pt x="0" y="3"/>
                    <a:pt x="0" y="3"/>
                    <a:pt x="0" y="3"/>
                  </a:cubicBezTo>
                  <a:cubicBezTo>
                    <a:pt x="0" y="3"/>
                    <a:pt x="0" y="3"/>
                    <a:pt x="1" y="3"/>
                  </a:cubicBezTo>
                  <a:cubicBezTo>
                    <a:pt x="80" y="3"/>
                    <a:pt x="80" y="3"/>
                    <a:pt x="80" y="3"/>
                  </a:cubicBezTo>
                  <a:cubicBezTo>
                    <a:pt x="81" y="3"/>
                    <a:pt x="81" y="3"/>
                    <a:pt x="81" y="3"/>
                  </a:cubicBezTo>
                  <a:cubicBezTo>
                    <a:pt x="81" y="0"/>
                    <a:pt x="81" y="0"/>
                    <a:pt x="81" y="0"/>
                  </a:cubicBezTo>
                  <a:cubicBezTo>
                    <a:pt x="81" y="0"/>
                    <a:pt x="81" y="0"/>
                    <a:pt x="80" y="0"/>
                  </a:cubicBezTo>
                  <a:close/>
                  <a:moveTo>
                    <a:pt x="80" y="2"/>
                  </a:moveTo>
                  <a:cubicBezTo>
                    <a:pt x="1" y="2"/>
                    <a:pt x="1" y="2"/>
                    <a:pt x="1" y="2"/>
                  </a:cubicBezTo>
                  <a:cubicBezTo>
                    <a:pt x="1" y="1"/>
                    <a:pt x="1" y="1"/>
                    <a:pt x="1" y="1"/>
                  </a:cubicBezTo>
                  <a:cubicBezTo>
                    <a:pt x="80" y="1"/>
                    <a:pt x="80" y="1"/>
                    <a:pt x="80" y="1"/>
                  </a:cubicBezTo>
                  <a:lnTo>
                    <a:pt x="8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97">
              <a:extLst>
                <a:ext uri="{FF2B5EF4-FFF2-40B4-BE49-F238E27FC236}">
                  <a16:creationId xmlns:a16="http://schemas.microsoft.com/office/drawing/2014/main" id="{A8C3936B-6AF2-8B0E-3E19-D0D45F71C3F3}"/>
                </a:ext>
              </a:extLst>
            </p:cNvPr>
            <p:cNvSpPr>
              <a:spLocks noEditPoints="1"/>
            </p:cNvSpPr>
            <p:nvPr userDrawn="1"/>
          </p:nvSpPr>
          <p:spPr bwMode="auto">
            <a:xfrm>
              <a:off x="11639550" y="4568825"/>
              <a:ext cx="12700" cy="133350"/>
            </a:xfrm>
            <a:custGeom>
              <a:avLst/>
              <a:gdLst>
                <a:gd name="T0" fmla="*/ 1 w 2"/>
                <a:gd name="T1" fmla="*/ 0 h 19"/>
                <a:gd name="T2" fmla="*/ 0 w 2"/>
                <a:gd name="T3" fmla="*/ 1 h 19"/>
                <a:gd name="T4" fmla="*/ 0 w 2"/>
                <a:gd name="T5" fmla="*/ 18 h 19"/>
                <a:gd name="T6" fmla="*/ 1 w 2"/>
                <a:gd name="T7" fmla="*/ 19 h 19"/>
                <a:gd name="T8" fmla="*/ 2 w 2"/>
                <a:gd name="T9" fmla="*/ 18 h 19"/>
                <a:gd name="T10" fmla="*/ 2 w 2"/>
                <a:gd name="T11" fmla="*/ 1 h 19"/>
                <a:gd name="T12" fmla="*/ 1 w 2"/>
                <a:gd name="T13" fmla="*/ 0 h 19"/>
                <a:gd name="T14" fmla="*/ 1 w 2"/>
                <a:gd name="T15" fmla="*/ 18 h 19"/>
                <a:gd name="T16" fmla="*/ 1 w 2"/>
                <a:gd name="T17" fmla="*/ 18 h 19"/>
                <a:gd name="T18" fmla="*/ 1 w 2"/>
                <a:gd name="T19" fmla="*/ 1 h 19"/>
                <a:gd name="T20" fmla="*/ 1 w 2"/>
                <a:gd name="T21" fmla="*/ 1 h 19"/>
                <a:gd name="T22" fmla="*/ 1 w 2"/>
                <a:gd name="T23" fmla="*/ 1 h 19"/>
                <a:gd name="T24" fmla="*/ 1 w 2"/>
                <a:gd name="T25"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0"/>
                  </a:moveTo>
                  <a:cubicBezTo>
                    <a:pt x="1" y="0"/>
                    <a:pt x="0" y="0"/>
                    <a:pt x="0" y="1"/>
                  </a:cubicBezTo>
                  <a:cubicBezTo>
                    <a:pt x="0" y="18"/>
                    <a:pt x="0" y="18"/>
                    <a:pt x="0" y="18"/>
                  </a:cubicBezTo>
                  <a:cubicBezTo>
                    <a:pt x="0" y="19"/>
                    <a:pt x="1" y="19"/>
                    <a:pt x="1" y="19"/>
                  </a:cubicBezTo>
                  <a:cubicBezTo>
                    <a:pt x="2" y="19"/>
                    <a:pt x="2" y="19"/>
                    <a:pt x="2" y="18"/>
                  </a:cubicBezTo>
                  <a:cubicBezTo>
                    <a:pt x="2" y="1"/>
                    <a:pt x="2" y="1"/>
                    <a:pt x="2" y="1"/>
                  </a:cubicBezTo>
                  <a:cubicBezTo>
                    <a:pt x="2" y="0"/>
                    <a:pt x="2" y="0"/>
                    <a:pt x="1" y="0"/>
                  </a:cubicBezTo>
                  <a:close/>
                  <a:moveTo>
                    <a:pt x="1" y="18"/>
                  </a:moveTo>
                  <a:cubicBezTo>
                    <a:pt x="1" y="18"/>
                    <a:pt x="1" y="18"/>
                    <a:pt x="1" y="18"/>
                  </a:cubicBezTo>
                  <a:cubicBezTo>
                    <a:pt x="1" y="1"/>
                    <a:pt x="1" y="1"/>
                    <a:pt x="1" y="1"/>
                  </a:cubicBezTo>
                  <a:cubicBezTo>
                    <a:pt x="1" y="1"/>
                    <a:pt x="1" y="1"/>
                    <a:pt x="1" y="1"/>
                  </a:cubicBezTo>
                  <a:cubicBezTo>
                    <a:pt x="1" y="1"/>
                    <a:pt x="1" y="1"/>
                    <a:pt x="1" y="1"/>
                  </a:cubicBezTo>
                  <a:lnTo>
                    <a:pt x="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98">
              <a:extLst>
                <a:ext uri="{FF2B5EF4-FFF2-40B4-BE49-F238E27FC236}">
                  <a16:creationId xmlns:a16="http://schemas.microsoft.com/office/drawing/2014/main" id="{1902CCBE-320B-222F-871C-462B17283731}"/>
                </a:ext>
              </a:extLst>
            </p:cNvPr>
            <p:cNvSpPr>
              <a:spLocks noEditPoints="1"/>
            </p:cNvSpPr>
            <p:nvPr userDrawn="1"/>
          </p:nvSpPr>
          <p:spPr bwMode="auto">
            <a:xfrm>
              <a:off x="11064875" y="4743450"/>
              <a:ext cx="484188" cy="28575"/>
            </a:xfrm>
            <a:custGeom>
              <a:avLst/>
              <a:gdLst>
                <a:gd name="T0" fmla="*/ 1 w 70"/>
                <a:gd name="T1" fmla="*/ 4 h 4"/>
                <a:gd name="T2" fmla="*/ 70 w 70"/>
                <a:gd name="T3" fmla="*/ 4 h 4"/>
                <a:gd name="T4" fmla="*/ 70 w 70"/>
                <a:gd name="T5" fmla="*/ 4 h 4"/>
                <a:gd name="T6" fmla="*/ 70 w 70"/>
                <a:gd name="T7" fmla="*/ 1 h 4"/>
                <a:gd name="T8" fmla="*/ 70 w 70"/>
                <a:gd name="T9" fmla="*/ 0 h 4"/>
                <a:gd name="T10" fmla="*/ 1 w 70"/>
                <a:gd name="T11" fmla="*/ 0 h 4"/>
                <a:gd name="T12" fmla="*/ 0 w 70"/>
                <a:gd name="T13" fmla="*/ 1 h 4"/>
                <a:gd name="T14" fmla="*/ 0 w 70"/>
                <a:gd name="T15" fmla="*/ 4 h 4"/>
                <a:gd name="T16" fmla="*/ 1 w 70"/>
                <a:gd name="T17" fmla="*/ 4 h 4"/>
                <a:gd name="T18" fmla="*/ 1 w 70"/>
                <a:gd name="T19" fmla="*/ 1 h 4"/>
                <a:gd name="T20" fmla="*/ 69 w 70"/>
                <a:gd name="T21" fmla="*/ 1 h 4"/>
                <a:gd name="T22" fmla="*/ 69 w 70"/>
                <a:gd name="T23" fmla="*/ 3 h 4"/>
                <a:gd name="T24" fmla="*/ 1 w 70"/>
                <a:gd name="T25" fmla="*/ 3 h 4"/>
                <a:gd name="T26" fmla="*/ 1 w 70"/>
                <a:gd name="T2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
                  <a:moveTo>
                    <a:pt x="1" y="4"/>
                  </a:moveTo>
                  <a:cubicBezTo>
                    <a:pt x="70" y="4"/>
                    <a:pt x="70" y="4"/>
                    <a:pt x="70" y="4"/>
                  </a:cubicBezTo>
                  <a:cubicBezTo>
                    <a:pt x="70" y="4"/>
                    <a:pt x="70" y="4"/>
                    <a:pt x="70" y="4"/>
                  </a:cubicBezTo>
                  <a:cubicBezTo>
                    <a:pt x="70" y="1"/>
                    <a:pt x="70" y="1"/>
                    <a:pt x="70" y="1"/>
                  </a:cubicBezTo>
                  <a:cubicBezTo>
                    <a:pt x="70" y="1"/>
                    <a:pt x="70" y="0"/>
                    <a:pt x="70" y="0"/>
                  </a:cubicBezTo>
                  <a:cubicBezTo>
                    <a:pt x="1" y="0"/>
                    <a:pt x="1" y="0"/>
                    <a:pt x="1" y="0"/>
                  </a:cubicBezTo>
                  <a:cubicBezTo>
                    <a:pt x="0" y="0"/>
                    <a:pt x="0" y="1"/>
                    <a:pt x="0" y="1"/>
                  </a:cubicBezTo>
                  <a:cubicBezTo>
                    <a:pt x="0" y="4"/>
                    <a:pt x="0" y="4"/>
                    <a:pt x="0" y="4"/>
                  </a:cubicBezTo>
                  <a:cubicBezTo>
                    <a:pt x="0" y="4"/>
                    <a:pt x="0" y="4"/>
                    <a:pt x="1" y="4"/>
                  </a:cubicBezTo>
                  <a:close/>
                  <a:moveTo>
                    <a:pt x="1" y="1"/>
                  </a:moveTo>
                  <a:cubicBezTo>
                    <a:pt x="69" y="1"/>
                    <a:pt x="69" y="1"/>
                    <a:pt x="69" y="1"/>
                  </a:cubicBezTo>
                  <a:cubicBezTo>
                    <a:pt x="69" y="3"/>
                    <a:pt x="69" y="3"/>
                    <a:pt x="69" y="3"/>
                  </a:cubicBezTo>
                  <a:cubicBezTo>
                    <a:pt x="1" y="3"/>
                    <a:pt x="1" y="3"/>
                    <a:pt x="1" y="3"/>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99">
              <a:extLst>
                <a:ext uri="{FF2B5EF4-FFF2-40B4-BE49-F238E27FC236}">
                  <a16:creationId xmlns:a16="http://schemas.microsoft.com/office/drawing/2014/main" id="{58BF7B2B-0AAB-B2F8-3596-7D489FF9ECB7}"/>
                </a:ext>
              </a:extLst>
            </p:cNvPr>
            <p:cNvSpPr>
              <a:spLocks noEditPoints="1"/>
            </p:cNvSpPr>
            <p:nvPr userDrawn="1"/>
          </p:nvSpPr>
          <p:spPr bwMode="auto">
            <a:xfrm>
              <a:off x="12026900" y="4275138"/>
              <a:ext cx="12700"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300">
              <a:extLst>
                <a:ext uri="{FF2B5EF4-FFF2-40B4-BE49-F238E27FC236}">
                  <a16:creationId xmlns:a16="http://schemas.microsoft.com/office/drawing/2014/main" id="{04232320-71B8-0ABB-A98E-5600D5C32DCE}"/>
                </a:ext>
              </a:extLst>
            </p:cNvPr>
            <p:cNvSpPr>
              <a:spLocks noEditPoints="1"/>
            </p:cNvSpPr>
            <p:nvPr userDrawn="1"/>
          </p:nvSpPr>
          <p:spPr bwMode="auto">
            <a:xfrm>
              <a:off x="11293475"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9" y="16"/>
                    <a:pt x="9" y="15"/>
                    <a:pt x="9" y="15"/>
                  </a:cubicBezTo>
                  <a:cubicBezTo>
                    <a:pt x="9" y="1"/>
                    <a:pt x="9" y="1"/>
                    <a:pt x="9" y="1"/>
                  </a:cubicBezTo>
                  <a:cubicBezTo>
                    <a:pt x="9" y="0"/>
                    <a:pt x="9" y="0"/>
                    <a:pt x="8" y="0"/>
                  </a:cubicBezTo>
                  <a:cubicBezTo>
                    <a:pt x="1" y="0"/>
                    <a:pt x="1" y="0"/>
                    <a:pt x="1" y="0"/>
                  </a:cubicBezTo>
                  <a:cubicBezTo>
                    <a:pt x="1" y="0"/>
                    <a:pt x="0" y="0"/>
                    <a:pt x="0" y="1"/>
                  </a:cubicBezTo>
                  <a:cubicBezTo>
                    <a:pt x="0" y="15"/>
                    <a:pt x="0" y="15"/>
                    <a:pt x="0" y="15"/>
                  </a:cubicBezTo>
                  <a:cubicBezTo>
                    <a:pt x="0" y="15"/>
                    <a:pt x="1"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301">
              <a:extLst>
                <a:ext uri="{FF2B5EF4-FFF2-40B4-BE49-F238E27FC236}">
                  <a16:creationId xmlns:a16="http://schemas.microsoft.com/office/drawing/2014/main" id="{91F005B5-2408-00EC-D76C-FAADB6CC4E0A}"/>
                </a:ext>
              </a:extLst>
            </p:cNvPr>
            <p:cNvSpPr>
              <a:spLocks noEditPoints="1"/>
            </p:cNvSpPr>
            <p:nvPr userDrawn="1"/>
          </p:nvSpPr>
          <p:spPr bwMode="auto">
            <a:xfrm>
              <a:off x="11363325" y="4589463"/>
              <a:ext cx="53975" cy="112713"/>
            </a:xfrm>
            <a:custGeom>
              <a:avLst/>
              <a:gdLst>
                <a:gd name="T0" fmla="*/ 0 w 8"/>
                <a:gd name="T1" fmla="*/ 16 h 16"/>
                <a:gd name="T2" fmla="*/ 8 w 8"/>
                <a:gd name="T3" fmla="*/ 16 h 16"/>
                <a:gd name="T4" fmla="*/ 8 w 8"/>
                <a:gd name="T5" fmla="*/ 15 h 16"/>
                <a:gd name="T6" fmla="*/ 8 w 8"/>
                <a:gd name="T7" fmla="*/ 1 h 16"/>
                <a:gd name="T8" fmla="*/ 8 w 8"/>
                <a:gd name="T9" fmla="*/ 0 h 16"/>
                <a:gd name="T10" fmla="*/ 0 w 8"/>
                <a:gd name="T11" fmla="*/ 0 h 16"/>
                <a:gd name="T12" fmla="*/ 0 w 8"/>
                <a:gd name="T13" fmla="*/ 1 h 16"/>
                <a:gd name="T14" fmla="*/ 0 w 8"/>
                <a:gd name="T15" fmla="*/ 15 h 16"/>
                <a:gd name="T16" fmla="*/ 0 w 8"/>
                <a:gd name="T17" fmla="*/ 16 h 16"/>
                <a:gd name="T18" fmla="*/ 1 w 8"/>
                <a:gd name="T19" fmla="*/ 1 h 16"/>
                <a:gd name="T20" fmla="*/ 7 w 8"/>
                <a:gd name="T21" fmla="*/ 1 h 16"/>
                <a:gd name="T22" fmla="*/ 7 w 8"/>
                <a:gd name="T23" fmla="*/ 15 h 16"/>
                <a:gd name="T24" fmla="*/ 1 w 8"/>
                <a:gd name="T25" fmla="*/ 15 h 16"/>
                <a:gd name="T26" fmla="*/ 1 w 8"/>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6">
                  <a:moveTo>
                    <a:pt x="0" y="16"/>
                  </a:moveTo>
                  <a:cubicBezTo>
                    <a:pt x="8" y="16"/>
                    <a:pt x="8" y="16"/>
                    <a:pt x="8" y="16"/>
                  </a:cubicBezTo>
                  <a:cubicBezTo>
                    <a:pt x="8" y="16"/>
                    <a:pt x="8" y="15"/>
                    <a:pt x="8" y="15"/>
                  </a:cubicBezTo>
                  <a:cubicBezTo>
                    <a:pt x="8" y="1"/>
                    <a:pt x="8" y="1"/>
                    <a:pt x="8" y="1"/>
                  </a:cubicBezTo>
                  <a:cubicBezTo>
                    <a:pt x="8" y="0"/>
                    <a:pt x="8" y="0"/>
                    <a:pt x="8" y="0"/>
                  </a:cubicBezTo>
                  <a:cubicBezTo>
                    <a:pt x="0" y="0"/>
                    <a:pt x="0" y="0"/>
                    <a:pt x="0" y="0"/>
                  </a:cubicBezTo>
                  <a:cubicBezTo>
                    <a:pt x="0" y="0"/>
                    <a:pt x="0" y="0"/>
                    <a:pt x="0" y="1"/>
                  </a:cubicBezTo>
                  <a:cubicBezTo>
                    <a:pt x="0" y="15"/>
                    <a:pt x="0" y="15"/>
                    <a:pt x="0" y="15"/>
                  </a:cubicBezTo>
                  <a:cubicBezTo>
                    <a:pt x="0" y="15"/>
                    <a:pt x="0" y="16"/>
                    <a:pt x="0" y="16"/>
                  </a:cubicBezTo>
                  <a:close/>
                  <a:moveTo>
                    <a:pt x="1" y="1"/>
                  </a:moveTo>
                  <a:cubicBezTo>
                    <a:pt x="7" y="1"/>
                    <a:pt x="7" y="1"/>
                    <a:pt x="7" y="1"/>
                  </a:cubicBezTo>
                  <a:cubicBezTo>
                    <a:pt x="7" y="15"/>
                    <a:pt x="7" y="15"/>
                    <a:pt x="7"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302">
              <a:extLst>
                <a:ext uri="{FF2B5EF4-FFF2-40B4-BE49-F238E27FC236}">
                  <a16:creationId xmlns:a16="http://schemas.microsoft.com/office/drawing/2014/main" id="{BCE2855F-3E3C-ACDB-6B2E-9A9022FAFB0F}"/>
                </a:ext>
              </a:extLst>
            </p:cNvPr>
            <p:cNvSpPr>
              <a:spLocks noEditPoints="1"/>
            </p:cNvSpPr>
            <p:nvPr userDrawn="1"/>
          </p:nvSpPr>
          <p:spPr bwMode="auto">
            <a:xfrm>
              <a:off x="11120438"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1 w 2"/>
                <a:gd name="T15" fmla="*/ 1 h 19"/>
                <a:gd name="T16" fmla="*/ 1 w 2"/>
                <a:gd name="T17" fmla="*/ 1 h 19"/>
                <a:gd name="T18" fmla="*/ 1 w 2"/>
                <a:gd name="T19" fmla="*/ 1 h 19"/>
                <a:gd name="T20" fmla="*/ 1 w 2"/>
                <a:gd name="T21" fmla="*/ 18 h 19"/>
                <a:gd name="T22" fmla="*/ 1 w 2"/>
                <a:gd name="T23" fmla="*/ 18 h 19"/>
                <a:gd name="T24" fmla="*/ 1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1" y="1"/>
                  </a:moveTo>
                  <a:cubicBezTo>
                    <a:pt x="1" y="1"/>
                    <a:pt x="1" y="1"/>
                    <a:pt x="1" y="1"/>
                  </a:cubicBezTo>
                  <a:cubicBezTo>
                    <a:pt x="1" y="1"/>
                    <a:pt x="1" y="1"/>
                    <a:pt x="1" y="1"/>
                  </a:cubicBezTo>
                  <a:cubicBezTo>
                    <a:pt x="1" y="18"/>
                    <a:pt x="1" y="18"/>
                    <a:pt x="1" y="18"/>
                  </a:cubicBezTo>
                  <a:cubicBezTo>
                    <a:pt x="1"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303">
              <a:extLst>
                <a:ext uri="{FF2B5EF4-FFF2-40B4-BE49-F238E27FC236}">
                  <a16:creationId xmlns:a16="http://schemas.microsoft.com/office/drawing/2014/main" id="{ECED8CC9-7026-F568-AF95-E0D3D425F9C5}"/>
                </a:ext>
              </a:extLst>
            </p:cNvPr>
            <p:cNvSpPr>
              <a:spLocks noEditPoints="1"/>
            </p:cNvSpPr>
            <p:nvPr userDrawn="1"/>
          </p:nvSpPr>
          <p:spPr bwMode="auto">
            <a:xfrm>
              <a:off x="11217275"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0 w 2"/>
                <a:gd name="T15" fmla="*/ 1 h 19"/>
                <a:gd name="T16" fmla="*/ 1 w 2"/>
                <a:gd name="T17" fmla="*/ 1 h 19"/>
                <a:gd name="T18" fmla="*/ 1 w 2"/>
                <a:gd name="T19" fmla="*/ 1 h 19"/>
                <a:gd name="T20" fmla="*/ 1 w 2"/>
                <a:gd name="T21" fmla="*/ 18 h 19"/>
                <a:gd name="T22" fmla="*/ 0 w 2"/>
                <a:gd name="T23" fmla="*/ 18 h 19"/>
                <a:gd name="T24" fmla="*/ 0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0" y="1"/>
                  </a:moveTo>
                  <a:cubicBezTo>
                    <a:pt x="0" y="1"/>
                    <a:pt x="1" y="1"/>
                    <a:pt x="1" y="1"/>
                  </a:cubicBezTo>
                  <a:cubicBezTo>
                    <a:pt x="1" y="1"/>
                    <a:pt x="1" y="1"/>
                    <a:pt x="1" y="1"/>
                  </a:cubicBezTo>
                  <a:cubicBezTo>
                    <a:pt x="1" y="18"/>
                    <a:pt x="1" y="18"/>
                    <a:pt x="1" y="18"/>
                  </a:cubicBezTo>
                  <a:cubicBezTo>
                    <a:pt x="1" y="18"/>
                    <a:pt x="0" y="18"/>
                    <a:pt x="0" y="18"/>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304">
              <a:extLst>
                <a:ext uri="{FF2B5EF4-FFF2-40B4-BE49-F238E27FC236}">
                  <a16:creationId xmlns:a16="http://schemas.microsoft.com/office/drawing/2014/main" id="{CDFFB4E4-5BC2-F858-10BB-7BB1CEAE841B}"/>
                </a:ext>
              </a:extLst>
            </p:cNvPr>
            <p:cNvSpPr>
              <a:spLocks noEditPoints="1"/>
            </p:cNvSpPr>
            <p:nvPr userDrawn="1"/>
          </p:nvSpPr>
          <p:spPr bwMode="auto">
            <a:xfrm>
              <a:off x="12012613" y="4729163"/>
              <a:ext cx="26988" cy="34925"/>
            </a:xfrm>
            <a:custGeom>
              <a:avLst/>
              <a:gdLst>
                <a:gd name="T0" fmla="*/ 2 w 4"/>
                <a:gd name="T1" fmla="*/ 5 h 5"/>
                <a:gd name="T2" fmla="*/ 3 w 4"/>
                <a:gd name="T3" fmla="*/ 4 h 5"/>
                <a:gd name="T4" fmla="*/ 3 w 4"/>
                <a:gd name="T5" fmla="*/ 0 h 5"/>
                <a:gd name="T6" fmla="*/ 1 w 4"/>
                <a:gd name="T7" fmla="*/ 0 h 5"/>
                <a:gd name="T8" fmla="*/ 0 w 4"/>
                <a:gd name="T9" fmla="*/ 3 h 5"/>
                <a:gd name="T10" fmla="*/ 2 w 4"/>
                <a:gd name="T11" fmla="*/ 5 h 5"/>
                <a:gd name="T12" fmla="*/ 2 w 4"/>
                <a:gd name="T13" fmla="*/ 5 h 5"/>
                <a:gd name="T14" fmla="*/ 1 w 4"/>
                <a:gd name="T15" fmla="*/ 2 h 5"/>
                <a:gd name="T16" fmla="*/ 2 w 4"/>
                <a:gd name="T17" fmla="*/ 1 h 5"/>
                <a:gd name="T18" fmla="*/ 2 w 4"/>
                <a:gd name="T19" fmla="*/ 1 h 5"/>
                <a:gd name="T20" fmla="*/ 2 w 4"/>
                <a:gd name="T21" fmla="*/ 3 h 5"/>
                <a:gd name="T22" fmla="*/ 2 w 4"/>
                <a:gd name="T23" fmla="*/ 4 h 5"/>
                <a:gd name="T24" fmla="*/ 1 w 4"/>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5"/>
                  </a:moveTo>
                  <a:cubicBezTo>
                    <a:pt x="2" y="5"/>
                    <a:pt x="3" y="4"/>
                    <a:pt x="3" y="4"/>
                  </a:cubicBezTo>
                  <a:cubicBezTo>
                    <a:pt x="4" y="3"/>
                    <a:pt x="4" y="1"/>
                    <a:pt x="3" y="0"/>
                  </a:cubicBezTo>
                  <a:cubicBezTo>
                    <a:pt x="3" y="0"/>
                    <a:pt x="2" y="0"/>
                    <a:pt x="1" y="0"/>
                  </a:cubicBezTo>
                  <a:cubicBezTo>
                    <a:pt x="0" y="0"/>
                    <a:pt x="0" y="1"/>
                    <a:pt x="0" y="3"/>
                  </a:cubicBezTo>
                  <a:cubicBezTo>
                    <a:pt x="0" y="4"/>
                    <a:pt x="1" y="5"/>
                    <a:pt x="2" y="5"/>
                  </a:cubicBezTo>
                  <a:cubicBezTo>
                    <a:pt x="2" y="5"/>
                    <a:pt x="2" y="5"/>
                    <a:pt x="2" y="5"/>
                  </a:cubicBezTo>
                  <a:close/>
                  <a:moveTo>
                    <a:pt x="1" y="2"/>
                  </a:moveTo>
                  <a:cubicBezTo>
                    <a:pt x="1" y="2"/>
                    <a:pt x="1" y="1"/>
                    <a:pt x="2" y="1"/>
                  </a:cubicBezTo>
                  <a:cubicBezTo>
                    <a:pt x="2" y="1"/>
                    <a:pt x="2" y="1"/>
                    <a:pt x="2" y="1"/>
                  </a:cubicBezTo>
                  <a:cubicBezTo>
                    <a:pt x="3" y="2"/>
                    <a:pt x="3" y="3"/>
                    <a:pt x="2" y="3"/>
                  </a:cubicBezTo>
                  <a:cubicBezTo>
                    <a:pt x="2" y="4"/>
                    <a:pt x="2" y="4"/>
                    <a:pt x="2" y="4"/>
                  </a:cubicBezTo>
                  <a:cubicBezTo>
                    <a:pt x="1" y="4"/>
                    <a:pt x="1" y="3"/>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305">
              <a:extLst>
                <a:ext uri="{FF2B5EF4-FFF2-40B4-BE49-F238E27FC236}">
                  <a16:creationId xmlns:a16="http://schemas.microsoft.com/office/drawing/2014/main" id="{457B7E91-F005-A7AF-8485-639BBCB2AFFF}"/>
                </a:ext>
              </a:extLst>
            </p:cNvPr>
            <p:cNvSpPr>
              <a:spLocks noEditPoints="1"/>
            </p:cNvSpPr>
            <p:nvPr userDrawn="1"/>
          </p:nvSpPr>
          <p:spPr bwMode="auto">
            <a:xfrm>
              <a:off x="11936413" y="4743450"/>
              <a:ext cx="20638" cy="34925"/>
            </a:xfrm>
            <a:custGeom>
              <a:avLst/>
              <a:gdLst>
                <a:gd name="T0" fmla="*/ 2 w 3"/>
                <a:gd name="T1" fmla="*/ 5 h 5"/>
                <a:gd name="T2" fmla="*/ 3 w 3"/>
                <a:gd name="T3" fmla="*/ 4 h 5"/>
                <a:gd name="T4" fmla="*/ 3 w 3"/>
                <a:gd name="T5" fmla="*/ 4 h 5"/>
                <a:gd name="T6" fmla="*/ 3 w 3"/>
                <a:gd name="T7" fmla="*/ 3 h 5"/>
                <a:gd name="T8" fmla="*/ 3 w 3"/>
                <a:gd name="T9" fmla="*/ 1 h 5"/>
                <a:gd name="T10" fmla="*/ 2 w 3"/>
                <a:gd name="T11" fmla="*/ 0 h 5"/>
                <a:gd name="T12" fmla="*/ 2 w 3"/>
                <a:gd name="T13" fmla="*/ 0 h 5"/>
                <a:gd name="T14" fmla="*/ 0 w 3"/>
                <a:gd name="T15" fmla="*/ 1 h 5"/>
                <a:gd name="T16" fmla="*/ 0 w 3"/>
                <a:gd name="T17" fmla="*/ 4 h 5"/>
                <a:gd name="T18" fmla="*/ 2 w 3"/>
                <a:gd name="T19" fmla="*/ 5 h 5"/>
                <a:gd name="T20" fmla="*/ 2 w 3"/>
                <a:gd name="T21" fmla="*/ 5 h 5"/>
                <a:gd name="T22" fmla="*/ 1 w 3"/>
                <a:gd name="T23" fmla="*/ 1 h 5"/>
                <a:gd name="T24" fmla="*/ 2 w 3"/>
                <a:gd name="T25" fmla="*/ 1 h 5"/>
                <a:gd name="T26" fmla="*/ 2 w 3"/>
                <a:gd name="T27" fmla="*/ 1 h 5"/>
                <a:gd name="T28" fmla="*/ 2 w 3"/>
                <a:gd name="T29" fmla="*/ 1 h 5"/>
                <a:gd name="T30" fmla="*/ 2 w 3"/>
                <a:gd name="T31" fmla="*/ 2 h 5"/>
                <a:gd name="T32" fmla="*/ 2 w 3"/>
                <a:gd name="T33" fmla="*/ 4 h 5"/>
                <a:gd name="T34" fmla="*/ 2 w 3"/>
                <a:gd name="T35" fmla="*/ 4 h 5"/>
                <a:gd name="T36" fmla="*/ 1 w 3"/>
                <a:gd name="T37" fmla="*/ 4 h 5"/>
                <a:gd name="T38" fmla="*/ 1 w 3"/>
                <a:gd name="T3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5">
                  <a:moveTo>
                    <a:pt x="2" y="5"/>
                  </a:moveTo>
                  <a:cubicBezTo>
                    <a:pt x="2" y="5"/>
                    <a:pt x="3" y="4"/>
                    <a:pt x="3" y="4"/>
                  </a:cubicBezTo>
                  <a:cubicBezTo>
                    <a:pt x="3" y="4"/>
                    <a:pt x="3" y="4"/>
                    <a:pt x="3" y="4"/>
                  </a:cubicBezTo>
                  <a:cubicBezTo>
                    <a:pt x="3" y="3"/>
                    <a:pt x="3" y="3"/>
                    <a:pt x="3" y="3"/>
                  </a:cubicBezTo>
                  <a:cubicBezTo>
                    <a:pt x="3" y="2"/>
                    <a:pt x="3" y="2"/>
                    <a:pt x="3" y="1"/>
                  </a:cubicBezTo>
                  <a:cubicBezTo>
                    <a:pt x="3" y="0"/>
                    <a:pt x="2" y="0"/>
                    <a:pt x="2" y="0"/>
                  </a:cubicBezTo>
                  <a:cubicBezTo>
                    <a:pt x="2" y="0"/>
                    <a:pt x="2" y="0"/>
                    <a:pt x="2" y="0"/>
                  </a:cubicBezTo>
                  <a:cubicBezTo>
                    <a:pt x="1" y="0"/>
                    <a:pt x="0" y="1"/>
                    <a:pt x="0" y="1"/>
                  </a:cubicBezTo>
                  <a:cubicBezTo>
                    <a:pt x="0" y="2"/>
                    <a:pt x="0" y="4"/>
                    <a:pt x="0" y="4"/>
                  </a:cubicBezTo>
                  <a:cubicBezTo>
                    <a:pt x="1" y="5"/>
                    <a:pt x="1" y="5"/>
                    <a:pt x="2" y="5"/>
                  </a:cubicBezTo>
                  <a:cubicBezTo>
                    <a:pt x="2" y="5"/>
                    <a:pt x="2" y="5"/>
                    <a:pt x="2" y="5"/>
                  </a:cubicBezTo>
                  <a:close/>
                  <a:moveTo>
                    <a:pt x="1" y="1"/>
                  </a:moveTo>
                  <a:cubicBezTo>
                    <a:pt x="1" y="1"/>
                    <a:pt x="1" y="1"/>
                    <a:pt x="2" y="1"/>
                  </a:cubicBezTo>
                  <a:cubicBezTo>
                    <a:pt x="2" y="1"/>
                    <a:pt x="2" y="1"/>
                    <a:pt x="2" y="1"/>
                  </a:cubicBezTo>
                  <a:cubicBezTo>
                    <a:pt x="2" y="1"/>
                    <a:pt x="2" y="1"/>
                    <a:pt x="2" y="1"/>
                  </a:cubicBezTo>
                  <a:cubicBezTo>
                    <a:pt x="2" y="2"/>
                    <a:pt x="2" y="2"/>
                    <a:pt x="2" y="2"/>
                  </a:cubicBezTo>
                  <a:cubicBezTo>
                    <a:pt x="2" y="3"/>
                    <a:pt x="2" y="3"/>
                    <a:pt x="2" y="4"/>
                  </a:cubicBezTo>
                  <a:cubicBezTo>
                    <a:pt x="2" y="4"/>
                    <a:pt x="2" y="4"/>
                    <a:pt x="2" y="4"/>
                  </a:cubicBezTo>
                  <a:cubicBezTo>
                    <a:pt x="1" y="4"/>
                    <a:pt x="1" y="4"/>
                    <a:pt x="1" y="4"/>
                  </a:cubicBezTo>
                  <a:cubicBezTo>
                    <a:pt x="1" y="4"/>
                    <a:pt x="1"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07" name="文本框 306">
            <a:extLst>
              <a:ext uri="{FF2B5EF4-FFF2-40B4-BE49-F238E27FC236}">
                <a16:creationId xmlns:a16="http://schemas.microsoft.com/office/drawing/2014/main" id="{5B6598BC-7C14-BD61-16B3-3C43C7AFB3C1}"/>
              </a:ext>
            </a:extLst>
          </p:cNvPr>
          <p:cNvSpPr txBox="1"/>
          <p:nvPr/>
        </p:nvSpPr>
        <p:spPr>
          <a:xfrm>
            <a:off x="4418661" y="1330909"/>
            <a:ext cx="4100803" cy="4174541"/>
          </a:xfrm>
          <a:prstGeom prst="rect">
            <a:avLst/>
          </a:prstGeom>
          <a:noFill/>
        </p:spPr>
        <p:txBody>
          <a:bodyPr wrap="none" rtlCol="0">
            <a:spAutoFit/>
          </a:bodyPr>
          <a:lstStyle/>
          <a:p>
            <a:pPr algn="l">
              <a:lnSpc>
                <a:spcPct val="120000"/>
              </a:lnSpc>
            </a:pPr>
            <a:r>
              <a:rPr kumimoji="1" lang="en-US" altLang="zh-CN" sz="3200" b="1" dirty="0">
                <a:cs typeface="Times New Roman" panose="02020603050405020304" pitchFamily="18" charset="0"/>
              </a:rPr>
              <a:t>Introduction</a:t>
            </a:r>
          </a:p>
          <a:p>
            <a:pPr algn="l">
              <a:lnSpc>
                <a:spcPct val="120000"/>
              </a:lnSpc>
            </a:pPr>
            <a:r>
              <a:rPr kumimoji="1" lang="en-US" altLang="zh-CN" sz="3200" b="1" dirty="0">
                <a:cs typeface="Times New Roman" panose="02020603050405020304" pitchFamily="18" charset="0"/>
              </a:rPr>
              <a:t>Overview</a:t>
            </a:r>
          </a:p>
          <a:p>
            <a:pPr algn="l">
              <a:lnSpc>
                <a:spcPct val="120000"/>
              </a:lnSpc>
            </a:pPr>
            <a:r>
              <a:rPr kumimoji="1" lang="en-US" altLang="zh-CN" sz="3200" b="1" dirty="0">
                <a:cs typeface="Times New Roman" panose="02020603050405020304" pitchFamily="18" charset="0"/>
              </a:rPr>
              <a:t>Performance</a:t>
            </a:r>
            <a:r>
              <a:rPr kumimoji="1" lang="zh-CN" altLang="en-US" sz="3200" b="1" dirty="0">
                <a:cs typeface="Times New Roman" panose="02020603050405020304" pitchFamily="18" charset="0"/>
              </a:rPr>
              <a:t> </a:t>
            </a:r>
            <a:r>
              <a:rPr kumimoji="1" lang="en-US" altLang="zh-CN" sz="3200" b="1" dirty="0">
                <a:cs typeface="Times New Roman" panose="02020603050405020304" pitchFamily="18" charset="0"/>
              </a:rPr>
              <a:t>Model</a:t>
            </a:r>
          </a:p>
          <a:p>
            <a:pPr>
              <a:lnSpc>
                <a:spcPct val="120000"/>
              </a:lnSpc>
            </a:pPr>
            <a:r>
              <a:rPr kumimoji="1" lang="en-US" altLang="zh-CN" sz="3200" b="1" dirty="0">
                <a:cs typeface="Times New Roman" panose="02020603050405020304" pitchFamily="18" charset="0"/>
              </a:rPr>
              <a:t>Power</a:t>
            </a:r>
            <a:r>
              <a:rPr kumimoji="1" lang="zh-CN" altLang="en-US" sz="3200" b="1" dirty="0">
                <a:cs typeface="Times New Roman" panose="02020603050405020304" pitchFamily="18" charset="0"/>
              </a:rPr>
              <a:t> </a:t>
            </a:r>
            <a:r>
              <a:rPr kumimoji="1" lang="en-US" altLang="zh-CN" sz="3200" b="1" dirty="0">
                <a:cs typeface="Times New Roman" panose="02020603050405020304" pitchFamily="18" charset="0"/>
              </a:rPr>
              <a:t>Model</a:t>
            </a:r>
          </a:p>
          <a:p>
            <a:pPr>
              <a:lnSpc>
                <a:spcPct val="120000"/>
              </a:lnSpc>
            </a:pPr>
            <a:r>
              <a:rPr kumimoji="1" lang="en-US" altLang="zh-CN" sz="3200" b="1" dirty="0">
                <a:cs typeface="Times New Roman" panose="02020603050405020304" pitchFamily="18" charset="0"/>
              </a:rPr>
              <a:t>Strategy</a:t>
            </a:r>
            <a:r>
              <a:rPr kumimoji="1" lang="zh-CN" altLang="en-US" sz="3200" b="1" dirty="0">
                <a:cs typeface="Times New Roman" panose="02020603050405020304" pitchFamily="18" charset="0"/>
              </a:rPr>
              <a:t> </a:t>
            </a:r>
            <a:r>
              <a:rPr kumimoji="1" lang="en-US" altLang="zh-CN" sz="3200" b="1" dirty="0">
                <a:cs typeface="Times New Roman" panose="02020603050405020304" pitchFamily="18" charset="0"/>
              </a:rPr>
              <a:t>Generation</a:t>
            </a:r>
            <a:endParaRPr lang="zh-CN" altLang="en-US" sz="3200" b="1" dirty="0">
              <a:cs typeface="Times New Roman" panose="02020603050405020304" pitchFamily="18" charset="0"/>
            </a:endParaRPr>
          </a:p>
          <a:p>
            <a:pPr algn="l">
              <a:lnSpc>
                <a:spcPct val="120000"/>
              </a:lnSpc>
            </a:pPr>
            <a:r>
              <a:rPr kumimoji="1" lang="en-US" altLang="zh-CN" sz="3200" b="1" dirty="0">
                <a:cs typeface="Times New Roman" panose="02020603050405020304" pitchFamily="18" charset="0"/>
              </a:rPr>
              <a:t>Evaluation</a:t>
            </a:r>
          </a:p>
          <a:p>
            <a:pPr algn="l">
              <a:lnSpc>
                <a:spcPct val="120000"/>
              </a:lnSpc>
            </a:pPr>
            <a:r>
              <a:rPr kumimoji="1" lang="en-US" altLang="zh-CN" sz="3200" b="1" dirty="0">
                <a:cs typeface="Times New Roman" panose="02020603050405020304" pitchFamily="18" charset="0"/>
              </a:rPr>
              <a:t>Conclusion</a:t>
            </a:r>
          </a:p>
        </p:txBody>
      </p:sp>
      <p:pic>
        <p:nvPicPr>
          <p:cNvPr id="308" name="图片 307" descr="logo-05">
            <a:extLst>
              <a:ext uri="{FF2B5EF4-FFF2-40B4-BE49-F238E27FC236}">
                <a16:creationId xmlns:a16="http://schemas.microsoft.com/office/drawing/2014/main" id="{6A54E23D-1B7B-E952-4E95-A1896C0B2BFE}"/>
              </a:ext>
            </a:extLst>
          </p:cNvPr>
          <p:cNvPicPr>
            <a:picLocks noChangeAspect="1"/>
          </p:cNvPicPr>
          <p:nvPr/>
        </p:nvPicPr>
        <p:blipFill>
          <a:blip r:embed="rId3"/>
          <a:stretch>
            <a:fillRect/>
          </a:stretch>
        </p:blipFill>
        <p:spPr>
          <a:xfrm rot="14589132">
            <a:off x="-1719527" y="-1239404"/>
            <a:ext cx="4442460" cy="4099560"/>
          </a:xfrm>
          <a:prstGeom prst="rect">
            <a:avLst/>
          </a:prstGeom>
        </p:spPr>
      </p:pic>
      <p:sp>
        <p:nvSpPr>
          <p:cNvPr id="2" name="文本框 1">
            <a:extLst>
              <a:ext uri="{FF2B5EF4-FFF2-40B4-BE49-F238E27FC236}">
                <a16:creationId xmlns:a16="http://schemas.microsoft.com/office/drawing/2014/main" id="{6F361005-E041-9543-BB57-FE80BFDE6BF1}"/>
              </a:ext>
            </a:extLst>
          </p:cNvPr>
          <p:cNvSpPr txBox="1"/>
          <p:nvPr/>
        </p:nvSpPr>
        <p:spPr>
          <a:xfrm>
            <a:off x="348034" y="2828835"/>
            <a:ext cx="3108543" cy="1200329"/>
          </a:xfrm>
          <a:prstGeom prst="rect">
            <a:avLst/>
          </a:prstGeom>
          <a:noFill/>
        </p:spPr>
        <p:txBody>
          <a:bodyPr wrap="none" rtlCol="0">
            <a:spAutoFit/>
          </a:bodyPr>
          <a:lstStyle/>
          <a:p>
            <a:pPr algn="l"/>
            <a:r>
              <a:rPr kumimoji="1" lang="en-US" altLang="zh-CN" sz="7200" dirty="0">
                <a:solidFill>
                  <a:schemeClr val="bg1"/>
                </a:solidFill>
                <a:cs typeface="Times New Roman" panose="02020603050405020304" pitchFamily="18" charset="0"/>
              </a:rPr>
              <a:t>Outline</a:t>
            </a:r>
            <a:endParaRPr kumimoji="1" lang="zh-CN" altLang="en-US" sz="54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073771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1CF7B72-CE9E-4CC6-E72D-DD6C6CC967E8}"/>
              </a:ext>
            </a:extLst>
          </p:cNvPr>
          <p:cNvSpPr txBox="1"/>
          <p:nvPr/>
        </p:nvSpPr>
        <p:spPr>
          <a:xfrm>
            <a:off x="1892947" y="270227"/>
            <a:ext cx="6235994" cy="707886"/>
          </a:xfrm>
          <a:prstGeom prst="rect">
            <a:avLst/>
          </a:prstGeom>
          <a:noFill/>
        </p:spPr>
        <p:txBody>
          <a:bodyPr wrap="square">
            <a:spAutoFit/>
          </a:bodyPr>
          <a:lstStyle/>
          <a:p>
            <a:r>
              <a:rPr kumimoji="1" lang="en-US" altLang="zh-CN" sz="4000" dirty="0">
                <a:solidFill>
                  <a:srgbClr val="B88F4D"/>
                </a:solidFill>
                <a:cs typeface="Times New Roman" panose="02020603050405020304" pitchFamily="18" charset="0"/>
              </a:rPr>
              <a:t>Power</a:t>
            </a:r>
            <a:r>
              <a:rPr kumimoji="1" lang="zh-CN" altLang="en-US" sz="4000" dirty="0">
                <a:solidFill>
                  <a:srgbClr val="B88F4D"/>
                </a:solidFill>
                <a:cs typeface="Times New Roman" panose="02020603050405020304" pitchFamily="18" charset="0"/>
              </a:rPr>
              <a:t> </a:t>
            </a:r>
            <a:r>
              <a:rPr kumimoji="1" lang="en-US" altLang="zh-CN" sz="4000" dirty="0">
                <a:solidFill>
                  <a:srgbClr val="B88F4D"/>
                </a:solidFill>
                <a:cs typeface="Times New Roman" panose="02020603050405020304" pitchFamily="18" charset="0"/>
              </a:rPr>
              <a:t>Model</a:t>
            </a:r>
            <a:endParaRPr lang="zh-CN" altLang="en-US" sz="4000" dirty="0">
              <a:solidFill>
                <a:srgbClr val="B88F4D"/>
              </a:solidFill>
              <a:cs typeface="Times New Roman" panose="02020603050405020304" pitchFamily="18" charset="0"/>
            </a:endParaRPr>
          </a:p>
        </p:txBody>
      </p:sp>
      <p:sp>
        <p:nvSpPr>
          <p:cNvPr id="4" name="文本框 3">
            <a:extLst>
              <a:ext uri="{FF2B5EF4-FFF2-40B4-BE49-F238E27FC236}">
                <a16:creationId xmlns:a16="http://schemas.microsoft.com/office/drawing/2014/main" id="{5F7CA7B0-EF65-7CC3-78A8-2749D032F52D}"/>
              </a:ext>
            </a:extLst>
          </p:cNvPr>
          <p:cNvSpPr txBox="1"/>
          <p:nvPr/>
        </p:nvSpPr>
        <p:spPr>
          <a:xfrm>
            <a:off x="520147" y="1440786"/>
            <a:ext cx="6543593" cy="2431435"/>
          </a:xfrm>
          <a:prstGeom prst="rect">
            <a:avLst/>
          </a:prstGeom>
          <a:noFill/>
        </p:spPr>
        <p:txBody>
          <a:bodyPr wrap="square">
            <a:spAutoFit/>
          </a:bodyPr>
          <a:lstStyle/>
          <a:p>
            <a:pPr marL="228611" indent="-228611">
              <a:buFont typeface="Arial" panose="020B0604020202020204" pitchFamily="34" charset="0"/>
              <a:buChar char="•"/>
            </a:pPr>
            <a:r>
              <a:rPr lang="en-US" altLang="zh-CN" sz="2000" dirty="0"/>
              <a:t>E</a:t>
            </a:r>
            <a:r>
              <a:rPr lang="en" altLang="zh-CN" sz="2000" dirty="0" err="1"/>
              <a:t>xperiments</a:t>
            </a:r>
            <a:r>
              <a:rPr lang="en" altLang="zh-CN" sz="2000" dirty="0"/>
              <a:t> reveal a</a:t>
            </a:r>
            <a:r>
              <a:rPr lang="zh-CN" altLang="en-US" sz="2000" dirty="0"/>
              <a:t> </a:t>
            </a:r>
            <a:r>
              <a:rPr lang="en" altLang="zh-CN" sz="2000" dirty="0"/>
              <a:t>linear correlation between </a:t>
            </a:r>
            <a:r>
              <a:rPr lang="en" altLang="zh-CN" sz="2000" dirty="0" err="1"/>
              <a:t>AICore</a:t>
            </a:r>
            <a:r>
              <a:rPr lang="en" altLang="zh-CN" sz="2000" dirty="0"/>
              <a:t> temperature 𝑇 and SoC</a:t>
            </a:r>
            <a:r>
              <a:rPr lang="zh-CN" altLang="en-US" sz="2000" dirty="0"/>
              <a:t> </a:t>
            </a:r>
            <a:r>
              <a:rPr lang="en-US" altLang="zh-CN" sz="2000" dirty="0"/>
              <a:t>power</a:t>
            </a:r>
          </a:p>
          <a:p>
            <a:pPr marL="228611" indent="-228611">
              <a:buFont typeface="Arial" panose="020B0604020202020204" pitchFamily="34" charset="0"/>
              <a:buChar char="•"/>
            </a:pPr>
            <a:endParaRPr lang="en-US" altLang="zh-CN" dirty="0"/>
          </a:p>
          <a:p>
            <a:pPr marL="228611" indent="-228611">
              <a:buFont typeface="Arial" panose="020B0604020202020204" pitchFamily="34" charset="0"/>
              <a:buChar char="•"/>
            </a:pPr>
            <a:endParaRPr lang="en-US" altLang="zh-CN" dirty="0"/>
          </a:p>
          <a:p>
            <a:pPr marL="228611" indent="-228611">
              <a:buFont typeface="Arial" panose="020B0604020202020204" pitchFamily="34" charset="0"/>
              <a:buChar char="•"/>
            </a:pPr>
            <a:endParaRPr lang="en-US" altLang="zh-CN" dirty="0"/>
          </a:p>
          <a:p>
            <a:pPr marL="228611" indent="-228611">
              <a:buFont typeface="Arial" panose="020B0604020202020204" pitchFamily="34" charset="0"/>
              <a:buChar char="•"/>
            </a:pPr>
            <a:r>
              <a:rPr lang="en-US" altLang="zh-CN" sz="2000" dirty="0"/>
              <a:t>Finally,</a:t>
            </a:r>
            <a:r>
              <a:rPr lang="zh-CN" altLang="en-US" sz="2000" dirty="0"/>
              <a:t> </a:t>
            </a:r>
            <a:r>
              <a:rPr lang="en-US" altLang="zh-CN" sz="2000" dirty="0"/>
              <a:t>we</a:t>
            </a:r>
            <a:r>
              <a:rPr lang="zh-CN" altLang="en-US" sz="2000" dirty="0"/>
              <a:t> </a:t>
            </a:r>
            <a:r>
              <a:rPr lang="en" altLang="zh-CN" sz="2000" dirty="0"/>
              <a:t>construct </a:t>
            </a:r>
            <a:r>
              <a:rPr lang="en-US" altLang="zh-CN" sz="2000" dirty="0"/>
              <a:t>the</a:t>
            </a:r>
            <a:r>
              <a:rPr lang="en" altLang="zh-CN" sz="2000" dirty="0"/>
              <a:t> power model through</a:t>
            </a:r>
            <a:r>
              <a:rPr lang="zh-CN" altLang="en-US" sz="2000" dirty="0"/>
              <a:t> </a:t>
            </a:r>
            <a:r>
              <a:rPr lang="en" altLang="zh-CN" sz="2000" dirty="0"/>
              <a:t>offline and online computation.</a:t>
            </a:r>
          </a:p>
          <a:p>
            <a:endParaRPr lang="en" altLang="zh-CN" dirty="0"/>
          </a:p>
        </p:txBody>
      </p:sp>
      <p:pic>
        <p:nvPicPr>
          <p:cNvPr id="8" name="图片 7">
            <a:extLst>
              <a:ext uri="{FF2B5EF4-FFF2-40B4-BE49-F238E27FC236}">
                <a16:creationId xmlns:a16="http://schemas.microsoft.com/office/drawing/2014/main" id="{E68A0824-44C8-BC00-2F6A-39ED57D65F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1253" y="1631049"/>
            <a:ext cx="4815840" cy="3009900"/>
          </a:xfrm>
          <a:prstGeom prst="rect">
            <a:avLst/>
          </a:prstGeom>
        </p:spPr>
      </p:pic>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92C25C27-E397-0A9A-E779-8BD889CB4AE9}"/>
                  </a:ext>
                </a:extLst>
              </p:cNvPr>
              <p:cNvSpPr txBox="1"/>
              <p:nvPr/>
            </p:nvSpPr>
            <p:spPr>
              <a:xfrm>
                <a:off x="675363" y="2362807"/>
                <a:ext cx="623316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800" b="1" i="1" smtClean="0">
                          <a:latin typeface="Cambria Math" panose="02040503050406030204" pitchFamily="18" charset="0"/>
                        </a:rPr>
                        <m:t>𝜟</m:t>
                      </m:r>
                      <m:r>
                        <a:rPr lang="en-US" altLang="zh-CN" sz="1800" b="1" i="1" smtClean="0">
                          <a:latin typeface="Cambria Math" panose="02040503050406030204" pitchFamily="18" charset="0"/>
                        </a:rPr>
                        <m:t>𝑻</m:t>
                      </m:r>
                      <m:r>
                        <m:rPr>
                          <m:aln/>
                        </m:rPr>
                        <a:rPr lang="en-US" altLang="zh-CN" sz="1800" b="1" i="1">
                          <a:latin typeface="Cambria Math" panose="02040503050406030204" pitchFamily="18" charset="0"/>
                        </a:rPr>
                        <m:t>=</m:t>
                      </m:r>
                      <m:r>
                        <a:rPr lang="en-US" altLang="zh-CN" sz="1800" b="1" i="1">
                          <a:latin typeface="Cambria Math" panose="02040503050406030204" pitchFamily="18" charset="0"/>
                        </a:rPr>
                        <m:t>𝒌</m:t>
                      </m:r>
                      <m:sSub>
                        <m:sSubPr>
                          <m:ctrlPr>
                            <a:rPr lang="en-US" altLang="zh-CN" sz="1800" b="1" i="1">
                              <a:latin typeface="Cambria Math" panose="02040503050406030204" pitchFamily="18" charset="0"/>
                            </a:rPr>
                          </m:ctrlPr>
                        </m:sSubPr>
                        <m:e>
                          <m:r>
                            <a:rPr lang="en-US" altLang="zh-CN" sz="1800" b="1" i="1">
                              <a:latin typeface="Cambria Math" panose="02040503050406030204" pitchFamily="18" charset="0"/>
                            </a:rPr>
                            <m:t>𝑷</m:t>
                          </m:r>
                        </m:e>
                        <m:sub>
                          <m:r>
                            <a:rPr lang="en-US" altLang="zh-CN" sz="1800" b="1" i="1">
                              <a:latin typeface="Cambria Math" panose="02040503050406030204" pitchFamily="18" charset="0"/>
                            </a:rPr>
                            <m:t>𝑺𝒐𝑪</m:t>
                          </m:r>
                        </m:sub>
                      </m:sSub>
                    </m:oMath>
                  </m:oMathPara>
                </a14:m>
                <a:endParaRPr lang="zh-CN" altLang="en-US" dirty="0"/>
              </a:p>
            </p:txBody>
          </p:sp>
        </mc:Choice>
        <mc:Fallback xmlns="">
          <p:sp>
            <p:nvSpPr>
              <p:cNvPr id="10" name="文本框 9">
                <a:extLst>
                  <a:ext uri="{FF2B5EF4-FFF2-40B4-BE49-F238E27FC236}">
                    <a16:creationId xmlns:a16="http://schemas.microsoft.com/office/drawing/2014/main" id="{92C25C27-E397-0A9A-E779-8BD889CB4AE9}"/>
                  </a:ext>
                </a:extLst>
              </p:cNvPr>
              <p:cNvSpPr txBox="1">
                <a:spLocks noRot="1" noChangeAspect="1" noMove="1" noResize="1" noEditPoints="1" noAdjustHandles="1" noChangeArrowheads="1" noChangeShapeType="1" noTextEdit="1"/>
              </p:cNvSpPr>
              <p:nvPr/>
            </p:nvSpPr>
            <p:spPr>
              <a:xfrm>
                <a:off x="675363" y="2362807"/>
                <a:ext cx="6233160" cy="369332"/>
              </a:xfrm>
              <a:prstGeom prst="rect">
                <a:avLst/>
              </a:prstGeom>
              <a:blipFill>
                <a:blip r:embed="rId4"/>
                <a:stretch>
                  <a:fillRect b="-3333"/>
                </a:stretch>
              </a:blipFill>
            </p:spPr>
            <p:txBody>
              <a:bodyPr/>
              <a:lstStyle/>
              <a:p>
                <a:r>
                  <a:rPr lang="zh-CN" altLang="en-US">
                    <a:noFill/>
                  </a:rPr>
                  <a:t> </a:t>
                </a:r>
              </a:p>
            </p:txBody>
          </p:sp>
        </mc:Fallback>
      </mc:AlternateContent>
      <p:sp>
        <p:nvSpPr>
          <p:cNvPr id="5" name="灯片编号占位符 656">
            <a:extLst>
              <a:ext uri="{FF2B5EF4-FFF2-40B4-BE49-F238E27FC236}">
                <a16:creationId xmlns:a16="http://schemas.microsoft.com/office/drawing/2014/main" id="{0D6B8DBB-1CA7-31FC-3747-F047AA2FF24F}"/>
              </a:ext>
            </a:extLst>
          </p:cNvPr>
          <p:cNvSpPr>
            <a:spLocks noGrp="1"/>
          </p:cNvSpPr>
          <p:nvPr>
            <p:ph type="sldNum" sz="quarter" idx="4"/>
          </p:nvPr>
        </p:nvSpPr>
        <p:spPr>
          <a:xfrm>
            <a:off x="9304593" y="6374590"/>
            <a:ext cx="2700000" cy="316800"/>
          </a:xfrm>
        </p:spPr>
        <p:txBody>
          <a:bodyPr>
            <a:noAutofit/>
          </a:bodyPr>
          <a:lstStyle/>
          <a:p>
            <a:fld id="{49AE70B2-8BF9-45C0-BB95-33D1B9D3A854}" type="slidenum">
              <a:rPr lang="zh-CN" altLang="en-US" sz="1800" b="1" smtClean="0">
                <a:latin typeface="+mn-lt"/>
              </a:rPr>
              <a:pPr/>
              <a:t>20</a:t>
            </a:fld>
            <a:endParaRPr lang="zh-CN" altLang="en-US" sz="1800" b="1" dirty="0">
              <a:latin typeface="+mn-lt"/>
            </a:endParaRPr>
          </a:p>
        </p:txBody>
      </p:sp>
      <p:sp>
        <p:nvSpPr>
          <p:cNvPr id="6" name="文本框 5">
            <a:extLst>
              <a:ext uri="{FF2B5EF4-FFF2-40B4-BE49-F238E27FC236}">
                <a16:creationId xmlns:a16="http://schemas.microsoft.com/office/drawing/2014/main" id="{5805E472-9E0D-1309-E200-11C569877F5E}"/>
              </a:ext>
            </a:extLst>
          </p:cNvPr>
          <p:cNvSpPr txBox="1"/>
          <p:nvPr/>
        </p:nvSpPr>
        <p:spPr>
          <a:xfrm>
            <a:off x="6476020" y="4671131"/>
            <a:ext cx="6021829" cy="369332"/>
          </a:xfrm>
          <a:prstGeom prst="rect">
            <a:avLst/>
          </a:prstGeom>
          <a:noFill/>
        </p:spPr>
        <p:txBody>
          <a:bodyPr wrap="square">
            <a:spAutoFit/>
          </a:bodyPr>
          <a:lstStyle/>
          <a:p>
            <a:r>
              <a:rPr lang="en-US" altLang="zh-CN" b="1" dirty="0"/>
              <a:t>R</a:t>
            </a:r>
            <a:r>
              <a:rPr lang="zh-CN" altLang="en-US" b="1" dirty="0"/>
              <a:t>elationship </a:t>
            </a:r>
            <a:r>
              <a:rPr lang="en-US" altLang="zh-CN" b="1" dirty="0"/>
              <a:t>B</a:t>
            </a:r>
            <a:r>
              <a:rPr lang="zh-CN" altLang="en-US" b="1" dirty="0"/>
              <a:t>etween </a:t>
            </a:r>
            <a:r>
              <a:rPr lang="en-US" altLang="zh-CN" b="1" dirty="0"/>
              <a:t>T</a:t>
            </a:r>
            <a:r>
              <a:rPr lang="zh-CN" altLang="en-US" b="1" dirty="0"/>
              <a:t>emperature and SoC </a:t>
            </a:r>
            <a:r>
              <a:rPr lang="en-US" altLang="zh-CN" b="1" dirty="0"/>
              <a:t>P</a:t>
            </a:r>
            <a:r>
              <a:rPr lang="zh-CN" altLang="en-US" b="1" dirty="0"/>
              <a:t>ower.</a:t>
            </a:r>
          </a:p>
        </p:txBody>
      </p:sp>
      <p:sp>
        <p:nvSpPr>
          <p:cNvPr id="7" name="文本框 6">
            <a:extLst>
              <a:ext uri="{FF2B5EF4-FFF2-40B4-BE49-F238E27FC236}">
                <a16:creationId xmlns:a16="http://schemas.microsoft.com/office/drawing/2014/main" id="{93CBBEA6-0ECD-FFB8-6D91-8B3C59094CCC}"/>
              </a:ext>
            </a:extLst>
          </p:cNvPr>
          <p:cNvSpPr txBox="1"/>
          <p:nvPr/>
        </p:nvSpPr>
        <p:spPr>
          <a:xfrm>
            <a:off x="1707527" y="6455133"/>
            <a:ext cx="4168832" cy="369332"/>
          </a:xfrm>
          <a:prstGeom prst="rect">
            <a:avLst/>
          </a:prstGeom>
          <a:noFill/>
        </p:spPr>
        <p:txBody>
          <a:bodyPr wrap="square">
            <a:spAutoFit/>
          </a:bodyPr>
          <a:lstStyle/>
          <a:p>
            <a:r>
              <a:rPr lang="zh-CN" altLang="en-US" b="1" dirty="0"/>
              <a:t>The Construction of a power model.</a:t>
            </a:r>
          </a:p>
        </p:txBody>
      </p:sp>
      <p:pic>
        <p:nvPicPr>
          <p:cNvPr id="9" name="图片 8">
            <a:extLst>
              <a:ext uri="{FF2B5EF4-FFF2-40B4-BE49-F238E27FC236}">
                <a16:creationId xmlns:a16="http://schemas.microsoft.com/office/drawing/2014/main" id="{E6A32C69-3FAD-FF03-1340-795535604C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2641" y="3630980"/>
            <a:ext cx="5123359" cy="2818966"/>
          </a:xfrm>
          <a:prstGeom prst="rect">
            <a:avLst/>
          </a:prstGeom>
        </p:spPr>
      </p:pic>
    </p:spTree>
    <p:extLst>
      <p:ext uri="{BB962C8B-B14F-4D97-AF65-F5344CB8AC3E}">
        <p14:creationId xmlns:p14="http://schemas.microsoft.com/office/powerpoint/2010/main" val="2384593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矩形 308">
            <a:extLst>
              <a:ext uri="{FF2B5EF4-FFF2-40B4-BE49-F238E27FC236}">
                <a16:creationId xmlns:a16="http://schemas.microsoft.com/office/drawing/2014/main" id="{EC540F89-4BC9-8543-2FD0-F8924CE3BB4E}"/>
              </a:ext>
            </a:extLst>
          </p:cNvPr>
          <p:cNvSpPr/>
          <p:nvPr/>
        </p:nvSpPr>
        <p:spPr>
          <a:xfrm>
            <a:off x="0" y="0"/>
            <a:ext cx="3650725" cy="6858000"/>
          </a:xfrm>
          <a:prstGeom prst="rect">
            <a:avLst/>
          </a:prstGeom>
          <a:gradFill>
            <a:gsLst>
              <a:gs pos="77000">
                <a:srgbClr val="653673">
                  <a:alpha val="100000"/>
                </a:srgbClr>
              </a:gs>
              <a:gs pos="100000">
                <a:srgbClr val="8C4BA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nvGrpSpPr>
          <p:cNvPr id="4" name="组合 3">
            <a:extLst>
              <a:ext uri="{FF2B5EF4-FFF2-40B4-BE49-F238E27FC236}">
                <a16:creationId xmlns:a16="http://schemas.microsoft.com/office/drawing/2014/main" id="{8A6C1D0B-B066-F65C-0B55-404414C77420}"/>
              </a:ext>
            </a:extLst>
          </p:cNvPr>
          <p:cNvGrpSpPr/>
          <p:nvPr/>
        </p:nvGrpSpPr>
        <p:grpSpPr>
          <a:xfrm>
            <a:off x="0" y="5576887"/>
            <a:ext cx="12192000" cy="1281113"/>
            <a:chOff x="-6350" y="3575050"/>
            <a:chExt cx="12192000" cy="1281113"/>
          </a:xfrm>
          <a:gradFill>
            <a:gsLst>
              <a:gs pos="0">
                <a:srgbClr val="A66BB9">
                  <a:alpha val="0"/>
                </a:srgbClr>
              </a:gs>
              <a:gs pos="100000">
                <a:srgbClr val="A66BB9">
                  <a:alpha val="50000"/>
                </a:srgbClr>
              </a:gs>
            </a:gsLst>
            <a:lin ang="5400000" scaled="0"/>
          </a:gradFill>
        </p:grpSpPr>
        <p:grpSp>
          <p:nvGrpSpPr>
            <p:cNvPr id="5" name="Group 205">
              <a:extLst>
                <a:ext uri="{FF2B5EF4-FFF2-40B4-BE49-F238E27FC236}">
                  <a16:creationId xmlns:a16="http://schemas.microsoft.com/office/drawing/2014/main" id="{48ABA80D-F245-4AD5-1871-51464A6FA5A0}"/>
                </a:ext>
              </a:extLst>
            </p:cNvPr>
            <p:cNvGrpSpPr>
              <a:grpSpLocks/>
            </p:cNvGrpSpPr>
            <p:nvPr userDrawn="1"/>
          </p:nvGrpSpPr>
          <p:grpSpPr bwMode="auto">
            <a:xfrm>
              <a:off x="4810125" y="4400550"/>
              <a:ext cx="4105275" cy="433388"/>
              <a:chOff x="3030" y="2772"/>
              <a:chExt cx="2586" cy="273"/>
            </a:xfrm>
            <a:grpFill/>
          </p:grpSpPr>
          <p:sp>
            <p:nvSpPr>
              <p:cNvPr id="106" name="Line 5">
                <a:extLst>
                  <a:ext uri="{FF2B5EF4-FFF2-40B4-BE49-F238E27FC236}">
                    <a16:creationId xmlns:a16="http://schemas.microsoft.com/office/drawing/2014/main" id="{EFA9A03A-69A9-7A5C-A541-02BF6B10AB2B}"/>
                  </a:ext>
                </a:extLst>
              </p:cNvPr>
              <p:cNvSpPr>
                <a:spLocks noChangeShapeType="1"/>
              </p:cNvSpPr>
              <p:nvPr userDrawn="1"/>
            </p:nvSpPr>
            <p:spPr bwMode="auto">
              <a:xfrm>
                <a:off x="5616" y="2860"/>
                <a:ext cx="0" cy="0"/>
              </a:xfrm>
              <a:prstGeom prst="line">
                <a:avLst/>
              </a:prstGeom>
              <a:grpFill/>
              <a:ln w="12700" cap="rnd">
                <a:solidFill>
                  <a:srgbClr val="BF9C5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7" name="Freeform 6">
                <a:extLst>
                  <a:ext uri="{FF2B5EF4-FFF2-40B4-BE49-F238E27FC236}">
                    <a16:creationId xmlns:a16="http://schemas.microsoft.com/office/drawing/2014/main" id="{CC6C7445-4695-1019-F051-ED047B528DCA}"/>
                  </a:ext>
                </a:extLst>
              </p:cNvPr>
              <p:cNvSpPr>
                <a:spLocks/>
              </p:cNvSpPr>
              <p:nvPr userDrawn="1"/>
            </p:nvSpPr>
            <p:spPr bwMode="auto">
              <a:xfrm>
                <a:off x="3657" y="2794"/>
                <a:ext cx="39" cy="9"/>
              </a:xfrm>
              <a:custGeom>
                <a:avLst/>
                <a:gdLst>
                  <a:gd name="T0" fmla="*/ 8 w 9"/>
                  <a:gd name="T1" fmla="*/ 2 h 2"/>
                  <a:gd name="T2" fmla="*/ 1 w 9"/>
                  <a:gd name="T3" fmla="*/ 2 h 2"/>
                  <a:gd name="T4" fmla="*/ 0 w 9"/>
                  <a:gd name="T5" fmla="*/ 1 h 2"/>
                  <a:gd name="T6" fmla="*/ 1 w 9"/>
                  <a:gd name="T7" fmla="*/ 0 h 2"/>
                  <a:gd name="T8" fmla="*/ 8 w 9"/>
                  <a:gd name="T9" fmla="*/ 0 h 2"/>
                  <a:gd name="T10" fmla="*/ 9 w 9"/>
                  <a:gd name="T11" fmla="*/ 1 h 2"/>
                  <a:gd name="T12" fmla="*/ 8 w 9"/>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2"/>
                    </a:moveTo>
                    <a:cubicBezTo>
                      <a:pt x="1" y="2"/>
                      <a:pt x="1" y="2"/>
                      <a:pt x="1" y="2"/>
                    </a:cubicBezTo>
                    <a:cubicBezTo>
                      <a:pt x="0" y="2"/>
                      <a:pt x="0" y="1"/>
                      <a:pt x="0" y="1"/>
                    </a:cubicBezTo>
                    <a:cubicBezTo>
                      <a:pt x="0" y="0"/>
                      <a:pt x="0" y="0"/>
                      <a:pt x="1" y="0"/>
                    </a:cubicBezTo>
                    <a:cubicBezTo>
                      <a:pt x="8" y="0"/>
                      <a:pt x="8" y="0"/>
                      <a:pt x="8" y="0"/>
                    </a:cubicBezTo>
                    <a:cubicBezTo>
                      <a:pt x="8" y="0"/>
                      <a:pt x="9" y="0"/>
                      <a:pt x="9" y="1"/>
                    </a:cubicBezTo>
                    <a:cubicBezTo>
                      <a:pt x="9" y="1"/>
                      <a:pt x="8" y="2"/>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7">
                <a:extLst>
                  <a:ext uri="{FF2B5EF4-FFF2-40B4-BE49-F238E27FC236}">
                    <a16:creationId xmlns:a16="http://schemas.microsoft.com/office/drawing/2014/main" id="{B67FCB85-6F20-2FFE-9161-2FA5DF5D23DD}"/>
                  </a:ext>
                </a:extLst>
              </p:cNvPr>
              <p:cNvSpPr>
                <a:spLocks/>
              </p:cNvSpPr>
              <p:nvPr userDrawn="1"/>
            </p:nvSpPr>
            <p:spPr bwMode="auto">
              <a:xfrm>
                <a:off x="303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8">
                <a:extLst>
                  <a:ext uri="{FF2B5EF4-FFF2-40B4-BE49-F238E27FC236}">
                    <a16:creationId xmlns:a16="http://schemas.microsoft.com/office/drawing/2014/main" id="{4755DAB5-6FCD-4CB9-F956-4B5ABFEE0922}"/>
                  </a:ext>
                </a:extLst>
              </p:cNvPr>
              <p:cNvSpPr>
                <a:spLocks/>
              </p:cNvSpPr>
              <p:nvPr userDrawn="1"/>
            </p:nvSpPr>
            <p:spPr bwMode="auto">
              <a:xfrm>
                <a:off x="30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9">
                <a:extLst>
                  <a:ext uri="{FF2B5EF4-FFF2-40B4-BE49-F238E27FC236}">
                    <a16:creationId xmlns:a16="http://schemas.microsoft.com/office/drawing/2014/main" id="{472FF4A9-ABB3-D96F-DF23-197A951154EA}"/>
                  </a:ext>
                </a:extLst>
              </p:cNvPr>
              <p:cNvSpPr>
                <a:spLocks/>
              </p:cNvSpPr>
              <p:nvPr userDrawn="1"/>
            </p:nvSpPr>
            <p:spPr bwMode="auto">
              <a:xfrm>
                <a:off x="30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10">
                <a:extLst>
                  <a:ext uri="{FF2B5EF4-FFF2-40B4-BE49-F238E27FC236}">
                    <a16:creationId xmlns:a16="http://schemas.microsoft.com/office/drawing/2014/main" id="{DF6C9F02-3211-FF7E-C83D-9F7C65B5C187}"/>
                  </a:ext>
                </a:extLst>
              </p:cNvPr>
              <p:cNvSpPr>
                <a:spLocks/>
              </p:cNvSpPr>
              <p:nvPr userDrawn="1"/>
            </p:nvSpPr>
            <p:spPr bwMode="auto">
              <a:xfrm>
                <a:off x="30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11">
                <a:extLst>
                  <a:ext uri="{FF2B5EF4-FFF2-40B4-BE49-F238E27FC236}">
                    <a16:creationId xmlns:a16="http://schemas.microsoft.com/office/drawing/2014/main" id="{38769AD7-221D-3880-80EF-4A6010B7F140}"/>
                  </a:ext>
                </a:extLst>
              </p:cNvPr>
              <p:cNvSpPr>
                <a:spLocks/>
              </p:cNvSpPr>
              <p:nvPr userDrawn="1"/>
            </p:nvSpPr>
            <p:spPr bwMode="auto">
              <a:xfrm>
                <a:off x="30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2">
                <a:extLst>
                  <a:ext uri="{FF2B5EF4-FFF2-40B4-BE49-F238E27FC236}">
                    <a16:creationId xmlns:a16="http://schemas.microsoft.com/office/drawing/2014/main" id="{6B75D709-EC7C-7808-8BDC-1E4E6041EA76}"/>
                  </a:ext>
                </a:extLst>
              </p:cNvPr>
              <p:cNvSpPr>
                <a:spLocks/>
              </p:cNvSpPr>
              <p:nvPr userDrawn="1"/>
            </p:nvSpPr>
            <p:spPr bwMode="auto">
              <a:xfrm>
                <a:off x="31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3">
                <a:extLst>
                  <a:ext uri="{FF2B5EF4-FFF2-40B4-BE49-F238E27FC236}">
                    <a16:creationId xmlns:a16="http://schemas.microsoft.com/office/drawing/2014/main" id="{8132790B-8FB3-CA61-4A57-4543E9D5EC1A}"/>
                  </a:ext>
                </a:extLst>
              </p:cNvPr>
              <p:cNvSpPr>
                <a:spLocks/>
              </p:cNvSpPr>
              <p:nvPr userDrawn="1"/>
            </p:nvSpPr>
            <p:spPr bwMode="auto">
              <a:xfrm>
                <a:off x="31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4">
                <a:extLst>
                  <a:ext uri="{FF2B5EF4-FFF2-40B4-BE49-F238E27FC236}">
                    <a16:creationId xmlns:a16="http://schemas.microsoft.com/office/drawing/2014/main" id="{877A5AE4-D740-B855-6E9F-0BE5F962E803}"/>
                  </a:ext>
                </a:extLst>
              </p:cNvPr>
              <p:cNvSpPr>
                <a:spLocks/>
              </p:cNvSpPr>
              <p:nvPr userDrawn="1"/>
            </p:nvSpPr>
            <p:spPr bwMode="auto">
              <a:xfrm>
                <a:off x="31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15">
                <a:extLst>
                  <a:ext uri="{FF2B5EF4-FFF2-40B4-BE49-F238E27FC236}">
                    <a16:creationId xmlns:a16="http://schemas.microsoft.com/office/drawing/2014/main" id="{43853C62-AA12-63AC-4210-C4B47059A531}"/>
                  </a:ext>
                </a:extLst>
              </p:cNvPr>
              <p:cNvSpPr>
                <a:spLocks/>
              </p:cNvSpPr>
              <p:nvPr userDrawn="1"/>
            </p:nvSpPr>
            <p:spPr bwMode="auto">
              <a:xfrm>
                <a:off x="314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16">
                <a:extLst>
                  <a:ext uri="{FF2B5EF4-FFF2-40B4-BE49-F238E27FC236}">
                    <a16:creationId xmlns:a16="http://schemas.microsoft.com/office/drawing/2014/main" id="{64EDC682-98B4-29F2-2273-57E566F3BF37}"/>
                  </a:ext>
                </a:extLst>
              </p:cNvPr>
              <p:cNvSpPr>
                <a:spLocks/>
              </p:cNvSpPr>
              <p:nvPr userDrawn="1"/>
            </p:nvSpPr>
            <p:spPr bwMode="auto">
              <a:xfrm>
                <a:off x="315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17">
                <a:extLst>
                  <a:ext uri="{FF2B5EF4-FFF2-40B4-BE49-F238E27FC236}">
                    <a16:creationId xmlns:a16="http://schemas.microsoft.com/office/drawing/2014/main" id="{25BF4964-C656-0D7B-AA87-8CF4D05D8136}"/>
                  </a:ext>
                </a:extLst>
              </p:cNvPr>
              <p:cNvSpPr>
                <a:spLocks/>
              </p:cNvSpPr>
              <p:nvPr userDrawn="1"/>
            </p:nvSpPr>
            <p:spPr bwMode="auto">
              <a:xfrm>
                <a:off x="31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18">
                <a:extLst>
                  <a:ext uri="{FF2B5EF4-FFF2-40B4-BE49-F238E27FC236}">
                    <a16:creationId xmlns:a16="http://schemas.microsoft.com/office/drawing/2014/main" id="{47109BFE-66D2-CFB9-33FA-02268699AEDE}"/>
                  </a:ext>
                </a:extLst>
              </p:cNvPr>
              <p:cNvSpPr>
                <a:spLocks/>
              </p:cNvSpPr>
              <p:nvPr userDrawn="1"/>
            </p:nvSpPr>
            <p:spPr bwMode="auto">
              <a:xfrm>
                <a:off x="31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19">
                <a:extLst>
                  <a:ext uri="{FF2B5EF4-FFF2-40B4-BE49-F238E27FC236}">
                    <a16:creationId xmlns:a16="http://schemas.microsoft.com/office/drawing/2014/main" id="{F95427A9-BA4C-2FB8-9142-D9323C824A2B}"/>
                  </a:ext>
                </a:extLst>
              </p:cNvPr>
              <p:cNvSpPr>
                <a:spLocks/>
              </p:cNvSpPr>
              <p:nvPr userDrawn="1"/>
            </p:nvSpPr>
            <p:spPr bwMode="auto">
              <a:xfrm>
                <a:off x="31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20">
                <a:extLst>
                  <a:ext uri="{FF2B5EF4-FFF2-40B4-BE49-F238E27FC236}">
                    <a16:creationId xmlns:a16="http://schemas.microsoft.com/office/drawing/2014/main" id="{7A379349-3685-3946-E913-991652F5BE56}"/>
                  </a:ext>
                </a:extLst>
              </p:cNvPr>
              <p:cNvSpPr>
                <a:spLocks/>
              </p:cNvSpPr>
              <p:nvPr userDrawn="1"/>
            </p:nvSpPr>
            <p:spPr bwMode="auto">
              <a:xfrm>
                <a:off x="32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21">
                <a:extLst>
                  <a:ext uri="{FF2B5EF4-FFF2-40B4-BE49-F238E27FC236}">
                    <a16:creationId xmlns:a16="http://schemas.microsoft.com/office/drawing/2014/main" id="{63EE2348-4305-691B-E62B-F0CE80B5D2B7}"/>
                  </a:ext>
                </a:extLst>
              </p:cNvPr>
              <p:cNvSpPr>
                <a:spLocks/>
              </p:cNvSpPr>
              <p:nvPr userDrawn="1"/>
            </p:nvSpPr>
            <p:spPr bwMode="auto">
              <a:xfrm>
                <a:off x="32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22">
                <a:extLst>
                  <a:ext uri="{FF2B5EF4-FFF2-40B4-BE49-F238E27FC236}">
                    <a16:creationId xmlns:a16="http://schemas.microsoft.com/office/drawing/2014/main" id="{6670BB72-F007-ED61-97A2-E0099F09DA18}"/>
                  </a:ext>
                </a:extLst>
              </p:cNvPr>
              <p:cNvSpPr>
                <a:spLocks/>
              </p:cNvSpPr>
              <p:nvPr userDrawn="1"/>
            </p:nvSpPr>
            <p:spPr bwMode="auto">
              <a:xfrm>
                <a:off x="32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23">
                <a:extLst>
                  <a:ext uri="{FF2B5EF4-FFF2-40B4-BE49-F238E27FC236}">
                    <a16:creationId xmlns:a16="http://schemas.microsoft.com/office/drawing/2014/main" id="{B796FEA7-EB90-E2D9-D939-C36D953EB354}"/>
                  </a:ext>
                </a:extLst>
              </p:cNvPr>
              <p:cNvSpPr>
                <a:spLocks/>
              </p:cNvSpPr>
              <p:nvPr userDrawn="1"/>
            </p:nvSpPr>
            <p:spPr bwMode="auto">
              <a:xfrm>
                <a:off x="325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24">
                <a:extLst>
                  <a:ext uri="{FF2B5EF4-FFF2-40B4-BE49-F238E27FC236}">
                    <a16:creationId xmlns:a16="http://schemas.microsoft.com/office/drawing/2014/main" id="{3E4CAC82-F0CF-4709-9106-4AD28BCA18B9}"/>
                  </a:ext>
                </a:extLst>
              </p:cNvPr>
              <p:cNvSpPr>
                <a:spLocks/>
              </p:cNvSpPr>
              <p:nvPr userDrawn="1"/>
            </p:nvSpPr>
            <p:spPr bwMode="auto">
              <a:xfrm>
                <a:off x="326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25">
                <a:extLst>
                  <a:ext uri="{FF2B5EF4-FFF2-40B4-BE49-F238E27FC236}">
                    <a16:creationId xmlns:a16="http://schemas.microsoft.com/office/drawing/2014/main" id="{EB61E338-45D9-0B1E-111A-1B407C62D8EA}"/>
                  </a:ext>
                </a:extLst>
              </p:cNvPr>
              <p:cNvSpPr>
                <a:spLocks/>
              </p:cNvSpPr>
              <p:nvPr userDrawn="1"/>
            </p:nvSpPr>
            <p:spPr bwMode="auto">
              <a:xfrm>
                <a:off x="327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26">
                <a:extLst>
                  <a:ext uri="{FF2B5EF4-FFF2-40B4-BE49-F238E27FC236}">
                    <a16:creationId xmlns:a16="http://schemas.microsoft.com/office/drawing/2014/main" id="{7A6A74C2-E4A8-B43F-0D2B-7FD09A86528E}"/>
                  </a:ext>
                </a:extLst>
              </p:cNvPr>
              <p:cNvSpPr>
                <a:spLocks/>
              </p:cNvSpPr>
              <p:nvPr userDrawn="1"/>
            </p:nvSpPr>
            <p:spPr bwMode="auto">
              <a:xfrm>
                <a:off x="329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27">
                <a:extLst>
                  <a:ext uri="{FF2B5EF4-FFF2-40B4-BE49-F238E27FC236}">
                    <a16:creationId xmlns:a16="http://schemas.microsoft.com/office/drawing/2014/main" id="{870D6224-F987-111B-C613-A48BFEF47CDA}"/>
                  </a:ext>
                </a:extLst>
              </p:cNvPr>
              <p:cNvSpPr>
                <a:spLocks/>
              </p:cNvSpPr>
              <p:nvPr userDrawn="1"/>
            </p:nvSpPr>
            <p:spPr bwMode="auto">
              <a:xfrm>
                <a:off x="330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28">
                <a:extLst>
                  <a:ext uri="{FF2B5EF4-FFF2-40B4-BE49-F238E27FC236}">
                    <a16:creationId xmlns:a16="http://schemas.microsoft.com/office/drawing/2014/main" id="{1AE32B4A-32C1-B8C5-718F-E9C323CC6E39}"/>
                  </a:ext>
                </a:extLst>
              </p:cNvPr>
              <p:cNvSpPr>
                <a:spLocks/>
              </p:cNvSpPr>
              <p:nvPr userDrawn="1"/>
            </p:nvSpPr>
            <p:spPr bwMode="auto">
              <a:xfrm>
                <a:off x="33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29">
                <a:extLst>
                  <a:ext uri="{FF2B5EF4-FFF2-40B4-BE49-F238E27FC236}">
                    <a16:creationId xmlns:a16="http://schemas.microsoft.com/office/drawing/2014/main" id="{2DCB1DD4-2B2B-DA6F-76DB-8788D48D6B40}"/>
                  </a:ext>
                </a:extLst>
              </p:cNvPr>
              <p:cNvSpPr>
                <a:spLocks/>
              </p:cNvSpPr>
              <p:nvPr userDrawn="1"/>
            </p:nvSpPr>
            <p:spPr bwMode="auto">
              <a:xfrm>
                <a:off x="33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30">
                <a:extLst>
                  <a:ext uri="{FF2B5EF4-FFF2-40B4-BE49-F238E27FC236}">
                    <a16:creationId xmlns:a16="http://schemas.microsoft.com/office/drawing/2014/main" id="{C5606BB6-0304-CDB5-E0A9-09E4B5127610}"/>
                  </a:ext>
                </a:extLst>
              </p:cNvPr>
              <p:cNvSpPr>
                <a:spLocks/>
              </p:cNvSpPr>
              <p:nvPr userDrawn="1"/>
            </p:nvSpPr>
            <p:spPr bwMode="auto">
              <a:xfrm>
                <a:off x="33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31">
                <a:extLst>
                  <a:ext uri="{FF2B5EF4-FFF2-40B4-BE49-F238E27FC236}">
                    <a16:creationId xmlns:a16="http://schemas.microsoft.com/office/drawing/2014/main" id="{32B6D5A2-A85B-56B6-A87A-256BD044038A}"/>
                  </a:ext>
                </a:extLst>
              </p:cNvPr>
              <p:cNvSpPr>
                <a:spLocks/>
              </p:cNvSpPr>
              <p:nvPr userDrawn="1"/>
            </p:nvSpPr>
            <p:spPr bwMode="auto">
              <a:xfrm>
                <a:off x="33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32">
                <a:extLst>
                  <a:ext uri="{FF2B5EF4-FFF2-40B4-BE49-F238E27FC236}">
                    <a16:creationId xmlns:a16="http://schemas.microsoft.com/office/drawing/2014/main" id="{B8B75BF9-FFDA-384B-A603-533134E5DD61}"/>
                  </a:ext>
                </a:extLst>
              </p:cNvPr>
              <p:cNvSpPr>
                <a:spLocks/>
              </p:cNvSpPr>
              <p:nvPr userDrawn="1"/>
            </p:nvSpPr>
            <p:spPr bwMode="auto">
              <a:xfrm>
                <a:off x="33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33">
                <a:extLst>
                  <a:ext uri="{FF2B5EF4-FFF2-40B4-BE49-F238E27FC236}">
                    <a16:creationId xmlns:a16="http://schemas.microsoft.com/office/drawing/2014/main" id="{9DCB839B-6720-EA3E-2FDA-9E39FDA6527D}"/>
                  </a:ext>
                </a:extLst>
              </p:cNvPr>
              <p:cNvSpPr>
                <a:spLocks/>
              </p:cNvSpPr>
              <p:nvPr userDrawn="1"/>
            </p:nvSpPr>
            <p:spPr bwMode="auto">
              <a:xfrm>
                <a:off x="33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34">
                <a:extLst>
                  <a:ext uri="{FF2B5EF4-FFF2-40B4-BE49-F238E27FC236}">
                    <a16:creationId xmlns:a16="http://schemas.microsoft.com/office/drawing/2014/main" id="{45F94BFD-73C5-33FB-3FB4-E6D232091B10}"/>
                  </a:ext>
                </a:extLst>
              </p:cNvPr>
              <p:cNvSpPr>
                <a:spLocks/>
              </p:cNvSpPr>
              <p:nvPr userDrawn="1"/>
            </p:nvSpPr>
            <p:spPr bwMode="auto">
              <a:xfrm>
                <a:off x="34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35">
                <a:extLst>
                  <a:ext uri="{FF2B5EF4-FFF2-40B4-BE49-F238E27FC236}">
                    <a16:creationId xmlns:a16="http://schemas.microsoft.com/office/drawing/2014/main" id="{6B5C8914-9336-00E7-89B9-827488BFD4A8}"/>
                  </a:ext>
                </a:extLst>
              </p:cNvPr>
              <p:cNvSpPr>
                <a:spLocks/>
              </p:cNvSpPr>
              <p:nvPr userDrawn="1"/>
            </p:nvSpPr>
            <p:spPr bwMode="auto">
              <a:xfrm>
                <a:off x="34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36">
                <a:extLst>
                  <a:ext uri="{FF2B5EF4-FFF2-40B4-BE49-F238E27FC236}">
                    <a16:creationId xmlns:a16="http://schemas.microsoft.com/office/drawing/2014/main" id="{9F35AE9F-6E0A-0F62-6CF0-C1AC185AFC30}"/>
                  </a:ext>
                </a:extLst>
              </p:cNvPr>
              <p:cNvSpPr>
                <a:spLocks/>
              </p:cNvSpPr>
              <p:nvPr userDrawn="1"/>
            </p:nvSpPr>
            <p:spPr bwMode="auto">
              <a:xfrm>
                <a:off x="34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37">
                <a:extLst>
                  <a:ext uri="{FF2B5EF4-FFF2-40B4-BE49-F238E27FC236}">
                    <a16:creationId xmlns:a16="http://schemas.microsoft.com/office/drawing/2014/main" id="{8AB644A3-7EC7-E4D7-5268-4F8C61F850C7}"/>
                  </a:ext>
                </a:extLst>
              </p:cNvPr>
              <p:cNvSpPr>
                <a:spLocks/>
              </p:cNvSpPr>
              <p:nvPr userDrawn="1"/>
            </p:nvSpPr>
            <p:spPr bwMode="auto">
              <a:xfrm>
                <a:off x="34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38">
                <a:extLst>
                  <a:ext uri="{FF2B5EF4-FFF2-40B4-BE49-F238E27FC236}">
                    <a16:creationId xmlns:a16="http://schemas.microsoft.com/office/drawing/2014/main" id="{05A74C33-CB16-378C-23BA-C1C59EBBA7BF}"/>
                  </a:ext>
                </a:extLst>
              </p:cNvPr>
              <p:cNvSpPr>
                <a:spLocks/>
              </p:cNvSpPr>
              <p:nvPr userDrawn="1"/>
            </p:nvSpPr>
            <p:spPr bwMode="auto">
              <a:xfrm>
                <a:off x="345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39">
                <a:extLst>
                  <a:ext uri="{FF2B5EF4-FFF2-40B4-BE49-F238E27FC236}">
                    <a16:creationId xmlns:a16="http://schemas.microsoft.com/office/drawing/2014/main" id="{B05CCE52-5185-C43E-B3D8-53CFFD0391B7}"/>
                  </a:ext>
                </a:extLst>
              </p:cNvPr>
              <p:cNvSpPr>
                <a:spLocks/>
              </p:cNvSpPr>
              <p:nvPr userDrawn="1"/>
            </p:nvSpPr>
            <p:spPr bwMode="auto">
              <a:xfrm>
                <a:off x="34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40">
                <a:extLst>
                  <a:ext uri="{FF2B5EF4-FFF2-40B4-BE49-F238E27FC236}">
                    <a16:creationId xmlns:a16="http://schemas.microsoft.com/office/drawing/2014/main" id="{EB54E868-F94D-534D-B202-FCC7FDED3753}"/>
                  </a:ext>
                </a:extLst>
              </p:cNvPr>
              <p:cNvSpPr>
                <a:spLocks/>
              </p:cNvSpPr>
              <p:nvPr userDrawn="1"/>
            </p:nvSpPr>
            <p:spPr bwMode="auto">
              <a:xfrm>
                <a:off x="34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41">
                <a:extLst>
                  <a:ext uri="{FF2B5EF4-FFF2-40B4-BE49-F238E27FC236}">
                    <a16:creationId xmlns:a16="http://schemas.microsoft.com/office/drawing/2014/main" id="{D2184A0B-2252-C158-3B14-53177751F529}"/>
                  </a:ext>
                </a:extLst>
              </p:cNvPr>
              <p:cNvSpPr>
                <a:spLocks/>
              </p:cNvSpPr>
              <p:nvPr userDrawn="1"/>
            </p:nvSpPr>
            <p:spPr bwMode="auto">
              <a:xfrm>
                <a:off x="34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42">
                <a:extLst>
                  <a:ext uri="{FF2B5EF4-FFF2-40B4-BE49-F238E27FC236}">
                    <a16:creationId xmlns:a16="http://schemas.microsoft.com/office/drawing/2014/main" id="{C45A37E3-30A8-585D-A85F-40355E6DAEE2}"/>
                  </a:ext>
                </a:extLst>
              </p:cNvPr>
              <p:cNvSpPr>
                <a:spLocks/>
              </p:cNvSpPr>
              <p:nvPr userDrawn="1"/>
            </p:nvSpPr>
            <p:spPr bwMode="auto">
              <a:xfrm>
                <a:off x="35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43">
                <a:extLst>
                  <a:ext uri="{FF2B5EF4-FFF2-40B4-BE49-F238E27FC236}">
                    <a16:creationId xmlns:a16="http://schemas.microsoft.com/office/drawing/2014/main" id="{3E2AA832-8743-C8DE-2ADC-F7EFE14A0577}"/>
                  </a:ext>
                </a:extLst>
              </p:cNvPr>
              <p:cNvSpPr>
                <a:spLocks/>
              </p:cNvSpPr>
              <p:nvPr userDrawn="1"/>
            </p:nvSpPr>
            <p:spPr bwMode="auto">
              <a:xfrm>
                <a:off x="35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44">
                <a:extLst>
                  <a:ext uri="{FF2B5EF4-FFF2-40B4-BE49-F238E27FC236}">
                    <a16:creationId xmlns:a16="http://schemas.microsoft.com/office/drawing/2014/main" id="{ED7D9A89-F840-B53A-FAE0-B05C91E32702}"/>
                  </a:ext>
                </a:extLst>
              </p:cNvPr>
              <p:cNvSpPr>
                <a:spLocks/>
              </p:cNvSpPr>
              <p:nvPr userDrawn="1"/>
            </p:nvSpPr>
            <p:spPr bwMode="auto">
              <a:xfrm>
                <a:off x="35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45">
                <a:extLst>
                  <a:ext uri="{FF2B5EF4-FFF2-40B4-BE49-F238E27FC236}">
                    <a16:creationId xmlns:a16="http://schemas.microsoft.com/office/drawing/2014/main" id="{9205DB4A-E1F7-917A-2A40-779C5235AECE}"/>
                  </a:ext>
                </a:extLst>
              </p:cNvPr>
              <p:cNvSpPr>
                <a:spLocks/>
              </p:cNvSpPr>
              <p:nvPr userDrawn="1"/>
            </p:nvSpPr>
            <p:spPr bwMode="auto">
              <a:xfrm>
                <a:off x="35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46">
                <a:extLst>
                  <a:ext uri="{FF2B5EF4-FFF2-40B4-BE49-F238E27FC236}">
                    <a16:creationId xmlns:a16="http://schemas.microsoft.com/office/drawing/2014/main" id="{620F6A30-05DD-B9E0-CA6C-19830EAB2B4D}"/>
                  </a:ext>
                </a:extLst>
              </p:cNvPr>
              <p:cNvSpPr>
                <a:spLocks/>
              </p:cNvSpPr>
              <p:nvPr userDrawn="1"/>
            </p:nvSpPr>
            <p:spPr bwMode="auto">
              <a:xfrm>
                <a:off x="35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47">
                <a:extLst>
                  <a:ext uri="{FF2B5EF4-FFF2-40B4-BE49-F238E27FC236}">
                    <a16:creationId xmlns:a16="http://schemas.microsoft.com/office/drawing/2014/main" id="{7A033D55-9832-A556-8000-9A1813C99A1D}"/>
                  </a:ext>
                </a:extLst>
              </p:cNvPr>
              <p:cNvSpPr>
                <a:spLocks/>
              </p:cNvSpPr>
              <p:nvPr userDrawn="1"/>
            </p:nvSpPr>
            <p:spPr bwMode="auto">
              <a:xfrm>
                <a:off x="35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48">
                <a:extLst>
                  <a:ext uri="{FF2B5EF4-FFF2-40B4-BE49-F238E27FC236}">
                    <a16:creationId xmlns:a16="http://schemas.microsoft.com/office/drawing/2014/main" id="{092FEB2B-DB87-DF57-CA10-8850EC225844}"/>
                  </a:ext>
                </a:extLst>
              </p:cNvPr>
              <p:cNvSpPr>
                <a:spLocks/>
              </p:cNvSpPr>
              <p:nvPr userDrawn="1"/>
            </p:nvSpPr>
            <p:spPr bwMode="auto">
              <a:xfrm>
                <a:off x="359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49">
                <a:extLst>
                  <a:ext uri="{FF2B5EF4-FFF2-40B4-BE49-F238E27FC236}">
                    <a16:creationId xmlns:a16="http://schemas.microsoft.com/office/drawing/2014/main" id="{AD421E95-AAA7-D36F-1699-9CCE6FC2B655}"/>
                  </a:ext>
                </a:extLst>
              </p:cNvPr>
              <p:cNvSpPr>
                <a:spLocks/>
              </p:cNvSpPr>
              <p:nvPr userDrawn="1"/>
            </p:nvSpPr>
            <p:spPr bwMode="auto">
              <a:xfrm>
                <a:off x="360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50">
                <a:extLst>
                  <a:ext uri="{FF2B5EF4-FFF2-40B4-BE49-F238E27FC236}">
                    <a16:creationId xmlns:a16="http://schemas.microsoft.com/office/drawing/2014/main" id="{18C2E53F-7C60-6CBA-00C1-9DFDD6126869}"/>
                  </a:ext>
                </a:extLst>
              </p:cNvPr>
              <p:cNvSpPr>
                <a:spLocks/>
              </p:cNvSpPr>
              <p:nvPr userDrawn="1"/>
            </p:nvSpPr>
            <p:spPr bwMode="auto">
              <a:xfrm>
                <a:off x="36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Freeform 51">
                <a:extLst>
                  <a:ext uri="{FF2B5EF4-FFF2-40B4-BE49-F238E27FC236}">
                    <a16:creationId xmlns:a16="http://schemas.microsoft.com/office/drawing/2014/main" id="{927778C9-C5D5-DE3A-0FA3-373B296CC9EF}"/>
                  </a:ext>
                </a:extLst>
              </p:cNvPr>
              <p:cNvSpPr>
                <a:spLocks/>
              </p:cNvSpPr>
              <p:nvPr userDrawn="1"/>
            </p:nvSpPr>
            <p:spPr bwMode="auto">
              <a:xfrm>
                <a:off x="36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Freeform 52">
                <a:extLst>
                  <a:ext uri="{FF2B5EF4-FFF2-40B4-BE49-F238E27FC236}">
                    <a16:creationId xmlns:a16="http://schemas.microsoft.com/office/drawing/2014/main" id="{DEA5A182-C83F-D5B9-CE82-99AD44A5E4E5}"/>
                  </a:ext>
                </a:extLst>
              </p:cNvPr>
              <p:cNvSpPr>
                <a:spLocks/>
              </p:cNvSpPr>
              <p:nvPr userDrawn="1"/>
            </p:nvSpPr>
            <p:spPr bwMode="auto">
              <a:xfrm>
                <a:off x="36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53">
                <a:extLst>
                  <a:ext uri="{FF2B5EF4-FFF2-40B4-BE49-F238E27FC236}">
                    <a16:creationId xmlns:a16="http://schemas.microsoft.com/office/drawing/2014/main" id="{CA9F73C2-D6F5-824F-A5C7-11916E698749}"/>
                  </a:ext>
                </a:extLst>
              </p:cNvPr>
              <p:cNvSpPr>
                <a:spLocks/>
              </p:cNvSpPr>
              <p:nvPr userDrawn="1"/>
            </p:nvSpPr>
            <p:spPr bwMode="auto">
              <a:xfrm>
                <a:off x="36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54">
                <a:extLst>
                  <a:ext uri="{FF2B5EF4-FFF2-40B4-BE49-F238E27FC236}">
                    <a16:creationId xmlns:a16="http://schemas.microsoft.com/office/drawing/2014/main" id="{B1578534-0142-F02A-8B91-5597BA5587F6}"/>
                  </a:ext>
                </a:extLst>
              </p:cNvPr>
              <p:cNvSpPr>
                <a:spLocks/>
              </p:cNvSpPr>
              <p:nvPr userDrawn="1"/>
            </p:nvSpPr>
            <p:spPr bwMode="auto">
              <a:xfrm>
                <a:off x="36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55">
                <a:extLst>
                  <a:ext uri="{FF2B5EF4-FFF2-40B4-BE49-F238E27FC236}">
                    <a16:creationId xmlns:a16="http://schemas.microsoft.com/office/drawing/2014/main" id="{4C95B651-C58B-9407-D1C1-0CA0AEA5F4B6}"/>
                  </a:ext>
                </a:extLst>
              </p:cNvPr>
              <p:cNvSpPr>
                <a:spLocks/>
              </p:cNvSpPr>
              <p:nvPr userDrawn="1"/>
            </p:nvSpPr>
            <p:spPr bwMode="auto">
              <a:xfrm>
                <a:off x="36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56">
                <a:extLst>
                  <a:ext uri="{FF2B5EF4-FFF2-40B4-BE49-F238E27FC236}">
                    <a16:creationId xmlns:a16="http://schemas.microsoft.com/office/drawing/2014/main" id="{6B9E82D7-3418-C8E9-53CA-E8440D50EECA}"/>
                  </a:ext>
                </a:extLst>
              </p:cNvPr>
              <p:cNvSpPr>
                <a:spLocks/>
              </p:cNvSpPr>
              <p:nvPr userDrawn="1"/>
            </p:nvSpPr>
            <p:spPr bwMode="auto">
              <a:xfrm>
                <a:off x="37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57">
                <a:extLst>
                  <a:ext uri="{FF2B5EF4-FFF2-40B4-BE49-F238E27FC236}">
                    <a16:creationId xmlns:a16="http://schemas.microsoft.com/office/drawing/2014/main" id="{6F805079-093D-D6BE-6829-2E89B0F74E68}"/>
                  </a:ext>
                </a:extLst>
              </p:cNvPr>
              <p:cNvSpPr>
                <a:spLocks/>
              </p:cNvSpPr>
              <p:nvPr userDrawn="1"/>
            </p:nvSpPr>
            <p:spPr bwMode="auto">
              <a:xfrm>
                <a:off x="37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58">
                <a:extLst>
                  <a:ext uri="{FF2B5EF4-FFF2-40B4-BE49-F238E27FC236}">
                    <a16:creationId xmlns:a16="http://schemas.microsoft.com/office/drawing/2014/main" id="{69C26D17-7146-7C31-6BB2-8B97924D512C}"/>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59">
                <a:extLst>
                  <a:ext uri="{FF2B5EF4-FFF2-40B4-BE49-F238E27FC236}">
                    <a16:creationId xmlns:a16="http://schemas.microsoft.com/office/drawing/2014/main" id="{46938DCA-6C4E-D999-897B-D1BA9033364C}"/>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60">
                <a:extLst>
                  <a:ext uri="{FF2B5EF4-FFF2-40B4-BE49-F238E27FC236}">
                    <a16:creationId xmlns:a16="http://schemas.microsoft.com/office/drawing/2014/main" id="{24EEC380-0145-7C05-FEDF-B6AF5316462F}"/>
                  </a:ext>
                </a:extLst>
              </p:cNvPr>
              <p:cNvSpPr>
                <a:spLocks/>
              </p:cNvSpPr>
              <p:nvPr userDrawn="1"/>
            </p:nvSpPr>
            <p:spPr bwMode="auto">
              <a:xfrm>
                <a:off x="39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Freeform 61">
                <a:extLst>
                  <a:ext uri="{FF2B5EF4-FFF2-40B4-BE49-F238E27FC236}">
                    <a16:creationId xmlns:a16="http://schemas.microsoft.com/office/drawing/2014/main" id="{F6137D90-3D75-9D9F-F5BB-A4E92FFFAC49}"/>
                  </a:ext>
                </a:extLst>
              </p:cNvPr>
              <p:cNvSpPr>
                <a:spLocks/>
              </p:cNvSpPr>
              <p:nvPr userDrawn="1"/>
            </p:nvSpPr>
            <p:spPr bwMode="auto">
              <a:xfrm>
                <a:off x="39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Freeform 62">
                <a:extLst>
                  <a:ext uri="{FF2B5EF4-FFF2-40B4-BE49-F238E27FC236}">
                    <a16:creationId xmlns:a16="http://schemas.microsoft.com/office/drawing/2014/main" id="{C44496A1-A589-4FEC-675E-865EAF8EBBE0}"/>
                  </a:ext>
                </a:extLst>
              </p:cNvPr>
              <p:cNvSpPr>
                <a:spLocks/>
              </p:cNvSpPr>
              <p:nvPr userDrawn="1"/>
            </p:nvSpPr>
            <p:spPr bwMode="auto">
              <a:xfrm>
                <a:off x="39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63">
                <a:extLst>
                  <a:ext uri="{FF2B5EF4-FFF2-40B4-BE49-F238E27FC236}">
                    <a16:creationId xmlns:a16="http://schemas.microsoft.com/office/drawing/2014/main" id="{07656392-5A1F-0CC3-CDB5-233274B1F15A}"/>
                  </a:ext>
                </a:extLst>
              </p:cNvPr>
              <p:cNvSpPr>
                <a:spLocks/>
              </p:cNvSpPr>
              <p:nvPr userDrawn="1"/>
            </p:nvSpPr>
            <p:spPr bwMode="auto">
              <a:xfrm>
                <a:off x="39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64">
                <a:extLst>
                  <a:ext uri="{FF2B5EF4-FFF2-40B4-BE49-F238E27FC236}">
                    <a16:creationId xmlns:a16="http://schemas.microsoft.com/office/drawing/2014/main" id="{6A04041A-1A8D-3658-E404-548EFC531A55}"/>
                  </a:ext>
                </a:extLst>
              </p:cNvPr>
              <p:cNvSpPr>
                <a:spLocks/>
              </p:cNvSpPr>
              <p:nvPr userDrawn="1"/>
            </p:nvSpPr>
            <p:spPr bwMode="auto">
              <a:xfrm>
                <a:off x="39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65">
                <a:extLst>
                  <a:ext uri="{FF2B5EF4-FFF2-40B4-BE49-F238E27FC236}">
                    <a16:creationId xmlns:a16="http://schemas.microsoft.com/office/drawing/2014/main" id="{BC0D9A9E-A786-70A7-189B-E023F93A7CC4}"/>
                  </a:ext>
                </a:extLst>
              </p:cNvPr>
              <p:cNvSpPr>
                <a:spLocks/>
              </p:cNvSpPr>
              <p:nvPr userDrawn="1"/>
            </p:nvSpPr>
            <p:spPr bwMode="auto">
              <a:xfrm>
                <a:off x="40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66">
                <a:extLst>
                  <a:ext uri="{FF2B5EF4-FFF2-40B4-BE49-F238E27FC236}">
                    <a16:creationId xmlns:a16="http://schemas.microsoft.com/office/drawing/2014/main" id="{300EFDDD-9452-1C60-CF3F-32D6FCCBBAB6}"/>
                  </a:ext>
                </a:extLst>
              </p:cNvPr>
              <p:cNvSpPr>
                <a:spLocks/>
              </p:cNvSpPr>
              <p:nvPr userDrawn="1"/>
            </p:nvSpPr>
            <p:spPr bwMode="auto">
              <a:xfrm>
                <a:off x="40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67">
                <a:extLst>
                  <a:ext uri="{FF2B5EF4-FFF2-40B4-BE49-F238E27FC236}">
                    <a16:creationId xmlns:a16="http://schemas.microsoft.com/office/drawing/2014/main" id="{8E9CA5E2-961C-D76F-0734-F010F71EF86A}"/>
                  </a:ext>
                </a:extLst>
              </p:cNvPr>
              <p:cNvSpPr>
                <a:spLocks/>
              </p:cNvSpPr>
              <p:nvPr userDrawn="1"/>
            </p:nvSpPr>
            <p:spPr bwMode="auto">
              <a:xfrm>
                <a:off x="40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68">
                <a:extLst>
                  <a:ext uri="{FF2B5EF4-FFF2-40B4-BE49-F238E27FC236}">
                    <a16:creationId xmlns:a16="http://schemas.microsoft.com/office/drawing/2014/main" id="{F4332794-9520-309D-E373-8A6322F8EC72}"/>
                  </a:ext>
                </a:extLst>
              </p:cNvPr>
              <p:cNvSpPr>
                <a:spLocks/>
              </p:cNvSpPr>
              <p:nvPr userDrawn="1"/>
            </p:nvSpPr>
            <p:spPr bwMode="auto">
              <a:xfrm>
                <a:off x="404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69">
                <a:extLst>
                  <a:ext uri="{FF2B5EF4-FFF2-40B4-BE49-F238E27FC236}">
                    <a16:creationId xmlns:a16="http://schemas.microsoft.com/office/drawing/2014/main" id="{4316CF7D-EC2E-0694-F277-F9878DDE1262}"/>
                  </a:ext>
                </a:extLst>
              </p:cNvPr>
              <p:cNvSpPr>
                <a:spLocks/>
              </p:cNvSpPr>
              <p:nvPr userDrawn="1"/>
            </p:nvSpPr>
            <p:spPr bwMode="auto">
              <a:xfrm>
                <a:off x="40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70">
                <a:extLst>
                  <a:ext uri="{FF2B5EF4-FFF2-40B4-BE49-F238E27FC236}">
                    <a16:creationId xmlns:a16="http://schemas.microsoft.com/office/drawing/2014/main" id="{8FC7ECFA-96DF-5C94-5224-DBEEB6C804A9}"/>
                  </a:ext>
                </a:extLst>
              </p:cNvPr>
              <p:cNvSpPr>
                <a:spLocks/>
              </p:cNvSpPr>
              <p:nvPr userDrawn="1"/>
            </p:nvSpPr>
            <p:spPr bwMode="auto">
              <a:xfrm>
                <a:off x="40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71">
                <a:extLst>
                  <a:ext uri="{FF2B5EF4-FFF2-40B4-BE49-F238E27FC236}">
                    <a16:creationId xmlns:a16="http://schemas.microsoft.com/office/drawing/2014/main" id="{7327B0A6-9E99-A359-A775-2F3D993F1B80}"/>
                  </a:ext>
                </a:extLst>
              </p:cNvPr>
              <p:cNvSpPr>
                <a:spLocks/>
              </p:cNvSpPr>
              <p:nvPr userDrawn="1"/>
            </p:nvSpPr>
            <p:spPr bwMode="auto">
              <a:xfrm>
                <a:off x="40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Freeform 72">
                <a:extLst>
                  <a:ext uri="{FF2B5EF4-FFF2-40B4-BE49-F238E27FC236}">
                    <a16:creationId xmlns:a16="http://schemas.microsoft.com/office/drawing/2014/main" id="{8CC63BC6-2611-9BA4-4F40-BF53EEAA510E}"/>
                  </a:ext>
                </a:extLst>
              </p:cNvPr>
              <p:cNvSpPr>
                <a:spLocks/>
              </p:cNvSpPr>
              <p:nvPr userDrawn="1"/>
            </p:nvSpPr>
            <p:spPr bwMode="auto">
              <a:xfrm>
                <a:off x="40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73">
                <a:extLst>
                  <a:ext uri="{FF2B5EF4-FFF2-40B4-BE49-F238E27FC236}">
                    <a16:creationId xmlns:a16="http://schemas.microsoft.com/office/drawing/2014/main" id="{12E6F51B-F6EE-DFBA-2D06-C9AB6B11F9C3}"/>
                  </a:ext>
                </a:extLst>
              </p:cNvPr>
              <p:cNvSpPr>
                <a:spLocks/>
              </p:cNvSpPr>
              <p:nvPr userDrawn="1"/>
            </p:nvSpPr>
            <p:spPr bwMode="auto">
              <a:xfrm>
                <a:off x="41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74">
                <a:extLst>
                  <a:ext uri="{FF2B5EF4-FFF2-40B4-BE49-F238E27FC236}">
                    <a16:creationId xmlns:a16="http://schemas.microsoft.com/office/drawing/2014/main" id="{A33CC4B3-AAC1-88E3-6A07-AF17C69F473A}"/>
                  </a:ext>
                </a:extLst>
              </p:cNvPr>
              <p:cNvSpPr>
                <a:spLocks/>
              </p:cNvSpPr>
              <p:nvPr userDrawn="1"/>
            </p:nvSpPr>
            <p:spPr bwMode="auto">
              <a:xfrm>
                <a:off x="41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75">
                <a:extLst>
                  <a:ext uri="{FF2B5EF4-FFF2-40B4-BE49-F238E27FC236}">
                    <a16:creationId xmlns:a16="http://schemas.microsoft.com/office/drawing/2014/main" id="{CACBA44E-73B8-0267-E99A-FE20B4091BE6}"/>
                  </a:ext>
                </a:extLst>
              </p:cNvPr>
              <p:cNvSpPr>
                <a:spLocks/>
              </p:cNvSpPr>
              <p:nvPr userDrawn="1"/>
            </p:nvSpPr>
            <p:spPr bwMode="auto">
              <a:xfrm>
                <a:off x="41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76">
                <a:extLst>
                  <a:ext uri="{FF2B5EF4-FFF2-40B4-BE49-F238E27FC236}">
                    <a16:creationId xmlns:a16="http://schemas.microsoft.com/office/drawing/2014/main" id="{7F47BD86-D1C4-9F06-C9A6-6379E2211186}"/>
                  </a:ext>
                </a:extLst>
              </p:cNvPr>
              <p:cNvSpPr>
                <a:spLocks/>
              </p:cNvSpPr>
              <p:nvPr userDrawn="1"/>
            </p:nvSpPr>
            <p:spPr bwMode="auto">
              <a:xfrm>
                <a:off x="41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77">
                <a:extLst>
                  <a:ext uri="{FF2B5EF4-FFF2-40B4-BE49-F238E27FC236}">
                    <a16:creationId xmlns:a16="http://schemas.microsoft.com/office/drawing/2014/main" id="{6EE18374-0AD8-8DCA-DEE5-E641F6F76D03}"/>
                  </a:ext>
                </a:extLst>
              </p:cNvPr>
              <p:cNvSpPr>
                <a:spLocks/>
              </p:cNvSpPr>
              <p:nvPr userDrawn="1"/>
            </p:nvSpPr>
            <p:spPr bwMode="auto">
              <a:xfrm>
                <a:off x="416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78">
                <a:extLst>
                  <a:ext uri="{FF2B5EF4-FFF2-40B4-BE49-F238E27FC236}">
                    <a16:creationId xmlns:a16="http://schemas.microsoft.com/office/drawing/2014/main" id="{90D5FFF7-8A9E-B279-7126-BFD78B301800}"/>
                  </a:ext>
                </a:extLst>
              </p:cNvPr>
              <p:cNvSpPr>
                <a:spLocks/>
              </p:cNvSpPr>
              <p:nvPr userDrawn="1"/>
            </p:nvSpPr>
            <p:spPr bwMode="auto">
              <a:xfrm>
                <a:off x="41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79">
                <a:extLst>
                  <a:ext uri="{FF2B5EF4-FFF2-40B4-BE49-F238E27FC236}">
                    <a16:creationId xmlns:a16="http://schemas.microsoft.com/office/drawing/2014/main" id="{411F6ABF-2BB4-25A2-B3A0-5C1F5D01E5E4}"/>
                  </a:ext>
                </a:extLst>
              </p:cNvPr>
              <p:cNvSpPr>
                <a:spLocks/>
              </p:cNvSpPr>
              <p:nvPr userDrawn="1"/>
            </p:nvSpPr>
            <p:spPr bwMode="auto">
              <a:xfrm>
                <a:off x="41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80">
                <a:extLst>
                  <a:ext uri="{FF2B5EF4-FFF2-40B4-BE49-F238E27FC236}">
                    <a16:creationId xmlns:a16="http://schemas.microsoft.com/office/drawing/2014/main" id="{4983D83E-73DD-4057-644F-247317DBF160}"/>
                  </a:ext>
                </a:extLst>
              </p:cNvPr>
              <p:cNvSpPr>
                <a:spLocks/>
              </p:cNvSpPr>
              <p:nvPr userDrawn="1"/>
            </p:nvSpPr>
            <p:spPr bwMode="auto">
              <a:xfrm>
                <a:off x="42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81">
                <a:extLst>
                  <a:ext uri="{FF2B5EF4-FFF2-40B4-BE49-F238E27FC236}">
                    <a16:creationId xmlns:a16="http://schemas.microsoft.com/office/drawing/2014/main" id="{CCA8A4AB-A28C-F4E1-79FD-1BCC50A99347}"/>
                  </a:ext>
                </a:extLst>
              </p:cNvPr>
              <p:cNvSpPr>
                <a:spLocks/>
              </p:cNvSpPr>
              <p:nvPr userDrawn="1"/>
            </p:nvSpPr>
            <p:spPr bwMode="auto">
              <a:xfrm>
                <a:off x="42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82">
                <a:extLst>
                  <a:ext uri="{FF2B5EF4-FFF2-40B4-BE49-F238E27FC236}">
                    <a16:creationId xmlns:a16="http://schemas.microsoft.com/office/drawing/2014/main" id="{B55FB499-B25F-81C0-A3B9-7370591842F9}"/>
                  </a:ext>
                </a:extLst>
              </p:cNvPr>
              <p:cNvSpPr>
                <a:spLocks/>
              </p:cNvSpPr>
              <p:nvPr userDrawn="1"/>
            </p:nvSpPr>
            <p:spPr bwMode="auto">
              <a:xfrm>
                <a:off x="42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83">
                <a:extLst>
                  <a:ext uri="{FF2B5EF4-FFF2-40B4-BE49-F238E27FC236}">
                    <a16:creationId xmlns:a16="http://schemas.microsoft.com/office/drawing/2014/main" id="{66C19630-01FB-22D3-312B-E30AF41E5AEE}"/>
                  </a:ext>
                </a:extLst>
              </p:cNvPr>
              <p:cNvSpPr>
                <a:spLocks/>
              </p:cNvSpPr>
              <p:nvPr userDrawn="1"/>
            </p:nvSpPr>
            <p:spPr bwMode="auto">
              <a:xfrm>
                <a:off x="42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84">
                <a:extLst>
                  <a:ext uri="{FF2B5EF4-FFF2-40B4-BE49-F238E27FC236}">
                    <a16:creationId xmlns:a16="http://schemas.microsoft.com/office/drawing/2014/main" id="{CED325CE-4417-7997-CF67-3557BE666EEE}"/>
                  </a:ext>
                </a:extLst>
              </p:cNvPr>
              <p:cNvSpPr>
                <a:spLocks/>
              </p:cNvSpPr>
              <p:nvPr userDrawn="1"/>
            </p:nvSpPr>
            <p:spPr bwMode="auto">
              <a:xfrm>
                <a:off x="42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85">
                <a:extLst>
                  <a:ext uri="{FF2B5EF4-FFF2-40B4-BE49-F238E27FC236}">
                    <a16:creationId xmlns:a16="http://schemas.microsoft.com/office/drawing/2014/main" id="{9172A34A-282A-042D-ACAD-C563FD28A61D}"/>
                  </a:ext>
                </a:extLst>
              </p:cNvPr>
              <p:cNvSpPr>
                <a:spLocks/>
              </p:cNvSpPr>
              <p:nvPr userDrawn="1"/>
            </p:nvSpPr>
            <p:spPr bwMode="auto">
              <a:xfrm>
                <a:off x="42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86">
                <a:extLst>
                  <a:ext uri="{FF2B5EF4-FFF2-40B4-BE49-F238E27FC236}">
                    <a16:creationId xmlns:a16="http://schemas.microsoft.com/office/drawing/2014/main" id="{C1C8A0BC-4502-7AF0-6CBA-7ECEF0BAFF6C}"/>
                  </a:ext>
                </a:extLst>
              </p:cNvPr>
              <p:cNvSpPr>
                <a:spLocks/>
              </p:cNvSpPr>
              <p:nvPr userDrawn="1"/>
            </p:nvSpPr>
            <p:spPr bwMode="auto">
              <a:xfrm>
                <a:off x="428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87">
                <a:extLst>
                  <a:ext uri="{FF2B5EF4-FFF2-40B4-BE49-F238E27FC236}">
                    <a16:creationId xmlns:a16="http://schemas.microsoft.com/office/drawing/2014/main" id="{CCE0347C-BD66-AAD8-6ED8-A2A0A9D873CD}"/>
                  </a:ext>
                </a:extLst>
              </p:cNvPr>
              <p:cNvSpPr>
                <a:spLocks/>
              </p:cNvSpPr>
              <p:nvPr userDrawn="1"/>
            </p:nvSpPr>
            <p:spPr bwMode="auto">
              <a:xfrm>
                <a:off x="429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88">
                <a:extLst>
                  <a:ext uri="{FF2B5EF4-FFF2-40B4-BE49-F238E27FC236}">
                    <a16:creationId xmlns:a16="http://schemas.microsoft.com/office/drawing/2014/main" id="{C35105FF-C005-82FF-3DD5-212BEE3A1CF3}"/>
                  </a:ext>
                </a:extLst>
              </p:cNvPr>
              <p:cNvSpPr>
                <a:spLocks/>
              </p:cNvSpPr>
              <p:nvPr userDrawn="1"/>
            </p:nvSpPr>
            <p:spPr bwMode="auto">
              <a:xfrm>
                <a:off x="43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89">
                <a:extLst>
                  <a:ext uri="{FF2B5EF4-FFF2-40B4-BE49-F238E27FC236}">
                    <a16:creationId xmlns:a16="http://schemas.microsoft.com/office/drawing/2014/main" id="{4FE1DABD-2948-87C9-B6B7-61471AC9AFD5}"/>
                  </a:ext>
                </a:extLst>
              </p:cNvPr>
              <p:cNvSpPr>
                <a:spLocks/>
              </p:cNvSpPr>
              <p:nvPr userDrawn="1"/>
            </p:nvSpPr>
            <p:spPr bwMode="auto">
              <a:xfrm>
                <a:off x="43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90">
                <a:extLst>
                  <a:ext uri="{FF2B5EF4-FFF2-40B4-BE49-F238E27FC236}">
                    <a16:creationId xmlns:a16="http://schemas.microsoft.com/office/drawing/2014/main" id="{BEE98927-0E6E-A29E-D8E4-606C666825C7}"/>
                  </a:ext>
                </a:extLst>
              </p:cNvPr>
              <p:cNvSpPr>
                <a:spLocks/>
              </p:cNvSpPr>
              <p:nvPr userDrawn="1"/>
            </p:nvSpPr>
            <p:spPr bwMode="auto">
              <a:xfrm>
                <a:off x="43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91">
                <a:extLst>
                  <a:ext uri="{FF2B5EF4-FFF2-40B4-BE49-F238E27FC236}">
                    <a16:creationId xmlns:a16="http://schemas.microsoft.com/office/drawing/2014/main" id="{59507B38-6633-4520-93B7-C0A664CA0D0F}"/>
                  </a:ext>
                </a:extLst>
              </p:cNvPr>
              <p:cNvSpPr>
                <a:spLocks/>
              </p:cNvSpPr>
              <p:nvPr userDrawn="1"/>
            </p:nvSpPr>
            <p:spPr bwMode="auto">
              <a:xfrm>
                <a:off x="43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92">
                <a:extLst>
                  <a:ext uri="{FF2B5EF4-FFF2-40B4-BE49-F238E27FC236}">
                    <a16:creationId xmlns:a16="http://schemas.microsoft.com/office/drawing/2014/main" id="{AC38D4B3-1EEF-D4F8-4C38-BC0AA409A326}"/>
                  </a:ext>
                </a:extLst>
              </p:cNvPr>
              <p:cNvSpPr>
                <a:spLocks/>
              </p:cNvSpPr>
              <p:nvPr userDrawn="1"/>
            </p:nvSpPr>
            <p:spPr bwMode="auto">
              <a:xfrm>
                <a:off x="43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93">
                <a:extLst>
                  <a:ext uri="{FF2B5EF4-FFF2-40B4-BE49-F238E27FC236}">
                    <a16:creationId xmlns:a16="http://schemas.microsoft.com/office/drawing/2014/main" id="{648FDEC5-A085-CEB7-A893-71D3A0FC5070}"/>
                  </a:ext>
                </a:extLst>
              </p:cNvPr>
              <p:cNvSpPr>
                <a:spLocks/>
              </p:cNvSpPr>
              <p:nvPr userDrawn="1"/>
            </p:nvSpPr>
            <p:spPr bwMode="auto">
              <a:xfrm>
                <a:off x="43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94">
                <a:extLst>
                  <a:ext uri="{FF2B5EF4-FFF2-40B4-BE49-F238E27FC236}">
                    <a16:creationId xmlns:a16="http://schemas.microsoft.com/office/drawing/2014/main" id="{4BF3C5CA-7E47-F02D-92B6-69D9CDBFEB62}"/>
                  </a:ext>
                </a:extLst>
              </p:cNvPr>
              <p:cNvSpPr>
                <a:spLocks/>
              </p:cNvSpPr>
              <p:nvPr userDrawn="1"/>
            </p:nvSpPr>
            <p:spPr bwMode="auto">
              <a:xfrm>
                <a:off x="43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95">
                <a:extLst>
                  <a:ext uri="{FF2B5EF4-FFF2-40B4-BE49-F238E27FC236}">
                    <a16:creationId xmlns:a16="http://schemas.microsoft.com/office/drawing/2014/main" id="{269EFC15-0C8C-90A5-3130-D67DA10BCD16}"/>
                  </a:ext>
                </a:extLst>
              </p:cNvPr>
              <p:cNvSpPr>
                <a:spLocks/>
              </p:cNvSpPr>
              <p:nvPr userDrawn="1"/>
            </p:nvSpPr>
            <p:spPr bwMode="auto">
              <a:xfrm>
                <a:off x="440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96">
                <a:extLst>
                  <a:ext uri="{FF2B5EF4-FFF2-40B4-BE49-F238E27FC236}">
                    <a16:creationId xmlns:a16="http://schemas.microsoft.com/office/drawing/2014/main" id="{B34F5D01-E45E-E3E0-4A9C-48B28A3B0E4E}"/>
                  </a:ext>
                </a:extLst>
              </p:cNvPr>
              <p:cNvSpPr>
                <a:spLocks/>
              </p:cNvSpPr>
              <p:nvPr userDrawn="1"/>
            </p:nvSpPr>
            <p:spPr bwMode="auto">
              <a:xfrm>
                <a:off x="441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97">
                <a:extLst>
                  <a:ext uri="{FF2B5EF4-FFF2-40B4-BE49-F238E27FC236}">
                    <a16:creationId xmlns:a16="http://schemas.microsoft.com/office/drawing/2014/main" id="{71280D39-05A9-A9E0-FD9C-34C6673DF467}"/>
                  </a:ext>
                </a:extLst>
              </p:cNvPr>
              <p:cNvSpPr>
                <a:spLocks/>
              </p:cNvSpPr>
              <p:nvPr userDrawn="1"/>
            </p:nvSpPr>
            <p:spPr bwMode="auto">
              <a:xfrm>
                <a:off x="44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98">
                <a:extLst>
                  <a:ext uri="{FF2B5EF4-FFF2-40B4-BE49-F238E27FC236}">
                    <a16:creationId xmlns:a16="http://schemas.microsoft.com/office/drawing/2014/main" id="{F5EA8474-877B-F4A0-B1E6-806305D7E351}"/>
                  </a:ext>
                </a:extLst>
              </p:cNvPr>
              <p:cNvSpPr>
                <a:spLocks/>
              </p:cNvSpPr>
              <p:nvPr userDrawn="1"/>
            </p:nvSpPr>
            <p:spPr bwMode="auto">
              <a:xfrm>
                <a:off x="44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99">
                <a:extLst>
                  <a:ext uri="{FF2B5EF4-FFF2-40B4-BE49-F238E27FC236}">
                    <a16:creationId xmlns:a16="http://schemas.microsoft.com/office/drawing/2014/main" id="{DB21662A-5B6E-D27A-2AFD-1793198B64C0}"/>
                  </a:ext>
                </a:extLst>
              </p:cNvPr>
              <p:cNvSpPr>
                <a:spLocks/>
              </p:cNvSpPr>
              <p:nvPr userDrawn="1"/>
            </p:nvSpPr>
            <p:spPr bwMode="auto">
              <a:xfrm>
                <a:off x="44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100">
                <a:extLst>
                  <a:ext uri="{FF2B5EF4-FFF2-40B4-BE49-F238E27FC236}">
                    <a16:creationId xmlns:a16="http://schemas.microsoft.com/office/drawing/2014/main" id="{2157042F-816A-77EA-1E56-E1A5AA089CB8}"/>
                  </a:ext>
                </a:extLst>
              </p:cNvPr>
              <p:cNvSpPr>
                <a:spLocks/>
              </p:cNvSpPr>
              <p:nvPr userDrawn="1"/>
            </p:nvSpPr>
            <p:spPr bwMode="auto">
              <a:xfrm>
                <a:off x="44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101">
                <a:extLst>
                  <a:ext uri="{FF2B5EF4-FFF2-40B4-BE49-F238E27FC236}">
                    <a16:creationId xmlns:a16="http://schemas.microsoft.com/office/drawing/2014/main" id="{0D58A466-7C11-4AC3-F6DE-5727E6E0F188}"/>
                  </a:ext>
                </a:extLst>
              </p:cNvPr>
              <p:cNvSpPr>
                <a:spLocks/>
              </p:cNvSpPr>
              <p:nvPr userDrawn="1"/>
            </p:nvSpPr>
            <p:spPr bwMode="auto">
              <a:xfrm>
                <a:off x="448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102">
                <a:extLst>
                  <a:ext uri="{FF2B5EF4-FFF2-40B4-BE49-F238E27FC236}">
                    <a16:creationId xmlns:a16="http://schemas.microsoft.com/office/drawing/2014/main" id="{B99E7A68-B6DF-EF8B-6F57-81756C496F2C}"/>
                  </a:ext>
                </a:extLst>
              </p:cNvPr>
              <p:cNvSpPr>
                <a:spLocks/>
              </p:cNvSpPr>
              <p:nvPr userDrawn="1"/>
            </p:nvSpPr>
            <p:spPr bwMode="auto">
              <a:xfrm>
                <a:off x="450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Freeform 103">
                <a:extLst>
                  <a:ext uri="{FF2B5EF4-FFF2-40B4-BE49-F238E27FC236}">
                    <a16:creationId xmlns:a16="http://schemas.microsoft.com/office/drawing/2014/main" id="{2253BC6D-FFC8-AED9-0DA9-A91EEEC0D3DD}"/>
                  </a:ext>
                </a:extLst>
              </p:cNvPr>
              <p:cNvSpPr>
                <a:spLocks/>
              </p:cNvSpPr>
              <p:nvPr userDrawn="1"/>
            </p:nvSpPr>
            <p:spPr bwMode="auto">
              <a:xfrm>
                <a:off x="451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104">
                <a:extLst>
                  <a:ext uri="{FF2B5EF4-FFF2-40B4-BE49-F238E27FC236}">
                    <a16:creationId xmlns:a16="http://schemas.microsoft.com/office/drawing/2014/main" id="{B555F521-8C9D-73FC-7344-E79119330150}"/>
                  </a:ext>
                </a:extLst>
              </p:cNvPr>
              <p:cNvSpPr>
                <a:spLocks/>
              </p:cNvSpPr>
              <p:nvPr userDrawn="1"/>
            </p:nvSpPr>
            <p:spPr bwMode="auto">
              <a:xfrm>
                <a:off x="452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105">
                <a:extLst>
                  <a:ext uri="{FF2B5EF4-FFF2-40B4-BE49-F238E27FC236}">
                    <a16:creationId xmlns:a16="http://schemas.microsoft.com/office/drawing/2014/main" id="{3C756FBF-1ADC-8BD4-12EA-58932414AFF7}"/>
                  </a:ext>
                </a:extLst>
              </p:cNvPr>
              <p:cNvSpPr>
                <a:spLocks/>
              </p:cNvSpPr>
              <p:nvPr userDrawn="1"/>
            </p:nvSpPr>
            <p:spPr bwMode="auto">
              <a:xfrm>
                <a:off x="454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106">
                <a:extLst>
                  <a:ext uri="{FF2B5EF4-FFF2-40B4-BE49-F238E27FC236}">
                    <a16:creationId xmlns:a16="http://schemas.microsoft.com/office/drawing/2014/main" id="{31556D9C-877F-E211-12B9-B54B1D0D57B8}"/>
                  </a:ext>
                </a:extLst>
              </p:cNvPr>
              <p:cNvSpPr>
                <a:spLocks/>
              </p:cNvSpPr>
              <p:nvPr userDrawn="1"/>
            </p:nvSpPr>
            <p:spPr bwMode="auto">
              <a:xfrm>
                <a:off x="455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107">
                <a:extLst>
                  <a:ext uri="{FF2B5EF4-FFF2-40B4-BE49-F238E27FC236}">
                    <a16:creationId xmlns:a16="http://schemas.microsoft.com/office/drawing/2014/main" id="{A8EC6B20-EBB9-E7BB-6FF7-C476E3EE402D}"/>
                  </a:ext>
                </a:extLst>
              </p:cNvPr>
              <p:cNvSpPr>
                <a:spLocks/>
              </p:cNvSpPr>
              <p:nvPr userDrawn="1"/>
            </p:nvSpPr>
            <p:spPr bwMode="auto">
              <a:xfrm>
                <a:off x="45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108">
                <a:extLst>
                  <a:ext uri="{FF2B5EF4-FFF2-40B4-BE49-F238E27FC236}">
                    <a16:creationId xmlns:a16="http://schemas.microsoft.com/office/drawing/2014/main" id="{4AF7F276-C4A9-865F-B997-4269E021B25E}"/>
                  </a:ext>
                </a:extLst>
              </p:cNvPr>
              <p:cNvSpPr>
                <a:spLocks/>
              </p:cNvSpPr>
              <p:nvPr userDrawn="1"/>
            </p:nvSpPr>
            <p:spPr bwMode="auto">
              <a:xfrm>
                <a:off x="45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109">
                <a:extLst>
                  <a:ext uri="{FF2B5EF4-FFF2-40B4-BE49-F238E27FC236}">
                    <a16:creationId xmlns:a16="http://schemas.microsoft.com/office/drawing/2014/main" id="{DFEF9A55-455E-4277-586E-D6F4993D95A5}"/>
                  </a:ext>
                </a:extLst>
              </p:cNvPr>
              <p:cNvSpPr>
                <a:spLocks/>
              </p:cNvSpPr>
              <p:nvPr userDrawn="1"/>
            </p:nvSpPr>
            <p:spPr bwMode="auto">
              <a:xfrm>
                <a:off x="45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110">
                <a:extLst>
                  <a:ext uri="{FF2B5EF4-FFF2-40B4-BE49-F238E27FC236}">
                    <a16:creationId xmlns:a16="http://schemas.microsoft.com/office/drawing/2014/main" id="{184E70CC-DFB7-E4F3-CBC8-F2F8BA468DC4}"/>
                  </a:ext>
                </a:extLst>
              </p:cNvPr>
              <p:cNvSpPr>
                <a:spLocks/>
              </p:cNvSpPr>
              <p:nvPr userDrawn="1"/>
            </p:nvSpPr>
            <p:spPr bwMode="auto">
              <a:xfrm>
                <a:off x="461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111">
                <a:extLst>
                  <a:ext uri="{FF2B5EF4-FFF2-40B4-BE49-F238E27FC236}">
                    <a16:creationId xmlns:a16="http://schemas.microsoft.com/office/drawing/2014/main" id="{07F416BB-99CE-7E17-9E7B-9A0428870762}"/>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112">
                <a:extLst>
                  <a:ext uri="{FF2B5EF4-FFF2-40B4-BE49-F238E27FC236}">
                    <a16:creationId xmlns:a16="http://schemas.microsoft.com/office/drawing/2014/main" id="{1DB23101-B41D-D718-0D97-AF151E520A4D}"/>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113">
                <a:extLst>
                  <a:ext uri="{FF2B5EF4-FFF2-40B4-BE49-F238E27FC236}">
                    <a16:creationId xmlns:a16="http://schemas.microsoft.com/office/drawing/2014/main" id="{189AAF66-B65A-6A9E-0C4C-BF8DEF274B3A}"/>
                  </a:ext>
                </a:extLst>
              </p:cNvPr>
              <p:cNvSpPr>
                <a:spLocks/>
              </p:cNvSpPr>
              <p:nvPr userDrawn="1"/>
            </p:nvSpPr>
            <p:spPr bwMode="auto">
              <a:xfrm>
                <a:off x="304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14">
                <a:extLst>
                  <a:ext uri="{FF2B5EF4-FFF2-40B4-BE49-F238E27FC236}">
                    <a16:creationId xmlns:a16="http://schemas.microsoft.com/office/drawing/2014/main" id="{59429798-8557-172E-DD5E-81F3C83D07F5}"/>
                  </a:ext>
                </a:extLst>
              </p:cNvPr>
              <p:cNvSpPr>
                <a:spLocks/>
              </p:cNvSpPr>
              <p:nvPr userDrawn="1"/>
            </p:nvSpPr>
            <p:spPr bwMode="auto">
              <a:xfrm>
                <a:off x="305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15">
                <a:extLst>
                  <a:ext uri="{FF2B5EF4-FFF2-40B4-BE49-F238E27FC236}">
                    <a16:creationId xmlns:a16="http://schemas.microsoft.com/office/drawing/2014/main" id="{C3199A25-446A-90FA-A03A-31B2673BDD4E}"/>
                  </a:ext>
                </a:extLst>
              </p:cNvPr>
              <p:cNvSpPr>
                <a:spLocks/>
              </p:cNvSpPr>
              <p:nvPr userDrawn="1"/>
            </p:nvSpPr>
            <p:spPr bwMode="auto">
              <a:xfrm>
                <a:off x="306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16">
                <a:extLst>
                  <a:ext uri="{FF2B5EF4-FFF2-40B4-BE49-F238E27FC236}">
                    <a16:creationId xmlns:a16="http://schemas.microsoft.com/office/drawing/2014/main" id="{BC854258-1553-1ABB-D806-05ED1991C7F3}"/>
                  </a:ext>
                </a:extLst>
              </p:cNvPr>
              <p:cNvSpPr>
                <a:spLocks/>
              </p:cNvSpPr>
              <p:nvPr userDrawn="1"/>
            </p:nvSpPr>
            <p:spPr bwMode="auto">
              <a:xfrm>
                <a:off x="308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17">
                <a:extLst>
                  <a:ext uri="{FF2B5EF4-FFF2-40B4-BE49-F238E27FC236}">
                    <a16:creationId xmlns:a16="http://schemas.microsoft.com/office/drawing/2014/main" id="{20651B16-D33E-F6D6-9EF6-BB3342049F40}"/>
                  </a:ext>
                </a:extLst>
              </p:cNvPr>
              <p:cNvSpPr>
                <a:spLocks/>
              </p:cNvSpPr>
              <p:nvPr userDrawn="1"/>
            </p:nvSpPr>
            <p:spPr bwMode="auto">
              <a:xfrm>
                <a:off x="30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18">
                <a:extLst>
                  <a:ext uri="{FF2B5EF4-FFF2-40B4-BE49-F238E27FC236}">
                    <a16:creationId xmlns:a16="http://schemas.microsoft.com/office/drawing/2014/main" id="{2783D377-2551-BCA9-0D03-BCBCEAA75DE5}"/>
                  </a:ext>
                </a:extLst>
              </p:cNvPr>
              <p:cNvSpPr>
                <a:spLocks/>
              </p:cNvSpPr>
              <p:nvPr userDrawn="1"/>
            </p:nvSpPr>
            <p:spPr bwMode="auto">
              <a:xfrm>
                <a:off x="31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119">
                <a:extLst>
                  <a:ext uri="{FF2B5EF4-FFF2-40B4-BE49-F238E27FC236}">
                    <a16:creationId xmlns:a16="http://schemas.microsoft.com/office/drawing/2014/main" id="{550E01B3-658B-2EBC-E842-2AA0BF32AE7D}"/>
                  </a:ext>
                </a:extLst>
              </p:cNvPr>
              <p:cNvSpPr>
                <a:spLocks/>
              </p:cNvSpPr>
              <p:nvPr userDrawn="1"/>
            </p:nvSpPr>
            <p:spPr bwMode="auto">
              <a:xfrm>
                <a:off x="312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120">
                <a:extLst>
                  <a:ext uri="{FF2B5EF4-FFF2-40B4-BE49-F238E27FC236}">
                    <a16:creationId xmlns:a16="http://schemas.microsoft.com/office/drawing/2014/main" id="{778BF97B-7DC3-435D-754D-FF682FBB2A9C}"/>
                  </a:ext>
                </a:extLst>
              </p:cNvPr>
              <p:cNvSpPr>
                <a:spLocks/>
              </p:cNvSpPr>
              <p:nvPr userDrawn="1"/>
            </p:nvSpPr>
            <p:spPr bwMode="auto">
              <a:xfrm>
                <a:off x="31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21">
                <a:extLst>
                  <a:ext uri="{FF2B5EF4-FFF2-40B4-BE49-F238E27FC236}">
                    <a16:creationId xmlns:a16="http://schemas.microsoft.com/office/drawing/2014/main" id="{9E28F985-3C7C-C8E0-C4AD-6AFD19733DAE}"/>
                  </a:ext>
                </a:extLst>
              </p:cNvPr>
              <p:cNvSpPr>
                <a:spLocks/>
              </p:cNvSpPr>
              <p:nvPr userDrawn="1"/>
            </p:nvSpPr>
            <p:spPr bwMode="auto">
              <a:xfrm>
                <a:off x="31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22">
                <a:extLst>
                  <a:ext uri="{FF2B5EF4-FFF2-40B4-BE49-F238E27FC236}">
                    <a16:creationId xmlns:a16="http://schemas.microsoft.com/office/drawing/2014/main" id="{1555A920-ACB0-EF09-4531-E680421DEDAC}"/>
                  </a:ext>
                </a:extLst>
              </p:cNvPr>
              <p:cNvSpPr>
                <a:spLocks/>
              </p:cNvSpPr>
              <p:nvPr userDrawn="1"/>
            </p:nvSpPr>
            <p:spPr bwMode="auto">
              <a:xfrm>
                <a:off x="31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Freeform 123">
                <a:extLst>
                  <a:ext uri="{FF2B5EF4-FFF2-40B4-BE49-F238E27FC236}">
                    <a16:creationId xmlns:a16="http://schemas.microsoft.com/office/drawing/2014/main" id="{03373AD8-6221-A3D6-9708-C890185559A3}"/>
                  </a:ext>
                </a:extLst>
              </p:cNvPr>
              <p:cNvSpPr>
                <a:spLocks/>
              </p:cNvSpPr>
              <p:nvPr userDrawn="1"/>
            </p:nvSpPr>
            <p:spPr bwMode="auto">
              <a:xfrm>
                <a:off x="31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24">
                <a:extLst>
                  <a:ext uri="{FF2B5EF4-FFF2-40B4-BE49-F238E27FC236}">
                    <a16:creationId xmlns:a16="http://schemas.microsoft.com/office/drawing/2014/main" id="{E988E079-B2A2-D063-4A36-BDC61097B0F8}"/>
                  </a:ext>
                </a:extLst>
              </p:cNvPr>
              <p:cNvSpPr>
                <a:spLocks/>
              </p:cNvSpPr>
              <p:nvPr userDrawn="1"/>
            </p:nvSpPr>
            <p:spPr bwMode="auto">
              <a:xfrm>
                <a:off x="319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125">
                <a:extLst>
                  <a:ext uri="{FF2B5EF4-FFF2-40B4-BE49-F238E27FC236}">
                    <a16:creationId xmlns:a16="http://schemas.microsoft.com/office/drawing/2014/main" id="{BAA61878-AD90-A910-DD08-FE0B78A10B3A}"/>
                  </a:ext>
                </a:extLst>
              </p:cNvPr>
              <p:cNvSpPr>
                <a:spLocks/>
              </p:cNvSpPr>
              <p:nvPr userDrawn="1"/>
            </p:nvSpPr>
            <p:spPr bwMode="auto">
              <a:xfrm>
                <a:off x="320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126">
                <a:extLst>
                  <a:ext uri="{FF2B5EF4-FFF2-40B4-BE49-F238E27FC236}">
                    <a16:creationId xmlns:a16="http://schemas.microsoft.com/office/drawing/2014/main" id="{1B32AEA7-D515-5D39-DE50-A16E398F79F9}"/>
                  </a:ext>
                </a:extLst>
              </p:cNvPr>
              <p:cNvSpPr>
                <a:spLocks/>
              </p:cNvSpPr>
              <p:nvPr userDrawn="1"/>
            </p:nvSpPr>
            <p:spPr bwMode="auto">
              <a:xfrm>
                <a:off x="321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27">
                <a:extLst>
                  <a:ext uri="{FF2B5EF4-FFF2-40B4-BE49-F238E27FC236}">
                    <a16:creationId xmlns:a16="http://schemas.microsoft.com/office/drawing/2014/main" id="{91CD1C55-40CE-84A8-A143-DA6E7C1C37D4}"/>
                  </a:ext>
                </a:extLst>
              </p:cNvPr>
              <p:cNvSpPr>
                <a:spLocks/>
              </p:cNvSpPr>
              <p:nvPr userDrawn="1"/>
            </p:nvSpPr>
            <p:spPr bwMode="auto">
              <a:xfrm>
                <a:off x="323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28">
                <a:extLst>
                  <a:ext uri="{FF2B5EF4-FFF2-40B4-BE49-F238E27FC236}">
                    <a16:creationId xmlns:a16="http://schemas.microsoft.com/office/drawing/2014/main" id="{5237625A-96AD-DAB5-2693-10E6030D0945}"/>
                  </a:ext>
                </a:extLst>
              </p:cNvPr>
              <p:cNvSpPr>
                <a:spLocks/>
              </p:cNvSpPr>
              <p:nvPr userDrawn="1"/>
            </p:nvSpPr>
            <p:spPr bwMode="auto">
              <a:xfrm>
                <a:off x="32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29">
                <a:extLst>
                  <a:ext uri="{FF2B5EF4-FFF2-40B4-BE49-F238E27FC236}">
                    <a16:creationId xmlns:a16="http://schemas.microsoft.com/office/drawing/2014/main" id="{FBC57B8F-2CD8-29A4-9247-E390E54D9B3C}"/>
                  </a:ext>
                </a:extLst>
              </p:cNvPr>
              <p:cNvSpPr>
                <a:spLocks/>
              </p:cNvSpPr>
              <p:nvPr userDrawn="1"/>
            </p:nvSpPr>
            <p:spPr bwMode="auto">
              <a:xfrm>
                <a:off x="32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30">
                <a:extLst>
                  <a:ext uri="{FF2B5EF4-FFF2-40B4-BE49-F238E27FC236}">
                    <a16:creationId xmlns:a16="http://schemas.microsoft.com/office/drawing/2014/main" id="{4BA3AC38-85F9-7748-E823-9CE41075588F}"/>
                  </a:ext>
                </a:extLst>
              </p:cNvPr>
              <p:cNvSpPr>
                <a:spLocks/>
              </p:cNvSpPr>
              <p:nvPr userDrawn="1"/>
            </p:nvSpPr>
            <p:spPr bwMode="auto">
              <a:xfrm>
                <a:off x="32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131">
                <a:extLst>
                  <a:ext uri="{FF2B5EF4-FFF2-40B4-BE49-F238E27FC236}">
                    <a16:creationId xmlns:a16="http://schemas.microsoft.com/office/drawing/2014/main" id="{00C19DE1-B0FD-E8AD-0D22-9DE5D4112EA2}"/>
                  </a:ext>
                </a:extLst>
              </p:cNvPr>
              <p:cNvSpPr>
                <a:spLocks/>
              </p:cNvSpPr>
              <p:nvPr userDrawn="1"/>
            </p:nvSpPr>
            <p:spPr bwMode="auto">
              <a:xfrm>
                <a:off x="32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132">
                <a:extLst>
                  <a:ext uri="{FF2B5EF4-FFF2-40B4-BE49-F238E27FC236}">
                    <a16:creationId xmlns:a16="http://schemas.microsoft.com/office/drawing/2014/main" id="{785C2B42-0F7E-A01A-C461-CFAC7ED0A789}"/>
                  </a:ext>
                </a:extLst>
              </p:cNvPr>
              <p:cNvSpPr>
                <a:spLocks/>
              </p:cNvSpPr>
              <p:nvPr userDrawn="1"/>
            </p:nvSpPr>
            <p:spPr bwMode="auto">
              <a:xfrm>
                <a:off x="32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133">
                <a:extLst>
                  <a:ext uri="{FF2B5EF4-FFF2-40B4-BE49-F238E27FC236}">
                    <a16:creationId xmlns:a16="http://schemas.microsoft.com/office/drawing/2014/main" id="{8B37B523-95BF-8714-0212-0CD48EFC8AAC}"/>
                  </a:ext>
                </a:extLst>
              </p:cNvPr>
              <p:cNvSpPr>
                <a:spLocks/>
              </p:cNvSpPr>
              <p:nvPr userDrawn="1"/>
            </p:nvSpPr>
            <p:spPr bwMode="auto">
              <a:xfrm>
                <a:off x="33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134">
                <a:extLst>
                  <a:ext uri="{FF2B5EF4-FFF2-40B4-BE49-F238E27FC236}">
                    <a16:creationId xmlns:a16="http://schemas.microsoft.com/office/drawing/2014/main" id="{8FA31182-46DB-EC5B-ED6E-465938D39D88}"/>
                  </a:ext>
                </a:extLst>
              </p:cNvPr>
              <p:cNvSpPr>
                <a:spLocks/>
              </p:cNvSpPr>
              <p:nvPr userDrawn="1"/>
            </p:nvSpPr>
            <p:spPr bwMode="auto">
              <a:xfrm>
                <a:off x="332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135">
                <a:extLst>
                  <a:ext uri="{FF2B5EF4-FFF2-40B4-BE49-F238E27FC236}">
                    <a16:creationId xmlns:a16="http://schemas.microsoft.com/office/drawing/2014/main" id="{CE06AF0C-0C02-E0D7-271F-6A4D55010283}"/>
                  </a:ext>
                </a:extLst>
              </p:cNvPr>
              <p:cNvSpPr>
                <a:spLocks/>
              </p:cNvSpPr>
              <p:nvPr userDrawn="1"/>
            </p:nvSpPr>
            <p:spPr bwMode="auto">
              <a:xfrm>
                <a:off x="33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36">
                <a:extLst>
                  <a:ext uri="{FF2B5EF4-FFF2-40B4-BE49-F238E27FC236}">
                    <a16:creationId xmlns:a16="http://schemas.microsoft.com/office/drawing/2014/main" id="{8A9AF307-D88F-5AB4-CDDD-8B10E8A472BE}"/>
                  </a:ext>
                </a:extLst>
              </p:cNvPr>
              <p:cNvSpPr>
                <a:spLocks/>
              </p:cNvSpPr>
              <p:nvPr userDrawn="1"/>
            </p:nvSpPr>
            <p:spPr bwMode="auto">
              <a:xfrm>
                <a:off x="33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137">
                <a:extLst>
                  <a:ext uri="{FF2B5EF4-FFF2-40B4-BE49-F238E27FC236}">
                    <a16:creationId xmlns:a16="http://schemas.microsoft.com/office/drawing/2014/main" id="{96CC5542-7734-37DC-DC6B-A6BA896F7961}"/>
                  </a:ext>
                </a:extLst>
              </p:cNvPr>
              <p:cNvSpPr>
                <a:spLocks/>
              </p:cNvSpPr>
              <p:nvPr userDrawn="1"/>
            </p:nvSpPr>
            <p:spPr bwMode="auto">
              <a:xfrm>
                <a:off x="33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38">
                <a:extLst>
                  <a:ext uri="{FF2B5EF4-FFF2-40B4-BE49-F238E27FC236}">
                    <a16:creationId xmlns:a16="http://schemas.microsoft.com/office/drawing/2014/main" id="{15228A34-D024-F408-A9EF-9202642582AC}"/>
                  </a:ext>
                </a:extLst>
              </p:cNvPr>
              <p:cNvSpPr>
                <a:spLocks/>
              </p:cNvSpPr>
              <p:nvPr userDrawn="1"/>
            </p:nvSpPr>
            <p:spPr bwMode="auto">
              <a:xfrm>
                <a:off x="33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39">
                <a:extLst>
                  <a:ext uri="{FF2B5EF4-FFF2-40B4-BE49-F238E27FC236}">
                    <a16:creationId xmlns:a16="http://schemas.microsoft.com/office/drawing/2014/main" id="{F4E25AF5-F725-FC13-95FE-760A0612B178}"/>
                  </a:ext>
                </a:extLst>
              </p:cNvPr>
              <p:cNvSpPr>
                <a:spLocks/>
              </p:cNvSpPr>
              <p:nvPr userDrawn="1"/>
            </p:nvSpPr>
            <p:spPr bwMode="auto">
              <a:xfrm>
                <a:off x="33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40">
                <a:extLst>
                  <a:ext uri="{FF2B5EF4-FFF2-40B4-BE49-F238E27FC236}">
                    <a16:creationId xmlns:a16="http://schemas.microsoft.com/office/drawing/2014/main" id="{3B46363A-5E7F-8627-CF0D-B6083A267304}"/>
                  </a:ext>
                </a:extLst>
              </p:cNvPr>
              <p:cNvSpPr>
                <a:spLocks/>
              </p:cNvSpPr>
              <p:nvPr userDrawn="1"/>
            </p:nvSpPr>
            <p:spPr bwMode="auto">
              <a:xfrm>
                <a:off x="34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41">
                <a:extLst>
                  <a:ext uri="{FF2B5EF4-FFF2-40B4-BE49-F238E27FC236}">
                    <a16:creationId xmlns:a16="http://schemas.microsoft.com/office/drawing/2014/main" id="{F3C69407-D240-CFD8-875E-458853625741}"/>
                  </a:ext>
                </a:extLst>
              </p:cNvPr>
              <p:cNvSpPr>
                <a:spLocks/>
              </p:cNvSpPr>
              <p:nvPr userDrawn="1"/>
            </p:nvSpPr>
            <p:spPr bwMode="auto">
              <a:xfrm>
                <a:off x="34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42">
                <a:extLst>
                  <a:ext uri="{FF2B5EF4-FFF2-40B4-BE49-F238E27FC236}">
                    <a16:creationId xmlns:a16="http://schemas.microsoft.com/office/drawing/2014/main" id="{9AAA7EC4-9C67-B7A6-D404-968E09EC8420}"/>
                  </a:ext>
                </a:extLst>
              </p:cNvPr>
              <p:cNvSpPr>
                <a:spLocks/>
              </p:cNvSpPr>
              <p:nvPr userDrawn="1"/>
            </p:nvSpPr>
            <p:spPr bwMode="auto">
              <a:xfrm>
                <a:off x="34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143">
                <a:extLst>
                  <a:ext uri="{FF2B5EF4-FFF2-40B4-BE49-F238E27FC236}">
                    <a16:creationId xmlns:a16="http://schemas.microsoft.com/office/drawing/2014/main" id="{8F950F2F-C6A3-58A9-E75C-5F50C22CBF76}"/>
                  </a:ext>
                </a:extLst>
              </p:cNvPr>
              <p:cNvSpPr>
                <a:spLocks/>
              </p:cNvSpPr>
              <p:nvPr userDrawn="1"/>
            </p:nvSpPr>
            <p:spPr bwMode="auto">
              <a:xfrm>
                <a:off x="34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144">
                <a:extLst>
                  <a:ext uri="{FF2B5EF4-FFF2-40B4-BE49-F238E27FC236}">
                    <a16:creationId xmlns:a16="http://schemas.microsoft.com/office/drawing/2014/main" id="{691CDA09-D234-D64E-6D7C-EF82774CFB6D}"/>
                  </a:ext>
                </a:extLst>
              </p:cNvPr>
              <p:cNvSpPr>
                <a:spLocks/>
              </p:cNvSpPr>
              <p:nvPr userDrawn="1"/>
            </p:nvSpPr>
            <p:spPr bwMode="auto">
              <a:xfrm>
                <a:off x="34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145">
                <a:extLst>
                  <a:ext uri="{FF2B5EF4-FFF2-40B4-BE49-F238E27FC236}">
                    <a16:creationId xmlns:a16="http://schemas.microsoft.com/office/drawing/2014/main" id="{7E5EC408-A149-A850-4F9B-C5F0B3ACA0DD}"/>
                  </a:ext>
                </a:extLst>
              </p:cNvPr>
              <p:cNvSpPr>
                <a:spLocks/>
              </p:cNvSpPr>
              <p:nvPr userDrawn="1"/>
            </p:nvSpPr>
            <p:spPr bwMode="auto">
              <a:xfrm>
                <a:off x="34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46">
                <a:extLst>
                  <a:ext uri="{FF2B5EF4-FFF2-40B4-BE49-F238E27FC236}">
                    <a16:creationId xmlns:a16="http://schemas.microsoft.com/office/drawing/2014/main" id="{191901AE-D1D0-C510-F71C-7BA0ABBE84F1}"/>
                  </a:ext>
                </a:extLst>
              </p:cNvPr>
              <p:cNvSpPr>
                <a:spLocks/>
              </p:cNvSpPr>
              <p:nvPr userDrawn="1"/>
            </p:nvSpPr>
            <p:spPr bwMode="auto">
              <a:xfrm>
                <a:off x="34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47">
                <a:extLst>
                  <a:ext uri="{FF2B5EF4-FFF2-40B4-BE49-F238E27FC236}">
                    <a16:creationId xmlns:a16="http://schemas.microsoft.com/office/drawing/2014/main" id="{502849DC-ECBE-45DF-FC60-51861284BA28}"/>
                  </a:ext>
                </a:extLst>
              </p:cNvPr>
              <p:cNvSpPr>
                <a:spLocks/>
              </p:cNvSpPr>
              <p:nvPr userDrawn="1"/>
            </p:nvSpPr>
            <p:spPr bwMode="auto">
              <a:xfrm>
                <a:off x="34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48">
                <a:extLst>
                  <a:ext uri="{FF2B5EF4-FFF2-40B4-BE49-F238E27FC236}">
                    <a16:creationId xmlns:a16="http://schemas.microsoft.com/office/drawing/2014/main" id="{F710FF10-45B8-AB05-9937-A36ED160DE89}"/>
                  </a:ext>
                </a:extLst>
              </p:cNvPr>
              <p:cNvSpPr>
                <a:spLocks/>
              </p:cNvSpPr>
              <p:nvPr userDrawn="1"/>
            </p:nvSpPr>
            <p:spPr bwMode="auto">
              <a:xfrm>
                <a:off x="35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49">
                <a:extLst>
                  <a:ext uri="{FF2B5EF4-FFF2-40B4-BE49-F238E27FC236}">
                    <a16:creationId xmlns:a16="http://schemas.microsoft.com/office/drawing/2014/main" id="{C2D015DC-4944-C7A6-EB71-F034C66D0ED8}"/>
                  </a:ext>
                </a:extLst>
              </p:cNvPr>
              <p:cNvSpPr>
                <a:spLocks/>
              </p:cNvSpPr>
              <p:nvPr userDrawn="1"/>
            </p:nvSpPr>
            <p:spPr bwMode="auto">
              <a:xfrm>
                <a:off x="35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50">
                <a:extLst>
                  <a:ext uri="{FF2B5EF4-FFF2-40B4-BE49-F238E27FC236}">
                    <a16:creationId xmlns:a16="http://schemas.microsoft.com/office/drawing/2014/main" id="{302DBC4A-197F-58C1-6A6C-C4768B8BF545}"/>
                  </a:ext>
                </a:extLst>
              </p:cNvPr>
              <p:cNvSpPr>
                <a:spLocks/>
              </p:cNvSpPr>
              <p:nvPr userDrawn="1"/>
            </p:nvSpPr>
            <p:spPr bwMode="auto">
              <a:xfrm>
                <a:off x="35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51">
                <a:extLst>
                  <a:ext uri="{FF2B5EF4-FFF2-40B4-BE49-F238E27FC236}">
                    <a16:creationId xmlns:a16="http://schemas.microsoft.com/office/drawing/2014/main" id="{26B100CF-D22A-5EDA-CCDA-132E10011C3E}"/>
                  </a:ext>
                </a:extLst>
              </p:cNvPr>
              <p:cNvSpPr>
                <a:spLocks/>
              </p:cNvSpPr>
              <p:nvPr userDrawn="1"/>
            </p:nvSpPr>
            <p:spPr bwMode="auto">
              <a:xfrm>
                <a:off x="35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52">
                <a:extLst>
                  <a:ext uri="{FF2B5EF4-FFF2-40B4-BE49-F238E27FC236}">
                    <a16:creationId xmlns:a16="http://schemas.microsoft.com/office/drawing/2014/main" id="{2161DAB5-3235-9310-7609-8E80DC1B0C14}"/>
                  </a:ext>
                </a:extLst>
              </p:cNvPr>
              <p:cNvSpPr>
                <a:spLocks/>
              </p:cNvSpPr>
              <p:nvPr userDrawn="1"/>
            </p:nvSpPr>
            <p:spPr bwMode="auto">
              <a:xfrm>
                <a:off x="35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53">
                <a:extLst>
                  <a:ext uri="{FF2B5EF4-FFF2-40B4-BE49-F238E27FC236}">
                    <a16:creationId xmlns:a16="http://schemas.microsoft.com/office/drawing/2014/main" id="{7381F52B-3D2E-52F8-9CEB-FFDB34D15EF1}"/>
                  </a:ext>
                </a:extLst>
              </p:cNvPr>
              <p:cNvSpPr>
                <a:spLocks/>
              </p:cNvSpPr>
              <p:nvPr userDrawn="1"/>
            </p:nvSpPr>
            <p:spPr bwMode="auto">
              <a:xfrm>
                <a:off x="35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54">
                <a:extLst>
                  <a:ext uri="{FF2B5EF4-FFF2-40B4-BE49-F238E27FC236}">
                    <a16:creationId xmlns:a16="http://schemas.microsoft.com/office/drawing/2014/main" id="{21999688-4FAD-E529-2B4E-18052E8E7D99}"/>
                  </a:ext>
                </a:extLst>
              </p:cNvPr>
              <p:cNvSpPr>
                <a:spLocks/>
              </p:cNvSpPr>
              <p:nvPr userDrawn="1"/>
            </p:nvSpPr>
            <p:spPr bwMode="auto">
              <a:xfrm>
                <a:off x="35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55">
                <a:extLst>
                  <a:ext uri="{FF2B5EF4-FFF2-40B4-BE49-F238E27FC236}">
                    <a16:creationId xmlns:a16="http://schemas.microsoft.com/office/drawing/2014/main" id="{7EFFA78D-CDD9-0E83-25FB-528AE08B0CE0}"/>
                  </a:ext>
                </a:extLst>
              </p:cNvPr>
              <p:cNvSpPr>
                <a:spLocks/>
              </p:cNvSpPr>
              <p:nvPr userDrawn="1"/>
            </p:nvSpPr>
            <p:spPr bwMode="auto">
              <a:xfrm>
                <a:off x="36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56">
                <a:extLst>
                  <a:ext uri="{FF2B5EF4-FFF2-40B4-BE49-F238E27FC236}">
                    <a16:creationId xmlns:a16="http://schemas.microsoft.com/office/drawing/2014/main" id="{9974EEE5-0147-E059-5F06-13A3EA8F463D}"/>
                  </a:ext>
                </a:extLst>
              </p:cNvPr>
              <p:cNvSpPr>
                <a:spLocks/>
              </p:cNvSpPr>
              <p:nvPr userDrawn="1"/>
            </p:nvSpPr>
            <p:spPr bwMode="auto">
              <a:xfrm>
                <a:off x="36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57">
                <a:extLst>
                  <a:ext uri="{FF2B5EF4-FFF2-40B4-BE49-F238E27FC236}">
                    <a16:creationId xmlns:a16="http://schemas.microsoft.com/office/drawing/2014/main" id="{A04AFB9C-2F91-C0EE-4FB4-D0BBAAFF96D3}"/>
                  </a:ext>
                </a:extLst>
              </p:cNvPr>
              <p:cNvSpPr>
                <a:spLocks/>
              </p:cNvSpPr>
              <p:nvPr userDrawn="1"/>
            </p:nvSpPr>
            <p:spPr bwMode="auto">
              <a:xfrm>
                <a:off x="36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58">
                <a:extLst>
                  <a:ext uri="{FF2B5EF4-FFF2-40B4-BE49-F238E27FC236}">
                    <a16:creationId xmlns:a16="http://schemas.microsoft.com/office/drawing/2014/main" id="{5CE872E5-AC23-D5D2-1DCD-193216556246}"/>
                  </a:ext>
                </a:extLst>
              </p:cNvPr>
              <p:cNvSpPr>
                <a:spLocks/>
              </p:cNvSpPr>
              <p:nvPr userDrawn="1"/>
            </p:nvSpPr>
            <p:spPr bwMode="auto">
              <a:xfrm>
                <a:off x="36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59">
                <a:extLst>
                  <a:ext uri="{FF2B5EF4-FFF2-40B4-BE49-F238E27FC236}">
                    <a16:creationId xmlns:a16="http://schemas.microsoft.com/office/drawing/2014/main" id="{0F6FB800-F691-5064-4958-D3C4B56D4EC6}"/>
                  </a:ext>
                </a:extLst>
              </p:cNvPr>
              <p:cNvSpPr>
                <a:spLocks/>
              </p:cNvSpPr>
              <p:nvPr userDrawn="1"/>
            </p:nvSpPr>
            <p:spPr bwMode="auto">
              <a:xfrm>
                <a:off x="36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60">
                <a:extLst>
                  <a:ext uri="{FF2B5EF4-FFF2-40B4-BE49-F238E27FC236}">
                    <a16:creationId xmlns:a16="http://schemas.microsoft.com/office/drawing/2014/main" id="{14016754-5C2D-E0D3-8887-1ECF70BB822E}"/>
                  </a:ext>
                </a:extLst>
              </p:cNvPr>
              <p:cNvSpPr>
                <a:spLocks/>
              </p:cNvSpPr>
              <p:nvPr userDrawn="1"/>
            </p:nvSpPr>
            <p:spPr bwMode="auto">
              <a:xfrm>
                <a:off x="36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61">
                <a:extLst>
                  <a:ext uri="{FF2B5EF4-FFF2-40B4-BE49-F238E27FC236}">
                    <a16:creationId xmlns:a16="http://schemas.microsoft.com/office/drawing/2014/main" id="{22D6A9AC-6701-E7C8-8CC6-663F65EB59A4}"/>
                  </a:ext>
                </a:extLst>
              </p:cNvPr>
              <p:cNvSpPr>
                <a:spLocks/>
              </p:cNvSpPr>
              <p:nvPr userDrawn="1"/>
            </p:nvSpPr>
            <p:spPr bwMode="auto">
              <a:xfrm>
                <a:off x="36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62">
                <a:extLst>
                  <a:ext uri="{FF2B5EF4-FFF2-40B4-BE49-F238E27FC236}">
                    <a16:creationId xmlns:a16="http://schemas.microsoft.com/office/drawing/2014/main" id="{F2696B19-7F48-D558-E796-0E0BAE463541}"/>
                  </a:ext>
                </a:extLst>
              </p:cNvPr>
              <p:cNvSpPr>
                <a:spLocks/>
              </p:cNvSpPr>
              <p:nvPr userDrawn="1"/>
            </p:nvSpPr>
            <p:spPr bwMode="auto">
              <a:xfrm>
                <a:off x="36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63">
                <a:extLst>
                  <a:ext uri="{FF2B5EF4-FFF2-40B4-BE49-F238E27FC236}">
                    <a16:creationId xmlns:a16="http://schemas.microsoft.com/office/drawing/2014/main" id="{A2CAA04D-D7D3-FFD9-6126-B91B5ABC3C31}"/>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64">
                <a:extLst>
                  <a:ext uri="{FF2B5EF4-FFF2-40B4-BE49-F238E27FC236}">
                    <a16:creationId xmlns:a16="http://schemas.microsoft.com/office/drawing/2014/main" id="{1389DD1F-025C-CAFD-CE27-5FCD5E3ED603}"/>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65">
                <a:extLst>
                  <a:ext uri="{FF2B5EF4-FFF2-40B4-BE49-F238E27FC236}">
                    <a16:creationId xmlns:a16="http://schemas.microsoft.com/office/drawing/2014/main" id="{21D5915E-551B-9676-8576-D8C7883CFDEC}"/>
                  </a:ext>
                </a:extLst>
              </p:cNvPr>
              <p:cNvSpPr>
                <a:spLocks/>
              </p:cNvSpPr>
              <p:nvPr userDrawn="1"/>
            </p:nvSpPr>
            <p:spPr bwMode="auto">
              <a:xfrm>
                <a:off x="39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66">
                <a:extLst>
                  <a:ext uri="{FF2B5EF4-FFF2-40B4-BE49-F238E27FC236}">
                    <a16:creationId xmlns:a16="http://schemas.microsoft.com/office/drawing/2014/main" id="{C2A8D3F6-4DB2-EB0F-A238-21E172471FE9}"/>
                  </a:ext>
                </a:extLst>
              </p:cNvPr>
              <p:cNvSpPr>
                <a:spLocks/>
              </p:cNvSpPr>
              <p:nvPr userDrawn="1"/>
            </p:nvSpPr>
            <p:spPr bwMode="auto">
              <a:xfrm>
                <a:off x="39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67">
                <a:extLst>
                  <a:ext uri="{FF2B5EF4-FFF2-40B4-BE49-F238E27FC236}">
                    <a16:creationId xmlns:a16="http://schemas.microsoft.com/office/drawing/2014/main" id="{DA3BCC95-B85D-67B0-634A-E68AE390FF86}"/>
                  </a:ext>
                </a:extLst>
              </p:cNvPr>
              <p:cNvSpPr>
                <a:spLocks/>
              </p:cNvSpPr>
              <p:nvPr userDrawn="1"/>
            </p:nvSpPr>
            <p:spPr bwMode="auto">
              <a:xfrm>
                <a:off x="39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68">
                <a:extLst>
                  <a:ext uri="{FF2B5EF4-FFF2-40B4-BE49-F238E27FC236}">
                    <a16:creationId xmlns:a16="http://schemas.microsoft.com/office/drawing/2014/main" id="{B3B6DDDC-1977-BBBE-9DC1-5DEAF1703A51}"/>
                  </a:ext>
                </a:extLst>
              </p:cNvPr>
              <p:cNvSpPr>
                <a:spLocks/>
              </p:cNvSpPr>
              <p:nvPr userDrawn="1"/>
            </p:nvSpPr>
            <p:spPr bwMode="auto">
              <a:xfrm>
                <a:off x="39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69">
                <a:extLst>
                  <a:ext uri="{FF2B5EF4-FFF2-40B4-BE49-F238E27FC236}">
                    <a16:creationId xmlns:a16="http://schemas.microsoft.com/office/drawing/2014/main" id="{ED2F5F52-ADC9-3504-457D-0283A72226D2}"/>
                  </a:ext>
                </a:extLst>
              </p:cNvPr>
              <p:cNvSpPr>
                <a:spLocks/>
              </p:cNvSpPr>
              <p:nvPr userDrawn="1"/>
            </p:nvSpPr>
            <p:spPr bwMode="auto">
              <a:xfrm>
                <a:off x="39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70">
                <a:extLst>
                  <a:ext uri="{FF2B5EF4-FFF2-40B4-BE49-F238E27FC236}">
                    <a16:creationId xmlns:a16="http://schemas.microsoft.com/office/drawing/2014/main" id="{244FC0D2-515B-534E-2ACC-4919C67CCB71}"/>
                  </a:ext>
                </a:extLst>
              </p:cNvPr>
              <p:cNvSpPr>
                <a:spLocks/>
              </p:cNvSpPr>
              <p:nvPr userDrawn="1"/>
            </p:nvSpPr>
            <p:spPr bwMode="auto">
              <a:xfrm>
                <a:off x="40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71">
                <a:extLst>
                  <a:ext uri="{FF2B5EF4-FFF2-40B4-BE49-F238E27FC236}">
                    <a16:creationId xmlns:a16="http://schemas.microsoft.com/office/drawing/2014/main" id="{3BA3A62B-C27B-1855-B1A6-40A1FB7BD1E5}"/>
                  </a:ext>
                </a:extLst>
              </p:cNvPr>
              <p:cNvSpPr>
                <a:spLocks/>
              </p:cNvSpPr>
              <p:nvPr userDrawn="1"/>
            </p:nvSpPr>
            <p:spPr bwMode="auto">
              <a:xfrm>
                <a:off x="40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72">
                <a:extLst>
                  <a:ext uri="{FF2B5EF4-FFF2-40B4-BE49-F238E27FC236}">
                    <a16:creationId xmlns:a16="http://schemas.microsoft.com/office/drawing/2014/main" id="{1ADE71EF-924D-CAC0-C371-2D59459B9528}"/>
                  </a:ext>
                </a:extLst>
              </p:cNvPr>
              <p:cNvSpPr>
                <a:spLocks/>
              </p:cNvSpPr>
              <p:nvPr userDrawn="1"/>
            </p:nvSpPr>
            <p:spPr bwMode="auto">
              <a:xfrm>
                <a:off x="40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73">
                <a:extLst>
                  <a:ext uri="{FF2B5EF4-FFF2-40B4-BE49-F238E27FC236}">
                    <a16:creationId xmlns:a16="http://schemas.microsoft.com/office/drawing/2014/main" id="{5397F6E2-BEB7-82C0-E159-DB974920E79A}"/>
                  </a:ext>
                </a:extLst>
              </p:cNvPr>
              <p:cNvSpPr>
                <a:spLocks/>
              </p:cNvSpPr>
              <p:nvPr userDrawn="1"/>
            </p:nvSpPr>
            <p:spPr bwMode="auto">
              <a:xfrm>
                <a:off x="40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74">
                <a:extLst>
                  <a:ext uri="{FF2B5EF4-FFF2-40B4-BE49-F238E27FC236}">
                    <a16:creationId xmlns:a16="http://schemas.microsoft.com/office/drawing/2014/main" id="{C33A08F7-EE6D-2C78-BBCF-C7F0CC748E1C}"/>
                  </a:ext>
                </a:extLst>
              </p:cNvPr>
              <p:cNvSpPr>
                <a:spLocks/>
              </p:cNvSpPr>
              <p:nvPr userDrawn="1"/>
            </p:nvSpPr>
            <p:spPr bwMode="auto">
              <a:xfrm>
                <a:off x="40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75">
                <a:extLst>
                  <a:ext uri="{FF2B5EF4-FFF2-40B4-BE49-F238E27FC236}">
                    <a16:creationId xmlns:a16="http://schemas.microsoft.com/office/drawing/2014/main" id="{DB6234EC-C880-00B5-2892-8E84E30A253F}"/>
                  </a:ext>
                </a:extLst>
              </p:cNvPr>
              <p:cNvSpPr>
                <a:spLocks/>
              </p:cNvSpPr>
              <p:nvPr userDrawn="1"/>
            </p:nvSpPr>
            <p:spPr bwMode="auto">
              <a:xfrm>
                <a:off x="40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76">
                <a:extLst>
                  <a:ext uri="{FF2B5EF4-FFF2-40B4-BE49-F238E27FC236}">
                    <a16:creationId xmlns:a16="http://schemas.microsoft.com/office/drawing/2014/main" id="{678379E2-6604-277A-B1AB-4BF35EE8999C}"/>
                  </a:ext>
                </a:extLst>
              </p:cNvPr>
              <p:cNvSpPr>
                <a:spLocks/>
              </p:cNvSpPr>
              <p:nvPr userDrawn="1"/>
            </p:nvSpPr>
            <p:spPr bwMode="auto">
              <a:xfrm>
                <a:off x="40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77">
                <a:extLst>
                  <a:ext uri="{FF2B5EF4-FFF2-40B4-BE49-F238E27FC236}">
                    <a16:creationId xmlns:a16="http://schemas.microsoft.com/office/drawing/2014/main" id="{5C9EBDEE-64DB-60FA-5DFF-4961378B861F}"/>
                  </a:ext>
                </a:extLst>
              </p:cNvPr>
              <p:cNvSpPr>
                <a:spLocks/>
              </p:cNvSpPr>
              <p:nvPr userDrawn="1"/>
            </p:nvSpPr>
            <p:spPr bwMode="auto">
              <a:xfrm>
                <a:off x="40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78">
                <a:extLst>
                  <a:ext uri="{FF2B5EF4-FFF2-40B4-BE49-F238E27FC236}">
                    <a16:creationId xmlns:a16="http://schemas.microsoft.com/office/drawing/2014/main" id="{263331E7-FD25-7032-F3F7-D37139060F78}"/>
                  </a:ext>
                </a:extLst>
              </p:cNvPr>
              <p:cNvSpPr>
                <a:spLocks/>
              </p:cNvSpPr>
              <p:nvPr userDrawn="1"/>
            </p:nvSpPr>
            <p:spPr bwMode="auto">
              <a:xfrm>
                <a:off x="41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79">
                <a:extLst>
                  <a:ext uri="{FF2B5EF4-FFF2-40B4-BE49-F238E27FC236}">
                    <a16:creationId xmlns:a16="http://schemas.microsoft.com/office/drawing/2014/main" id="{27FB4E53-ACAD-4181-207E-2EC87F7FE956}"/>
                  </a:ext>
                </a:extLst>
              </p:cNvPr>
              <p:cNvSpPr>
                <a:spLocks/>
              </p:cNvSpPr>
              <p:nvPr userDrawn="1"/>
            </p:nvSpPr>
            <p:spPr bwMode="auto">
              <a:xfrm>
                <a:off x="41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80">
                <a:extLst>
                  <a:ext uri="{FF2B5EF4-FFF2-40B4-BE49-F238E27FC236}">
                    <a16:creationId xmlns:a16="http://schemas.microsoft.com/office/drawing/2014/main" id="{FC55D413-9823-5BEE-72F2-CD7B06698C26}"/>
                  </a:ext>
                </a:extLst>
              </p:cNvPr>
              <p:cNvSpPr>
                <a:spLocks/>
              </p:cNvSpPr>
              <p:nvPr userDrawn="1"/>
            </p:nvSpPr>
            <p:spPr bwMode="auto">
              <a:xfrm>
                <a:off x="41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81">
                <a:extLst>
                  <a:ext uri="{FF2B5EF4-FFF2-40B4-BE49-F238E27FC236}">
                    <a16:creationId xmlns:a16="http://schemas.microsoft.com/office/drawing/2014/main" id="{E750B3D3-3587-0306-9BA1-3A3931C2E3D9}"/>
                  </a:ext>
                </a:extLst>
              </p:cNvPr>
              <p:cNvSpPr>
                <a:spLocks/>
              </p:cNvSpPr>
              <p:nvPr userDrawn="1"/>
            </p:nvSpPr>
            <p:spPr bwMode="auto">
              <a:xfrm>
                <a:off x="41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82">
                <a:extLst>
                  <a:ext uri="{FF2B5EF4-FFF2-40B4-BE49-F238E27FC236}">
                    <a16:creationId xmlns:a16="http://schemas.microsoft.com/office/drawing/2014/main" id="{790D4E35-FB18-0330-A1F1-09E192823D7D}"/>
                  </a:ext>
                </a:extLst>
              </p:cNvPr>
              <p:cNvSpPr>
                <a:spLocks/>
              </p:cNvSpPr>
              <p:nvPr userDrawn="1"/>
            </p:nvSpPr>
            <p:spPr bwMode="auto">
              <a:xfrm>
                <a:off x="41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83">
                <a:extLst>
                  <a:ext uri="{FF2B5EF4-FFF2-40B4-BE49-F238E27FC236}">
                    <a16:creationId xmlns:a16="http://schemas.microsoft.com/office/drawing/2014/main" id="{E4BF4D18-C9D3-E45F-2BD2-18603F04FB7E}"/>
                  </a:ext>
                </a:extLst>
              </p:cNvPr>
              <p:cNvSpPr>
                <a:spLocks/>
              </p:cNvSpPr>
              <p:nvPr userDrawn="1"/>
            </p:nvSpPr>
            <p:spPr bwMode="auto">
              <a:xfrm>
                <a:off x="41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84">
                <a:extLst>
                  <a:ext uri="{FF2B5EF4-FFF2-40B4-BE49-F238E27FC236}">
                    <a16:creationId xmlns:a16="http://schemas.microsoft.com/office/drawing/2014/main" id="{CFF57CE7-9A9D-99B4-3184-52386C1F77C7}"/>
                  </a:ext>
                </a:extLst>
              </p:cNvPr>
              <p:cNvSpPr>
                <a:spLocks/>
              </p:cNvSpPr>
              <p:nvPr userDrawn="1"/>
            </p:nvSpPr>
            <p:spPr bwMode="auto">
              <a:xfrm>
                <a:off x="41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85">
                <a:extLst>
                  <a:ext uri="{FF2B5EF4-FFF2-40B4-BE49-F238E27FC236}">
                    <a16:creationId xmlns:a16="http://schemas.microsoft.com/office/drawing/2014/main" id="{835B32D3-C363-2DC7-31BA-34C689349D47}"/>
                  </a:ext>
                </a:extLst>
              </p:cNvPr>
              <p:cNvSpPr>
                <a:spLocks/>
              </p:cNvSpPr>
              <p:nvPr userDrawn="1"/>
            </p:nvSpPr>
            <p:spPr bwMode="auto">
              <a:xfrm>
                <a:off x="42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86">
                <a:extLst>
                  <a:ext uri="{FF2B5EF4-FFF2-40B4-BE49-F238E27FC236}">
                    <a16:creationId xmlns:a16="http://schemas.microsoft.com/office/drawing/2014/main" id="{080F35F7-0176-4AE1-DBEC-D9D0F3877330}"/>
                  </a:ext>
                </a:extLst>
              </p:cNvPr>
              <p:cNvSpPr>
                <a:spLocks/>
              </p:cNvSpPr>
              <p:nvPr userDrawn="1"/>
            </p:nvSpPr>
            <p:spPr bwMode="auto">
              <a:xfrm>
                <a:off x="42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87">
                <a:extLst>
                  <a:ext uri="{FF2B5EF4-FFF2-40B4-BE49-F238E27FC236}">
                    <a16:creationId xmlns:a16="http://schemas.microsoft.com/office/drawing/2014/main" id="{B55E37E3-7BB9-E097-BD7E-BC98461AE381}"/>
                  </a:ext>
                </a:extLst>
              </p:cNvPr>
              <p:cNvSpPr>
                <a:spLocks/>
              </p:cNvSpPr>
              <p:nvPr userDrawn="1"/>
            </p:nvSpPr>
            <p:spPr bwMode="auto">
              <a:xfrm>
                <a:off x="42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88">
                <a:extLst>
                  <a:ext uri="{FF2B5EF4-FFF2-40B4-BE49-F238E27FC236}">
                    <a16:creationId xmlns:a16="http://schemas.microsoft.com/office/drawing/2014/main" id="{9D02F647-96CA-A547-8671-6B778CE0AF3B}"/>
                  </a:ext>
                </a:extLst>
              </p:cNvPr>
              <p:cNvSpPr>
                <a:spLocks/>
              </p:cNvSpPr>
              <p:nvPr userDrawn="1"/>
            </p:nvSpPr>
            <p:spPr bwMode="auto">
              <a:xfrm>
                <a:off x="42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89">
                <a:extLst>
                  <a:ext uri="{FF2B5EF4-FFF2-40B4-BE49-F238E27FC236}">
                    <a16:creationId xmlns:a16="http://schemas.microsoft.com/office/drawing/2014/main" id="{38C3AF28-F560-85F1-03B3-51CEA4AE54D5}"/>
                  </a:ext>
                </a:extLst>
              </p:cNvPr>
              <p:cNvSpPr>
                <a:spLocks/>
              </p:cNvSpPr>
              <p:nvPr userDrawn="1"/>
            </p:nvSpPr>
            <p:spPr bwMode="auto">
              <a:xfrm>
                <a:off x="42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90">
                <a:extLst>
                  <a:ext uri="{FF2B5EF4-FFF2-40B4-BE49-F238E27FC236}">
                    <a16:creationId xmlns:a16="http://schemas.microsoft.com/office/drawing/2014/main" id="{29AEB503-94C9-5EB4-15F5-EADC1BD47089}"/>
                  </a:ext>
                </a:extLst>
              </p:cNvPr>
              <p:cNvSpPr>
                <a:spLocks/>
              </p:cNvSpPr>
              <p:nvPr userDrawn="1"/>
            </p:nvSpPr>
            <p:spPr bwMode="auto">
              <a:xfrm>
                <a:off x="426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91">
                <a:extLst>
                  <a:ext uri="{FF2B5EF4-FFF2-40B4-BE49-F238E27FC236}">
                    <a16:creationId xmlns:a16="http://schemas.microsoft.com/office/drawing/2014/main" id="{7BF63EC0-742B-D07A-5A36-E4717A65FE55}"/>
                  </a:ext>
                </a:extLst>
              </p:cNvPr>
              <p:cNvSpPr>
                <a:spLocks/>
              </p:cNvSpPr>
              <p:nvPr userDrawn="1"/>
            </p:nvSpPr>
            <p:spPr bwMode="auto">
              <a:xfrm>
                <a:off x="428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192">
                <a:extLst>
                  <a:ext uri="{FF2B5EF4-FFF2-40B4-BE49-F238E27FC236}">
                    <a16:creationId xmlns:a16="http://schemas.microsoft.com/office/drawing/2014/main" id="{0AC553A8-FF43-01F9-3805-7814B52E0CB3}"/>
                  </a:ext>
                </a:extLst>
              </p:cNvPr>
              <p:cNvSpPr>
                <a:spLocks/>
              </p:cNvSpPr>
              <p:nvPr userDrawn="1"/>
            </p:nvSpPr>
            <p:spPr bwMode="auto">
              <a:xfrm>
                <a:off x="42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193">
                <a:extLst>
                  <a:ext uri="{FF2B5EF4-FFF2-40B4-BE49-F238E27FC236}">
                    <a16:creationId xmlns:a16="http://schemas.microsoft.com/office/drawing/2014/main" id="{45E88A0C-E099-5D75-F2FF-0317B4BFD51F}"/>
                  </a:ext>
                </a:extLst>
              </p:cNvPr>
              <p:cNvSpPr>
                <a:spLocks/>
              </p:cNvSpPr>
              <p:nvPr userDrawn="1"/>
            </p:nvSpPr>
            <p:spPr bwMode="auto">
              <a:xfrm>
                <a:off x="43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194">
                <a:extLst>
                  <a:ext uri="{FF2B5EF4-FFF2-40B4-BE49-F238E27FC236}">
                    <a16:creationId xmlns:a16="http://schemas.microsoft.com/office/drawing/2014/main" id="{436FF162-1634-8EC7-93FD-BBE2DE474B8D}"/>
                  </a:ext>
                </a:extLst>
              </p:cNvPr>
              <p:cNvSpPr>
                <a:spLocks/>
              </p:cNvSpPr>
              <p:nvPr userDrawn="1"/>
            </p:nvSpPr>
            <p:spPr bwMode="auto">
              <a:xfrm>
                <a:off x="43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95">
                <a:extLst>
                  <a:ext uri="{FF2B5EF4-FFF2-40B4-BE49-F238E27FC236}">
                    <a16:creationId xmlns:a16="http://schemas.microsoft.com/office/drawing/2014/main" id="{C6DBB5F5-415C-46A0-958E-80316C7835BC}"/>
                  </a:ext>
                </a:extLst>
              </p:cNvPr>
              <p:cNvSpPr>
                <a:spLocks/>
              </p:cNvSpPr>
              <p:nvPr userDrawn="1"/>
            </p:nvSpPr>
            <p:spPr bwMode="auto">
              <a:xfrm>
                <a:off x="43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96">
                <a:extLst>
                  <a:ext uri="{FF2B5EF4-FFF2-40B4-BE49-F238E27FC236}">
                    <a16:creationId xmlns:a16="http://schemas.microsoft.com/office/drawing/2014/main" id="{E8569431-14A8-92C2-55D9-8BDB20535C8C}"/>
                  </a:ext>
                </a:extLst>
              </p:cNvPr>
              <p:cNvSpPr>
                <a:spLocks/>
              </p:cNvSpPr>
              <p:nvPr userDrawn="1"/>
            </p:nvSpPr>
            <p:spPr bwMode="auto">
              <a:xfrm>
                <a:off x="43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97">
                <a:extLst>
                  <a:ext uri="{FF2B5EF4-FFF2-40B4-BE49-F238E27FC236}">
                    <a16:creationId xmlns:a16="http://schemas.microsoft.com/office/drawing/2014/main" id="{9F3D2986-24DA-DB8F-E588-B7BA8C76D341}"/>
                  </a:ext>
                </a:extLst>
              </p:cNvPr>
              <p:cNvSpPr>
                <a:spLocks/>
              </p:cNvSpPr>
              <p:nvPr userDrawn="1"/>
            </p:nvSpPr>
            <p:spPr bwMode="auto">
              <a:xfrm>
                <a:off x="43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98">
                <a:extLst>
                  <a:ext uri="{FF2B5EF4-FFF2-40B4-BE49-F238E27FC236}">
                    <a16:creationId xmlns:a16="http://schemas.microsoft.com/office/drawing/2014/main" id="{7495ABF9-619B-0B57-7D45-4F7DB249113A}"/>
                  </a:ext>
                </a:extLst>
              </p:cNvPr>
              <p:cNvSpPr>
                <a:spLocks/>
              </p:cNvSpPr>
              <p:nvPr userDrawn="1"/>
            </p:nvSpPr>
            <p:spPr bwMode="auto">
              <a:xfrm>
                <a:off x="437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99">
                <a:extLst>
                  <a:ext uri="{FF2B5EF4-FFF2-40B4-BE49-F238E27FC236}">
                    <a16:creationId xmlns:a16="http://schemas.microsoft.com/office/drawing/2014/main" id="{44523893-7A45-E783-0346-1FA7C726747D}"/>
                  </a:ext>
                </a:extLst>
              </p:cNvPr>
              <p:cNvSpPr>
                <a:spLocks/>
              </p:cNvSpPr>
              <p:nvPr userDrawn="1"/>
            </p:nvSpPr>
            <p:spPr bwMode="auto">
              <a:xfrm>
                <a:off x="438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200">
                <a:extLst>
                  <a:ext uri="{FF2B5EF4-FFF2-40B4-BE49-F238E27FC236}">
                    <a16:creationId xmlns:a16="http://schemas.microsoft.com/office/drawing/2014/main" id="{A48B31F9-D08E-D6F6-1ECD-2B3779174EA3}"/>
                  </a:ext>
                </a:extLst>
              </p:cNvPr>
              <p:cNvSpPr>
                <a:spLocks/>
              </p:cNvSpPr>
              <p:nvPr userDrawn="1"/>
            </p:nvSpPr>
            <p:spPr bwMode="auto">
              <a:xfrm>
                <a:off x="440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201">
                <a:extLst>
                  <a:ext uri="{FF2B5EF4-FFF2-40B4-BE49-F238E27FC236}">
                    <a16:creationId xmlns:a16="http://schemas.microsoft.com/office/drawing/2014/main" id="{A9C819BE-3207-4229-3A1E-E9C86232B345}"/>
                  </a:ext>
                </a:extLst>
              </p:cNvPr>
              <p:cNvSpPr>
                <a:spLocks/>
              </p:cNvSpPr>
              <p:nvPr userDrawn="1"/>
            </p:nvSpPr>
            <p:spPr bwMode="auto">
              <a:xfrm>
                <a:off x="441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202">
                <a:extLst>
                  <a:ext uri="{FF2B5EF4-FFF2-40B4-BE49-F238E27FC236}">
                    <a16:creationId xmlns:a16="http://schemas.microsoft.com/office/drawing/2014/main" id="{F322FD7B-8BF9-2AE8-04A8-ECEEA14CB1BC}"/>
                  </a:ext>
                </a:extLst>
              </p:cNvPr>
              <p:cNvSpPr>
                <a:spLocks/>
              </p:cNvSpPr>
              <p:nvPr userDrawn="1"/>
            </p:nvSpPr>
            <p:spPr bwMode="auto">
              <a:xfrm>
                <a:off x="442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203">
                <a:extLst>
                  <a:ext uri="{FF2B5EF4-FFF2-40B4-BE49-F238E27FC236}">
                    <a16:creationId xmlns:a16="http://schemas.microsoft.com/office/drawing/2014/main" id="{73C73ABF-9A99-7E26-618F-13655616C02A}"/>
                  </a:ext>
                </a:extLst>
              </p:cNvPr>
              <p:cNvSpPr>
                <a:spLocks/>
              </p:cNvSpPr>
              <p:nvPr userDrawn="1"/>
            </p:nvSpPr>
            <p:spPr bwMode="auto">
              <a:xfrm>
                <a:off x="44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204">
                <a:extLst>
                  <a:ext uri="{FF2B5EF4-FFF2-40B4-BE49-F238E27FC236}">
                    <a16:creationId xmlns:a16="http://schemas.microsoft.com/office/drawing/2014/main" id="{B05EDB5D-DBBA-9D99-1D34-3B244AF45ED7}"/>
                  </a:ext>
                </a:extLst>
              </p:cNvPr>
              <p:cNvSpPr>
                <a:spLocks/>
              </p:cNvSpPr>
              <p:nvPr userDrawn="1"/>
            </p:nvSpPr>
            <p:spPr bwMode="auto">
              <a:xfrm>
                <a:off x="44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 name="Freeform 206">
              <a:extLst>
                <a:ext uri="{FF2B5EF4-FFF2-40B4-BE49-F238E27FC236}">
                  <a16:creationId xmlns:a16="http://schemas.microsoft.com/office/drawing/2014/main" id="{437C3B10-984A-084B-E082-EF90CECC1733}"/>
                </a:ext>
              </a:extLst>
            </p:cNvPr>
            <p:cNvSpPr>
              <a:spLocks/>
            </p:cNvSpPr>
            <p:nvPr userDrawn="1"/>
          </p:nvSpPr>
          <p:spPr bwMode="auto">
            <a:xfrm>
              <a:off x="70913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207">
              <a:extLst>
                <a:ext uri="{FF2B5EF4-FFF2-40B4-BE49-F238E27FC236}">
                  <a16:creationId xmlns:a16="http://schemas.microsoft.com/office/drawing/2014/main" id="{D78CFBF7-6812-4766-7CE9-D8CA46DA7A1F}"/>
                </a:ext>
              </a:extLst>
            </p:cNvPr>
            <p:cNvSpPr>
              <a:spLocks/>
            </p:cNvSpPr>
            <p:nvPr userDrawn="1"/>
          </p:nvSpPr>
          <p:spPr bwMode="auto">
            <a:xfrm>
              <a:off x="71120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208">
              <a:extLst>
                <a:ext uri="{FF2B5EF4-FFF2-40B4-BE49-F238E27FC236}">
                  <a16:creationId xmlns:a16="http://schemas.microsoft.com/office/drawing/2014/main" id="{CE9F57CC-AE37-6E37-FA76-E12229079904}"/>
                </a:ext>
              </a:extLst>
            </p:cNvPr>
            <p:cNvSpPr>
              <a:spLocks/>
            </p:cNvSpPr>
            <p:nvPr userDrawn="1"/>
          </p:nvSpPr>
          <p:spPr bwMode="auto">
            <a:xfrm>
              <a:off x="71326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209">
              <a:extLst>
                <a:ext uri="{FF2B5EF4-FFF2-40B4-BE49-F238E27FC236}">
                  <a16:creationId xmlns:a16="http://schemas.microsoft.com/office/drawing/2014/main" id="{AE86BC5D-5768-F4C9-6695-D804DA6C2B98}"/>
                </a:ext>
              </a:extLst>
            </p:cNvPr>
            <p:cNvSpPr>
              <a:spLocks/>
            </p:cNvSpPr>
            <p:nvPr userDrawn="1"/>
          </p:nvSpPr>
          <p:spPr bwMode="auto">
            <a:xfrm>
              <a:off x="71532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210">
              <a:extLst>
                <a:ext uri="{FF2B5EF4-FFF2-40B4-BE49-F238E27FC236}">
                  <a16:creationId xmlns:a16="http://schemas.microsoft.com/office/drawing/2014/main" id="{2EFD0ABC-3D57-ABC2-392F-65A66B25418C}"/>
                </a:ext>
              </a:extLst>
            </p:cNvPr>
            <p:cNvSpPr>
              <a:spLocks/>
            </p:cNvSpPr>
            <p:nvPr userDrawn="1"/>
          </p:nvSpPr>
          <p:spPr bwMode="auto">
            <a:xfrm>
              <a:off x="71739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11">
              <a:extLst>
                <a:ext uri="{FF2B5EF4-FFF2-40B4-BE49-F238E27FC236}">
                  <a16:creationId xmlns:a16="http://schemas.microsoft.com/office/drawing/2014/main" id="{CDEA1B7B-6980-5F9A-E8A8-9243E9A0F752}"/>
                </a:ext>
              </a:extLst>
            </p:cNvPr>
            <p:cNvSpPr>
              <a:spLocks/>
            </p:cNvSpPr>
            <p:nvPr userDrawn="1"/>
          </p:nvSpPr>
          <p:spPr bwMode="auto">
            <a:xfrm>
              <a:off x="719455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212">
              <a:extLst>
                <a:ext uri="{FF2B5EF4-FFF2-40B4-BE49-F238E27FC236}">
                  <a16:creationId xmlns:a16="http://schemas.microsoft.com/office/drawing/2014/main" id="{FB5988FE-76DB-5F25-083E-9A927588EDB6}"/>
                </a:ext>
              </a:extLst>
            </p:cNvPr>
            <p:cNvSpPr>
              <a:spLocks/>
            </p:cNvSpPr>
            <p:nvPr userDrawn="1"/>
          </p:nvSpPr>
          <p:spPr bwMode="auto">
            <a:xfrm>
              <a:off x="722312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213">
              <a:extLst>
                <a:ext uri="{FF2B5EF4-FFF2-40B4-BE49-F238E27FC236}">
                  <a16:creationId xmlns:a16="http://schemas.microsoft.com/office/drawing/2014/main" id="{32169747-D2D0-F5B2-EA41-D23C0704B789}"/>
                </a:ext>
              </a:extLst>
            </p:cNvPr>
            <p:cNvSpPr>
              <a:spLocks/>
            </p:cNvSpPr>
            <p:nvPr userDrawn="1"/>
          </p:nvSpPr>
          <p:spPr bwMode="auto">
            <a:xfrm>
              <a:off x="72437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214">
              <a:extLst>
                <a:ext uri="{FF2B5EF4-FFF2-40B4-BE49-F238E27FC236}">
                  <a16:creationId xmlns:a16="http://schemas.microsoft.com/office/drawing/2014/main" id="{BD6E0BEA-A584-0F14-CDE1-C91DE1370CF5}"/>
                </a:ext>
              </a:extLst>
            </p:cNvPr>
            <p:cNvSpPr>
              <a:spLocks/>
            </p:cNvSpPr>
            <p:nvPr userDrawn="1"/>
          </p:nvSpPr>
          <p:spPr bwMode="auto">
            <a:xfrm>
              <a:off x="72644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215">
              <a:extLst>
                <a:ext uri="{FF2B5EF4-FFF2-40B4-BE49-F238E27FC236}">
                  <a16:creationId xmlns:a16="http://schemas.microsoft.com/office/drawing/2014/main" id="{B61D0963-6E9B-3C1C-FB76-D6098BCC69EF}"/>
                </a:ext>
              </a:extLst>
            </p:cNvPr>
            <p:cNvSpPr>
              <a:spLocks/>
            </p:cNvSpPr>
            <p:nvPr userDrawn="1"/>
          </p:nvSpPr>
          <p:spPr bwMode="auto">
            <a:xfrm>
              <a:off x="72850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216">
              <a:extLst>
                <a:ext uri="{FF2B5EF4-FFF2-40B4-BE49-F238E27FC236}">
                  <a16:creationId xmlns:a16="http://schemas.microsoft.com/office/drawing/2014/main" id="{1A9B83E2-882E-D2CA-87D6-2ABDA38971DA}"/>
                </a:ext>
              </a:extLst>
            </p:cNvPr>
            <p:cNvSpPr>
              <a:spLocks/>
            </p:cNvSpPr>
            <p:nvPr userDrawn="1"/>
          </p:nvSpPr>
          <p:spPr bwMode="auto">
            <a:xfrm>
              <a:off x="73056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217">
              <a:extLst>
                <a:ext uri="{FF2B5EF4-FFF2-40B4-BE49-F238E27FC236}">
                  <a16:creationId xmlns:a16="http://schemas.microsoft.com/office/drawing/2014/main" id="{A4CAD6F5-5FF1-60ED-25AB-70308247529C}"/>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218">
              <a:extLst>
                <a:ext uri="{FF2B5EF4-FFF2-40B4-BE49-F238E27FC236}">
                  <a16:creationId xmlns:a16="http://schemas.microsoft.com/office/drawing/2014/main" id="{AFD34F82-540D-CEB8-13F9-027622201383}"/>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219">
              <a:extLst>
                <a:ext uri="{FF2B5EF4-FFF2-40B4-BE49-F238E27FC236}">
                  <a16:creationId xmlns:a16="http://schemas.microsoft.com/office/drawing/2014/main" id="{52BC273D-D10A-69A1-1CFC-50EBDE7949FE}"/>
                </a:ext>
              </a:extLst>
            </p:cNvPr>
            <p:cNvSpPr>
              <a:spLocks noEditPoints="1"/>
            </p:cNvSpPr>
            <p:nvPr userDrawn="1"/>
          </p:nvSpPr>
          <p:spPr bwMode="auto">
            <a:xfrm>
              <a:off x="10160000" y="4513263"/>
              <a:ext cx="636588" cy="342900"/>
            </a:xfrm>
            <a:custGeom>
              <a:avLst/>
              <a:gdLst>
                <a:gd name="T0" fmla="*/ 344 w 401"/>
                <a:gd name="T1" fmla="*/ 57 h 216"/>
                <a:gd name="T2" fmla="*/ 318 w 401"/>
                <a:gd name="T3" fmla="*/ 0 h 216"/>
                <a:gd name="T4" fmla="*/ 287 w 401"/>
                <a:gd name="T5" fmla="*/ 57 h 216"/>
                <a:gd name="T6" fmla="*/ 287 w 401"/>
                <a:gd name="T7" fmla="*/ 79 h 216"/>
                <a:gd name="T8" fmla="*/ 235 w 401"/>
                <a:gd name="T9" fmla="*/ 79 h 216"/>
                <a:gd name="T10" fmla="*/ 235 w 401"/>
                <a:gd name="T11" fmla="*/ 57 h 216"/>
                <a:gd name="T12" fmla="*/ 205 w 401"/>
                <a:gd name="T13" fmla="*/ 0 h 216"/>
                <a:gd name="T14" fmla="*/ 174 w 401"/>
                <a:gd name="T15" fmla="*/ 57 h 216"/>
                <a:gd name="T16" fmla="*/ 174 w 401"/>
                <a:gd name="T17" fmla="*/ 79 h 216"/>
                <a:gd name="T18" fmla="*/ 118 w 401"/>
                <a:gd name="T19" fmla="*/ 79 h 216"/>
                <a:gd name="T20" fmla="*/ 118 w 401"/>
                <a:gd name="T21" fmla="*/ 57 h 216"/>
                <a:gd name="T22" fmla="*/ 87 w 401"/>
                <a:gd name="T23" fmla="*/ 0 h 216"/>
                <a:gd name="T24" fmla="*/ 57 w 401"/>
                <a:gd name="T25" fmla="*/ 57 h 216"/>
                <a:gd name="T26" fmla="*/ 57 w 401"/>
                <a:gd name="T27" fmla="*/ 79 h 216"/>
                <a:gd name="T28" fmla="*/ 74 w 401"/>
                <a:gd name="T29" fmla="*/ 136 h 216"/>
                <a:gd name="T30" fmla="*/ 104 w 401"/>
                <a:gd name="T31" fmla="*/ 216 h 216"/>
                <a:gd name="T32" fmla="*/ 118 w 401"/>
                <a:gd name="T33" fmla="*/ 136 h 216"/>
                <a:gd name="T34" fmla="*/ 192 w 401"/>
                <a:gd name="T35" fmla="*/ 136 h 216"/>
                <a:gd name="T36" fmla="*/ 218 w 401"/>
                <a:gd name="T37" fmla="*/ 216 h 216"/>
                <a:gd name="T38" fmla="*/ 226 w 401"/>
                <a:gd name="T39" fmla="*/ 136 h 216"/>
                <a:gd name="T40" fmla="*/ 300 w 401"/>
                <a:gd name="T41" fmla="*/ 136 h 216"/>
                <a:gd name="T42" fmla="*/ 331 w 401"/>
                <a:gd name="T43" fmla="*/ 216 h 216"/>
                <a:gd name="T44" fmla="*/ 401 w 401"/>
                <a:gd name="T45" fmla="*/ 136 h 216"/>
                <a:gd name="T46" fmla="*/ 370 w 401"/>
                <a:gd name="T47" fmla="*/ 79 h 216"/>
                <a:gd name="T48" fmla="*/ 96 w 401"/>
                <a:gd name="T49" fmla="*/ 207 h 216"/>
                <a:gd name="T50" fmla="*/ 83 w 401"/>
                <a:gd name="T51" fmla="*/ 132 h 216"/>
                <a:gd name="T52" fmla="*/ 78 w 401"/>
                <a:gd name="T53" fmla="*/ 70 h 216"/>
                <a:gd name="T54" fmla="*/ 78 w 401"/>
                <a:gd name="T55" fmla="*/ 48 h 216"/>
                <a:gd name="T56" fmla="*/ 87 w 401"/>
                <a:gd name="T57" fmla="*/ 13 h 216"/>
                <a:gd name="T58" fmla="*/ 100 w 401"/>
                <a:gd name="T59" fmla="*/ 48 h 216"/>
                <a:gd name="T60" fmla="*/ 100 w 401"/>
                <a:gd name="T61" fmla="*/ 70 h 216"/>
                <a:gd name="T62" fmla="*/ 126 w 401"/>
                <a:gd name="T63" fmla="*/ 132 h 216"/>
                <a:gd name="T64" fmla="*/ 135 w 401"/>
                <a:gd name="T65" fmla="*/ 132 h 216"/>
                <a:gd name="T66" fmla="*/ 157 w 401"/>
                <a:gd name="T67" fmla="*/ 132 h 216"/>
                <a:gd name="T68" fmla="*/ 213 w 401"/>
                <a:gd name="T69" fmla="*/ 132 h 216"/>
                <a:gd name="T70" fmla="*/ 196 w 401"/>
                <a:gd name="T71" fmla="*/ 207 h 216"/>
                <a:gd name="T72" fmla="*/ 165 w 401"/>
                <a:gd name="T73" fmla="*/ 132 h 216"/>
                <a:gd name="T74" fmla="*/ 196 w 401"/>
                <a:gd name="T75" fmla="*/ 70 h 216"/>
                <a:gd name="T76" fmla="*/ 192 w 401"/>
                <a:gd name="T77" fmla="*/ 48 h 216"/>
                <a:gd name="T78" fmla="*/ 205 w 401"/>
                <a:gd name="T79" fmla="*/ 13 h 216"/>
                <a:gd name="T80" fmla="*/ 218 w 401"/>
                <a:gd name="T81" fmla="*/ 48 h 216"/>
                <a:gd name="T82" fmla="*/ 218 w 401"/>
                <a:gd name="T83" fmla="*/ 70 h 216"/>
                <a:gd name="T84" fmla="*/ 235 w 401"/>
                <a:gd name="T85" fmla="*/ 132 h 216"/>
                <a:gd name="T86" fmla="*/ 248 w 401"/>
                <a:gd name="T87" fmla="*/ 132 h 216"/>
                <a:gd name="T88" fmla="*/ 274 w 401"/>
                <a:gd name="T89" fmla="*/ 132 h 216"/>
                <a:gd name="T90" fmla="*/ 383 w 401"/>
                <a:gd name="T91" fmla="*/ 132 h 216"/>
                <a:gd name="T92" fmla="*/ 322 w 401"/>
                <a:gd name="T93" fmla="*/ 207 h 216"/>
                <a:gd name="T94" fmla="*/ 309 w 401"/>
                <a:gd name="T95" fmla="*/ 132 h 216"/>
                <a:gd name="T96" fmla="*/ 266 w 401"/>
                <a:gd name="T97" fmla="*/ 110 h 216"/>
                <a:gd name="T98" fmla="*/ 283 w 401"/>
                <a:gd name="T99" fmla="*/ 70 h 216"/>
                <a:gd name="T100" fmla="*/ 283 w 401"/>
                <a:gd name="T101" fmla="*/ 48 h 216"/>
                <a:gd name="T102" fmla="*/ 348 w 401"/>
                <a:gd name="T103" fmla="*/ 48 h 216"/>
                <a:gd name="T104" fmla="*/ 348 w 401"/>
                <a:gd name="T105" fmla="*/ 70 h 216"/>
                <a:gd name="T106" fmla="*/ 383 w 401"/>
                <a:gd name="T107" fmla="*/ 13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1" h="216">
                  <a:moveTo>
                    <a:pt x="370" y="79"/>
                  </a:moveTo>
                  <a:lnTo>
                    <a:pt x="344" y="57"/>
                  </a:lnTo>
                  <a:lnTo>
                    <a:pt x="370" y="57"/>
                  </a:lnTo>
                  <a:lnTo>
                    <a:pt x="318" y="0"/>
                  </a:lnTo>
                  <a:lnTo>
                    <a:pt x="261" y="57"/>
                  </a:lnTo>
                  <a:lnTo>
                    <a:pt x="287" y="57"/>
                  </a:lnTo>
                  <a:lnTo>
                    <a:pt x="261" y="79"/>
                  </a:lnTo>
                  <a:lnTo>
                    <a:pt x="287" y="79"/>
                  </a:lnTo>
                  <a:lnTo>
                    <a:pt x="261" y="105"/>
                  </a:lnTo>
                  <a:lnTo>
                    <a:pt x="235" y="79"/>
                  </a:lnTo>
                  <a:lnTo>
                    <a:pt x="257" y="79"/>
                  </a:lnTo>
                  <a:lnTo>
                    <a:pt x="235" y="57"/>
                  </a:lnTo>
                  <a:lnTo>
                    <a:pt x="257" y="57"/>
                  </a:lnTo>
                  <a:lnTo>
                    <a:pt x="205" y="0"/>
                  </a:lnTo>
                  <a:lnTo>
                    <a:pt x="152" y="57"/>
                  </a:lnTo>
                  <a:lnTo>
                    <a:pt x="174" y="57"/>
                  </a:lnTo>
                  <a:lnTo>
                    <a:pt x="152" y="79"/>
                  </a:lnTo>
                  <a:lnTo>
                    <a:pt x="174" y="79"/>
                  </a:lnTo>
                  <a:lnTo>
                    <a:pt x="148" y="110"/>
                  </a:lnTo>
                  <a:lnTo>
                    <a:pt x="118" y="79"/>
                  </a:lnTo>
                  <a:lnTo>
                    <a:pt x="139" y="79"/>
                  </a:lnTo>
                  <a:lnTo>
                    <a:pt x="118" y="57"/>
                  </a:lnTo>
                  <a:lnTo>
                    <a:pt x="139" y="57"/>
                  </a:lnTo>
                  <a:lnTo>
                    <a:pt x="87" y="0"/>
                  </a:lnTo>
                  <a:lnTo>
                    <a:pt x="35" y="57"/>
                  </a:lnTo>
                  <a:lnTo>
                    <a:pt x="57" y="57"/>
                  </a:lnTo>
                  <a:lnTo>
                    <a:pt x="35" y="79"/>
                  </a:lnTo>
                  <a:lnTo>
                    <a:pt x="57" y="79"/>
                  </a:lnTo>
                  <a:lnTo>
                    <a:pt x="0" y="136"/>
                  </a:lnTo>
                  <a:lnTo>
                    <a:pt x="74" y="136"/>
                  </a:lnTo>
                  <a:lnTo>
                    <a:pt x="74" y="216"/>
                  </a:lnTo>
                  <a:lnTo>
                    <a:pt x="104" y="216"/>
                  </a:lnTo>
                  <a:lnTo>
                    <a:pt x="104" y="136"/>
                  </a:lnTo>
                  <a:lnTo>
                    <a:pt x="118" y="136"/>
                  </a:lnTo>
                  <a:lnTo>
                    <a:pt x="174" y="136"/>
                  </a:lnTo>
                  <a:lnTo>
                    <a:pt x="192" y="136"/>
                  </a:lnTo>
                  <a:lnTo>
                    <a:pt x="192" y="216"/>
                  </a:lnTo>
                  <a:lnTo>
                    <a:pt x="218" y="216"/>
                  </a:lnTo>
                  <a:lnTo>
                    <a:pt x="218" y="136"/>
                  </a:lnTo>
                  <a:lnTo>
                    <a:pt x="226" y="136"/>
                  </a:lnTo>
                  <a:lnTo>
                    <a:pt x="292" y="136"/>
                  </a:lnTo>
                  <a:lnTo>
                    <a:pt x="300" y="136"/>
                  </a:lnTo>
                  <a:lnTo>
                    <a:pt x="300" y="216"/>
                  </a:lnTo>
                  <a:lnTo>
                    <a:pt x="331" y="216"/>
                  </a:lnTo>
                  <a:lnTo>
                    <a:pt x="331" y="136"/>
                  </a:lnTo>
                  <a:lnTo>
                    <a:pt x="401" y="136"/>
                  </a:lnTo>
                  <a:lnTo>
                    <a:pt x="344" y="79"/>
                  </a:lnTo>
                  <a:lnTo>
                    <a:pt x="370" y="79"/>
                  </a:lnTo>
                  <a:close/>
                  <a:moveTo>
                    <a:pt x="96" y="132"/>
                  </a:moveTo>
                  <a:lnTo>
                    <a:pt x="96" y="207"/>
                  </a:lnTo>
                  <a:lnTo>
                    <a:pt x="83" y="207"/>
                  </a:lnTo>
                  <a:lnTo>
                    <a:pt x="83" y="132"/>
                  </a:lnTo>
                  <a:lnTo>
                    <a:pt x="17" y="132"/>
                  </a:lnTo>
                  <a:lnTo>
                    <a:pt x="78" y="70"/>
                  </a:lnTo>
                  <a:lnTo>
                    <a:pt x="52" y="70"/>
                  </a:lnTo>
                  <a:lnTo>
                    <a:pt x="78" y="48"/>
                  </a:lnTo>
                  <a:lnTo>
                    <a:pt x="52" y="48"/>
                  </a:lnTo>
                  <a:lnTo>
                    <a:pt x="87" y="13"/>
                  </a:lnTo>
                  <a:lnTo>
                    <a:pt x="122" y="48"/>
                  </a:lnTo>
                  <a:lnTo>
                    <a:pt x="100" y="48"/>
                  </a:lnTo>
                  <a:lnTo>
                    <a:pt x="122" y="70"/>
                  </a:lnTo>
                  <a:lnTo>
                    <a:pt x="100" y="70"/>
                  </a:lnTo>
                  <a:lnTo>
                    <a:pt x="139" y="114"/>
                  </a:lnTo>
                  <a:lnTo>
                    <a:pt x="126" y="132"/>
                  </a:lnTo>
                  <a:lnTo>
                    <a:pt x="96" y="132"/>
                  </a:lnTo>
                  <a:close/>
                  <a:moveTo>
                    <a:pt x="135" y="132"/>
                  </a:moveTo>
                  <a:lnTo>
                    <a:pt x="148" y="119"/>
                  </a:lnTo>
                  <a:lnTo>
                    <a:pt x="157" y="132"/>
                  </a:lnTo>
                  <a:lnTo>
                    <a:pt x="135" y="132"/>
                  </a:lnTo>
                  <a:close/>
                  <a:moveTo>
                    <a:pt x="213" y="132"/>
                  </a:moveTo>
                  <a:lnTo>
                    <a:pt x="213" y="207"/>
                  </a:lnTo>
                  <a:lnTo>
                    <a:pt x="196" y="207"/>
                  </a:lnTo>
                  <a:lnTo>
                    <a:pt x="196" y="132"/>
                  </a:lnTo>
                  <a:lnTo>
                    <a:pt x="165" y="132"/>
                  </a:lnTo>
                  <a:lnTo>
                    <a:pt x="152" y="114"/>
                  </a:lnTo>
                  <a:lnTo>
                    <a:pt x="196" y="70"/>
                  </a:lnTo>
                  <a:lnTo>
                    <a:pt x="170" y="70"/>
                  </a:lnTo>
                  <a:lnTo>
                    <a:pt x="192" y="48"/>
                  </a:lnTo>
                  <a:lnTo>
                    <a:pt x="170" y="48"/>
                  </a:lnTo>
                  <a:lnTo>
                    <a:pt x="205" y="13"/>
                  </a:lnTo>
                  <a:lnTo>
                    <a:pt x="239" y="48"/>
                  </a:lnTo>
                  <a:lnTo>
                    <a:pt x="218" y="48"/>
                  </a:lnTo>
                  <a:lnTo>
                    <a:pt x="239" y="70"/>
                  </a:lnTo>
                  <a:lnTo>
                    <a:pt x="218" y="70"/>
                  </a:lnTo>
                  <a:lnTo>
                    <a:pt x="253" y="110"/>
                  </a:lnTo>
                  <a:lnTo>
                    <a:pt x="235" y="132"/>
                  </a:lnTo>
                  <a:lnTo>
                    <a:pt x="213" y="132"/>
                  </a:lnTo>
                  <a:close/>
                  <a:moveTo>
                    <a:pt x="248" y="132"/>
                  </a:moveTo>
                  <a:lnTo>
                    <a:pt x="261" y="119"/>
                  </a:lnTo>
                  <a:lnTo>
                    <a:pt x="274" y="132"/>
                  </a:lnTo>
                  <a:lnTo>
                    <a:pt x="248" y="132"/>
                  </a:lnTo>
                  <a:close/>
                  <a:moveTo>
                    <a:pt x="383" y="132"/>
                  </a:moveTo>
                  <a:lnTo>
                    <a:pt x="322" y="132"/>
                  </a:lnTo>
                  <a:lnTo>
                    <a:pt x="322" y="207"/>
                  </a:lnTo>
                  <a:lnTo>
                    <a:pt x="309" y="207"/>
                  </a:lnTo>
                  <a:lnTo>
                    <a:pt x="309" y="132"/>
                  </a:lnTo>
                  <a:lnTo>
                    <a:pt x="283" y="132"/>
                  </a:lnTo>
                  <a:lnTo>
                    <a:pt x="266" y="110"/>
                  </a:lnTo>
                  <a:lnTo>
                    <a:pt x="305" y="70"/>
                  </a:lnTo>
                  <a:lnTo>
                    <a:pt x="283" y="70"/>
                  </a:lnTo>
                  <a:lnTo>
                    <a:pt x="305" y="48"/>
                  </a:lnTo>
                  <a:lnTo>
                    <a:pt x="283" y="48"/>
                  </a:lnTo>
                  <a:lnTo>
                    <a:pt x="318" y="13"/>
                  </a:lnTo>
                  <a:lnTo>
                    <a:pt x="348" y="48"/>
                  </a:lnTo>
                  <a:lnTo>
                    <a:pt x="327" y="48"/>
                  </a:lnTo>
                  <a:lnTo>
                    <a:pt x="348" y="70"/>
                  </a:lnTo>
                  <a:lnTo>
                    <a:pt x="327" y="70"/>
                  </a:lnTo>
                  <a:lnTo>
                    <a:pt x="383"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220">
              <a:extLst>
                <a:ext uri="{FF2B5EF4-FFF2-40B4-BE49-F238E27FC236}">
                  <a16:creationId xmlns:a16="http://schemas.microsoft.com/office/drawing/2014/main" id="{2C5E9B91-C82F-A78B-73DD-64A09F3BDA8F}"/>
                </a:ext>
              </a:extLst>
            </p:cNvPr>
            <p:cNvSpPr>
              <a:spLocks noEditPoints="1"/>
            </p:cNvSpPr>
            <p:nvPr userDrawn="1"/>
          </p:nvSpPr>
          <p:spPr bwMode="auto">
            <a:xfrm>
              <a:off x="7843838" y="4400550"/>
              <a:ext cx="2268538" cy="447675"/>
            </a:xfrm>
            <a:custGeom>
              <a:avLst/>
              <a:gdLst>
                <a:gd name="T0" fmla="*/ 91 w 328"/>
                <a:gd name="T1" fmla="*/ 0 h 64"/>
                <a:gd name="T2" fmla="*/ 124 w 328"/>
                <a:gd name="T3" fmla="*/ 59 h 64"/>
                <a:gd name="T4" fmla="*/ 328 w 328"/>
                <a:gd name="T5" fmla="*/ 63 h 64"/>
                <a:gd name="T6" fmla="*/ 327 w 328"/>
                <a:gd name="T7" fmla="*/ 2 h 64"/>
                <a:gd name="T8" fmla="*/ 193 w 328"/>
                <a:gd name="T9" fmla="*/ 21 h 64"/>
                <a:gd name="T10" fmla="*/ 123 w 328"/>
                <a:gd name="T11" fmla="*/ 57 h 64"/>
                <a:gd name="T12" fmla="*/ 113 w 328"/>
                <a:gd name="T13" fmla="*/ 5 h 64"/>
                <a:gd name="T14" fmla="*/ 150 w 328"/>
                <a:gd name="T15" fmla="*/ 19 h 64"/>
                <a:gd name="T16" fmla="*/ 140 w 328"/>
                <a:gd name="T17" fmla="*/ 20 h 64"/>
                <a:gd name="T18" fmla="*/ 132 w 328"/>
                <a:gd name="T19" fmla="*/ 10 h 64"/>
                <a:gd name="T20" fmla="*/ 188 w 328"/>
                <a:gd name="T21" fmla="*/ 15 h 64"/>
                <a:gd name="T22" fmla="*/ 191 w 328"/>
                <a:gd name="T23" fmla="*/ 49 h 64"/>
                <a:gd name="T24" fmla="*/ 134 w 328"/>
                <a:gd name="T25" fmla="*/ 38 h 64"/>
                <a:gd name="T26" fmla="*/ 139 w 328"/>
                <a:gd name="T27" fmla="*/ 40 h 64"/>
                <a:gd name="T28" fmla="*/ 155 w 328"/>
                <a:gd name="T29" fmla="*/ 38 h 64"/>
                <a:gd name="T30" fmla="*/ 156 w 328"/>
                <a:gd name="T31" fmla="*/ 38 h 64"/>
                <a:gd name="T32" fmla="*/ 172 w 328"/>
                <a:gd name="T33" fmla="*/ 40 h 64"/>
                <a:gd name="T34" fmla="*/ 179 w 328"/>
                <a:gd name="T35" fmla="*/ 38 h 64"/>
                <a:gd name="T36" fmla="*/ 185 w 328"/>
                <a:gd name="T37" fmla="*/ 40 h 64"/>
                <a:gd name="T38" fmla="*/ 180 w 328"/>
                <a:gd name="T39" fmla="*/ 36 h 64"/>
                <a:gd name="T40" fmla="*/ 178 w 328"/>
                <a:gd name="T41" fmla="*/ 36 h 64"/>
                <a:gd name="T42" fmla="*/ 162 w 328"/>
                <a:gd name="T43" fmla="*/ 33 h 64"/>
                <a:gd name="T44" fmla="*/ 155 w 328"/>
                <a:gd name="T45" fmla="*/ 36 h 64"/>
                <a:gd name="T46" fmla="*/ 149 w 328"/>
                <a:gd name="T47" fmla="*/ 33 h 64"/>
                <a:gd name="T48" fmla="*/ 134 w 328"/>
                <a:gd name="T49" fmla="*/ 36 h 64"/>
                <a:gd name="T50" fmla="*/ 138 w 328"/>
                <a:gd name="T51" fmla="*/ 42 h 64"/>
                <a:gd name="T52" fmla="*/ 149 w 328"/>
                <a:gd name="T53" fmla="*/ 42 h 64"/>
                <a:gd name="T54" fmla="*/ 157 w 328"/>
                <a:gd name="T55" fmla="*/ 45 h 64"/>
                <a:gd name="T56" fmla="*/ 162 w 328"/>
                <a:gd name="T57" fmla="*/ 45 h 64"/>
                <a:gd name="T58" fmla="*/ 177 w 328"/>
                <a:gd name="T59" fmla="*/ 42 h 64"/>
                <a:gd name="T60" fmla="*/ 179 w 328"/>
                <a:gd name="T61" fmla="*/ 42 h 64"/>
                <a:gd name="T62" fmla="*/ 180 w 328"/>
                <a:gd name="T63" fmla="*/ 29 h 64"/>
                <a:gd name="T64" fmla="*/ 172 w 328"/>
                <a:gd name="T65" fmla="*/ 31 h 64"/>
                <a:gd name="T66" fmla="*/ 166 w 328"/>
                <a:gd name="T67" fmla="*/ 29 h 64"/>
                <a:gd name="T68" fmla="*/ 154 w 328"/>
                <a:gd name="T69" fmla="*/ 31 h 64"/>
                <a:gd name="T70" fmla="*/ 148 w 328"/>
                <a:gd name="T71" fmla="*/ 29 h 64"/>
                <a:gd name="T72" fmla="*/ 133 w 328"/>
                <a:gd name="T73" fmla="*/ 31 h 64"/>
                <a:gd name="T74" fmla="*/ 123 w 328"/>
                <a:gd name="T75" fmla="*/ 7 h 64"/>
                <a:gd name="T76" fmla="*/ 135 w 328"/>
                <a:gd name="T77" fmla="*/ 50 h 64"/>
                <a:gd name="T78" fmla="*/ 198 w 328"/>
                <a:gd name="T79" fmla="*/ 56 h 64"/>
                <a:gd name="T80" fmla="*/ 203 w 328"/>
                <a:gd name="T81" fmla="*/ 62 h 64"/>
                <a:gd name="T82" fmla="*/ 215 w 328"/>
                <a:gd name="T83" fmla="*/ 6 h 64"/>
                <a:gd name="T84" fmla="*/ 217 w 328"/>
                <a:gd name="T85" fmla="*/ 5 h 64"/>
                <a:gd name="T86" fmla="*/ 230 w 328"/>
                <a:gd name="T87" fmla="*/ 62 h 64"/>
                <a:gd name="T88" fmla="*/ 236 w 328"/>
                <a:gd name="T89" fmla="*/ 2 h 64"/>
                <a:gd name="T90" fmla="*/ 241 w 328"/>
                <a:gd name="T91" fmla="*/ 62 h 64"/>
                <a:gd name="T92" fmla="*/ 254 w 328"/>
                <a:gd name="T93" fmla="*/ 2 h 64"/>
                <a:gd name="T94" fmla="*/ 256 w 328"/>
                <a:gd name="T95" fmla="*/ 2 h 64"/>
                <a:gd name="T96" fmla="*/ 268 w 328"/>
                <a:gd name="T97" fmla="*/ 62 h 64"/>
                <a:gd name="T98" fmla="*/ 275 w 328"/>
                <a:gd name="T99" fmla="*/ 2 h 64"/>
                <a:gd name="T100" fmla="*/ 280 w 328"/>
                <a:gd name="T101" fmla="*/ 62 h 64"/>
                <a:gd name="T102" fmla="*/ 292 w 328"/>
                <a:gd name="T103" fmla="*/ 2 h 64"/>
                <a:gd name="T104" fmla="*/ 294 w 328"/>
                <a:gd name="T105" fmla="*/ 2 h 64"/>
                <a:gd name="T106" fmla="*/ 307 w 328"/>
                <a:gd name="T107" fmla="*/ 62 h 64"/>
                <a:gd name="T108" fmla="*/ 313 w 328"/>
                <a:gd name="T109" fmla="*/ 2 h 64"/>
                <a:gd name="T110" fmla="*/ 318 w 328"/>
                <a:gd name="T111" fmla="*/ 62 h 64"/>
                <a:gd name="T112" fmla="*/ 132 w 328"/>
                <a:gd name="T113" fmla="*/ 27 h 64"/>
                <a:gd name="T114" fmla="*/ 113 w 328"/>
                <a:gd name="T115" fmla="*/ 62 h 64"/>
                <a:gd name="T116" fmla="*/ 2 w 328"/>
                <a:gd name="T117" fmla="*/ 2 h 64"/>
                <a:gd name="T118" fmla="*/ 129 w 328"/>
                <a:gd name="T119" fmla="*/ 5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8" h="64">
                  <a:moveTo>
                    <a:pt x="328" y="0"/>
                  </a:moveTo>
                  <a:cubicBezTo>
                    <a:pt x="240" y="0"/>
                    <a:pt x="240" y="0"/>
                    <a:pt x="240" y="0"/>
                  </a:cubicBezTo>
                  <a:cubicBezTo>
                    <a:pt x="239" y="0"/>
                    <a:pt x="201" y="3"/>
                    <a:pt x="177" y="19"/>
                  </a:cubicBezTo>
                  <a:cubicBezTo>
                    <a:pt x="177" y="19"/>
                    <a:pt x="177" y="19"/>
                    <a:pt x="177" y="19"/>
                  </a:cubicBezTo>
                  <a:cubicBezTo>
                    <a:pt x="169" y="19"/>
                    <a:pt x="162" y="19"/>
                    <a:pt x="155" y="19"/>
                  </a:cubicBezTo>
                  <a:cubicBezTo>
                    <a:pt x="150" y="15"/>
                    <a:pt x="145" y="13"/>
                    <a:pt x="139" y="10"/>
                  </a:cubicBezTo>
                  <a:cubicBezTo>
                    <a:pt x="139" y="10"/>
                    <a:pt x="139" y="10"/>
                    <a:pt x="139" y="10"/>
                  </a:cubicBezTo>
                  <a:cubicBezTo>
                    <a:pt x="116" y="2"/>
                    <a:pt x="91" y="0"/>
                    <a:pt x="91" y="0"/>
                  </a:cubicBezTo>
                  <a:cubicBezTo>
                    <a:pt x="1" y="0"/>
                    <a:pt x="1" y="0"/>
                    <a:pt x="1" y="0"/>
                  </a:cubicBezTo>
                  <a:cubicBezTo>
                    <a:pt x="0" y="0"/>
                    <a:pt x="0" y="0"/>
                    <a:pt x="0" y="1"/>
                  </a:cubicBezTo>
                  <a:cubicBezTo>
                    <a:pt x="0" y="63"/>
                    <a:pt x="0" y="63"/>
                    <a:pt x="0" y="63"/>
                  </a:cubicBezTo>
                  <a:cubicBezTo>
                    <a:pt x="0" y="63"/>
                    <a:pt x="0" y="64"/>
                    <a:pt x="1" y="64"/>
                  </a:cubicBezTo>
                  <a:cubicBezTo>
                    <a:pt x="118" y="64"/>
                    <a:pt x="118" y="64"/>
                    <a:pt x="118" y="64"/>
                  </a:cubicBezTo>
                  <a:cubicBezTo>
                    <a:pt x="118" y="64"/>
                    <a:pt x="118" y="64"/>
                    <a:pt x="119" y="64"/>
                  </a:cubicBezTo>
                  <a:cubicBezTo>
                    <a:pt x="124" y="59"/>
                    <a:pt x="124" y="59"/>
                    <a:pt x="124" y="59"/>
                  </a:cubicBezTo>
                  <a:cubicBezTo>
                    <a:pt x="124" y="59"/>
                    <a:pt x="124" y="59"/>
                    <a:pt x="124" y="59"/>
                  </a:cubicBezTo>
                  <a:cubicBezTo>
                    <a:pt x="197" y="59"/>
                    <a:pt x="197" y="59"/>
                    <a:pt x="197" y="59"/>
                  </a:cubicBezTo>
                  <a:cubicBezTo>
                    <a:pt x="198" y="59"/>
                    <a:pt x="198" y="59"/>
                    <a:pt x="198" y="59"/>
                  </a:cubicBezTo>
                  <a:cubicBezTo>
                    <a:pt x="201" y="63"/>
                    <a:pt x="201" y="63"/>
                    <a:pt x="201" y="63"/>
                  </a:cubicBezTo>
                  <a:cubicBezTo>
                    <a:pt x="202" y="63"/>
                    <a:pt x="202" y="64"/>
                    <a:pt x="202" y="64"/>
                  </a:cubicBezTo>
                  <a:cubicBezTo>
                    <a:pt x="328" y="64"/>
                    <a:pt x="328" y="64"/>
                    <a:pt x="328" y="64"/>
                  </a:cubicBezTo>
                  <a:cubicBezTo>
                    <a:pt x="328" y="64"/>
                    <a:pt x="328" y="64"/>
                    <a:pt x="328" y="64"/>
                  </a:cubicBezTo>
                  <a:cubicBezTo>
                    <a:pt x="328" y="64"/>
                    <a:pt x="328" y="64"/>
                    <a:pt x="328" y="63"/>
                  </a:cubicBezTo>
                  <a:cubicBezTo>
                    <a:pt x="328" y="63"/>
                    <a:pt x="328" y="63"/>
                    <a:pt x="328" y="63"/>
                  </a:cubicBezTo>
                  <a:cubicBezTo>
                    <a:pt x="328" y="63"/>
                    <a:pt x="328" y="63"/>
                    <a:pt x="328" y="63"/>
                  </a:cubicBezTo>
                  <a:cubicBezTo>
                    <a:pt x="328" y="63"/>
                    <a:pt x="328" y="63"/>
                    <a:pt x="328" y="63"/>
                  </a:cubicBezTo>
                  <a:cubicBezTo>
                    <a:pt x="328" y="1"/>
                    <a:pt x="328" y="1"/>
                    <a:pt x="328" y="1"/>
                  </a:cubicBezTo>
                  <a:cubicBezTo>
                    <a:pt x="328" y="0"/>
                    <a:pt x="328" y="0"/>
                    <a:pt x="328" y="0"/>
                  </a:cubicBezTo>
                  <a:close/>
                  <a:moveTo>
                    <a:pt x="327" y="62"/>
                  </a:moveTo>
                  <a:cubicBezTo>
                    <a:pt x="323" y="62"/>
                    <a:pt x="323" y="62"/>
                    <a:pt x="323" y="62"/>
                  </a:cubicBezTo>
                  <a:cubicBezTo>
                    <a:pt x="323" y="2"/>
                    <a:pt x="323" y="2"/>
                    <a:pt x="323" y="2"/>
                  </a:cubicBezTo>
                  <a:cubicBezTo>
                    <a:pt x="327" y="2"/>
                    <a:pt x="327" y="2"/>
                    <a:pt x="327" y="2"/>
                  </a:cubicBezTo>
                  <a:lnTo>
                    <a:pt x="327" y="62"/>
                  </a:lnTo>
                  <a:close/>
                  <a:moveTo>
                    <a:pt x="193" y="51"/>
                  </a:moveTo>
                  <a:cubicBezTo>
                    <a:pt x="193" y="51"/>
                    <a:pt x="193" y="51"/>
                    <a:pt x="193" y="51"/>
                  </a:cubicBezTo>
                  <a:cubicBezTo>
                    <a:pt x="193" y="25"/>
                    <a:pt x="193" y="25"/>
                    <a:pt x="193" y="25"/>
                  </a:cubicBezTo>
                  <a:cubicBezTo>
                    <a:pt x="193" y="25"/>
                    <a:pt x="193" y="25"/>
                    <a:pt x="193" y="25"/>
                  </a:cubicBezTo>
                  <a:cubicBezTo>
                    <a:pt x="194" y="22"/>
                    <a:pt x="194" y="22"/>
                    <a:pt x="194" y="22"/>
                  </a:cubicBezTo>
                  <a:cubicBezTo>
                    <a:pt x="194" y="22"/>
                    <a:pt x="194" y="21"/>
                    <a:pt x="193" y="21"/>
                  </a:cubicBezTo>
                  <a:cubicBezTo>
                    <a:pt x="193" y="21"/>
                    <a:pt x="193" y="21"/>
                    <a:pt x="193" y="21"/>
                  </a:cubicBezTo>
                  <a:cubicBezTo>
                    <a:pt x="193" y="12"/>
                    <a:pt x="193" y="12"/>
                    <a:pt x="193" y="12"/>
                  </a:cubicBezTo>
                  <a:cubicBezTo>
                    <a:pt x="194" y="12"/>
                    <a:pt x="195" y="12"/>
                    <a:pt x="196" y="11"/>
                  </a:cubicBezTo>
                  <a:cubicBezTo>
                    <a:pt x="196" y="54"/>
                    <a:pt x="196" y="54"/>
                    <a:pt x="196" y="54"/>
                  </a:cubicBezTo>
                  <a:lnTo>
                    <a:pt x="193" y="51"/>
                  </a:lnTo>
                  <a:close/>
                  <a:moveTo>
                    <a:pt x="107" y="4"/>
                  </a:moveTo>
                  <a:cubicBezTo>
                    <a:pt x="108" y="4"/>
                    <a:pt x="110" y="4"/>
                    <a:pt x="111" y="4"/>
                  </a:cubicBezTo>
                  <a:cubicBezTo>
                    <a:pt x="126" y="55"/>
                    <a:pt x="126" y="55"/>
                    <a:pt x="126" y="55"/>
                  </a:cubicBezTo>
                  <a:cubicBezTo>
                    <a:pt x="123" y="57"/>
                    <a:pt x="123" y="57"/>
                    <a:pt x="123" y="57"/>
                  </a:cubicBezTo>
                  <a:lnTo>
                    <a:pt x="107" y="4"/>
                  </a:lnTo>
                  <a:close/>
                  <a:moveTo>
                    <a:pt x="122" y="59"/>
                  </a:moveTo>
                  <a:cubicBezTo>
                    <a:pt x="119" y="61"/>
                    <a:pt x="119" y="61"/>
                    <a:pt x="119" y="61"/>
                  </a:cubicBezTo>
                  <a:cubicBezTo>
                    <a:pt x="102" y="3"/>
                    <a:pt x="102" y="3"/>
                    <a:pt x="102" y="3"/>
                  </a:cubicBezTo>
                  <a:cubicBezTo>
                    <a:pt x="103" y="3"/>
                    <a:pt x="104" y="3"/>
                    <a:pt x="105" y="3"/>
                  </a:cubicBezTo>
                  <a:lnTo>
                    <a:pt x="122" y="59"/>
                  </a:lnTo>
                  <a:close/>
                  <a:moveTo>
                    <a:pt x="127" y="54"/>
                  </a:moveTo>
                  <a:cubicBezTo>
                    <a:pt x="113" y="5"/>
                    <a:pt x="113" y="5"/>
                    <a:pt x="113" y="5"/>
                  </a:cubicBezTo>
                  <a:cubicBezTo>
                    <a:pt x="114" y="5"/>
                    <a:pt x="115" y="5"/>
                    <a:pt x="116" y="5"/>
                  </a:cubicBezTo>
                  <a:cubicBezTo>
                    <a:pt x="130" y="52"/>
                    <a:pt x="130" y="52"/>
                    <a:pt x="130" y="52"/>
                  </a:cubicBezTo>
                  <a:lnTo>
                    <a:pt x="127" y="54"/>
                  </a:lnTo>
                  <a:close/>
                  <a:moveTo>
                    <a:pt x="147" y="19"/>
                  </a:moveTo>
                  <a:cubicBezTo>
                    <a:pt x="145" y="15"/>
                    <a:pt x="145" y="15"/>
                    <a:pt x="145" y="15"/>
                  </a:cubicBezTo>
                  <a:cubicBezTo>
                    <a:pt x="147" y="16"/>
                    <a:pt x="148" y="16"/>
                    <a:pt x="149" y="17"/>
                  </a:cubicBezTo>
                  <a:cubicBezTo>
                    <a:pt x="149" y="17"/>
                    <a:pt x="149" y="17"/>
                    <a:pt x="149" y="17"/>
                  </a:cubicBezTo>
                  <a:cubicBezTo>
                    <a:pt x="150" y="19"/>
                    <a:pt x="150" y="19"/>
                    <a:pt x="150" y="19"/>
                  </a:cubicBezTo>
                  <a:cubicBezTo>
                    <a:pt x="149" y="19"/>
                    <a:pt x="148" y="19"/>
                    <a:pt x="147" y="19"/>
                  </a:cubicBezTo>
                  <a:close/>
                  <a:moveTo>
                    <a:pt x="145" y="19"/>
                  </a:moveTo>
                  <a:cubicBezTo>
                    <a:pt x="144" y="19"/>
                    <a:pt x="143" y="20"/>
                    <a:pt x="142" y="20"/>
                  </a:cubicBezTo>
                  <a:cubicBezTo>
                    <a:pt x="140" y="13"/>
                    <a:pt x="140" y="13"/>
                    <a:pt x="140" y="13"/>
                  </a:cubicBezTo>
                  <a:cubicBezTo>
                    <a:pt x="141" y="13"/>
                    <a:pt x="142" y="14"/>
                    <a:pt x="143" y="14"/>
                  </a:cubicBezTo>
                  <a:cubicBezTo>
                    <a:pt x="143" y="14"/>
                    <a:pt x="143" y="15"/>
                    <a:pt x="143" y="15"/>
                  </a:cubicBezTo>
                  <a:lnTo>
                    <a:pt x="145" y="19"/>
                  </a:lnTo>
                  <a:close/>
                  <a:moveTo>
                    <a:pt x="140" y="20"/>
                  </a:moveTo>
                  <a:cubicBezTo>
                    <a:pt x="139" y="20"/>
                    <a:pt x="138" y="20"/>
                    <a:pt x="137" y="20"/>
                  </a:cubicBezTo>
                  <a:cubicBezTo>
                    <a:pt x="134" y="11"/>
                    <a:pt x="134" y="11"/>
                    <a:pt x="134" y="11"/>
                  </a:cubicBezTo>
                  <a:cubicBezTo>
                    <a:pt x="135" y="11"/>
                    <a:pt x="136" y="11"/>
                    <a:pt x="138" y="12"/>
                  </a:cubicBezTo>
                  <a:lnTo>
                    <a:pt x="140" y="20"/>
                  </a:lnTo>
                  <a:close/>
                  <a:moveTo>
                    <a:pt x="135" y="20"/>
                  </a:moveTo>
                  <a:cubicBezTo>
                    <a:pt x="134" y="20"/>
                    <a:pt x="133" y="20"/>
                    <a:pt x="132" y="21"/>
                  </a:cubicBezTo>
                  <a:cubicBezTo>
                    <a:pt x="129" y="9"/>
                    <a:pt x="129" y="9"/>
                    <a:pt x="129" y="9"/>
                  </a:cubicBezTo>
                  <a:cubicBezTo>
                    <a:pt x="130" y="9"/>
                    <a:pt x="131" y="10"/>
                    <a:pt x="132" y="10"/>
                  </a:cubicBezTo>
                  <a:lnTo>
                    <a:pt x="135" y="20"/>
                  </a:lnTo>
                  <a:close/>
                  <a:moveTo>
                    <a:pt x="183" y="20"/>
                  </a:moveTo>
                  <a:cubicBezTo>
                    <a:pt x="183" y="17"/>
                    <a:pt x="183" y="17"/>
                    <a:pt x="183" y="17"/>
                  </a:cubicBezTo>
                  <a:cubicBezTo>
                    <a:pt x="183" y="17"/>
                    <a:pt x="183" y="17"/>
                    <a:pt x="183" y="17"/>
                  </a:cubicBezTo>
                  <a:cubicBezTo>
                    <a:pt x="184" y="16"/>
                    <a:pt x="185" y="16"/>
                    <a:pt x="186" y="15"/>
                  </a:cubicBezTo>
                  <a:cubicBezTo>
                    <a:pt x="186" y="20"/>
                    <a:pt x="186" y="20"/>
                    <a:pt x="186" y="20"/>
                  </a:cubicBezTo>
                  <a:cubicBezTo>
                    <a:pt x="185" y="20"/>
                    <a:pt x="184" y="20"/>
                    <a:pt x="183" y="20"/>
                  </a:cubicBezTo>
                  <a:close/>
                  <a:moveTo>
                    <a:pt x="188" y="15"/>
                  </a:moveTo>
                  <a:cubicBezTo>
                    <a:pt x="189" y="14"/>
                    <a:pt x="190" y="14"/>
                    <a:pt x="191" y="13"/>
                  </a:cubicBezTo>
                  <a:cubicBezTo>
                    <a:pt x="191" y="21"/>
                    <a:pt x="191" y="21"/>
                    <a:pt x="191" y="21"/>
                  </a:cubicBezTo>
                  <a:cubicBezTo>
                    <a:pt x="190" y="20"/>
                    <a:pt x="189" y="20"/>
                    <a:pt x="188" y="20"/>
                  </a:cubicBezTo>
                  <a:lnTo>
                    <a:pt x="188" y="15"/>
                  </a:lnTo>
                  <a:close/>
                  <a:moveTo>
                    <a:pt x="189" y="46"/>
                  </a:moveTo>
                  <a:cubicBezTo>
                    <a:pt x="189" y="46"/>
                    <a:pt x="189" y="46"/>
                    <a:pt x="189" y="46"/>
                  </a:cubicBezTo>
                  <a:cubicBezTo>
                    <a:pt x="191" y="34"/>
                    <a:pt x="191" y="34"/>
                    <a:pt x="191" y="34"/>
                  </a:cubicBezTo>
                  <a:cubicBezTo>
                    <a:pt x="191" y="49"/>
                    <a:pt x="191" y="49"/>
                    <a:pt x="191" y="49"/>
                  </a:cubicBezTo>
                  <a:lnTo>
                    <a:pt x="189" y="46"/>
                  </a:lnTo>
                  <a:close/>
                  <a:moveTo>
                    <a:pt x="184" y="45"/>
                  </a:moveTo>
                  <a:cubicBezTo>
                    <a:pt x="185" y="42"/>
                    <a:pt x="185" y="42"/>
                    <a:pt x="185" y="42"/>
                  </a:cubicBezTo>
                  <a:cubicBezTo>
                    <a:pt x="188" y="42"/>
                    <a:pt x="188" y="42"/>
                    <a:pt x="188" y="42"/>
                  </a:cubicBezTo>
                  <a:cubicBezTo>
                    <a:pt x="187" y="45"/>
                    <a:pt x="187" y="45"/>
                    <a:pt x="187" y="45"/>
                  </a:cubicBezTo>
                  <a:cubicBezTo>
                    <a:pt x="187" y="45"/>
                    <a:pt x="187" y="45"/>
                    <a:pt x="187" y="45"/>
                  </a:cubicBezTo>
                  <a:lnTo>
                    <a:pt x="184" y="45"/>
                  </a:lnTo>
                  <a:close/>
                  <a:moveTo>
                    <a:pt x="134" y="38"/>
                  </a:moveTo>
                  <a:cubicBezTo>
                    <a:pt x="137" y="38"/>
                    <a:pt x="137" y="38"/>
                    <a:pt x="137" y="38"/>
                  </a:cubicBezTo>
                  <a:cubicBezTo>
                    <a:pt x="138" y="40"/>
                    <a:pt x="138" y="40"/>
                    <a:pt x="138" y="40"/>
                  </a:cubicBezTo>
                  <a:cubicBezTo>
                    <a:pt x="135" y="40"/>
                    <a:pt x="135" y="40"/>
                    <a:pt x="135" y="40"/>
                  </a:cubicBezTo>
                  <a:lnTo>
                    <a:pt x="134" y="38"/>
                  </a:lnTo>
                  <a:close/>
                  <a:moveTo>
                    <a:pt x="139" y="38"/>
                  </a:moveTo>
                  <a:cubicBezTo>
                    <a:pt x="143" y="38"/>
                    <a:pt x="143" y="38"/>
                    <a:pt x="143" y="38"/>
                  </a:cubicBezTo>
                  <a:cubicBezTo>
                    <a:pt x="143" y="40"/>
                    <a:pt x="143" y="40"/>
                    <a:pt x="143" y="40"/>
                  </a:cubicBezTo>
                  <a:cubicBezTo>
                    <a:pt x="139" y="40"/>
                    <a:pt x="139" y="40"/>
                    <a:pt x="139" y="40"/>
                  </a:cubicBezTo>
                  <a:lnTo>
                    <a:pt x="139" y="38"/>
                  </a:lnTo>
                  <a:close/>
                  <a:moveTo>
                    <a:pt x="145" y="38"/>
                  </a:moveTo>
                  <a:cubicBezTo>
                    <a:pt x="149" y="38"/>
                    <a:pt x="149" y="38"/>
                    <a:pt x="149" y="38"/>
                  </a:cubicBezTo>
                  <a:cubicBezTo>
                    <a:pt x="149" y="40"/>
                    <a:pt x="149" y="40"/>
                    <a:pt x="149" y="40"/>
                  </a:cubicBezTo>
                  <a:cubicBezTo>
                    <a:pt x="145" y="40"/>
                    <a:pt x="145" y="40"/>
                    <a:pt x="145" y="40"/>
                  </a:cubicBezTo>
                  <a:lnTo>
                    <a:pt x="145" y="38"/>
                  </a:lnTo>
                  <a:close/>
                  <a:moveTo>
                    <a:pt x="151" y="38"/>
                  </a:moveTo>
                  <a:cubicBezTo>
                    <a:pt x="155" y="38"/>
                    <a:pt x="155" y="38"/>
                    <a:pt x="155" y="38"/>
                  </a:cubicBezTo>
                  <a:cubicBezTo>
                    <a:pt x="155" y="40"/>
                    <a:pt x="155" y="40"/>
                    <a:pt x="155" y="40"/>
                  </a:cubicBezTo>
                  <a:cubicBezTo>
                    <a:pt x="151" y="40"/>
                    <a:pt x="151" y="40"/>
                    <a:pt x="151" y="40"/>
                  </a:cubicBezTo>
                  <a:lnTo>
                    <a:pt x="151" y="38"/>
                  </a:lnTo>
                  <a:close/>
                  <a:moveTo>
                    <a:pt x="156" y="38"/>
                  </a:moveTo>
                  <a:cubicBezTo>
                    <a:pt x="160" y="38"/>
                    <a:pt x="160" y="38"/>
                    <a:pt x="160" y="38"/>
                  </a:cubicBezTo>
                  <a:cubicBezTo>
                    <a:pt x="160" y="40"/>
                    <a:pt x="160" y="40"/>
                    <a:pt x="160" y="40"/>
                  </a:cubicBezTo>
                  <a:cubicBezTo>
                    <a:pt x="156" y="40"/>
                    <a:pt x="156" y="40"/>
                    <a:pt x="156" y="40"/>
                  </a:cubicBezTo>
                  <a:lnTo>
                    <a:pt x="156" y="38"/>
                  </a:lnTo>
                  <a:close/>
                  <a:moveTo>
                    <a:pt x="162" y="38"/>
                  </a:moveTo>
                  <a:cubicBezTo>
                    <a:pt x="166" y="38"/>
                    <a:pt x="166" y="38"/>
                    <a:pt x="166" y="38"/>
                  </a:cubicBezTo>
                  <a:cubicBezTo>
                    <a:pt x="166" y="40"/>
                    <a:pt x="166" y="40"/>
                    <a:pt x="166" y="40"/>
                  </a:cubicBezTo>
                  <a:cubicBezTo>
                    <a:pt x="162" y="40"/>
                    <a:pt x="162" y="40"/>
                    <a:pt x="162" y="40"/>
                  </a:cubicBezTo>
                  <a:lnTo>
                    <a:pt x="162" y="38"/>
                  </a:lnTo>
                  <a:close/>
                  <a:moveTo>
                    <a:pt x="168" y="38"/>
                  </a:moveTo>
                  <a:cubicBezTo>
                    <a:pt x="172" y="38"/>
                    <a:pt x="172" y="38"/>
                    <a:pt x="172" y="38"/>
                  </a:cubicBezTo>
                  <a:cubicBezTo>
                    <a:pt x="172" y="40"/>
                    <a:pt x="172" y="40"/>
                    <a:pt x="172" y="40"/>
                  </a:cubicBezTo>
                  <a:cubicBezTo>
                    <a:pt x="168" y="40"/>
                    <a:pt x="168" y="40"/>
                    <a:pt x="168" y="40"/>
                  </a:cubicBezTo>
                  <a:lnTo>
                    <a:pt x="168" y="38"/>
                  </a:lnTo>
                  <a:close/>
                  <a:moveTo>
                    <a:pt x="174" y="38"/>
                  </a:moveTo>
                  <a:cubicBezTo>
                    <a:pt x="178" y="38"/>
                    <a:pt x="178" y="38"/>
                    <a:pt x="178" y="38"/>
                  </a:cubicBezTo>
                  <a:cubicBezTo>
                    <a:pt x="177" y="40"/>
                    <a:pt x="177" y="40"/>
                    <a:pt x="177" y="40"/>
                  </a:cubicBezTo>
                  <a:cubicBezTo>
                    <a:pt x="174" y="40"/>
                    <a:pt x="174" y="40"/>
                    <a:pt x="174" y="40"/>
                  </a:cubicBezTo>
                  <a:lnTo>
                    <a:pt x="174" y="38"/>
                  </a:lnTo>
                  <a:close/>
                  <a:moveTo>
                    <a:pt x="179" y="38"/>
                  </a:moveTo>
                  <a:cubicBezTo>
                    <a:pt x="183" y="38"/>
                    <a:pt x="183" y="38"/>
                    <a:pt x="183" y="38"/>
                  </a:cubicBezTo>
                  <a:cubicBezTo>
                    <a:pt x="183" y="40"/>
                    <a:pt x="183" y="40"/>
                    <a:pt x="183" y="40"/>
                  </a:cubicBezTo>
                  <a:cubicBezTo>
                    <a:pt x="179" y="40"/>
                    <a:pt x="179" y="40"/>
                    <a:pt x="179" y="40"/>
                  </a:cubicBezTo>
                  <a:lnTo>
                    <a:pt x="179" y="38"/>
                  </a:lnTo>
                  <a:close/>
                  <a:moveTo>
                    <a:pt x="185" y="38"/>
                  </a:moveTo>
                  <a:cubicBezTo>
                    <a:pt x="189" y="38"/>
                    <a:pt x="189" y="38"/>
                    <a:pt x="189" y="38"/>
                  </a:cubicBezTo>
                  <a:cubicBezTo>
                    <a:pt x="188" y="40"/>
                    <a:pt x="188" y="40"/>
                    <a:pt x="188" y="40"/>
                  </a:cubicBezTo>
                  <a:cubicBezTo>
                    <a:pt x="185" y="40"/>
                    <a:pt x="185" y="40"/>
                    <a:pt x="185" y="40"/>
                  </a:cubicBezTo>
                  <a:lnTo>
                    <a:pt x="185" y="38"/>
                  </a:lnTo>
                  <a:close/>
                  <a:moveTo>
                    <a:pt x="189" y="36"/>
                  </a:moveTo>
                  <a:cubicBezTo>
                    <a:pt x="185" y="36"/>
                    <a:pt x="185" y="36"/>
                    <a:pt x="185" y="36"/>
                  </a:cubicBezTo>
                  <a:cubicBezTo>
                    <a:pt x="186" y="33"/>
                    <a:pt x="186" y="33"/>
                    <a:pt x="186" y="33"/>
                  </a:cubicBezTo>
                  <a:cubicBezTo>
                    <a:pt x="189" y="33"/>
                    <a:pt x="189" y="33"/>
                    <a:pt x="189" y="33"/>
                  </a:cubicBezTo>
                  <a:lnTo>
                    <a:pt x="189" y="36"/>
                  </a:lnTo>
                  <a:close/>
                  <a:moveTo>
                    <a:pt x="184" y="36"/>
                  </a:moveTo>
                  <a:cubicBezTo>
                    <a:pt x="180" y="36"/>
                    <a:pt x="180" y="36"/>
                    <a:pt x="180" y="36"/>
                  </a:cubicBezTo>
                  <a:cubicBezTo>
                    <a:pt x="180" y="33"/>
                    <a:pt x="180" y="33"/>
                    <a:pt x="180" y="33"/>
                  </a:cubicBezTo>
                  <a:cubicBezTo>
                    <a:pt x="184" y="33"/>
                    <a:pt x="184" y="33"/>
                    <a:pt x="184" y="33"/>
                  </a:cubicBezTo>
                  <a:lnTo>
                    <a:pt x="184" y="36"/>
                  </a:lnTo>
                  <a:close/>
                  <a:moveTo>
                    <a:pt x="178" y="36"/>
                  </a:moveTo>
                  <a:cubicBezTo>
                    <a:pt x="174" y="36"/>
                    <a:pt x="174" y="36"/>
                    <a:pt x="174" y="36"/>
                  </a:cubicBezTo>
                  <a:cubicBezTo>
                    <a:pt x="174" y="33"/>
                    <a:pt x="174" y="33"/>
                    <a:pt x="174" y="33"/>
                  </a:cubicBezTo>
                  <a:cubicBezTo>
                    <a:pt x="178" y="33"/>
                    <a:pt x="178" y="33"/>
                    <a:pt x="178" y="33"/>
                  </a:cubicBezTo>
                  <a:lnTo>
                    <a:pt x="178" y="36"/>
                  </a:lnTo>
                  <a:close/>
                  <a:moveTo>
                    <a:pt x="172" y="36"/>
                  </a:moveTo>
                  <a:cubicBezTo>
                    <a:pt x="168" y="36"/>
                    <a:pt x="168" y="36"/>
                    <a:pt x="168" y="36"/>
                  </a:cubicBezTo>
                  <a:cubicBezTo>
                    <a:pt x="168" y="33"/>
                    <a:pt x="168" y="33"/>
                    <a:pt x="168" y="33"/>
                  </a:cubicBezTo>
                  <a:cubicBezTo>
                    <a:pt x="172" y="33"/>
                    <a:pt x="172" y="33"/>
                    <a:pt x="172" y="33"/>
                  </a:cubicBezTo>
                  <a:lnTo>
                    <a:pt x="172" y="36"/>
                  </a:lnTo>
                  <a:close/>
                  <a:moveTo>
                    <a:pt x="166" y="36"/>
                  </a:moveTo>
                  <a:cubicBezTo>
                    <a:pt x="162" y="36"/>
                    <a:pt x="162" y="36"/>
                    <a:pt x="162" y="36"/>
                  </a:cubicBezTo>
                  <a:cubicBezTo>
                    <a:pt x="162" y="33"/>
                    <a:pt x="162" y="33"/>
                    <a:pt x="162" y="33"/>
                  </a:cubicBezTo>
                  <a:cubicBezTo>
                    <a:pt x="166" y="33"/>
                    <a:pt x="166" y="33"/>
                    <a:pt x="166" y="33"/>
                  </a:cubicBezTo>
                  <a:lnTo>
                    <a:pt x="166" y="36"/>
                  </a:lnTo>
                  <a:close/>
                  <a:moveTo>
                    <a:pt x="160" y="36"/>
                  </a:moveTo>
                  <a:cubicBezTo>
                    <a:pt x="156" y="36"/>
                    <a:pt x="156" y="36"/>
                    <a:pt x="156" y="36"/>
                  </a:cubicBezTo>
                  <a:cubicBezTo>
                    <a:pt x="156" y="33"/>
                    <a:pt x="156" y="33"/>
                    <a:pt x="156" y="33"/>
                  </a:cubicBezTo>
                  <a:cubicBezTo>
                    <a:pt x="160" y="33"/>
                    <a:pt x="160" y="33"/>
                    <a:pt x="160" y="33"/>
                  </a:cubicBezTo>
                  <a:lnTo>
                    <a:pt x="160" y="36"/>
                  </a:lnTo>
                  <a:close/>
                  <a:moveTo>
                    <a:pt x="155" y="36"/>
                  </a:moveTo>
                  <a:cubicBezTo>
                    <a:pt x="151" y="36"/>
                    <a:pt x="151" y="36"/>
                    <a:pt x="151" y="36"/>
                  </a:cubicBezTo>
                  <a:cubicBezTo>
                    <a:pt x="150" y="33"/>
                    <a:pt x="150" y="33"/>
                    <a:pt x="150" y="33"/>
                  </a:cubicBezTo>
                  <a:cubicBezTo>
                    <a:pt x="154" y="33"/>
                    <a:pt x="154" y="33"/>
                    <a:pt x="154" y="33"/>
                  </a:cubicBezTo>
                  <a:lnTo>
                    <a:pt x="155" y="36"/>
                  </a:lnTo>
                  <a:close/>
                  <a:moveTo>
                    <a:pt x="149" y="36"/>
                  </a:moveTo>
                  <a:cubicBezTo>
                    <a:pt x="145" y="36"/>
                    <a:pt x="145" y="36"/>
                    <a:pt x="145" y="36"/>
                  </a:cubicBezTo>
                  <a:cubicBezTo>
                    <a:pt x="145" y="33"/>
                    <a:pt x="145" y="33"/>
                    <a:pt x="145" y="33"/>
                  </a:cubicBezTo>
                  <a:cubicBezTo>
                    <a:pt x="149" y="33"/>
                    <a:pt x="149" y="33"/>
                    <a:pt x="149" y="33"/>
                  </a:cubicBezTo>
                  <a:lnTo>
                    <a:pt x="149" y="36"/>
                  </a:lnTo>
                  <a:close/>
                  <a:moveTo>
                    <a:pt x="143" y="36"/>
                  </a:moveTo>
                  <a:cubicBezTo>
                    <a:pt x="139" y="36"/>
                    <a:pt x="139" y="36"/>
                    <a:pt x="139" y="36"/>
                  </a:cubicBezTo>
                  <a:cubicBezTo>
                    <a:pt x="139" y="33"/>
                    <a:pt x="139" y="33"/>
                    <a:pt x="139" y="33"/>
                  </a:cubicBezTo>
                  <a:cubicBezTo>
                    <a:pt x="143" y="33"/>
                    <a:pt x="143" y="33"/>
                    <a:pt x="143" y="33"/>
                  </a:cubicBezTo>
                  <a:lnTo>
                    <a:pt x="143" y="36"/>
                  </a:lnTo>
                  <a:close/>
                  <a:moveTo>
                    <a:pt x="137" y="36"/>
                  </a:moveTo>
                  <a:cubicBezTo>
                    <a:pt x="134" y="36"/>
                    <a:pt x="134" y="36"/>
                    <a:pt x="134" y="36"/>
                  </a:cubicBezTo>
                  <a:cubicBezTo>
                    <a:pt x="133" y="33"/>
                    <a:pt x="133" y="33"/>
                    <a:pt x="133" y="33"/>
                  </a:cubicBezTo>
                  <a:cubicBezTo>
                    <a:pt x="137" y="33"/>
                    <a:pt x="137" y="33"/>
                    <a:pt x="137" y="33"/>
                  </a:cubicBezTo>
                  <a:lnTo>
                    <a:pt x="137" y="36"/>
                  </a:lnTo>
                  <a:close/>
                  <a:moveTo>
                    <a:pt x="138" y="42"/>
                  </a:moveTo>
                  <a:cubicBezTo>
                    <a:pt x="138" y="45"/>
                    <a:pt x="138" y="45"/>
                    <a:pt x="138" y="45"/>
                  </a:cubicBezTo>
                  <a:cubicBezTo>
                    <a:pt x="136" y="45"/>
                    <a:pt x="136" y="45"/>
                    <a:pt x="136" y="45"/>
                  </a:cubicBezTo>
                  <a:cubicBezTo>
                    <a:pt x="135" y="42"/>
                    <a:pt x="135" y="42"/>
                    <a:pt x="135" y="42"/>
                  </a:cubicBezTo>
                  <a:lnTo>
                    <a:pt x="138" y="42"/>
                  </a:lnTo>
                  <a:close/>
                  <a:moveTo>
                    <a:pt x="140" y="45"/>
                  </a:moveTo>
                  <a:cubicBezTo>
                    <a:pt x="140" y="42"/>
                    <a:pt x="140" y="42"/>
                    <a:pt x="140" y="42"/>
                  </a:cubicBezTo>
                  <a:cubicBezTo>
                    <a:pt x="143" y="42"/>
                    <a:pt x="143" y="42"/>
                    <a:pt x="143" y="42"/>
                  </a:cubicBezTo>
                  <a:cubicBezTo>
                    <a:pt x="144" y="45"/>
                    <a:pt x="144" y="45"/>
                    <a:pt x="144" y="45"/>
                  </a:cubicBezTo>
                  <a:lnTo>
                    <a:pt x="140" y="45"/>
                  </a:lnTo>
                  <a:close/>
                  <a:moveTo>
                    <a:pt x="146" y="45"/>
                  </a:moveTo>
                  <a:cubicBezTo>
                    <a:pt x="145" y="42"/>
                    <a:pt x="145" y="42"/>
                    <a:pt x="145" y="42"/>
                  </a:cubicBezTo>
                  <a:cubicBezTo>
                    <a:pt x="149" y="42"/>
                    <a:pt x="149" y="42"/>
                    <a:pt x="149" y="42"/>
                  </a:cubicBezTo>
                  <a:cubicBezTo>
                    <a:pt x="149" y="45"/>
                    <a:pt x="149" y="45"/>
                    <a:pt x="149" y="45"/>
                  </a:cubicBezTo>
                  <a:lnTo>
                    <a:pt x="146" y="45"/>
                  </a:lnTo>
                  <a:close/>
                  <a:moveTo>
                    <a:pt x="151" y="45"/>
                  </a:moveTo>
                  <a:cubicBezTo>
                    <a:pt x="151" y="42"/>
                    <a:pt x="151" y="42"/>
                    <a:pt x="151" y="42"/>
                  </a:cubicBezTo>
                  <a:cubicBezTo>
                    <a:pt x="155" y="42"/>
                    <a:pt x="155" y="42"/>
                    <a:pt x="155" y="42"/>
                  </a:cubicBezTo>
                  <a:cubicBezTo>
                    <a:pt x="155" y="45"/>
                    <a:pt x="155" y="45"/>
                    <a:pt x="155" y="45"/>
                  </a:cubicBezTo>
                  <a:lnTo>
                    <a:pt x="151" y="45"/>
                  </a:lnTo>
                  <a:close/>
                  <a:moveTo>
                    <a:pt x="157" y="45"/>
                  </a:moveTo>
                  <a:cubicBezTo>
                    <a:pt x="157" y="42"/>
                    <a:pt x="157" y="42"/>
                    <a:pt x="157" y="42"/>
                  </a:cubicBezTo>
                  <a:cubicBezTo>
                    <a:pt x="160" y="42"/>
                    <a:pt x="160" y="42"/>
                    <a:pt x="160" y="42"/>
                  </a:cubicBezTo>
                  <a:cubicBezTo>
                    <a:pt x="160" y="45"/>
                    <a:pt x="160" y="45"/>
                    <a:pt x="160" y="45"/>
                  </a:cubicBezTo>
                  <a:lnTo>
                    <a:pt x="157" y="45"/>
                  </a:lnTo>
                  <a:close/>
                  <a:moveTo>
                    <a:pt x="162" y="42"/>
                  </a:moveTo>
                  <a:cubicBezTo>
                    <a:pt x="166" y="42"/>
                    <a:pt x="166" y="42"/>
                    <a:pt x="166" y="42"/>
                  </a:cubicBezTo>
                  <a:cubicBezTo>
                    <a:pt x="166" y="45"/>
                    <a:pt x="166" y="45"/>
                    <a:pt x="166" y="45"/>
                  </a:cubicBezTo>
                  <a:cubicBezTo>
                    <a:pt x="162" y="45"/>
                    <a:pt x="162" y="45"/>
                    <a:pt x="162" y="45"/>
                  </a:cubicBezTo>
                  <a:lnTo>
                    <a:pt x="162" y="42"/>
                  </a:lnTo>
                  <a:close/>
                  <a:moveTo>
                    <a:pt x="168" y="42"/>
                  </a:moveTo>
                  <a:cubicBezTo>
                    <a:pt x="172" y="42"/>
                    <a:pt x="172" y="42"/>
                    <a:pt x="172" y="42"/>
                  </a:cubicBezTo>
                  <a:cubicBezTo>
                    <a:pt x="171" y="45"/>
                    <a:pt x="171" y="45"/>
                    <a:pt x="171" y="45"/>
                  </a:cubicBezTo>
                  <a:cubicBezTo>
                    <a:pt x="168" y="45"/>
                    <a:pt x="168" y="45"/>
                    <a:pt x="168" y="45"/>
                  </a:cubicBezTo>
                  <a:lnTo>
                    <a:pt x="168" y="42"/>
                  </a:lnTo>
                  <a:close/>
                  <a:moveTo>
                    <a:pt x="173" y="42"/>
                  </a:moveTo>
                  <a:cubicBezTo>
                    <a:pt x="177" y="42"/>
                    <a:pt x="177" y="42"/>
                    <a:pt x="177" y="42"/>
                  </a:cubicBezTo>
                  <a:cubicBezTo>
                    <a:pt x="177" y="45"/>
                    <a:pt x="177" y="45"/>
                    <a:pt x="177" y="45"/>
                  </a:cubicBezTo>
                  <a:cubicBezTo>
                    <a:pt x="173" y="45"/>
                    <a:pt x="173" y="45"/>
                    <a:pt x="173" y="45"/>
                  </a:cubicBezTo>
                  <a:lnTo>
                    <a:pt x="173" y="42"/>
                  </a:lnTo>
                  <a:close/>
                  <a:moveTo>
                    <a:pt x="179" y="42"/>
                  </a:moveTo>
                  <a:cubicBezTo>
                    <a:pt x="183" y="42"/>
                    <a:pt x="183" y="42"/>
                    <a:pt x="183" y="42"/>
                  </a:cubicBezTo>
                  <a:cubicBezTo>
                    <a:pt x="183" y="45"/>
                    <a:pt x="183" y="45"/>
                    <a:pt x="183" y="45"/>
                  </a:cubicBezTo>
                  <a:cubicBezTo>
                    <a:pt x="179" y="45"/>
                    <a:pt x="179" y="45"/>
                    <a:pt x="179" y="45"/>
                  </a:cubicBezTo>
                  <a:lnTo>
                    <a:pt x="179" y="42"/>
                  </a:lnTo>
                  <a:close/>
                  <a:moveTo>
                    <a:pt x="190" y="31"/>
                  </a:moveTo>
                  <a:cubicBezTo>
                    <a:pt x="186" y="31"/>
                    <a:pt x="186" y="31"/>
                    <a:pt x="186" y="31"/>
                  </a:cubicBezTo>
                  <a:cubicBezTo>
                    <a:pt x="186" y="29"/>
                    <a:pt x="186" y="29"/>
                    <a:pt x="186" y="29"/>
                  </a:cubicBezTo>
                  <a:cubicBezTo>
                    <a:pt x="190" y="29"/>
                    <a:pt x="190" y="29"/>
                    <a:pt x="190" y="29"/>
                  </a:cubicBezTo>
                  <a:lnTo>
                    <a:pt x="190" y="31"/>
                  </a:lnTo>
                  <a:close/>
                  <a:moveTo>
                    <a:pt x="184" y="31"/>
                  </a:moveTo>
                  <a:cubicBezTo>
                    <a:pt x="180" y="31"/>
                    <a:pt x="180" y="31"/>
                    <a:pt x="180" y="31"/>
                  </a:cubicBezTo>
                  <a:cubicBezTo>
                    <a:pt x="180" y="29"/>
                    <a:pt x="180" y="29"/>
                    <a:pt x="180" y="29"/>
                  </a:cubicBezTo>
                  <a:cubicBezTo>
                    <a:pt x="184" y="29"/>
                    <a:pt x="184" y="29"/>
                    <a:pt x="184" y="29"/>
                  </a:cubicBezTo>
                  <a:lnTo>
                    <a:pt x="184" y="31"/>
                  </a:lnTo>
                  <a:close/>
                  <a:moveTo>
                    <a:pt x="178" y="31"/>
                  </a:moveTo>
                  <a:cubicBezTo>
                    <a:pt x="174" y="31"/>
                    <a:pt x="174" y="31"/>
                    <a:pt x="174" y="31"/>
                  </a:cubicBezTo>
                  <a:cubicBezTo>
                    <a:pt x="174" y="29"/>
                    <a:pt x="174" y="29"/>
                    <a:pt x="174" y="29"/>
                  </a:cubicBezTo>
                  <a:cubicBezTo>
                    <a:pt x="178" y="29"/>
                    <a:pt x="178" y="29"/>
                    <a:pt x="178" y="29"/>
                  </a:cubicBezTo>
                  <a:lnTo>
                    <a:pt x="178" y="31"/>
                  </a:lnTo>
                  <a:close/>
                  <a:moveTo>
                    <a:pt x="172" y="31"/>
                  </a:moveTo>
                  <a:cubicBezTo>
                    <a:pt x="168" y="31"/>
                    <a:pt x="168" y="31"/>
                    <a:pt x="168" y="31"/>
                  </a:cubicBezTo>
                  <a:cubicBezTo>
                    <a:pt x="168" y="29"/>
                    <a:pt x="168" y="29"/>
                    <a:pt x="168" y="29"/>
                  </a:cubicBezTo>
                  <a:cubicBezTo>
                    <a:pt x="172" y="29"/>
                    <a:pt x="172" y="29"/>
                    <a:pt x="172" y="29"/>
                  </a:cubicBezTo>
                  <a:lnTo>
                    <a:pt x="172" y="31"/>
                  </a:lnTo>
                  <a:close/>
                  <a:moveTo>
                    <a:pt x="166" y="31"/>
                  </a:moveTo>
                  <a:cubicBezTo>
                    <a:pt x="162" y="31"/>
                    <a:pt x="162" y="31"/>
                    <a:pt x="162" y="31"/>
                  </a:cubicBezTo>
                  <a:cubicBezTo>
                    <a:pt x="162" y="29"/>
                    <a:pt x="162" y="29"/>
                    <a:pt x="162" y="29"/>
                  </a:cubicBezTo>
                  <a:cubicBezTo>
                    <a:pt x="166" y="29"/>
                    <a:pt x="166" y="29"/>
                    <a:pt x="166" y="29"/>
                  </a:cubicBezTo>
                  <a:lnTo>
                    <a:pt x="166" y="31"/>
                  </a:lnTo>
                  <a:close/>
                  <a:moveTo>
                    <a:pt x="160" y="31"/>
                  </a:moveTo>
                  <a:cubicBezTo>
                    <a:pt x="156" y="31"/>
                    <a:pt x="156" y="31"/>
                    <a:pt x="156" y="31"/>
                  </a:cubicBezTo>
                  <a:cubicBezTo>
                    <a:pt x="156" y="29"/>
                    <a:pt x="156" y="29"/>
                    <a:pt x="156" y="29"/>
                  </a:cubicBezTo>
                  <a:cubicBezTo>
                    <a:pt x="160" y="29"/>
                    <a:pt x="160" y="29"/>
                    <a:pt x="160" y="29"/>
                  </a:cubicBezTo>
                  <a:lnTo>
                    <a:pt x="160" y="31"/>
                  </a:lnTo>
                  <a:close/>
                  <a:moveTo>
                    <a:pt x="154" y="29"/>
                  </a:moveTo>
                  <a:cubicBezTo>
                    <a:pt x="154" y="31"/>
                    <a:pt x="154" y="31"/>
                    <a:pt x="154" y="31"/>
                  </a:cubicBezTo>
                  <a:cubicBezTo>
                    <a:pt x="150" y="31"/>
                    <a:pt x="150" y="31"/>
                    <a:pt x="150" y="31"/>
                  </a:cubicBezTo>
                  <a:cubicBezTo>
                    <a:pt x="150" y="29"/>
                    <a:pt x="150" y="29"/>
                    <a:pt x="150" y="29"/>
                  </a:cubicBezTo>
                  <a:lnTo>
                    <a:pt x="154" y="29"/>
                  </a:lnTo>
                  <a:close/>
                  <a:moveTo>
                    <a:pt x="148" y="29"/>
                  </a:moveTo>
                  <a:cubicBezTo>
                    <a:pt x="148" y="31"/>
                    <a:pt x="148" y="31"/>
                    <a:pt x="148" y="31"/>
                  </a:cubicBezTo>
                  <a:cubicBezTo>
                    <a:pt x="144" y="31"/>
                    <a:pt x="144" y="31"/>
                    <a:pt x="144" y="31"/>
                  </a:cubicBezTo>
                  <a:cubicBezTo>
                    <a:pt x="144" y="29"/>
                    <a:pt x="144" y="29"/>
                    <a:pt x="144" y="29"/>
                  </a:cubicBezTo>
                  <a:lnTo>
                    <a:pt x="148" y="29"/>
                  </a:lnTo>
                  <a:close/>
                  <a:moveTo>
                    <a:pt x="142" y="29"/>
                  </a:moveTo>
                  <a:cubicBezTo>
                    <a:pt x="143" y="31"/>
                    <a:pt x="143" y="31"/>
                    <a:pt x="143" y="31"/>
                  </a:cubicBezTo>
                  <a:cubicBezTo>
                    <a:pt x="138" y="31"/>
                    <a:pt x="138" y="31"/>
                    <a:pt x="138" y="31"/>
                  </a:cubicBezTo>
                  <a:cubicBezTo>
                    <a:pt x="138" y="29"/>
                    <a:pt x="138" y="29"/>
                    <a:pt x="138" y="29"/>
                  </a:cubicBezTo>
                  <a:lnTo>
                    <a:pt x="142" y="29"/>
                  </a:lnTo>
                  <a:close/>
                  <a:moveTo>
                    <a:pt x="136" y="29"/>
                  </a:moveTo>
                  <a:cubicBezTo>
                    <a:pt x="137" y="31"/>
                    <a:pt x="137" y="31"/>
                    <a:pt x="137" y="31"/>
                  </a:cubicBezTo>
                  <a:cubicBezTo>
                    <a:pt x="133" y="31"/>
                    <a:pt x="133" y="31"/>
                    <a:pt x="133" y="31"/>
                  </a:cubicBezTo>
                  <a:cubicBezTo>
                    <a:pt x="132" y="29"/>
                    <a:pt x="132" y="29"/>
                    <a:pt x="132" y="29"/>
                  </a:cubicBezTo>
                  <a:lnTo>
                    <a:pt x="136" y="29"/>
                  </a:lnTo>
                  <a:close/>
                  <a:moveTo>
                    <a:pt x="130" y="21"/>
                  </a:moveTo>
                  <a:cubicBezTo>
                    <a:pt x="130" y="21"/>
                    <a:pt x="130" y="21"/>
                    <a:pt x="130" y="21"/>
                  </a:cubicBezTo>
                  <a:cubicBezTo>
                    <a:pt x="130" y="21"/>
                    <a:pt x="129" y="21"/>
                    <a:pt x="129" y="21"/>
                  </a:cubicBezTo>
                  <a:cubicBezTo>
                    <a:pt x="129" y="21"/>
                    <a:pt x="129" y="22"/>
                    <a:pt x="129" y="22"/>
                  </a:cubicBezTo>
                  <a:cubicBezTo>
                    <a:pt x="132" y="38"/>
                    <a:pt x="132" y="38"/>
                    <a:pt x="132" y="38"/>
                  </a:cubicBezTo>
                  <a:cubicBezTo>
                    <a:pt x="123" y="7"/>
                    <a:pt x="123" y="7"/>
                    <a:pt x="123" y="7"/>
                  </a:cubicBezTo>
                  <a:cubicBezTo>
                    <a:pt x="124" y="8"/>
                    <a:pt x="125" y="8"/>
                    <a:pt x="127" y="8"/>
                  </a:cubicBezTo>
                  <a:lnTo>
                    <a:pt x="130" y="21"/>
                  </a:lnTo>
                  <a:close/>
                  <a:moveTo>
                    <a:pt x="134" y="49"/>
                  </a:moveTo>
                  <a:cubicBezTo>
                    <a:pt x="131" y="51"/>
                    <a:pt x="131" y="51"/>
                    <a:pt x="131" y="51"/>
                  </a:cubicBezTo>
                  <a:cubicBezTo>
                    <a:pt x="118" y="6"/>
                    <a:pt x="118" y="6"/>
                    <a:pt x="118" y="6"/>
                  </a:cubicBezTo>
                  <a:cubicBezTo>
                    <a:pt x="119" y="6"/>
                    <a:pt x="120" y="6"/>
                    <a:pt x="121" y="7"/>
                  </a:cubicBezTo>
                  <a:lnTo>
                    <a:pt x="134" y="49"/>
                  </a:lnTo>
                  <a:close/>
                  <a:moveTo>
                    <a:pt x="135" y="50"/>
                  </a:moveTo>
                  <a:cubicBezTo>
                    <a:pt x="135" y="50"/>
                    <a:pt x="135" y="50"/>
                    <a:pt x="135" y="50"/>
                  </a:cubicBezTo>
                  <a:cubicBezTo>
                    <a:pt x="136" y="50"/>
                    <a:pt x="136" y="50"/>
                    <a:pt x="136" y="49"/>
                  </a:cubicBezTo>
                  <a:cubicBezTo>
                    <a:pt x="135" y="47"/>
                    <a:pt x="135" y="47"/>
                    <a:pt x="135" y="47"/>
                  </a:cubicBezTo>
                  <a:cubicBezTo>
                    <a:pt x="187" y="47"/>
                    <a:pt x="187" y="47"/>
                    <a:pt x="187" y="47"/>
                  </a:cubicBezTo>
                  <a:cubicBezTo>
                    <a:pt x="192" y="53"/>
                    <a:pt x="192" y="53"/>
                    <a:pt x="192" y="53"/>
                  </a:cubicBezTo>
                  <a:cubicBezTo>
                    <a:pt x="131" y="53"/>
                    <a:pt x="131" y="53"/>
                    <a:pt x="131" y="53"/>
                  </a:cubicBezTo>
                  <a:lnTo>
                    <a:pt x="135" y="50"/>
                  </a:lnTo>
                  <a:close/>
                  <a:moveTo>
                    <a:pt x="198" y="56"/>
                  </a:moveTo>
                  <a:cubicBezTo>
                    <a:pt x="198" y="11"/>
                    <a:pt x="198" y="11"/>
                    <a:pt x="198" y="11"/>
                  </a:cubicBezTo>
                  <a:cubicBezTo>
                    <a:pt x="199" y="10"/>
                    <a:pt x="200" y="10"/>
                    <a:pt x="201" y="10"/>
                  </a:cubicBezTo>
                  <a:cubicBezTo>
                    <a:pt x="201" y="60"/>
                    <a:pt x="201" y="60"/>
                    <a:pt x="201" y="60"/>
                  </a:cubicBezTo>
                  <a:lnTo>
                    <a:pt x="198" y="56"/>
                  </a:lnTo>
                  <a:close/>
                  <a:moveTo>
                    <a:pt x="203" y="9"/>
                  </a:moveTo>
                  <a:cubicBezTo>
                    <a:pt x="204" y="9"/>
                    <a:pt x="205" y="8"/>
                    <a:pt x="206" y="8"/>
                  </a:cubicBezTo>
                  <a:cubicBezTo>
                    <a:pt x="206" y="62"/>
                    <a:pt x="206" y="62"/>
                    <a:pt x="206" y="62"/>
                  </a:cubicBezTo>
                  <a:cubicBezTo>
                    <a:pt x="203" y="62"/>
                    <a:pt x="203" y="62"/>
                    <a:pt x="203" y="62"/>
                  </a:cubicBezTo>
                  <a:lnTo>
                    <a:pt x="203" y="9"/>
                  </a:lnTo>
                  <a:close/>
                  <a:moveTo>
                    <a:pt x="207" y="7"/>
                  </a:moveTo>
                  <a:cubicBezTo>
                    <a:pt x="208" y="7"/>
                    <a:pt x="209" y="7"/>
                    <a:pt x="210" y="7"/>
                  </a:cubicBezTo>
                  <a:cubicBezTo>
                    <a:pt x="210" y="62"/>
                    <a:pt x="210" y="62"/>
                    <a:pt x="210" y="62"/>
                  </a:cubicBezTo>
                  <a:cubicBezTo>
                    <a:pt x="207" y="62"/>
                    <a:pt x="207" y="62"/>
                    <a:pt x="207" y="62"/>
                  </a:cubicBezTo>
                  <a:lnTo>
                    <a:pt x="207" y="7"/>
                  </a:lnTo>
                  <a:close/>
                  <a:moveTo>
                    <a:pt x="212" y="6"/>
                  </a:moveTo>
                  <a:cubicBezTo>
                    <a:pt x="213" y="6"/>
                    <a:pt x="214" y="6"/>
                    <a:pt x="215" y="6"/>
                  </a:cubicBezTo>
                  <a:cubicBezTo>
                    <a:pt x="215" y="62"/>
                    <a:pt x="215" y="62"/>
                    <a:pt x="215" y="62"/>
                  </a:cubicBezTo>
                  <a:cubicBezTo>
                    <a:pt x="212" y="62"/>
                    <a:pt x="212" y="62"/>
                    <a:pt x="212" y="62"/>
                  </a:cubicBezTo>
                  <a:lnTo>
                    <a:pt x="212" y="6"/>
                  </a:lnTo>
                  <a:close/>
                  <a:moveTo>
                    <a:pt x="217" y="5"/>
                  </a:moveTo>
                  <a:cubicBezTo>
                    <a:pt x="218" y="5"/>
                    <a:pt x="219" y="5"/>
                    <a:pt x="220" y="4"/>
                  </a:cubicBezTo>
                  <a:cubicBezTo>
                    <a:pt x="220" y="62"/>
                    <a:pt x="220" y="62"/>
                    <a:pt x="220" y="62"/>
                  </a:cubicBezTo>
                  <a:cubicBezTo>
                    <a:pt x="217" y="62"/>
                    <a:pt x="217" y="62"/>
                    <a:pt x="217" y="62"/>
                  </a:cubicBezTo>
                  <a:lnTo>
                    <a:pt x="217" y="5"/>
                  </a:lnTo>
                  <a:close/>
                  <a:moveTo>
                    <a:pt x="222" y="4"/>
                  </a:moveTo>
                  <a:cubicBezTo>
                    <a:pt x="223" y="4"/>
                    <a:pt x="224" y="4"/>
                    <a:pt x="225" y="4"/>
                  </a:cubicBezTo>
                  <a:cubicBezTo>
                    <a:pt x="225" y="62"/>
                    <a:pt x="225" y="62"/>
                    <a:pt x="225" y="62"/>
                  </a:cubicBezTo>
                  <a:cubicBezTo>
                    <a:pt x="222" y="62"/>
                    <a:pt x="222" y="62"/>
                    <a:pt x="222" y="62"/>
                  </a:cubicBezTo>
                  <a:lnTo>
                    <a:pt x="222" y="4"/>
                  </a:lnTo>
                  <a:close/>
                  <a:moveTo>
                    <a:pt x="227" y="3"/>
                  </a:moveTo>
                  <a:cubicBezTo>
                    <a:pt x="228" y="3"/>
                    <a:pt x="229" y="3"/>
                    <a:pt x="230" y="3"/>
                  </a:cubicBezTo>
                  <a:cubicBezTo>
                    <a:pt x="230" y="62"/>
                    <a:pt x="230" y="62"/>
                    <a:pt x="230" y="62"/>
                  </a:cubicBezTo>
                  <a:cubicBezTo>
                    <a:pt x="227" y="62"/>
                    <a:pt x="227" y="62"/>
                    <a:pt x="227" y="62"/>
                  </a:cubicBezTo>
                  <a:lnTo>
                    <a:pt x="227" y="3"/>
                  </a:lnTo>
                  <a:close/>
                  <a:moveTo>
                    <a:pt x="232" y="3"/>
                  </a:moveTo>
                  <a:cubicBezTo>
                    <a:pt x="233" y="2"/>
                    <a:pt x="234" y="2"/>
                    <a:pt x="235" y="2"/>
                  </a:cubicBezTo>
                  <a:cubicBezTo>
                    <a:pt x="235" y="62"/>
                    <a:pt x="235" y="62"/>
                    <a:pt x="235" y="62"/>
                  </a:cubicBezTo>
                  <a:cubicBezTo>
                    <a:pt x="232" y="62"/>
                    <a:pt x="232" y="62"/>
                    <a:pt x="232" y="62"/>
                  </a:cubicBezTo>
                  <a:lnTo>
                    <a:pt x="232" y="3"/>
                  </a:lnTo>
                  <a:close/>
                  <a:moveTo>
                    <a:pt x="236" y="2"/>
                  </a:moveTo>
                  <a:cubicBezTo>
                    <a:pt x="238" y="2"/>
                    <a:pt x="239" y="2"/>
                    <a:pt x="239" y="2"/>
                  </a:cubicBezTo>
                  <a:cubicBezTo>
                    <a:pt x="239" y="62"/>
                    <a:pt x="239" y="62"/>
                    <a:pt x="239" y="62"/>
                  </a:cubicBezTo>
                  <a:cubicBezTo>
                    <a:pt x="236" y="62"/>
                    <a:pt x="236" y="62"/>
                    <a:pt x="236" y="62"/>
                  </a:cubicBezTo>
                  <a:lnTo>
                    <a:pt x="236" y="2"/>
                  </a:lnTo>
                  <a:close/>
                  <a:moveTo>
                    <a:pt x="241" y="2"/>
                  </a:moveTo>
                  <a:cubicBezTo>
                    <a:pt x="244" y="2"/>
                    <a:pt x="244" y="2"/>
                    <a:pt x="244" y="2"/>
                  </a:cubicBezTo>
                  <a:cubicBezTo>
                    <a:pt x="244" y="62"/>
                    <a:pt x="244" y="62"/>
                    <a:pt x="244" y="62"/>
                  </a:cubicBezTo>
                  <a:cubicBezTo>
                    <a:pt x="241" y="62"/>
                    <a:pt x="241" y="62"/>
                    <a:pt x="241" y="62"/>
                  </a:cubicBezTo>
                  <a:lnTo>
                    <a:pt x="241" y="2"/>
                  </a:lnTo>
                  <a:close/>
                  <a:moveTo>
                    <a:pt x="246" y="2"/>
                  </a:moveTo>
                  <a:cubicBezTo>
                    <a:pt x="249" y="2"/>
                    <a:pt x="249" y="2"/>
                    <a:pt x="249" y="2"/>
                  </a:cubicBezTo>
                  <a:cubicBezTo>
                    <a:pt x="249" y="62"/>
                    <a:pt x="249" y="62"/>
                    <a:pt x="249" y="62"/>
                  </a:cubicBezTo>
                  <a:cubicBezTo>
                    <a:pt x="246" y="62"/>
                    <a:pt x="246" y="62"/>
                    <a:pt x="246" y="62"/>
                  </a:cubicBezTo>
                  <a:lnTo>
                    <a:pt x="246" y="2"/>
                  </a:lnTo>
                  <a:close/>
                  <a:moveTo>
                    <a:pt x="251" y="2"/>
                  </a:moveTo>
                  <a:cubicBezTo>
                    <a:pt x="254" y="2"/>
                    <a:pt x="254" y="2"/>
                    <a:pt x="254" y="2"/>
                  </a:cubicBezTo>
                  <a:cubicBezTo>
                    <a:pt x="254" y="62"/>
                    <a:pt x="254" y="62"/>
                    <a:pt x="254" y="62"/>
                  </a:cubicBezTo>
                  <a:cubicBezTo>
                    <a:pt x="251" y="62"/>
                    <a:pt x="251" y="62"/>
                    <a:pt x="251" y="62"/>
                  </a:cubicBezTo>
                  <a:lnTo>
                    <a:pt x="251" y="2"/>
                  </a:lnTo>
                  <a:close/>
                  <a:moveTo>
                    <a:pt x="256" y="2"/>
                  </a:moveTo>
                  <a:cubicBezTo>
                    <a:pt x="259" y="2"/>
                    <a:pt x="259" y="2"/>
                    <a:pt x="259" y="2"/>
                  </a:cubicBezTo>
                  <a:cubicBezTo>
                    <a:pt x="259" y="62"/>
                    <a:pt x="259" y="62"/>
                    <a:pt x="259" y="62"/>
                  </a:cubicBezTo>
                  <a:cubicBezTo>
                    <a:pt x="256" y="62"/>
                    <a:pt x="256" y="62"/>
                    <a:pt x="256" y="62"/>
                  </a:cubicBezTo>
                  <a:lnTo>
                    <a:pt x="256" y="2"/>
                  </a:lnTo>
                  <a:close/>
                  <a:moveTo>
                    <a:pt x="260" y="2"/>
                  </a:moveTo>
                  <a:cubicBezTo>
                    <a:pt x="263" y="2"/>
                    <a:pt x="263" y="2"/>
                    <a:pt x="263" y="2"/>
                  </a:cubicBezTo>
                  <a:cubicBezTo>
                    <a:pt x="263" y="62"/>
                    <a:pt x="263" y="62"/>
                    <a:pt x="263" y="62"/>
                  </a:cubicBezTo>
                  <a:cubicBezTo>
                    <a:pt x="260" y="62"/>
                    <a:pt x="260" y="62"/>
                    <a:pt x="260" y="62"/>
                  </a:cubicBezTo>
                  <a:lnTo>
                    <a:pt x="260" y="2"/>
                  </a:lnTo>
                  <a:close/>
                  <a:moveTo>
                    <a:pt x="265" y="2"/>
                  </a:moveTo>
                  <a:cubicBezTo>
                    <a:pt x="268" y="2"/>
                    <a:pt x="268" y="2"/>
                    <a:pt x="268" y="2"/>
                  </a:cubicBezTo>
                  <a:cubicBezTo>
                    <a:pt x="268" y="62"/>
                    <a:pt x="268" y="62"/>
                    <a:pt x="268" y="62"/>
                  </a:cubicBezTo>
                  <a:cubicBezTo>
                    <a:pt x="265" y="62"/>
                    <a:pt x="265" y="62"/>
                    <a:pt x="265" y="62"/>
                  </a:cubicBezTo>
                  <a:lnTo>
                    <a:pt x="265" y="2"/>
                  </a:lnTo>
                  <a:close/>
                  <a:moveTo>
                    <a:pt x="270" y="2"/>
                  </a:moveTo>
                  <a:cubicBezTo>
                    <a:pt x="273" y="2"/>
                    <a:pt x="273" y="2"/>
                    <a:pt x="273" y="2"/>
                  </a:cubicBezTo>
                  <a:cubicBezTo>
                    <a:pt x="273" y="62"/>
                    <a:pt x="273" y="62"/>
                    <a:pt x="273" y="62"/>
                  </a:cubicBezTo>
                  <a:cubicBezTo>
                    <a:pt x="270" y="62"/>
                    <a:pt x="270" y="62"/>
                    <a:pt x="270" y="62"/>
                  </a:cubicBezTo>
                  <a:lnTo>
                    <a:pt x="270" y="2"/>
                  </a:lnTo>
                  <a:close/>
                  <a:moveTo>
                    <a:pt x="275" y="2"/>
                  </a:moveTo>
                  <a:cubicBezTo>
                    <a:pt x="278" y="2"/>
                    <a:pt x="278" y="2"/>
                    <a:pt x="278" y="2"/>
                  </a:cubicBezTo>
                  <a:cubicBezTo>
                    <a:pt x="278" y="62"/>
                    <a:pt x="278" y="62"/>
                    <a:pt x="278" y="62"/>
                  </a:cubicBezTo>
                  <a:cubicBezTo>
                    <a:pt x="275" y="62"/>
                    <a:pt x="275" y="62"/>
                    <a:pt x="275" y="62"/>
                  </a:cubicBezTo>
                  <a:lnTo>
                    <a:pt x="275" y="2"/>
                  </a:lnTo>
                  <a:close/>
                  <a:moveTo>
                    <a:pt x="280" y="2"/>
                  </a:moveTo>
                  <a:cubicBezTo>
                    <a:pt x="283" y="2"/>
                    <a:pt x="283" y="2"/>
                    <a:pt x="283" y="2"/>
                  </a:cubicBezTo>
                  <a:cubicBezTo>
                    <a:pt x="283" y="62"/>
                    <a:pt x="283" y="62"/>
                    <a:pt x="283" y="62"/>
                  </a:cubicBezTo>
                  <a:cubicBezTo>
                    <a:pt x="280" y="62"/>
                    <a:pt x="280" y="62"/>
                    <a:pt x="280" y="62"/>
                  </a:cubicBezTo>
                  <a:lnTo>
                    <a:pt x="280" y="2"/>
                  </a:lnTo>
                  <a:close/>
                  <a:moveTo>
                    <a:pt x="285" y="2"/>
                  </a:moveTo>
                  <a:cubicBezTo>
                    <a:pt x="288" y="2"/>
                    <a:pt x="288" y="2"/>
                    <a:pt x="288" y="2"/>
                  </a:cubicBezTo>
                  <a:cubicBezTo>
                    <a:pt x="288" y="62"/>
                    <a:pt x="288" y="62"/>
                    <a:pt x="288" y="62"/>
                  </a:cubicBezTo>
                  <a:cubicBezTo>
                    <a:pt x="285" y="62"/>
                    <a:pt x="285" y="62"/>
                    <a:pt x="285" y="62"/>
                  </a:cubicBezTo>
                  <a:lnTo>
                    <a:pt x="285" y="2"/>
                  </a:lnTo>
                  <a:close/>
                  <a:moveTo>
                    <a:pt x="289" y="2"/>
                  </a:moveTo>
                  <a:cubicBezTo>
                    <a:pt x="292" y="2"/>
                    <a:pt x="292" y="2"/>
                    <a:pt x="292" y="2"/>
                  </a:cubicBezTo>
                  <a:cubicBezTo>
                    <a:pt x="292" y="62"/>
                    <a:pt x="292" y="62"/>
                    <a:pt x="292" y="62"/>
                  </a:cubicBezTo>
                  <a:cubicBezTo>
                    <a:pt x="289" y="62"/>
                    <a:pt x="289" y="62"/>
                    <a:pt x="289" y="62"/>
                  </a:cubicBezTo>
                  <a:lnTo>
                    <a:pt x="289" y="2"/>
                  </a:lnTo>
                  <a:close/>
                  <a:moveTo>
                    <a:pt x="294" y="2"/>
                  </a:moveTo>
                  <a:cubicBezTo>
                    <a:pt x="297" y="2"/>
                    <a:pt x="297" y="2"/>
                    <a:pt x="297" y="2"/>
                  </a:cubicBezTo>
                  <a:cubicBezTo>
                    <a:pt x="297" y="62"/>
                    <a:pt x="297" y="62"/>
                    <a:pt x="297" y="62"/>
                  </a:cubicBezTo>
                  <a:cubicBezTo>
                    <a:pt x="294" y="62"/>
                    <a:pt x="294" y="62"/>
                    <a:pt x="294" y="62"/>
                  </a:cubicBezTo>
                  <a:lnTo>
                    <a:pt x="294" y="2"/>
                  </a:lnTo>
                  <a:close/>
                  <a:moveTo>
                    <a:pt x="299" y="2"/>
                  </a:moveTo>
                  <a:cubicBezTo>
                    <a:pt x="302" y="2"/>
                    <a:pt x="302" y="2"/>
                    <a:pt x="302" y="2"/>
                  </a:cubicBezTo>
                  <a:cubicBezTo>
                    <a:pt x="302" y="62"/>
                    <a:pt x="302" y="62"/>
                    <a:pt x="302" y="62"/>
                  </a:cubicBezTo>
                  <a:cubicBezTo>
                    <a:pt x="299" y="62"/>
                    <a:pt x="299" y="62"/>
                    <a:pt x="299" y="62"/>
                  </a:cubicBezTo>
                  <a:lnTo>
                    <a:pt x="299" y="2"/>
                  </a:lnTo>
                  <a:close/>
                  <a:moveTo>
                    <a:pt x="304" y="2"/>
                  </a:moveTo>
                  <a:cubicBezTo>
                    <a:pt x="307" y="2"/>
                    <a:pt x="307" y="2"/>
                    <a:pt x="307" y="2"/>
                  </a:cubicBezTo>
                  <a:cubicBezTo>
                    <a:pt x="307" y="62"/>
                    <a:pt x="307" y="62"/>
                    <a:pt x="307" y="62"/>
                  </a:cubicBezTo>
                  <a:cubicBezTo>
                    <a:pt x="304" y="62"/>
                    <a:pt x="304" y="62"/>
                    <a:pt x="304" y="62"/>
                  </a:cubicBezTo>
                  <a:lnTo>
                    <a:pt x="304" y="2"/>
                  </a:lnTo>
                  <a:close/>
                  <a:moveTo>
                    <a:pt x="309" y="2"/>
                  </a:moveTo>
                  <a:cubicBezTo>
                    <a:pt x="312" y="2"/>
                    <a:pt x="312" y="2"/>
                    <a:pt x="312" y="2"/>
                  </a:cubicBezTo>
                  <a:cubicBezTo>
                    <a:pt x="312" y="62"/>
                    <a:pt x="312" y="62"/>
                    <a:pt x="312" y="62"/>
                  </a:cubicBezTo>
                  <a:cubicBezTo>
                    <a:pt x="309" y="62"/>
                    <a:pt x="309" y="62"/>
                    <a:pt x="309" y="62"/>
                  </a:cubicBezTo>
                  <a:lnTo>
                    <a:pt x="309" y="2"/>
                  </a:lnTo>
                  <a:close/>
                  <a:moveTo>
                    <a:pt x="313" y="2"/>
                  </a:moveTo>
                  <a:cubicBezTo>
                    <a:pt x="316" y="2"/>
                    <a:pt x="316" y="2"/>
                    <a:pt x="316" y="2"/>
                  </a:cubicBezTo>
                  <a:cubicBezTo>
                    <a:pt x="316" y="62"/>
                    <a:pt x="316" y="62"/>
                    <a:pt x="316" y="62"/>
                  </a:cubicBezTo>
                  <a:cubicBezTo>
                    <a:pt x="313" y="62"/>
                    <a:pt x="313" y="62"/>
                    <a:pt x="313" y="62"/>
                  </a:cubicBezTo>
                  <a:lnTo>
                    <a:pt x="313" y="2"/>
                  </a:lnTo>
                  <a:close/>
                  <a:moveTo>
                    <a:pt x="318" y="2"/>
                  </a:moveTo>
                  <a:cubicBezTo>
                    <a:pt x="321" y="2"/>
                    <a:pt x="321" y="2"/>
                    <a:pt x="321" y="2"/>
                  </a:cubicBezTo>
                  <a:cubicBezTo>
                    <a:pt x="321" y="62"/>
                    <a:pt x="321" y="62"/>
                    <a:pt x="321" y="62"/>
                  </a:cubicBezTo>
                  <a:cubicBezTo>
                    <a:pt x="318" y="62"/>
                    <a:pt x="318" y="62"/>
                    <a:pt x="318" y="62"/>
                  </a:cubicBezTo>
                  <a:lnTo>
                    <a:pt x="318" y="2"/>
                  </a:lnTo>
                  <a:close/>
                  <a:moveTo>
                    <a:pt x="182" y="18"/>
                  </a:moveTo>
                  <a:cubicBezTo>
                    <a:pt x="182" y="19"/>
                    <a:pt x="182" y="19"/>
                    <a:pt x="182" y="19"/>
                  </a:cubicBezTo>
                  <a:cubicBezTo>
                    <a:pt x="181" y="19"/>
                    <a:pt x="180" y="19"/>
                    <a:pt x="179" y="19"/>
                  </a:cubicBezTo>
                  <a:cubicBezTo>
                    <a:pt x="180" y="19"/>
                    <a:pt x="181" y="18"/>
                    <a:pt x="182" y="18"/>
                  </a:cubicBezTo>
                  <a:close/>
                  <a:moveTo>
                    <a:pt x="192" y="22"/>
                  </a:moveTo>
                  <a:cubicBezTo>
                    <a:pt x="191" y="27"/>
                    <a:pt x="191" y="27"/>
                    <a:pt x="191" y="27"/>
                  </a:cubicBezTo>
                  <a:cubicBezTo>
                    <a:pt x="132" y="27"/>
                    <a:pt x="132" y="27"/>
                    <a:pt x="132" y="27"/>
                  </a:cubicBezTo>
                  <a:cubicBezTo>
                    <a:pt x="131" y="23"/>
                    <a:pt x="131" y="23"/>
                    <a:pt x="131" y="23"/>
                  </a:cubicBezTo>
                  <a:cubicBezTo>
                    <a:pt x="137" y="22"/>
                    <a:pt x="166" y="18"/>
                    <a:pt x="192" y="22"/>
                  </a:cubicBezTo>
                  <a:close/>
                  <a:moveTo>
                    <a:pt x="151" y="19"/>
                  </a:moveTo>
                  <a:cubicBezTo>
                    <a:pt x="151" y="18"/>
                    <a:pt x="151" y="18"/>
                    <a:pt x="151" y="18"/>
                  </a:cubicBezTo>
                  <a:cubicBezTo>
                    <a:pt x="152" y="19"/>
                    <a:pt x="152" y="19"/>
                    <a:pt x="152" y="19"/>
                  </a:cubicBezTo>
                  <a:cubicBezTo>
                    <a:pt x="152" y="19"/>
                    <a:pt x="152" y="19"/>
                    <a:pt x="151" y="19"/>
                  </a:cubicBezTo>
                  <a:close/>
                  <a:moveTo>
                    <a:pt x="95" y="2"/>
                  </a:moveTo>
                  <a:cubicBezTo>
                    <a:pt x="113" y="62"/>
                    <a:pt x="113" y="62"/>
                    <a:pt x="113" y="62"/>
                  </a:cubicBezTo>
                  <a:cubicBezTo>
                    <a:pt x="110" y="62"/>
                    <a:pt x="110" y="62"/>
                    <a:pt x="110" y="62"/>
                  </a:cubicBezTo>
                  <a:cubicBezTo>
                    <a:pt x="92" y="2"/>
                    <a:pt x="92" y="2"/>
                    <a:pt x="92" y="2"/>
                  </a:cubicBezTo>
                  <a:cubicBezTo>
                    <a:pt x="93" y="2"/>
                    <a:pt x="94" y="2"/>
                    <a:pt x="95" y="2"/>
                  </a:cubicBezTo>
                  <a:close/>
                  <a:moveTo>
                    <a:pt x="2" y="2"/>
                  </a:moveTo>
                  <a:cubicBezTo>
                    <a:pt x="90" y="2"/>
                    <a:pt x="90" y="2"/>
                    <a:pt x="90" y="2"/>
                  </a:cubicBezTo>
                  <a:cubicBezTo>
                    <a:pt x="108" y="62"/>
                    <a:pt x="108" y="62"/>
                    <a:pt x="108" y="62"/>
                  </a:cubicBezTo>
                  <a:cubicBezTo>
                    <a:pt x="2" y="62"/>
                    <a:pt x="2" y="62"/>
                    <a:pt x="2" y="62"/>
                  </a:cubicBezTo>
                  <a:lnTo>
                    <a:pt x="2" y="2"/>
                  </a:lnTo>
                  <a:close/>
                  <a:moveTo>
                    <a:pt x="115" y="62"/>
                  </a:moveTo>
                  <a:cubicBezTo>
                    <a:pt x="97" y="2"/>
                    <a:pt x="97" y="2"/>
                    <a:pt x="97" y="2"/>
                  </a:cubicBezTo>
                  <a:cubicBezTo>
                    <a:pt x="98" y="2"/>
                    <a:pt x="99" y="3"/>
                    <a:pt x="100" y="3"/>
                  </a:cubicBezTo>
                  <a:cubicBezTo>
                    <a:pt x="100" y="3"/>
                    <a:pt x="100" y="3"/>
                    <a:pt x="100" y="3"/>
                  </a:cubicBezTo>
                  <a:cubicBezTo>
                    <a:pt x="118" y="62"/>
                    <a:pt x="118" y="62"/>
                    <a:pt x="118" y="62"/>
                  </a:cubicBezTo>
                  <a:cubicBezTo>
                    <a:pt x="118" y="62"/>
                    <a:pt x="118" y="62"/>
                    <a:pt x="118" y="62"/>
                  </a:cubicBezTo>
                  <a:lnTo>
                    <a:pt x="115" y="62"/>
                  </a:lnTo>
                  <a:close/>
                  <a:moveTo>
                    <a:pt x="129" y="55"/>
                  </a:moveTo>
                  <a:cubicBezTo>
                    <a:pt x="129" y="55"/>
                    <a:pt x="129" y="55"/>
                    <a:pt x="129" y="55"/>
                  </a:cubicBezTo>
                  <a:cubicBezTo>
                    <a:pt x="193" y="55"/>
                    <a:pt x="193" y="55"/>
                    <a:pt x="193" y="55"/>
                  </a:cubicBezTo>
                  <a:cubicBezTo>
                    <a:pt x="194" y="55"/>
                    <a:pt x="194" y="55"/>
                    <a:pt x="194" y="55"/>
                  </a:cubicBezTo>
                  <a:cubicBezTo>
                    <a:pt x="196" y="57"/>
                    <a:pt x="196" y="57"/>
                    <a:pt x="196" y="57"/>
                  </a:cubicBezTo>
                  <a:cubicBezTo>
                    <a:pt x="196" y="57"/>
                    <a:pt x="196" y="58"/>
                    <a:pt x="196" y="58"/>
                  </a:cubicBezTo>
                  <a:cubicBezTo>
                    <a:pt x="126" y="58"/>
                    <a:pt x="126" y="58"/>
                    <a:pt x="126" y="58"/>
                  </a:cubicBezTo>
                  <a:lnTo>
                    <a:pt x="129"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21">
              <a:extLst>
                <a:ext uri="{FF2B5EF4-FFF2-40B4-BE49-F238E27FC236}">
                  <a16:creationId xmlns:a16="http://schemas.microsoft.com/office/drawing/2014/main" id="{79A82C5C-2AAA-BC20-BCC9-115C600E9018}"/>
                </a:ext>
              </a:extLst>
            </p:cNvPr>
            <p:cNvSpPr>
              <a:spLocks noEditPoints="1"/>
            </p:cNvSpPr>
            <p:nvPr userDrawn="1"/>
          </p:nvSpPr>
          <p:spPr bwMode="auto">
            <a:xfrm>
              <a:off x="-6350" y="4583113"/>
              <a:ext cx="2128838" cy="265113"/>
            </a:xfrm>
            <a:custGeom>
              <a:avLst/>
              <a:gdLst>
                <a:gd name="T0" fmla="*/ 1332 w 1341"/>
                <a:gd name="T1" fmla="*/ 163 h 167"/>
                <a:gd name="T2" fmla="*/ 1332 w 1341"/>
                <a:gd name="T3" fmla="*/ 163 h 167"/>
                <a:gd name="T4" fmla="*/ 1336 w 1341"/>
                <a:gd name="T5" fmla="*/ 163 h 167"/>
                <a:gd name="T6" fmla="*/ 1328 w 1341"/>
                <a:gd name="T7" fmla="*/ 61 h 167"/>
                <a:gd name="T8" fmla="*/ 1101 w 1341"/>
                <a:gd name="T9" fmla="*/ 0 h 167"/>
                <a:gd name="T10" fmla="*/ 940 w 1341"/>
                <a:gd name="T11" fmla="*/ 61 h 167"/>
                <a:gd name="T12" fmla="*/ 853 w 1341"/>
                <a:gd name="T13" fmla="*/ 0 h 167"/>
                <a:gd name="T14" fmla="*/ 692 w 1341"/>
                <a:gd name="T15" fmla="*/ 61 h 167"/>
                <a:gd name="T16" fmla="*/ 600 w 1341"/>
                <a:gd name="T17" fmla="*/ 4 h 167"/>
                <a:gd name="T18" fmla="*/ 439 w 1341"/>
                <a:gd name="T19" fmla="*/ 61 h 167"/>
                <a:gd name="T20" fmla="*/ 352 w 1341"/>
                <a:gd name="T21" fmla="*/ 4 h 167"/>
                <a:gd name="T22" fmla="*/ 191 w 1341"/>
                <a:gd name="T23" fmla="*/ 61 h 167"/>
                <a:gd name="T24" fmla="*/ 0 w 1341"/>
                <a:gd name="T25" fmla="*/ 167 h 167"/>
                <a:gd name="T26" fmla="*/ 605 w 1341"/>
                <a:gd name="T27" fmla="*/ 150 h 167"/>
                <a:gd name="T28" fmla="*/ 1319 w 1341"/>
                <a:gd name="T29" fmla="*/ 70 h 167"/>
                <a:gd name="T30" fmla="*/ 1101 w 1341"/>
                <a:gd name="T31" fmla="*/ 158 h 167"/>
                <a:gd name="T32" fmla="*/ 1319 w 1341"/>
                <a:gd name="T33" fmla="*/ 70 h 167"/>
                <a:gd name="T34" fmla="*/ 1092 w 1341"/>
                <a:gd name="T35" fmla="*/ 8 h 167"/>
                <a:gd name="T36" fmla="*/ 949 w 1341"/>
                <a:gd name="T37" fmla="*/ 154 h 167"/>
                <a:gd name="T38" fmla="*/ 940 w 1341"/>
                <a:gd name="T39" fmla="*/ 70 h 167"/>
                <a:gd name="T40" fmla="*/ 853 w 1341"/>
                <a:gd name="T41" fmla="*/ 158 h 167"/>
                <a:gd name="T42" fmla="*/ 940 w 1341"/>
                <a:gd name="T43" fmla="*/ 70 h 167"/>
                <a:gd name="T44" fmla="*/ 844 w 1341"/>
                <a:gd name="T45" fmla="*/ 8 h 167"/>
                <a:gd name="T46" fmla="*/ 696 w 1341"/>
                <a:gd name="T47" fmla="*/ 154 h 167"/>
                <a:gd name="T48" fmla="*/ 692 w 1341"/>
                <a:gd name="T49" fmla="*/ 70 h 167"/>
                <a:gd name="T50" fmla="*/ 600 w 1341"/>
                <a:gd name="T51" fmla="*/ 158 h 167"/>
                <a:gd name="T52" fmla="*/ 692 w 1341"/>
                <a:gd name="T53" fmla="*/ 70 h 167"/>
                <a:gd name="T54" fmla="*/ 592 w 1341"/>
                <a:gd name="T55" fmla="*/ 13 h 167"/>
                <a:gd name="T56" fmla="*/ 587 w 1341"/>
                <a:gd name="T57" fmla="*/ 158 h 167"/>
                <a:gd name="T58" fmla="*/ 448 w 1341"/>
                <a:gd name="T59" fmla="*/ 13 h 167"/>
                <a:gd name="T60" fmla="*/ 439 w 1341"/>
                <a:gd name="T61" fmla="*/ 158 h 167"/>
                <a:gd name="T62" fmla="*/ 352 w 1341"/>
                <a:gd name="T63" fmla="*/ 70 h 167"/>
                <a:gd name="T64" fmla="*/ 196 w 1341"/>
                <a:gd name="T65" fmla="*/ 13 h 167"/>
                <a:gd name="T66" fmla="*/ 344 w 1341"/>
                <a:gd name="T67" fmla="*/ 158 h 167"/>
                <a:gd name="T68" fmla="*/ 196 w 1341"/>
                <a:gd name="T69" fmla="*/ 13 h 167"/>
                <a:gd name="T70" fmla="*/ 191 w 1341"/>
                <a:gd name="T71" fmla="*/ 70 h 167"/>
                <a:gd name="T72" fmla="*/ 8 w 1341"/>
                <a:gd name="T73" fmla="*/ 15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41" h="167">
                  <a:moveTo>
                    <a:pt x="600" y="167"/>
                  </a:moveTo>
                  <a:lnTo>
                    <a:pt x="1332" y="163"/>
                  </a:lnTo>
                  <a:lnTo>
                    <a:pt x="1332" y="163"/>
                  </a:lnTo>
                  <a:lnTo>
                    <a:pt x="1332" y="163"/>
                  </a:lnTo>
                  <a:lnTo>
                    <a:pt x="1336" y="163"/>
                  </a:lnTo>
                  <a:lnTo>
                    <a:pt x="1336" y="163"/>
                  </a:lnTo>
                  <a:lnTo>
                    <a:pt x="1341" y="163"/>
                  </a:lnTo>
                  <a:lnTo>
                    <a:pt x="1328" y="61"/>
                  </a:lnTo>
                  <a:lnTo>
                    <a:pt x="1101" y="61"/>
                  </a:lnTo>
                  <a:lnTo>
                    <a:pt x="1101" y="0"/>
                  </a:lnTo>
                  <a:lnTo>
                    <a:pt x="940" y="0"/>
                  </a:lnTo>
                  <a:lnTo>
                    <a:pt x="940" y="61"/>
                  </a:lnTo>
                  <a:lnTo>
                    <a:pt x="853" y="61"/>
                  </a:lnTo>
                  <a:lnTo>
                    <a:pt x="853" y="0"/>
                  </a:lnTo>
                  <a:lnTo>
                    <a:pt x="692" y="0"/>
                  </a:lnTo>
                  <a:lnTo>
                    <a:pt x="692" y="61"/>
                  </a:lnTo>
                  <a:lnTo>
                    <a:pt x="600" y="61"/>
                  </a:lnTo>
                  <a:lnTo>
                    <a:pt x="600" y="4"/>
                  </a:lnTo>
                  <a:lnTo>
                    <a:pt x="439" y="4"/>
                  </a:lnTo>
                  <a:lnTo>
                    <a:pt x="439" y="61"/>
                  </a:lnTo>
                  <a:lnTo>
                    <a:pt x="352" y="61"/>
                  </a:lnTo>
                  <a:lnTo>
                    <a:pt x="352" y="4"/>
                  </a:lnTo>
                  <a:lnTo>
                    <a:pt x="191" y="4"/>
                  </a:lnTo>
                  <a:lnTo>
                    <a:pt x="191" y="61"/>
                  </a:lnTo>
                  <a:lnTo>
                    <a:pt x="26" y="61"/>
                  </a:lnTo>
                  <a:lnTo>
                    <a:pt x="0" y="167"/>
                  </a:lnTo>
                  <a:lnTo>
                    <a:pt x="587" y="167"/>
                  </a:lnTo>
                  <a:lnTo>
                    <a:pt x="605" y="150"/>
                  </a:lnTo>
                  <a:lnTo>
                    <a:pt x="600" y="167"/>
                  </a:lnTo>
                  <a:close/>
                  <a:moveTo>
                    <a:pt x="1319" y="70"/>
                  </a:moveTo>
                  <a:lnTo>
                    <a:pt x="1332" y="154"/>
                  </a:lnTo>
                  <a:lnTo>
                    <a:pt x="1101" y="158"/>
                  </a:lnTo>
                  <a:lnTo>
                    <a:pt x="1101" y="70"/>
                  </a:lnTo>
                  <a:lnTo>
                    <a:pt x="1319" y="70"/>
                  </a:lnTo>
                  <a:close/>
                  <a:moveTo>
                    <a:pt x="949" y="8"/>
                  </a:moveTo>
                  <a:lnTo>
                    <a:pt x="1092" y="8"/>
                  </a:lnTo>
                  <a:lnTo>
                    <a:pt x="1092" y="154"/>
                  </a:lnTo>
                  <a:lnTo>
                    <a:pt x="949" y="154"/>
                  </a:lnTo>
                  <a:lnTo>
                    <a:pt x="949" y="8"/>
                  </a:lnTo>
                  <a:close/>
                  <a:moveTo>
                    <a:pt x="940" y="70"/>
                  </a:moveTo>
                  <a:lnTo>
                    <a:pt x="940" y="158"/>
                  </a:lnTo>
                  <a:lnTo>
                    <a:pt x="853" y="158"/>
                  </a:lnTo>
                  <a:lnTo>
                    <a:pt x="853" y="70"/>
                  </a:lnTo>
                  <a:lnTo>
                    <a:pt x="940" y="70"/>
                  </a:lnTo>
                  <a:close/>
                  <a:moveTo>
                    <a:pt x="696" y="8"/>
                  </a:moveTo>
                  <a:lnTo>
                    <a:pt x="844" y="8"/>
                  </a:lnTo>
                  <a:lnTo>
                    <a:pt x="844" y="154"/>
                  </a:lnTo>
                  <a:lnTo>
                    <a:pt x="696" y="154"/>
                  </a:lnTo>
                  <a:lnTo>
                    <a:pt x="696" y="8"/>
                  </a:lnTo>
                  <a:close/>
                  <a:moveTo>
                    <a:pt x="692" y="70"/>
                  </a:moveTo>
                  <a:lnTo>
                    <a:pt x="692" y="158"/>
                  </a:lnTo>
                  <a:lnTo>
                    <a:pt x="600" y="158"/>
                  </a:lnTo>
                  <a:lnTo>
                    <a:pt x="600" y="70"/>
                  </a:lnTo>
                  <a:lnTo>
                    <a:pt x="692" y="70"/>
                  </a:lnTo>
                  <a:close/>
                  <a:moveTo>
                    <a:pt x="448" y="13"/>
                  </a:moveTo>
                  <a:lnTo>
                    <a:pt x="592" y="13"/>
                  </a:lnTo>
                  <a:lnTo>
                    <a:pt x="592" y="158"/>
                  </a:lnTo>
                  <a:lnTo>
                    <a:pt x="587" y="158"/>
                  </a:lnTo>
                  <a:lnTo>
                    <a:pt x="448" y="158"/>
                  </a:lnTo>
                  <a:lnTo>
                    <a:pt x="448" y="13"/>
                  </a:lnTo>
                  <a:close/>
                  <a:moveTo>
                    <a:pt x="439" y="70"/>
                  </a:moveTo>
                  <a:lnTo>
                    <a:pt x="439" y="158"/>
                  </a:lnTo>
                  <a:lnTo>
                    <a:pt x="352" y="158"/>
                  </a:lnTo>
                  <a:lnTo>
                    <a:pt x="352" y="70"/>
                  </a:lnTo>
                  <a:lnTo>
                    <a:pt x="439" y="70"/>
                  </a:lnTo>
                  <a:close/>
                  <a:moveTo>
                    <a:pt x="196" y="13"/>
                  </a:moveTo>
                  <a:lnTo>
                    <a:pt x="344" y="13"/>
                  </a:lnTo>
                  <a:lnTo>
                    <a:pt x="344" y="158"/>
                  </a:lnTo>
                  <a:lnTo>
                    <a:pt x="196" y="158"/>
                  </a:lnTo>
                  <a:lnTo>
                    <a:pt x="196" y="13"/>
                  </a:lnTo>
                  <a:close/>
                  <a:moveTo>
                    <a:pt x="30" y="70"/>
                  </a:moveTo>
                  <a:lnTo>
                    <a:pt x="191" y="70"/>
                  </a:lnTo>
                  <a:lnTo>
                    <a:pt x="191" y="158"/>
                  </a:lnTo>
                  <a:lnTo>
                    <a:pt x="8" y="158"/>
                  </a:lnTo>
                  <a:lnTo>
                    <a:pt x="3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22">
              <a:extLst>
                <a:ext uri="{FF2B5EF4-FFF2-40B4-BE49-F238E27FC236}">
                  <a16:creationId xmlns:a16="http://schemas.microsoft.com/office/drawing/2014/main" id="{77D5BA2A-171B-9A5F-1B60-394F3657B1F2}"/>
                </a:ext>
              </a:extLst>
            </p:cNvPr>
            <p:cNvSpPr>
              <a:spLocks noEditPoints="1"/>
            </p:cNvSpPr>
            <p:nvPr userDrawn="1"/>
          </p:nvSpPr>
          <p:spPr bwMode="auto">
            <a:xfrm>
              <a:off x="366713" y="4630738"/>
              <a:ext cx="103188" cy="176213"/>
            </a:xfrm>
            <a:custGeom>
              <a:avLst/>
              <a:gdLst>
                <a:gd name="T0" fmla="*/ 13 w 15"/>
                <a:gd name="T1" fmla="*/ 8 h 25"/>
                <a:gd name="T2" fmla="*/ 11 w 15"/>
                <a:gd name="T3" fmla="*/ 9 h 25"/>
                <a:gd name="T4" fmla="*/ 10 w 15"/>
                <a:gd name="T5" fmla="*/ 10 h 25"/>
                <a:gd name="T6" fmla="*/ 7 w 15"/>
                <a:gd name="T7" fmla="*/ 13 h 25"/>
                <a:gd name="T8" fmla="*/ 6 w 15"/>
                <a:gd name="T9" fmla="*/ 13 h 25"/>
                <a:gd name="T10" fmla="*/ 8 w 15"/>
                <a:gd name="T11" fmla="*/ 11 h 25"/>
                <a:gd name="T12" fmla="*/ 11 w 15"/>
                <a:gd name="T13" fmla="*/ 7 h 25"/>
                <a:gd name="T14" fmla="*/ 12 w 15"/>
                <a:gd name="T15" fmla="*/ 5 h 25"/>
                <a:gd name="T16" fmla="*/ 11 w 15"/>
                <a:gd name="T17" fmla="*/ 4 h 25"/>
                <a:gd name="T18" fmla="*/ 10 w 15"/>
                <a:gd name="T19" fmla="*/ 2 h 25"/>
                <a:gd name="T20" fmla="*/ 9 w 15"/>
                <a:gd name="T21" fmla="*/ 1 h 25"/>
                <a:gd name="T22" fmla="*/ 7 w 15"/>
                <a:gd name="T23" fmla="*/ 1 h 25"/>
                <a:gd name="T24" fmla="*/ 7 w 15"/>
                <a:gd name="T25" fmla="*/ 2 h 25"/>
                <a:gd name="T26" fmla="*/ 7 w 15"/>
                <a:gd name="T27" fmla="*/ 5 h 25"/>
                <a:gd name="T28" fmla="*/ 7 w 15"/>
                <a:gd name="T29" fmla="*/ 6 h 25"/>
                <a:gd name="T30" fmla="*/ 7 w 15"/>
                <a:gd name="T31" fmla="*/ 9 h 25"/>
                <a:gd name="T32" fmla="*/ 4 w 15"/>
                <a:gd name="T33" fmla="*/ 11 h 25"/>
                <a:gd name="T34" fmla="*/ 3 w 15"/>
                <a:gd name="T35" fmla="*/ 12 h 25"/>
                <a:gd name="T36" fmla="*/ 4 w 15"/>
                <a:gd name="T37" fmla="*/ 13 h 25"/>
                <a:gd name="T38" fmla="*/ 5 w 15"/>
                <a:gd name="T39" fmla="*/ 13 h 25"/>
                <a:gd name="T40" fmla="*/ 4 w 15"/>
                <a:gd name="T41" fmla="*/ 15 h 25"/>
                <a:gd name="T42" fmla="*/ 3 w 15"/>
                <a:gd name="T43" fmla="*/ 17 h 25"/>
                <a:gd name="T44" fmla="*/ 1 w 15"/>
                <a:gd name="T45" fmla="*/ 20 h 25"/>
                <a:gd name="T46" fmla="*/ 0 w 15"/>
                <a:gd name="T47" fmla="*/ 20 h 25"/>
                <a:gd name="T48" fmla="*/ 1 w 15"/>
                <a:gd name="T49" fmla="*/ 22 h 25"/>
                <a:gd name="T50" fmla="*/ 2 w 15"/>
                <a:gd name="T51" fmla="*/ 25 h 25"/>
                <a:gd name="T52" fmla="*/ 4 w 15"/>
                <a:gd name="T53" fmla="*/ 23 h 25"/>
                <a:gd name="T54" fmla="*/ 4 w 15"/>
                <a:gd name="T55" fmla="*/ 22 h 25"/>
                <a:gd name="T56" fmla="*/ 3 w 15"/>
                <a:gd name="T57" fmla="*/ 20 h 25"/>
                <a:gd name="T58" fmla="*/ 5 w 15"/>
                <a:gd name="T59" fmla="*/ 18 h 25"/>
                <a:gd name="T60" fmla="*/ 6 w 15"/>
                <a:gd name="T61" fmla="*/ 20 h 25"/>
                <a:gd name="T62" fmla="*/ 7 w 15"/>
                <a:gd name="T63" fmla="*/ 21 h 25"/>
                <a:gd name="T64" fmla="*/ 6 w 15"/>
                <a:gd name="T65" fmla="*/ 22 h 25"/>
                <a:gd name="T66" fmla="*/ 7 w 15"/>
                <a:gd name="T67" fmla="*/ 23 h 25"/>
                <a:gd name="T68" fmla="*/ 8 w 15"/>
                <a:gd name="T69" fmla="*/ 24 h 25"/>
                <a:gd name="T70" fmla="*/ 9 w 15"/>
                <a:gd name="T71" fmla="*/ 23 h 25"/>
                <a:gd name="T72" fmla="*/ 11 w 15"/>
                <a:gd name="T73" fmla="*/ 21 h 25"/>
                <a:gd name="T74" fmla="*/ 13 w 15"/>
                <a:gd name="T75" fmla="*/ 22 h 25"/>
                <a:gd name="T76" fmla="*/ 14 w 15"/>
                <a:gd name="T77" fmla="*/ 18 h 25"/>
                <a:gd name="T78" fmla="*/ 14 w 15"/>
                <a:gd name="T79" fmla="*/ 17 h 25"/>
                <a:gd name="T80" fmla="*/ 14 w 15"/>
                <a:gd name="T81" fmla="*/ 13 h 25"/>
                <a:gd name="T82" fmla="*/ 15 w 15"/>
                <a:gd name="T83" fmla="*/ 10 h 25"/>
                <a:gd name="T84" fmla="*/ 14 w 15"/>
                <a:gd name="T85" fmla="*/ 8 h 25"/>
                <a:gd name="T86" fmla="*/ 8 w 15"/>
                <a:gd name="T87" fmla="*/ 15 h 25"/>
                <a:gd name="T88" fmla="*/ 8 w 15"/>
                <a:gd name="T89" fmla="*/ 17 h 25"/>
                <a:gd name="T90" fmla="*/ 7 w 15"/>
                <a:gd name="T91" fmla="*/ 18 h 25"/>
                <a:gd name="T92" fmla="*/ 7 w 15"/>
                <a:gd name="T93" fmla="*/ 16 h 25"/>
                <a:gd name="T94" fmla="*/ 7 w 15"/>
                <a:gd name="T95" fmla="*/ 14 h 25"/>
                <a:gd name="T96" fmla="*/ 8 w 15"/>
                <a:gd name="T97" fmla="*/ 14 h 25"/>
                <a:gd name="T98" fmla="*/ 9 w 15"/>
                <a:gd name="T99" fmla="*/ 14 h 25"/>
                <a:gd name="T100" fmla="*/ 11 w 15"/>
                <a:gd name="T101" fmla="*/ 14 h 25"/>
                <a:gd name="T102" fmla="*/ 11 w 15"/>
                <a:gd name="T103" fmla="*/ 16 h 25"/>
                <a:gd name="T104" fmla="*/ 11 w 15"/>
                <a:gd name="T105" fmla="*/ 20 h 25"/>
                <a:gd name="T106" fmla="*/ 10 w 15"/>
                <a:gd name="T107" fmla="*/ 19 h 25"/>
                <a:gd name="T108" fmla="*/ 9 w 15"/>
                <a:gd name="T109" fmla="*/ 18 h 25"/>
                <a:gd name="T110" fmla="*/ 9 w 15"/>
                <a:gd name="T111" fmla="*/ 16 h 25"/>
                <a:gd name="T112" fmla="*/ 10 w 15"/>
                <a:gd name="T113" fmla="*/ 13 h 25"/>
                <a:gd name="T114" fmla="*/ 10 w 15"/>
                <a:gd name="T115" fmla="*/ 11 h 25"/>
                <a:gd name="T116" fmla="*/ 12 w 15"/>
                <a:gd name="T117" fmla="*/ 10 h 25"/>
                <a:gd name="T118" fmla="*/ 11 w 15"/>
                <a:gd name="T119"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 h="25">
                  <a:moveTo>
                    <a:pt x="14" y="8"/>
                  </a:moveTo>
                  <a:cubicBezTo>
                    <a:pt x="14" y="8"/>
                    <a:pt x="13" y="8"/>
                    <a:pt x="13" y="8"/>
                  </a:cubicBezTo>
                  <a:cubicBezTo>
                    <a:pt x="13" y="8"/>
                    <a:pt x="12" y="8"/>
                    <a:pt x="12" y="8"/>
                  </a:cubicBezTo>
                  <a:cubicBezTo>
                    <a:pt x="12" y="8"/>
                    <a:pt x="11" y="8"/>
                    <a:pt x="11" y="9"/>
                  </a:cubicBezTo>
                  <a:cubicBezTo>
                    <a:pt x="11" y="9"/>
                    <a:pt x="11" y="9"/>
                    <a:pt x="11" y="10"/>
                  </a:cubicBezTo>
                  <a:cubicBezTo>
                    <a:pt x="10" y="10"/>
                    <a:pt x="10" y="10"/>
                    <a:pt x="10" y="10"/>
                  </a:cubicBezTo>
                  <a:cubicBezTo>
                    <a:pt x="10" y="10"/>
                    <a:pt x="10" y="10"/>
                    <a:pt x="10" y="11"/>
                  </a:cubicBezTo>
                  <a:cubicBezTo>
                    <a:pt x="9" y="11"/>
                    <a:pt x="8" y="12"/>
                    <a:pt x="7" y="13"/>
                  </a:cubicBezTo>
                  <a:cubicBezTo>
                    <a:pt x="7" y="13"/>
                    <a:pt x="7" y="13"/>
                    <a:pt x="7" y="14"/>
                  </a:cubicBezTo>
                  <a:cubicBezTo>
                    <a:pt x="7" y="14"/>
                    <a:pt x="7" y="13"/>
                    <a:pt x="6" y="13"/>
                  </a:cubicBezTo>
                  <a:cubicBezTo>
                    <a:pt x="7" y="13"/>
                    <a:pt x="7" y="12"/>
                    <a:pt x="7" y="12"/>
                  </a:cubicBezTo>
                  <a:cubicBezTo>
                    <a:pt x="7" y="11"/>
                    <a:pt x="7" y="11"/>
                    <a:pt x="8" y="11"/>
                  </a:cubicBezTo>
                  <a:cubicBezTo>
                    <a:pt x="8" y="10"/>
                    <a:pt x="8" y="10"/>
                    <a:pt x="8" y="10"/>
                  </a:cubicBezTo>
                  <a:cubicBezTo>
                    <a:pt x="9" y="9"/>
                    <a:pt x="10" y="8"/>
                    <a:pt x="11" y="7"/>
                  </a:cubicBezTo>
                  <a:cubicBezTo>
                    <a:pt x="11" y="7"/>
                    <a:pt x="12" y="7"/>
                    <a:pt x="12" y="6"/>
                  </a:cubicBezTo>
                  <a:cubicBezTo>
                    <a:pt x="12" y="6"/>
                    <a:pt x="12" y="6"/>
                    <a:pt x="12" y="5"/>
                  </a:cubicBezTo>
                  <a:cubicBezTo>
                    <a:pt x="11" y="5"/>
                    <a:pt x="11" y="6"/>
                    <a:pt x="10" y="5"/>
                  </a:cubicBezTo>
                  <a:cubicBezTo>
                    <a:pt x="10" y="5"/>
                    <a:pt x="11" y="4"/>
                    <a:pt x="11" y="4"/>
                  </a:cubicBezTo>
                  <a:cubicBezTo>
                    <a:pt x="11" y="3"/>
                    <a:pt x="11" y="3"/>
                    <a:pt x="11" y="3"/>
                  </a:cubicBezTo>
                  <a:cubicBezTo>
                    <a:pt x="10" y="3"/>
                    <a:pt x="10" y="3"/>
                    <a:pt x="10" y="2"/>
                  </a:cubicBezTo>
                  <a:cubicBezTo>
                    <a:pt x="9" y="2"/>
                    <a:pt x="9" y="2"/>
                    <a:pt x="9" y="2"/>
                  </a:cubicBezTo>
                  <a:cubicBezTo>
                    <a:pt x="9" y="2"/>
                    <a:pt x="9" y="1"/>
                    <a:pt x="9" y="1"/>
                  </a:cubicBezTo>
                  <a:cubicBezTo>
                    <a:pt x="9" y="0"/>
                    <a:pt x="8" y="0"/>
                    <a:pt x="7" y="1"/>
                  </a:cubicBezTo>
                  <a:cubicBezTo>
                    <a:pt x="7" y="1"/>
                    <a:pt x="7" y="1"/>
                    <a:pt x="7" y="1"/>
                  </a:cubicBezTo>
                  <a:cubicBezTo>
                    <a:pt x="7" y="1"/>
                    <a:pt x="7" y="2"/>
                    <a:pt x="7" y="2"/>
                  </a:cubicBezTo>
                  <a:cubicBezTo>
                    <a:pt x="7" y="2"/>
                    <a:pt x="7" y="2"/>
                    <a:pt x="7" y="2"/>
                  </a:cubicBezTo>
                  <a:cubicBezTo>
                    <a:pt x="7" y="3"/>
                    <a:pt x="7" y="4"/>
                    <a:pt x="7" y="4"/>
                  </a:cubicBezTo>
                  <a:cubicBezTo>
                    <a:pt x="7" y="4"/>
                    <a:pt x="7" y="4"/>
                    <a:pt x="7" y="5"/>
                  </a:cubicBezTo>
                  <a:cubicBezTo>
                    <a:pt x="7" y="5"/>
                    <a:pt x="7" y="5"/>
                    <a:pt x="7" y="5"/>
                  </a:cubicBezTo>
                  <a:cubicBezTo>
                    <a:pt x="7" y="6"/>
                    <a:pt x="7" y="6"/>
                    <a:pt x="7" y="6"/>
                  </a:cubicBezTo>
                  <a:cubicBezTo>
                    <a:pt x="7" y="6"/>
                    <a:pt x="7" y="6"/>
                    <a:pt x="7" y="7"/>
                  </a:cubicBezTo>
                  <a:cubicBezTo>
                    <a:pt x="7" y="8"/>
                    <a:pt x="7" y="8"/>
                    <a:pt x="7" y="9"/>
                  </a:cubicBezTo>
                  <a:cubicBezTo>
                    <a:pt x="7" y="9"/>
                    <a:pt x="6" y="9"/>
                    <a:pt x="6" y="9"/>
                  </a:cubicBezTo>
                  <a:cubicBezTo>
                    <a:pt x="5" y="10"/>
                    <a:pt x="4" y="11"/>
                    <a:pt x="4" y="11"/>
                  </a:cubicBezTo>
                  <a:cubicBezTo>
                    <a:pt x="4" y="11"/>
                    <a:pt x="3" y="12"/>
                    <a:pt x="3" y="12"/>
                  </a:cubicBezTo>
                  <a:cubicBezTo>
                    <a:pt x="3" y="12"/>
                    <a:pt x="3" y="12"/>
                    <a:pt x="3" y="12"/>
                  </a:cubicBezTo>
                  <a:cubicBezTo>
                    <a:pt x="3" y="12"/>
                    <a:pt x="3" y="13"/>
                    <a:pt x="3" y="13"/>
                  </a:cubicBezTo>
                  <a:cubicBezTo>
                    <a:pt x="3" y="13"/>
                    <a:pt x="4" y="13"/>
                    <a:pt x="4" y="13"/>
                  </a:cubicBezTo>
                  <a:cubicBezTo>
                    <a:pt x="4" y="13"/>
                    <a:pt x="4" y="13"/>
                    <a:pt x="5" y="13"/>
                  </a:cubicBezTo>
                  <a:cubicBezTo>
                    <a:pt x="5" y="13"/>
                    <a:pt x="5" y="13"/>
                    <a:pt x="5" y="13"/>
                  </a:cubicBezTo>
                  <a:cubicBezTo>
                    <a:pt x="6" y="13"/>
                    <a:pt x="6" y="14"/>
                    <a:pt x="6" y="14"/>
                  </a:cubicBezTo>
                  <a:cubicBezTo>
                    <a:pt x="6" y="15"/>
                    <a:pt x="5" y="15"/>
                    <a:pt x="4" y="15"/>
                  </a:cubicBezTo>
                  <a:cubicBezTo>
                    <a:pt x="4" y="16"/>
                    <a:pt x="5" y="16"/>
                    <a:pt x="5" y="16"/>
                  </a:cubicBezTo>
                  <a:cubicBezTo>
                    <a:pt x="4" y="16"/>
                    <a:pt x="4" y="17"/>
                    <a:pt x="3" y="17"/>
                  </a:cubicBezTo>
                  <a:cubicBezTo>
                    <a:pt x="3" y="17"/>
                    <a:pt x="3" y="18"/>
                    <a:pt x="3" y="18"/>
                  </a:cubicBezTo>
                  <a:cubicBezTo>
                    <a:pt x="2" y="19"/>
                    <a:pt x="2" y="19"/>
                    <a:pt x="1" y="20"/>
                  </a:cubicBezTo>
                  <a:cubicBezTo>
                    <a:pt x="1" y="19"/>
                    <a:pt x="1" y="19"/>
                    <a:pt x="1" y="18"/>
                  </a:cubicBezTo>
                  <a:cubicBezTo>
                    <a:pt x="0" y="19"/>
                    <a:pt x="0" y="19"/>
                    <a:pt x="0" y="20"/>
                  </a:cubicBezTo>
                  <a:cubicBezTo>
                    <a:pt x="0" y="20"/>
                    <a:pt x="0" y="21"/>
                    <a:pt x="0" y="21"/>
                  </a:cubicBezTo>
                  <a:cubicBezTo>
                    <a:pt x="1" y="21"/>
                    <a:pt x="1" y="22"/>
                    <a:pt x="1" y="22"/>
                  </a:cubicBezTo>
                  <a:cubicBezTo>
                    <a:pt x="1" y="23"/>
                    <a:pt x="1" y="23"/>
                    <a:pt x="1" y="24"/>
                  </a:cubicBezTo>
                  <a:cubicBezTo>
                    <a:pt x="2" y="24"/>
                    <a:pt x="2" y="24"/>
                    <a:pt x="2" y="25"/>
                  </a:cubicBezTo>
                  <a:cubicBezTo>
                    <a:pt x="3" y="25"/>
                    <a:pt x="3" y="25"/>
                    <a:pt x="3" y="25"/>
                  </a:cubicBezTo>
                  <a:cubicBezTo>
                    <a:pt x="4" y="24"/>
                    <a:pt x="4" y="23"/>
                    <a:pt x="4" y="23"/>
                  </a:cubicBezTo>
                  <a:cubicBezTo>
                    <a:pt x="4" y="23"/>
                    <a:pt x="4" y="23"/>
                    <a:pt x="4" y="23"/>
                  </a:cubicBezTo>
                  <a:cubicBezTo>
                    <a:pt x="4" y="23"/>
                    <a:pt x="4" y="22"/>
                    <a:pt x="4" y="22"/>
                  </a:cubicBezTo>
                  <a:cubicBezTo>
                    <a:pt x="3" y="22"/>
                    <a:pt x="2" y="22"/>
                    <a:pt x="2" y="21"/>
                  </a:cubicBezTo>
                  <a:cubicBezTo>
                    <a:pt x="2" y="21"/>
                    <a:pt x="3" y="20"/>
                    <a:pt x="3" y="20"/>
                  </a:cubicBezTo>
                  <a:cubicBezTo>
                    <a:pt x="3" y="19"/>
                    <a:pt x="3" y="19"/>
                    <a:pt x="4" y="19"/>
                  </a:cubicBezTo>
                  <a:cubicBezTo>
                    <a:pt x="5" y="19"/>
                    <a:pt x="5" y="18"/>
                    <a:pt x="5" y="18"/>
                  </a:cubicBezTo>
                  <a:cubicBezTo>
                    <a:pt x="5" y="18"/>
                    <a:pt x="6" y="18"/>
                    <a:pt x="6" y="19"/>
                  </a:cubicBezTo>
                  <a:cubicBezTo>
                    <a:pt x="6" y="19"/>
                    <a:pt x="5" y="19"/>
                    <a:pt x="6" y="20"/>
                  </a:cubicBezTo>
                  <a:cubicBezTo>
                    <a:pt x="6" y="20"/>
                    <a:pt x="6" y="19"/>
                    <a:pt x="6" y="19"/>
                  </a:cubicBezTo>
                  <a:cubicBezTo>
                    <a:pt x="7" y="19"/>
                    <a:pt x="7" y="21"/>
                    <a:pt x="7" y="21"/>
                  </a:cubicBezTo>
                  <a:cubicBezTo>
                    <a:pt x="6" y="21"/>
                    <a:pt x="6" y="21"/>
                    <a:pt x="6" y="22"/>
                  </a:cubicBezTo>
                  <a:cubicBezTo>
                    <a:pt x="6" y="22"/>
                    <a:pt x="6" y="22"/>
                    <a:pt x="6" y="22"/>
                  </a:cubicBezTo>
                  <a:cubicBezTo>
                    <a:pt x="6" y="22"/>
                    <a:pt x="7" y="22"/>
                    <a:pt x="7" y="22"/>
                  </a:cubicBezTo>
                  <a:cubicBezTo>
                    <a:pt x="7" y="22"/>
                    <a:pt x="7" y="23"/>
                    <a:pt x="7" y="23"/>
                  </a:cubicBezTo>
                  <a:cubicBezTo>
                    <a:pt x="7" y="23"/>
                    <a:pt x="8" y="24"/>
                    <a:pt x="8" y="24"/>
                  </a:cubicBezTo>
                  <a:cubicBezTo>
                    <a:pt x="8" y="24"/>
                    <a:pt x="8" y="24"/>
                    <a:pt x="8" y="24"/>
                  </a:cubicBezTo>
                  <a:cubicBezTo>
                    <a:pt x="8" y="24"/>
                    <a:pt x="8" y="24"/>
                    <a:pt x="9" y="23"/>
                  </a:cubicBezTo>
                  <a:cubicBezTo>
                    <a:pt x="9" y="23"/>
                    <a:pt x="9" y="23"/>
                    <a:pt x="9" y="23"/>
                  </a:cubicBezTo>
                  <a:cubicBezTo>
                    <a:pt x="10" y="22"/>
                    <a:pt x="9" y="21"/>
                    <a:pt x="9" y="20"/>
                  </a:cubicBezTo>
                  <a:cubicBezTo>
                    <a:pt x="10" y="20"/>
                    <a:pt x="10" y="21"/>
                    <a:pt x="11" y="21"/>
                  </a:cubicBezTo>
                  <a:cubicBezTo>
                    <a:pt x="12" y="22"/>
                    <a:pt x="12" y="22"/>
                    <a:pt x="12" y="22"/>
                  </a:cubicBezTo>
                  <a:cubicBezTo>
                    <a:pt x="12" y="22"/>
                    <a:pt x="12" y="22"/>
                    <a:pt x="13" y="22"/>
                  </a:cubicBezTo>
                  <a:cubicBezTo>
                    <a:pt x="13" y="21"/>
                    <a:pt x="14" y="21"/>
                    <a:pt x="14" y="20"/>
                  </a:cubicBezTo>
                  <a:cubicBezTo>
                    <a:pt x="14" y="20"/>
                    <a:pt x="14" y="19"/>
                    <a:pt x="14" y="18"/>
                  </a:cubicBezTo>
                  <a:cubicBezTo>
                    <a:pt x="14" y="18"/>
                    <a:pt x="14" y="18"/>
                    <a:pt x="14" y="17"/>
                  </a:cubicBezTo>
                  <a:cubicBezTo>
                    <a:pt x="14" y="17"/>
                    <a:pt x="14" y="17"/>
                    <a:pt x="14" y="17"/>
                  </a:cubicBezTo>
                  <a:cubicBezTo>
                    <a:pt x="14" y="16"/>
                    <a:pt x="14" y="15"/>
                    <a:pt x="14" y="15"/>
                  </a:cubicBezTo>
                  <a:cubicBezTo>
                    <a:pt x="14" y="14"/>
                    <a:pt x="14" y="13"/>
                    <a:pt x="14" y="13"/>
                  </a:cubicBezTo>
                  <a:cubicBezTo>
                    <a:pt x="14" y="12"/>
                    <a:pt x="15" y="12"/>
                    <a:pt x="15" y="11"/>
                  </a:cubicBezTo>
                  <a:cubicBezTo>
                    <a:pt x="15" y="11"/>
                    <a:pt x="15" y="10"/>
                    <a:pt x="15" y="10"/>
                  </a:cubicBezTo>
                  <a:cubicBezTo>
                    <a:pt x="15" y="10"/>
                    <a:pt x="15" y="9"/>
                    <a:pt x="14" y="9"/>
                  </a:cubicBezTo>
                  <a:cubicBezTo>
                    <a:pt x="14" y="9"/>
                    <a:pt x="14" y="9"/>
                    <a:pt x="14" y="8"/>
                  </a:cubicBezTo>
                  <a:close/>
                  <a:moveTo>
                    <a:pt x="8" y="15"/>
                  </a:moveTo>
                  <a:cubicBezTo>
                    <a:pt x="8" y="15"/>
                    <a:pt x="8" y="15"/>
                    <a:pt x="8" y="15"/>
                  </a:cubicBezTo>
                  <a:cubicBezTo>
                    <a:pt x="8" y="15"/>
                    <a:pt x="8" y="16"/>
                    <a:pt x="8" y="16"/>
                  </a:cubicBezTo>
                  <a:cubicBezTo>
                    <a:pt x="8" y="16"/>
                    <a:pt x="8" y="16"/>
                    <a:pt x="8" y="17"/>
                  </a:cubicBezTo>
                  <a:cubicBezTo>
                    <a:pt x="8" y="17"/>
                    <a:pt x="8" y="17"/>
                    <a:pt x="7" y="18"/>
                  </a:cubicBezTo>
                  <a:cubicBezTo>
                    <a:pt x="7" y="18"/>
                    <a:pt x="7" y="18"/>
                    <a:pt x="7" y="18"/>
                  </a:cubicBezTo>
                  <a:cubicBezTo>
                    <a:pt x="7" y="17"/>
                    <a:pt x="7" y="17"/>
                    <a:pt x="7" y="16"/>
                  </a:cubicBezTo>
                  <a:cubicBezTo>
                    <a:pt x="7" y="16"/>
                    <a:pt x="7" y="16"/>
                    <a:pt x="7" y="16"/>
                  </a:cubicBezTo>
                  <a:cubicBezTo>
                    <a:pt x="7" y="16"/>
                    <a:pt x="7" y="15"/>
                    <a:pt x="7" y="15"/>
                  </a:cubicBezTo>
                  <a:cubicBezTo>
                    <a:pt x="7" y="15"/>
                    <a:pt x="7" y="14"/>
                    <a:pt x="7" y="14"/>
                  </a:cubicBezTo>
                  <a:cubicBezTo>
                    <a:pt x="7" y="14"/>
                    <a:pt x="7" y="14"/>
                    <a:pt x="7" y="14"/>
                  </a:cubicBezTo>
                  <a:cubicBezTo>
                    <a:pt x="7" y="14"/>
                    <a:pt x="8" y="14"/>
                    <a:pt x="8" y="14"/>
                  </a:cubicBezTo>
                  <a:cubicBezTo>
                    <a:pt x="8" y="14"/>
                    <a:pt x="8" y="13"/>
                    <a:pt x="8" y="13"/>
                  </a:cubicBezTo>
                  <a:cubicBezTo>
                    <a:pt x="8" y="13"/>
                    <a:pt x="8" y="14"/>
                    <a:pt x="9" y="14"/>
                  </a:cubicBezTo>
                  <a:cubicBezTo>
                    <a:pt x="8" y="14"/>
                    <a:pt x="8" y="14"/>
                    <a:pt x="8" y="15"/>
                  </a:cubicBezTo>
                  <a:close/>
                  <a:moveTo>
                    <a:pt x="11" y="14"/>
                  </a:moveTo>
                  <a:cubicBezTo>
                    <a:pt x="11" y="14"/>
                    <a:pt x="11" y="14"/>
                    <a:pt x="11" y="15"/>
                  </a:cubicBezTo>
                  <a:cubicBezTo>
                    <a:pt x="11" y="15"/>
                    <a:pt x="11" y="15"/>
                    <a:pt x="11" y="16"/>
                  </a:cubicBezTo>
                  <a:cubicBezTo>
                    <a:pt x="11" y="16"/>
                    <a:pt x="11" y="16"/>
                    <a:pt x="11" y="17"/>
                  </a:cubicBezTo>
                  <a:cubicBezTo>
                    <a:pt x="11" y="18"/>
                    <a:pt x="11" y="19"/>
                    <a:pt x="11" y="20"/>
                  </a:cubicBezTo>
                  <a:cubicBezTo>
                    <a:pt x="11" y="20"/>
                    <a:pt x="10" y="20"/>
                    <a:pt x="9" y="20"/>
                  </a:cubicBezTo>
                  <a:cubicBezTo>
                    <a:pt x="9" y="20"/>
                    <a:pt x="10" y="19"/>
                    <a:pt x="10" y="19"/>
                  </a:cubicBezTo>
                  <a:cubicBezTo>
                    <a:pt x="10" y="18"/>
                    <a:pt x="9" y="19"/>
                    <a:pt x="9" y="18"/>
                  </a:cubicBezTo>
                  <a:cubicBezTo>
                    <a:pt x="9" y="18"/>
                    <a:pt x="9" y="18"/>
                    <a:pt x="9" y="18"/>
                  </a:cubicBezTo>
                  <a:cubicBezTo>
                    <a:pt x="9" y="17"/>
                    <a:pt x="9" y="17"/>
                    <a:pt x="9" y="17"/>
                  </a:cubicBezTo>
                  <a:cubicBezTo>
                    <a:pt x="9" y="16"/>
                    <a:pt x="9" y="16"/>
                    <a:pt x="9" y="16"/>
                  </a:cubicBezTo>
                  <a:cubicBezTo>
                    <a:pt x="9" y="15"/>
                    <a:pt x="9" y="15"/>
                    <a:pt x="9" y="15"/>
                  </a:cubicBezTo>
                  <a:cubicBezTo>
                    <a:pt x="10" y="14"/>
                    <a:pt x="11" y="13"/>
                    <a:pt x="10" y="13"/>
                  </a:cubicBezTo>
                  <a:cubicBezTo>
                    <a:pt x="10" y="13"/>
                    <a:pt x="10" y="12"/>
                    <a:pt x="9" y="12"/>
                  </a:cubicBezTo>
                  <a:cubicBezTo>
                    <a:pt x="9" y="12"/>
                    <a:pt x="10" y="11"/>
                    <a:pt x="10" y="11"/>
                  </a:cubicBezTo>
                  <a:cubicBezTo>
                    <a:pt x="11" y="11"/>
                    <a:pt x="11" y="10"/>
                    <a:pt x="11" y="10"/>
                  </a:cubicBezTo>
                  <a:cubicBezTo>
                    <a:pt x="11" y="10"/>
                    <a:pt x="12" y="10"/>
                    <a:pt x="12" y="10"/>
                  </a:cubicBezTo>
                  <a:cubicBezTo>
                    <a:pt x="12" y="11"/>
                    <a:pt x="11" y="12"/>
                    <a:pt x="11" y="13"/>
                  </a:cubicBezTo>
                  <a:cubicBezTo>
                    <a:pt x="11" y="13"/>
                    <a:pt x="11" y="14"/>
                    <a:pt x="1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23">
              <a:extLst>
                <a:ext uri="{FF2B5EF4-FFF2-40B4-BE49-F238E27FC236}">
                  <a16:creationId xmlns:a16="http://schemas.microsoft.com/office/drawing/2014/main" id="{ABB12E45-801B-48CE-4B98-65E8859FC484}"/>
                </a:ext>
              </a:extLst>
            </p:cNvPr>
            <p:cNvSpPr>
              <a:spLocks/>
            </p:cNvSpPr>
            <p:nvPr userDrawn="1"/>
          </p:nvSpPr>
          <p:spPr bwMode="auto">
            <a:xfrm>
              <a:off x="1160463" y="4652963"/>
              <a:ext cx="90488" cy="125413"/>
            </a:xfrm>
            <a:custGeom>
              <a:avLst/>
              <a:gdLst>
                <a:gd name="T0" fmla="*/ 11 w 13"/>
                <a:gd name="T1" fmla="*/ 7 h 18"/>
                <a:gd name="T2" fmla="*/ 13 w 13"/>
                <a:gd name="T3" fmla="*/ 6 h 18"/>
                <a:gd name="T4" fmla="*/ 13 w 13"/>
                <a:gd name="T5" fmla="*/ 5 h 18"/>
                <a:gd name="T6" fmla="*/ 12 w 13"/>
                <a:gd name="T7" fmla="*/ 5 h 18"/>
                <a:gd name="T8" fmla="*/ 11 w 13"/>
                <a:gd name="T9" fmla="*/ 5 h 18"/>
                <a:gd name="T10" fmla="*/ 11 w 13"/>
                <a:gd name="T11" fmla="*/ 5 h 18"/>
                <a:gd name="T12" fmla="*/ 11 w 13"/>
                <a:gd name="T13" fmla="*/ 6 h 18"/>
                <a:gd name="T14" fmla="*/ 10 w 13"/>
                <a:gd name="T15" fmla="*/ 6 h 18"/>
                <a:gd name="T16" fmla="*/ 9 w 13"/>
                <a:gd name="T17" fmla="*/ 7 h 18"/>
                <a:gd name="T18" fmla="*/ 8 w 13"/>
                <a:gd name="T19" fmla="*/ 7 h 18"/>
                <a:gd name="T20" fmla="*/ 8 w 13"/>
                <a:gd name="T21" fmla="*/ 5 h 18"/>
                <a:gd name="T22" fmla="*/ 8 w 13"/>
                <a:gd name="T23" fmla="*/ 4 h 18"/>
                <a:gd name="T24" fmla="*/ 9 w 13"/>
                <a:gd name="T25" fmla="*/ 3 h 18"/>
                <a:gd name="T26" fmla="*/ 9 w 13"/>
                <a:gd name="T27" fmla="*/ 2 h 18"/>
                <a:gd name="T28" fmla="*/ 9 w 13"/>
                <a:gd name="T29" fmla="*/ 1 h 18"/>
                <a:gd name="T30" fmla="*/ 8 w 13"/>
                <a:gd name="T31" fmla="*/ 1 h 18"/>
                <a:gd name="T32" fmla="*/ 7 w 13"/>
                <a:gd name="T33" fmla="*/ 0 h 18"/>
                <a:gd name="T34" fmla="*/ 6 w 13"/>
                <a:gd name="T35" fmla="*/ 1 h 18"/>
                <a:gd name="T36" fmla="*/ 7 w 13"/>
                <a:gd name="T37" fmla="*/ 2 h 18"/>
                <a:gd name="T38" fmla="*/ 6 w 13"/>
                <a:gd name="T39" fmla="*/ 5 h 18"/>
                <a:gd name="T40" fmla="*/ 6 w 13"/>
                <a:gd name="T41" fmla="*/ 7 h 18"/>
                <a:gd name="T42" fmla="*/ 6 w 13"/>
                <a:gd name="T43" fmla="*/ 8 h 18"/>
                <a:gd name="T44" fmla="*/ 6 w 13"/>
                <a:gd name="T45" fmla="*/ 8 h 18"/>
                <a:gd name="T46" fmla="*/ 5 w 13"/>
                <a:gd name="T47" fmla="*/ 9 h 18"/>
                <a:gd name="T48" fmla="*/ 2 w 13"/>
                <a:gd name="T49" fmla="*/ 9 h 18"/>
                <a:gd name="T50" fmla="*/ 2 w 13"/>
                <a:gd name="T51" fmla="*/ 10 h 18"/>
                <a:gd name="T52" fmla="*/ 1 w 13"/>
                <a:gd name="T53" fmla="*/ 10 h 18"/>
                <a:gd name="T54" fmla="*/ 1 w 13"/>
                <a:gd name="T55" fmla="*/ 10 h 18"/>
                <a:gd name="T56" fmla="*/ 2 w 13"/>
                <a:gd name="T57" fmla="*/ 12 h 18"/>
                <a:gd name="T58" fmla="*/ 2 w 13"/>
                <a:gd name="T59" fmla="*/ 12 h 18"/>
                <a:gd name="T60" fmla="*/ 3 w 13"/>
                <a:gd name="T61" fmla="*/ 12 h 18"/>
                <a:gd name="T62" fmla="*/ 3 w 13"/>
                <a:gd name="T63" fmla="*/ 11 h 18"/>
                <a:gd name="T64" fmla="*/ 5 w 13"/>
                <a:gd name="T65" fmla="*/ 10 h 18"/>
                <a:gd name="T66" fmla="*/ 6 w 13"/>
                <a:gd name="T67" fmla="*/ 9 h 18"/>
                <a:gd name="T68" fmla="*/ 6 w 13"/>
                <a:gd name="T69" fmla="*/ 10 h 18"/>
                <a:gd name="T70" fmla="*/ 6 w 13"/>
                <a:gd name="T71" fmla="*/ 11 h 18"/>
                <a:gd name="T72" fmla="*/ 6 w 13"/>
                <a:gd name="T73" fmla="*/ 11 h 18"/>
                <a:gd name="T74" fmla="*/ 4 w 13"/>
                <a:gd name="T75" fmla="*/ 14 h 18"/>
                <a:gd name="T76" fmla="*/ 2 w 13"/>
                <a:gd name="T77" fmla="*/ 16 h 18"/>
                <a:gd name="T78" fmla="*/ 1 w 13"/>
                <a:gd name="T79" fmla="*/ 16 h 18"/>
                <a:gd name="T80" fmla="*/ 0 w 13"/>
                <a:gd name="T81" fmla="*/ 17 h 18"/>
                <a:gd name="T82" fmla="*/ 2 w 13"/>
                <a:gd name="T83" fmla="*/ 17 h 18"/>
                <a:gd name="T84" fmla="*/ 2 w 13"/>
                <a:gd name="T85" fmla="*/ 17 h 18"/>
                <a:gd name="T86" fmla="*/ 4 w 13"/>
                <a:gd name="T87" fmla="*/ 16 h 18"/>
                <a:gd name="T88" fmla="*/ 5 w 13"/>
                <a:gd name="T89" fmla="*/ 15 h 18"/>
                <a:gd name="T90" fmla="*/ 6 w 13"/>
                <a:gd name="T91" fmla="*/ 14 h 18"/>
                <a:gd name="T92" fmla="*/ 7 w 13"/>
                <a:gd name="T93" fmla="*/ 12 h 18"/>
                <a:gd name="T94" fmla="*/ 7 w 13"/>
                <a:gd name="T95" fmla="*/ 11 h 18"/>
                <a:gd name="T96" fmla="*/ 8 w 13"/>
                <a:gd name="T97" fmla="*/ 8 h 18"/>
                <a:gd name="T98" fmla="*/ 9 w 13"/>
                <a:gd name="T99" fmla="*/ 8 h 18"/>
                <a:gd name="T100" fmla="*/ 11 w 13"/>
                <a:gd name="T10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 h="18">
                  <a:moveTo>
                    <a:pt x="11" y="7"/>
                  </a:moveTo>
                  <a:cubicBezTo>
                    <a:pt x="12" y="7"/>
                    <a:pt x="12" y="7"/>
                    <a:pt x="13" y="6"/>
                  </a:cubicBezTo>
                  <a:cubicBezTo>
                    <a:pt x="13" y="6"/>
                    <a:pt x="13" y="6"/>
                    <a:pt x="13" y="5"/>
                  </a:cubicBezTo>
                  <a:cubicBezTo>
                    <a:pt x="13" y="5"/>
                    <a:pt x="12" y="5"/>
                    <a:pt x="12" y="5"/>
                  </a:cubicBezTo>
                  <a:cubicBezTo>
                    <a:pt x="12" y="5"/>
                    <a:pt x="12" y="5"/>
                    <a:pt x="11" y="5"/>
                  </a:cubicBezTo>
                  <a:cubicBezTo>
                    <a:pt x="11" y="5"/>
                    <a:pt x="11" y="5"/>
                    <a:pt x="11" y="5"/>
                  </a:cubicBezTo>
                  <a:cubicBezTo>
                    <a:pt x="10" y="5"/>
                    <a:pt x="11" y="5"/>
                    <a:pt x="11" y="6"/>
                  </a:cubicBezTo>
                  <a:cubicBezTo>
                    <a:pt x="11" y="6"/>
                    <a:pt x="10" y="6"/>
                    <a:pt x="10" y="6"/>
                  </a:cubicBezTo>
                  <a:cubicBezTo>
                    <a:pt x="9" y="7"/>
                    <a:pt x="9" y="7"/>
                    <a:pt x="9" y="7"/>
                  </a:cubicBezTo>
                  <a:cubicBezTo>
                    <a:pt x="8" y="7"/>
                    <a:pt x="8" y="7"/>
                    <a:pt x="8" y="7"/>
                  </a:cubicBezTo>
                  <a:cubicBezTo>
                    <a:pt x="8" y="6"/>
                    <a:pt x="8" y="6"/>
                    <a:pt x="8" y="5"/>
                  </a:cubicBezTo>
                  <a:cubicBezTo>
                    <a:pt x="8" y="5"/>
                    <a:pt x="8" y="5"/>
                    <a:pt x="8" y="4"/>
                  </a:cubicBezTo>
                  <a:cubicBezTo>
                    <a:pt x="9" y="4"/>
                    <a:pt x="8" y="3"/>
                    <a:pt x="9" y="3"/>
                  </a:cubicBezTo>
                  <a:cubicBezTo>
                    <a:pt x="9" y="2"/>
                    <a:pt x="9" y="2"/>
                    <a:pt x="9" y="2"/>
                  </a:cubicBezTo>
                  <a:cubicBezTo>
                    <a:pt x="9" y="2"/>
                    <a:pt x="9" y="1"/>
                    <a:pt x="9" y="1"/>
                  </a:cubicBezTo>
                  <a:cubicBezTo>
                    <a:pt x="9" y="1"/>
                    <a:pt x="8" y="1"/>
                    <a:pt x="8" y="1"/>
                  </a:cubicBezTo>
                  <a:cubicBezTo>
                    <a:pt x="8" y="0"/>
                    <a:pt x="8" y="0"/>
                    <a:pt x="7" y="0"/>
                  </a:cubicBezTo>
                  <a:cubicBezTo>
                    <a:pt x="7" y="0"/>
                    <a:pt x="6" y="1"/>
                    <a:pt x="6" y="1"/>
                  </a:cubicBezTo>
                  <a:cubicBezTo>
                    <a:pt x="6" y="1"/>
                    <a:pt x="6" y="2"/>
                    <a:pt x="7" y="2"/>
                  </a:cubicBezTo>
                  <a:cubicBezTo>
                    <a:pt x="7" y="3"/>
                    <a:pt x="7" y="4"/>
                    <a:pt x="6" y="5"/>
                  </a:cubicBezTo>
                  <a:cubicBezTo>
                    <a:pt x="6" y="6"/>
                    <a:pt x="6" y="6"/>
                    <a:pt x="6" y="7"/>
                  </a:cubicBezTo>
                  <a:cubicBezTo>
                    <a:pt x="6" y="7"/>
                    <a:pt x="7" y="8"/>
                    <a:pt x="6" y="8"/>
                  </a:cubicBezTo>
                  <a:cubicBezTo>
                    <a:pt x="6" y="8"/>
                    <a:pt x="6" y="8"/>
                    <a:pt x="6" y="8"/>
                  </a:cubicBezTo>
                  <a:cubicBezTo>
                    <a:pt x="5" y="8"/>
                    <a:pt x="5" y="9"/>
                    <a:pt x="5" y="9"/>
                  </a:cubicBezTo>
                  <a:cubicBezTo>
                    <a:pt x="4" y="9"/>
                    <a:pt x="3" y="9"/>
                    <a:pt x="2" y="9"/>
                  </a:cubicBezTo>
                  <a:cubicBezTo>
                    <a:pt x="2" y="10"/>
                    <a:pt x="2" y="10"/>
                    <a:pt x="2" y="10"/>
                  </a:cubicBezTo>
                  <a:cubicBezTo>
                    <a:pt x="2" y="10"/>
                    <a:pt x="1" y="10"/>
                    <a:pt x="1" y="10"/>
                  </a:cubicBezTo>
                  <a:cubicBezTo>
                    <a:pt x="1" y="10"/>
                    <a:pt x="1" y="10"/>
                    <a:pt x="1" y="10"/>
                  </a:cubicBezTo>
                  <a:cubicBezTo>
                    <a:pt x="1" y="11"/>
                    <a:pt x="1" y="11"/>
                    <a:pt x="2" y="12"/>
                  </a:cubicBezTo>
                  <a:cubicBezTo>
                    <a:pt x="2" y="12"/>
                    <a:pt x="2" y="12"/>
                    <a:pt x="2" y="12"/>
                  </a:cubicBezTo>
                  <a:cubicBezTo>
                    <a:pt x="2" y="12"/>
                    <a:pt x="3" y="12"/>
                    <a:pt x="3" y="12"/>
                  </a:cubicBezTo>
                  <a:cubicBezTo>
                    <a:pt x="3" y="12"/>
                    <a:pt x="3" y="12"/>
                    <a:pt x="3" y="11"/>
                  </a:cubicBezTo>
                  <a:cubicBezTo>
                    <a:pt x="4" y="11"/>
                    <a:pt x="5" y="11"/>
                    <a:pt x="5" y="10"/>
                  </a:cubicBezTo>
                  <a:cubicBezTo>
                    <a:pt x="5" y="10"/>
                    <a:pt x="5" y="9"/>
                    <a:pt x="6" y="9"/>
                  </a:cubicBezTo>
                  <a:cubicBezTo>
                    <a:pt x="6" y="10"/>
                    <a:pt x="6" y="10"/>
                    <a:pt x="6" y="10"/>
                  </a:cubicBezTo>
                  <a:cubicBezTo>
                    <a:pt x="6" y="10"/>
                    <a:pt x="6" y="11"/>
                    <a:pt x="6" y="11"/>
                  </a:cubicBezTo>
                  <a:cubicBezTo>
                    <a:pt x="6" y="11"/>
                    <a:pt x="6" y="11"/>
                    <a:pt x="6" y="11"/>
                  </a:cubicBezTo>
                  <a:cubicBezTo>
                    <a:pt x="6" y="13"/>
                    <a:pt x="4" y="14"/>
                    <a:pt x="4" y="14"/>
                  </a:cubicBezTo>
                  <a:cubicBezTo>
                    <a:pt x="3" y="15"/>
                    <a:pt x="3" y="15"/>
                    <a:pt x="2" y="16"/>
                  </a:cubicBezTo>
                  <a:cubicBezTo>
                    <a:pt x="2" y="16"/>
                    <a:pt x="1" y="16"/>
                    <a:pt x="1" y="16"/>
                  </a:cubicBezTo>
                  <a:cubicBezTo>
                    <a:pt x="1" y="17"/>
                    <a:pt x="0" y="17"/>
                    <a:pt x="0" y="17"/>
                  </a:cubicBezTo>
                  <a:cubicBezTo>
                    <a:pt x="1" y="18"/>
                    <a:pt x="2" y="17"/>
                    <a:pt x="2" y="17"/>
                  </a:cubicBezTo>
                  <a:cubicBezTo>
                    <a:pt x="2" y="17"/>
                    <a:pt x="2" y="17"/>
                    <a:pt x="2" y="17"/>
                  </a:cubicBezTo>
                  <a:cubicBezTo>
                    <a:pt x="3" y="17"/>
                    <a:pt x="4" y="16"/>
                    <a:pt x="4" y="16"/>
                  </a:cubicBezTo>
                  <a:cubicBezTo>
                    <a:pt x="5" y="16"/>
                    <a:pt x="5" y="16"/>
                    <a:pt x="5" y="15"/>
                  </a:cubicBezTo>
                  <a:cubicBezTo>
                    <a:pt x="5" y="15"/>
                    <a:pt x="6" y="15"/>
                    <a:pt x="6" y="14"/>
                  </a:cubicBezTo>
                  <a:cubicBezTo>
                    <a:pt x="7" y="13"/>
                    <a:pt x="7" y="13"/>
                    <a:pt x="7" y="12"/>
                  </a:cubicBezTo>
                  <a:cubicBezTo>
                    <a:pt x="7" y="11"/>
                    <a:pt x="7" y="11"/>
                    <a:pt x="7" y="11"/>
                  </a:cubicBezTo>
                  <a:cubicBezTo>
                    <a:pt x="8" y="10"/>
                    <a:pt x="8" y="9"/>
                    <a:pt x="8" y="8"/>
                  </a:cubicBezTo>
                  <a:cubicBezTo>
                    <a:pt x="8" y="8"/>
                    <a:pt x="8" y="8"/>
                    <a:pt x="9" y="8"/>
                  </a:cubicBezTo>
                  <a:cubicBezTo>
                    <a:pt x="9" y="8"/>
                    <a:pt x="10" y="7"/>
                    <a:pt x="1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24">
              <a:extLst>
                <a:ext uri="{FF2B5EF4-FFF2-40B4-BE49-F238E27FC236}">
                  <a16:creationId xmlns:a16="http://schemas.microsoft.com/office/drawing/2014/main" id="{8DC0826B-514D-7A81-4633-791C62FBAEC2}"/>
                </a:ext>
              </a:extLst>
            </p:cNvPr>
            <p:cNvSpPr>
              <a:spLocks/>
            </p:cNvSpPr>
            <p:nvPr userDrawn="1"/>
          </p:nvSpPr>
          <p:spPr bwMode="auto">
            <a:xfrm>
              <a:off x="1216025" y="4714875"/>
              <a:ext cx="55563" cy="49213"/>
            </a:xfrm>
            <a:custGeom>
              <a:avLst/>
              <a:gdLst>
                <a:gd name="T0" fmla="*/ 5 w 8"/>
                <a:gd name="T1" fmla="*/ 5 h 7"/>
                <a:gd name="T2" fmla="*/ 4 w 8"/>
                <a:gd name="T3" fmla="*/ 3 h 7"/>
                <a:gd name="T4" fmla="*/ 3 w 8"/>
                <a:gd name="T5" fmla="*/ 3 h 7"/>
                <a:gd name="T6" fmla="*/ 2 w 8"/>
                <a:gd name="T7" fmla="*/ 2 h 7"/>
                <a:gd name="T8" fmla="*/ 2 w 8"/>
                <a:gd name="T9" fmla="*/ 2 h 7"/>
                <a:gd name="T10" fmla="*/ 1 w 8"/>
                <a:gd name="T11" fmla="*/ 1 h 7"/>
                <a:gd name="T12" fmla="*/ 0 w 8"/>
                <a:gd name="T13" fmla="*/ 0 h 7"/>
                <a:gd name="T14" fmla="*/ 1 w 8"/>
                <a:gd name="T15" fmla="*/ 1 h 7"/>
                <a:gd name="T16" fmla="*/ 1 w 8"/>
                <a:gd name="T17" fmla="*/ 3 h 7"/>
                <a:gd name="T18" fmla="*/ 2 w 8"/>
                <a:gd name="T19" fmla="*/ 4 h 7"/>
                <a:gd name="T20" fmla="*/ 3 w 8"/>
                <a:gd name="T21" fmla="*/ 5 h 7"/>
                <a:gd name="T22" fmla="*/ 3 w 8"/>
                <a:gd name="T23" fmla="*/ 6 h 7"/>
                <a:gd name="T24" fmla="*/ 5 w 8"/>
                <a:gd name="T25" fmla="*/ 7 h 7"/>
                <a:gd name="T26" fmla="*/ 6 w 8"/>
                <a:gd name="T27" fmla="*/ 7 h 7"/>
                <a:gd name="T28" fmla="*/ 6 w 8"/>
                <a:gd name="T29" fmla="*/ 7 h 7"/>
                <a:gd name="T30" fmla="*/ 7 w 8"/>
                <a:gd name="T31" fmla="*/ 6 h 7"/>
                <a:gd name="T32" fmla="*/ 8 w 8"/>
                <a:gd name="T33" fmla="*/ 6 h 7"/>
                <a:gd name="T34" fmla="*/ 6 w 8"/>
                <a:gd name="T35" fmla="*/ 5 h 7"/>
                <a:gd name="T36" fmla="*/ 5 w 8"/>
                <a:gd name="T3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7">
                  <a:moveTo>
                    <a:pt x="5" y="5"/>
                  </a:moveTo>
                  <a:cubicBezTo>
                    <a:pt x="5" y="4"/>
                    <a:pt x="4" y="4"/>
                    <a:pt x="4" y="3"/>
                  </a:cubicBezTo>
                  <a:cubicBezTo>
                    <a:pt x="3" y="3"/>
                    <a:pt x="3" y="3"/>
                    <a:pt x="3" y="3"/>
                  </a:cubicBezTo>
                  <a:cubicBezTo>
                    <a:pt x="3" y="3"/>
                    <a:pt x="3" y="2"/>
                    <a:pt x="2" y="2"/>
                  </a:cubicBezTo>
                  <a:cubicBezTo>
                    <a:pt x="2" y="2"/>
                    <a:pt x="2" y="2"/>
                    <a:pt x="2" y="2"/>
                  </a:cubicBezTo>
                  <a:cubicBezTo>
                    <a:pt x="2" y="1"/>
                    <a:pt x="1" y="1"/>
                    <a:pt x="1" y="1"/>
                  </a:cubicBezTo>
                  <a:cubicBezTo>
                    <a:pt x="1" y="0"/>
                    <a:pt x="1" y="0"/>
                    <a:pt x="0" y="0"/>
                  </a:cubicBezTo>
                  <a:cubicBezTo>
                    <a:pt x="0" y="0"/>
                    <a:pt x="1" y="1"/>
                    <a:pt x="1" y="1"/>
                  </a:cubicBezTo>
                  <a:cubicBezTo>
                    <a:pt x="1" y="2"/>
                    <a:pt x="1" y="2"/>
                    <a:pt x="1" y="3"/>
                  </a:cubicBezTo>
                  <a:cubicBezTo>
                    <a:pt x="1" y="3"/>
                    <a:pt x="2" y="4"/>
                    <a:pt x="2" y="4"/>
                  </a:cubicBezTo>
                  <a:cubicBezTo>
                    <a:pt x="2" y="4"/>
                    <a:pt x="2" y="5"/>
                    <a:pt x="3" y="5"/>
                  </a:cubicBezTo>
                  <a:cubicBezTo>
                    <a:pt x="3" y="5"/>
                    <a:pt x="3" y="6"/>
                    <a:pt x="3" y="6"/>
                  </a:cubicBezTo>
                  <a:cubicBezTo>
                    <a:pt x="4" y="6"/>
                    <a:pt x="4" y="7"/>
                    <a:pt x="5" y="7"/>
                  </a:cubicBezTo>
                  <a:cubicBezTo>
                    <a:pt x="5" y="7"/>
                    <a:pt x="5" y="7"/>
                    <a:pt x="6" y="7"/>
                  </a:cubicBezTo>
                  <a:cubicBezTo>
                    <a:pt x="6" y="7"/>
                    <a:pt x="6" y="7"/>
                    <a:pt x="6" y="7"/>
                  </a:cubicBezTo>
                  <a:cubicBezTo>
                    <a:pt x="6" y="7"/>
                    <a:pt x="7" y="7"/>
                    <a:pt x="7" y="6"/>
                  </a:cubicBezTo>
                  <a:cubicBezTo>
                    <a:pt x="8" y="6"/>
                    <a:pt x="8" y="6"/>
                    <a:pt x="8" y="6"/>
                  </a:cubicBezTo>
                  <a:cubicBezTo>
                    <a:pt x="8" y="5"/>
                    <a:pt x="7" y="5"/>
                    <a:pt x="6" y="5"/>
                  </a:cubicBezTo>
                  <a:cubicBezTo>
                    <a:pt x="6" y="5"/>
                    <a:pt x="6" y="5"/>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25">
              <a:extLst>
                <a:ext uri="{FF2B5EF4-FFF2-40B4-BE49-F238E27FC236}">
                  <a16:creationId xmlns:a16="http://schemas.microsoft.com/office/drawing/2014/main" id="{20B936D5-A600-285C-F8B8-0190B3E56E84}"/>
                </a:ext>
              </a:extLst>
            </p:cNvPr>
            <p:cNvSpPr>
              <a:spLocks noEditPoints="1"/>
            </p:cNvSpPr>
            <p:nvPr userDrawn="1"/>
          </p:nvSpPr>
          <p:spPr bwMode="auto">
            <a:xfrm>
              <a:off x="1562100" y="4638675"/>
              <a:ext cx="96838" cy="168275"/>
            </a:xfrm>
            <a:custGeom>
              <a:avLst/>
              <a:gdLst>
                <a:gd name="T0" fmla="*/ 12 w 14"/>
                <a:gd name="T1" fmla="*/ 5 h 24"/>
                <a:gd name="T2" fmla="*/ 14 w 14"/>
                <a:gd name="T3" fmla="*/ 2 h 24"/>
                <a:gd name="T4" fmla="*/ 13 w 14"/>
                <a:gd name="T5" fmla="*/ 1 h 24"/>
                <a:gd name="T6" fmla="*/ 11 w 14"/>
                <a:gd name="T7" fmla="*/ 4 h 24"/>
                <a:gd name="T8" fmla="*/ 10 w 14"/>
                <a:gd name="T9" fmla="*/ 5 h 24"/>
                <a:gd name="T10" fmla="*/ 9 w 14"/>
                <a:gd name="T11" fmla="*/ 7 h 24"/>
                <a:gd name="T12" fmla="*/ 10 w 14"/>
                <a:gd name="T13" fmla="*/ 9 h 24"/>
                <a:gd name="T14" fmla="*/ 8 w 14"/>
                <a:gd name="T15" fmla="*/ 6 h 24"/>
                <a:gd name="T16" fmla="*/ 9 w 14"/>
                <a:gd name="T17" fmla="*/ 3 h 24"/>
                <a:gd name="T18" fmla="*/ 9 w 14"/>
                <a:gd name="T19" fmla="*/ 0 h 24"/>
                <a:gd name="T20" fmla="*/ 7 w 14"/>
                <a:gd name="T21" fmla="*/ 2 h 24"/>
                <a:gd name="T22" fmla="*/ 5 w 14"/>
                <a:gd name="T23" fmla="*/ 5 h 24"/>
                <a:gd name="T24" fmla="*/ 3 w 14"/>
                <a:gd name="T25" fmla="*/ 6 h 24"/>
                <a:gd name="T26" fmla="*/ 4 w 14"/>
                <a:gd name="T27" fmla="*/ 8 h 24"/>
                <a:gd name="T28" fmla="*/ 2 w 14"/>
                <a:gd name="T29" fmla="*/ 8 h 24"/>
                <a:gd name="T30" fmla="*/ 2 w 14"/>
                <a:gd name="T31" fmla="*/ 11 h 24"/>
                <a:gd name="T32" fmla="*/ 4 w 14"/>
                <a:gd name="T33" fmla="*/ 11 h 24"/>
                <a:gd name="T34" fmla="*/ 5 w 14"/>
                <a:gd name="T35" fmla="*/ 9 h 24"/>
                <a:gd name="T36" fmla="*/ 5 w 14"/>
                <a:gd name="T37" fmla="*/ 11 h 24"/>
                <a:gd name="T38" fmla="*/ 9 w 14"/>
                <a:gd name="T39" fmla="*/ 9 h 24"/>
                <a:gd name="T40" fmla="*/ 7 w 14"/>
                <a:gd name="T41" fmla="*/ 12 h 24"/>
                <a:gd name="T42" fmla="*/ 4 w 14"/>
                <a:gd name="T43" fmla="*/ 13 h 24"/>
                <a:gd name="T44" fmla="*/ 5 w 14"/>
                <a:gd name="T45" fmla="*/ 14 h 24"/>
                <a:gd name="T46" fmla="*/ 9 w 14"/>
                <a:gd name="T47" fmla="*/ 11 h 24"/>
                <a:gd name="T48" fmla="*/ 8 w 14"/>
                <a:gd name="T49" fmla="*/ 15 h 24"/>
                <a:gd name="T50" fmla="*/ 6 w 14"/>
                <a:gd name="T51" fmla="*/ 18 h 24"/>
                <a:gd name="T52" fmla="*/ 4 w 14"/>
                <a:gd name="T53" fmla="*/ 20 h 24"/>
                <a:gd name="T54" fmla="*/ 0 w 14"/>
                <a:gd name="T55" fmla="*/ 22 h 24"/>
                <a:gd name="T56" fmla="*/ 4 w 14"/>
                <a:gd name="T57" fmla="*/ 21 h 24"/>
                <a:gd name="T58" fmla="*/ 8 w 14"/>
                <a:gd name="T59" fmla="*/ 18 h 24"/>
                <a:gd name="T60" fmla="*/ 8 w 14"/>
                <a:gd name="T61" fmla="*/ 22 h 24"/>
                <a:gd name="T62" fmla="*/ 6 w 14"/>
                <a:gd name="T63" fmla="*/ 23 h 24"/>
                <a:gd name="T64" fmla="*/ 9 w 14"/>
                <a:gd name="T65" fmla="*/ 23 h 24"/>
                <a:gd name="T66" fmla="*/ 11 w 14"/>
                <a:gd name="T67" fmla="*/ 21 h 24"/>
                <a:gd name="T68" fmla="*/ 9 w 14"/>
                <a:gd name="T69" fmla="*/ 18 h 24"/>
                <a:gd name="T70" fmla="*/ 11 w 14"/>
                <a:gd name="T71" fmla="*/ 17 h 24"/>
                <a:gd name="T72" fmla="*/ 9 w 14"/>
                <a:gd name="T73" fmla="*/ 14 h 24"/>
                <a:gd name="T74" fmla="*/ 14 w 14"/>
                <a:gd name="T75" fmla="*/ 9 h 24"/>
                <a:gd name="T76" fmla="*/ 11 w 14"/>
                <a:gd name="T77" fmla="*/ 9 h 24"/>
                <a:gd name="T78" fmla="*/ 12 w 14"/>
                <a:gd name="T79" fmla="*/ 6 h 24"/>
                <a:gd name="T80" fmla="*/ 5 w 14"/>
                <a:gd name="T81" fmla="*/ 6 h 24"/>
                <a:gd name="T82" fmla="*/ 7 w 14"/>
                <a:gd name="T83" fmla="*/ 8 h 24"/>
                <a:gd name="T84" fmla="*/ 7 w 14"/>
                <a:gd name="T85"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 h="24">
                  <a:moveTo>
                    <a:pt x="12" y="6"/>
                  </a:moveTo>
                  <a:cubicBezTo>
                    <a:pt x="12" y="6"/>
                    <a:pt x="12" y="6"/>
                    <a:pt x="12" y="6"/>
                  </a:cubicBezTo>
                  <a:cubicBezTo>
                    <a:pt x="12" y="6"/>
                    <a:pt x="12" y="5"/>
                    <a:pt x="12" y="5"/>
                  </a:cubicBezTo>
                  <a:cubicBezTo>
                    <a:pt x="12" y="5"/>
                    <a:pt x="13" y="4"/>
                    <a:pt x="13" y="3"/>
                  </a:cubicBezTo>
                  <a:cubicBezTo>
                    <a:pt x="13" y="3"/>
                    <a:pt x="13" y="3"/>
                    <a:pt x="14" y="3"/>
                  </a:cubicBezTo>
                  <a:cubicBezTo>
                    <a:pt x="14" y="3"/>
                    <a:pt x="14" y="2"/>
                    <a:pt x="14" y="2"/>
                  </a:cubicBezTo>
                  <a:cubicBezTo>
                    <a:pt x="14" y="2"/>
                    <a:pt x="14" y="2"/>
                    <a:pt x="13" y="1"/>
                  </a:cubicBezTo>
                  <a:cubicBezTo>
                    <a:pt x="14" y="1"/>
                    <a:pt x="14" y="1"/>
                    <a:pt x="14" y="1"/>
                  </a:cubicBezTo>
                  <a:cubicBezTo>
                    <a:pt x="13" y="1"/>
                    <a:pt x="13" y="1"/>
                    <a:pt x="13" y="1"/>
                  </a:cubicBezTo>
                  <a:cubicBezTo>
                    <a:pt x="13" y="1"/>
                    <a:pt x="12" y="1"/>
                    <a:pt x="12" y="1"/>
                  </a:cubicBezTo>
                  <a:cubicBezTo>
                    <a:pt x="12" y="2"/>
                    <a:pt x="12" y="2"/>
                    <a:pt x="12" y="2"/>
                  </a:cubicBezTo>
                  <a:cubicBezTo>
                    <a:pt x="12" y="3"/>
                    <a:pt x="12" y="4"/>
                    <a:pt x="11" y="4"/>
                  </a:cubicBezTo>
                  <a:cubicBezTo>
                    <a:pt x="11" y="5"/>
                    <a:pt x="11" y="6"/>
                    <a:pt x="10" y="6"/>
                  </a:cubicBezTo>
                  <a:cubicBezTo>
                    <a:pt x="10" y="6"/>
                    <a:pt x="10" y="6"/>
                    <a:pt x="10" y="6"/>
                  </a:cubicBezTo>
                  <a:cubicBezTo>
                    <a:pt x="10" y="5"/>
                    <a:pt x="10" y="5"/>
                    <a:pt x="10" y="5"/>
                  </a:cubicBezTo>
                  <a:cubicBezTo>
                    <a:pt x="9" y="5"/>
                    <a:pt x="8" y="5"/>
                    <a:pt x="8" y="5"/>
                  </a:cubicBezTo>
                  <a:cubicBezTo>
                    <a:pt x="9" y="5"/>
                    <a:pt x="9" y="5"/>
                    <a:pt x="9" y="6"/>
                  </a:cubicBezTo>
                  <a:cubicBezTo>
                    <a:pt x="9" y="6"/>
                    <a:pt x="9" y="7"/>
                    <a:pt x="9" y="7"/>
                  </a:cubicBezTo>
                  <a:cubicBezTo>
                    <a:pt x="10" y="7"/>
                    <a:pt x="10" y="7"/>
                    <a:pt x="10" y="7"/>
                  </a:cubicBezTo>
                  <a:cubicBezTo>
                    <a:pt x="10" y="8"/>
                    <a:pt x="10" y="8"/>
                    <a:pt x="10" y="8"/>
                  </a:cubicBezTo>
                  <a:cubicBezTo>
                    <a:pt x="10" y="8"/>
                    <a:pt x="10" y="9"/>
                    <a:pt x="10" y="9"/>
                  </a:cubicBezTo>
                  <a:cubicBezTo>
                    <a:pt x="10" y="9"/>
                    <a:pt x="9" y="9"/>
                    <a:pt x="8" y="9"/>
                  </a:cubicBezTo>
                  <a:cubicBezTo>
                    <a:pt x="8" y="8"/>
                    <a:pt x="7" y="7"/>
                    <a:pt x="8" y="7"/>
                  </a:cubicBezTo>
                  <a:cubicBezTo>
                    <a:pt x="8" y="7"/>
                    <a:pt x="8" y="7"/>
                    <a:pt x="8" y="6"/>
                  </a:cubicBezTo>
                  <a:cubicBezTo>
                    <a:pt x="9" y="6"/>
                    <a:pt x="8" y="5"/>
                    <a:pt x="8" y="5"/>
                  </a:cubicBezTo>
                  <a:cubicBezTo>
                    <a:pt x="8" y="4"/>
                    <a:pt x="8" y="4"/>
                    <a:pt x="8" y="4"/>
                  </a:cubicBezTo>
                  <a:cubicBezTo>
                    <a:pt x="8" y="3"/>
                    <a:pt x="9" y="3"/>
                    <a:pt x="9" y="3"/>
                  </a:cubicBezTo>
                  <a:cubicBezTo>
                    <a:pt x="9" y="3"/>
                    <a:pt x="10" y="2"/>
                    <a:pt x="10" y="2"/>
                  </a:cubicBezTo>
                  <a:cubicBezTo>
                    <a:pt x="10" y="2"/>
                    <a:pt x="10" y="1"/>
                    <a:pt x="10" y="1"/>
                  </a:cubicBezTo>
                  <a:cubicBezTo>
                    <a:pt x="10" y="1"/>
                    <a:pt x="10" y="0"/>
                    <a:pt x="9" y="0"/>
                  </a:cubicBezTo>
                  <a:cubicBezTo>
                    <a:pt x="9" y="0"/>
                    <a:pt x="9" y="0"/>
                    <a:pt x="8" y="0"/>
                  </a:cubicBezTo>
                  <a:cubicBezTo>
                    <a:pt x="8" y="0"/>
                    <a:pt x="7" y="0"/>
                    <a:pt x="7" y="0"/>
                  </a:cubicBezTo>
                  <a:cubicBezTo>
                    <a:pt x="7" y="1"/>
                    <a:pt x="7" y="1"/>
                    <a:pt x="7" y="2"/>
                  </a:cubicBezTo>
                  <a:cubicBezTo>
                    <a:pt x="7" y="3"/>
                    <a:pt x="7" y="3"/>
                    <a:pt x="7" y="4"/>
                  </a:cubicBezTo>
                  <a:cubicBezTo>
                    <a:pt x="7" y="4"/>
                    <a:pt x="7" y="4"/>
                    <a:pt x="7" y="5"/>
                  </a:cubicBezTo>
                  <a:cubicBezTo>
                    <a:pt x="7" y="5"/>
                    <a:pt x="6" y="5"/>
                    <a:pt x="5" y="5"/>
                  </a:cubicBezTo>
                  <a:cubicBezTo>
                    <a:pt x="5" y="5"/>
                    <a:pt x="4" y="5"/>
                    <a:pt x="4" y="5"/>
                  </a:cubicBezTo>
                  <a:cubicBezTo>
                    <a:pt x="4" y="6"/>
                    <a:pt x="4" y="6"/>
                    <a:pt x="4" y="6"/>
                  </a:cubicBezTo>
                  <a:cubicBezTo>
                    <a:pt x="3" y="6"/>
                    <a:pt x="3" y="6"/>
                    <a:pt x="3" y="6"/>
                  </a:cubicBezTo>
                  <a:cubicBezTo>
                    <a:pt x="3" y="6"/>
                    <a:pt x="2" y="7"/>
                    <a:pt x="2" y="7"/>
                  </a:cubicBezTo>
                  <a:cubicBezTo>
                    <a:pt x="2" y="7"/>
                    <a:pt x="3" y="7"/>
                    <a:pt x="3" y="7"/>
                  </a:cubicBezTo>
                  <a:cubicBezTo>
                    <a:pt x="3" y="7"/>
                    <a:pt x="3" y="7"/>
                    <a:pt x="4" y="8"/>
                  </a:cubicBezTo>
                  <a:cubicBezTo>
                    <a:pt x="4" y="8"/>
                    <a:pt x="4" y="8"/>
                    <a:pt x="4" y="9"/>
                  </a:cubicBezTo>
                  <a:cubicBezTo>
                    <a:pt x="4" y="9"/>
                    <a:pt x="4" y="9"/>
                    <a:pt x="4" y="9"/>
                  </a:cubicBezTo>
                  <a:cubicBezTo>
                    <a:pt x="3" y="9"/>
                    <a:pt x="3" y="8"/>
                    <a:pt x="2" y="8"/>
                  </a:cubicBezTo>
                  <a:cubicBezTo>
                    <a:pt x="2" y="9"/>
                    <a:pt x="2" y="9"/>
                    <a:pt x="2" y="9"/>
                  </a:cubicBezTo>
                  <a:cubicBezTo>
                    <a:pt x="2" y="10"/>
                    <a:pt x="2" y="10"/>
                    <a:pt x="2" y="10"/>
                  </a:cubicBezTo>
                  <a:cubicBezTo>
                    <a:pt x="2" y="10"/>
                    <a:pt x="2" y="11"/>
                    <a:pt x="2" y="11"/>
                  </a:cubicBezTo>
                  <a:cubicBezTo>
                    <a:pt x="2" y="11"/>
                    <a:pt x="2" y="11"/>
                    <a:pt x="2" y="11"/>
                  </a:cubicBezTo>
                  <a:cubicBezTo>
                    <a:pt x="3" y="11"/>
                    <a:pt x="3" y="12"/>
                    <a:pt x="3" y="12"/>
                  </a:cubicBezTo>
                  <a:cubicBezTo>
                    <a:pt x="4" y="12"/>
                    <a:pt x="4" y="11"/>
                    <a:pt x="4" y="11"/>
                  </a:cubicBezTo>
                  <a:cubicBezTo>
                    <a:pt x="4" y="10"/>
                    <a:pt x="4" y="10"/>
                    <a:pt x="4" y="10"/>
                  </a:cubicBezTo>
                  <a:cubicBezTo>
                    <a:pt x="5" y="10"/>
                    <a:pt x="5" y="10"/>
                    <a:pt x="5" y="10"/>
                  </a:cubicBezTo>
                  <a:cubicBezTo>
                    <a:pt x="5" y="10"/>
                    <a:pt x="5" y="9"/>
                    <a:pt x="5" y="9"/>
                  </a:cubicBezTo>
                  <a:cubicBezTo>
                    <a:pt x="5" y="9"/>
                    <a:pt x="5" y="8"/>
                    <a:pt x="5" y="8"/>
                  </a:cubicBezTo>
                  <a:cubicBezTo>
                    <a:pt x="6" y="8"/>
                    <a:pt x="6" y="9"/>
                    <a:pt x="6" y="9"/>
                  </a:cubicBezTo>
                  <a:cubicBezTo>
                    <a:pt x="6" y="10"/>
                    <a:pt x="5" y="10"/>
                    <a:pt x="5" y="11"/>
                  </a:cubicBezTo>
                  <a:cubicBezTo>
                    <a:pt x="5" y="11"/>
                    <a:pt x="6" y="10"/>
                    <a:pt x="6" y="10"/>
                  </a:cubicBezTo>
                  <a:cubicBezTo>
                    <a:pt x="6" y="10"/>
                    <a:pt x="6" y="9"/>
                    <a:pt x="7" y="9"/>
                  </a:cubicBezTo>
                  <a:cubicBezTo>
                    <a:pt x="7" y="10"/>
                    <a:pt x="8" y="10"/>
                    <a:pt x="9" y="9"/>
                  </a:cubicBezTo>
                  <a:cubicBezTo>
                    <a:pt x="9" y="9"/>
                    <a:pt x="9" y="10"/>
                    <a:pt x="9" y="10"/>
                  </a:cubicBezTo>
                  <a:cubicBezTo>
                    <a:pt x="9" y="11"/>
                    <a:pt x="8" y="11"/>
                    <a:pt x="8" y="11"/>
                  </a:cubicBezTo>
                  <a:cubicBezTo>
                    <a:pt x="8" y="11"/>
                    <a:pt x="7" y="11"/>
                    <a:pt x="7" y="12"/>
                  </a:cubicBezTo>
                  <a:cubicBezTo>
                    <a:pt x="7" y="12"/>
                    <a:pt x="6" y="12"/>
                    <a:pt x="6" y="12"/>
                  </a:cubicBezTo>
                  <a:cubicBezTo>
                    <a:pt x="6" y="12"/>
                    <a:pt x="5" y="13"/>
                    <a:pt x="5" y="13"/>
                  </a:cubicBezTo>
                  <a:cubicBezTo>
                    <a:pt x="5" y="13"/>
                    <a:pt x="5" y="13"/>
                    <a:pt x="4" y="13"/>
                  </a:cubicBezTo>
                  <a:cubicBezTo>
                    <a:pt x="4" y="13"/>
                    <a:pt x="3" y="14"/>
                    <a:pt x="3" y="14"/>
                  </a:cubicBezTo>
                  <a:cubicBezTo>
                    <a:pt x="3" y="15"/>
                    <a:pt x="4" y="15"/>
                    <a:pt x="4" y="15"/>
                  </a:cubicBezTo>
                  <a:cubicBezTo>
                    <a:pt x="5" y="15"/>
                    <a:pt x="5" y="14"/>
                    <a:pt x="5" y="14"/>
                  </a:cubicBezTo>
                  <a:cubicBezTo>
                    <a:pt x="6" y="14"/>
                    <a:pt x="6" y="14"/>
                    <a:pt x="6" y="13"/>
                  </a:cubicBezTo>
                  <a:cubicBezTo>
                    <a:pt x="7" y="13"/>
                    <a:pt x="7" y="13"/>
                    <a:pt x="8" y="12"/>
                  </a:cubicBezTo>
                  <a:cubicBezTo>
                    <a:pt x="8" y="12"/>
                    <a:pt x="8" y="11"/>
                    <a:pt x="9" y="11"/>
                  </a:cubicBezTo>
                  <a:cubicBezTo>
                    <a:pt x="9" y="11"/>
                    <a:pt x="10" y="11"/>
                    <a:pt x="10" y="11"/>
                  </a:cubicBezTo>
                  <a:cubicBezTo>
                    <a:pt x="9" y="13"/>
                    <a:pt x="9" y="14"/>
                    <a:pt x="7" y="14"/>
                  </a:cubicBezTo>
                  <a:cubicBezTo>
                    <a:pt x="8" y="15"/>
                    <a:pt x="8" y="15"/>
                    <a:pt x="8" y="15"/>
                  </a:cubicBezTo>
                  <a:cubicBezTo>
                    <a:pt x="8" y="15"/>
                    <a:pt x="8" y="15"/>
                    <a:pt x="8" y="16"/>
                  </a:cubicBezTo>
                  <a:cubicBezTo>
                    <a:pt x="8" y="16"/>
                    <a:pt x="7" y="17"/>
                    <a:pt x="7" y="17"/>
                  </a:cubicBezTo>
                  <a:cubicBezTo>
                    <a:pt x="6" y="17"/>
                    <a:pt x="6" y="18"/>
                    <a:pt x="6" y="18"/>
                  </a:cubicBezTo>
                  <a:cubicBezTo>
                    <a:pt x="5" y="18"/>
                    <a:pt x="5" y="18"/>
                    <a:pt x="4" y="19"/>
                  </a:cubicBezTo>
                  <a:cubicBezTo>
                    <a:pt x="4" y="19"/>
                    <a:pt x="4" y="19"/>
                    <a:pt x="4" y="19"/>
                  </a:cubicBezTo>
                  <a:cubicBezTo>
                    <a:pt x="4" y="19"/>
                    <a:pt x="4" y="19"/>
                    <a:pt x="4" y="20"/>
                  </a:cubicBezTo>
                  <a:cubicBezTo>
                    <a:pt x="3" y="20"/>
                    <a:pt x="3" y="20"/>
                    <a:pt x="3" y="20"/>
                  </a:cubicBezTo>
                  <a:cubicBezTo>
                    <a:pt x="3" y="20"/>
                    <a:pt x="3" y="20"/>
                    <a:pt x="2" y="20"/>
                  </a:cubicBezTo>
                  <a:cubicBezTo>
                    <a:pt x="2" y="21"/>
                    <a:pt x="0" y="21"/>
                    <a:pt x="0" y="22"/>
                  </a:cubicBezTo>
                  <a:cubicBezTo>
                    <a:pt x="1" y="23"/>
                    <a:pt x="2" y="22"/>
                    <a:pt x="3" y="23"/>
                  </a:cubicBezTo>
                  <a:cubicBezTo>
                    <a:pt x="3" y="22"/>
                    <a:pt x="3" y="22"/>
                    <a:pt x="4" y="22"/>
                  </a:cubicBezTo>
                  <a:cubicBezTo>
                    <a:pt x="4" y="22"/>
                    <a:pt x="4" y="22"/>
                    <a:pt x="4" y="21"/>
                  </a:cubicBezTo>
                  <a:cubicBezTo>
                    <a:pt x="5" y="21"/>
                    <a:pt x="6" y="20"/>
                    <a:pt x="6" y="20"/>
                  </a:cubicBezTo>
                  <a:cubicBezTo>
                    <a:pt x="6" y="19"/>
                    <a:pt x="7" y="19"/>
                    <a:pt x="7" y="18"/>
                  </a:cubicBezTo>
                  <a:cubicBezTo>
                    <a:pt x="8" y="18"/>
                    <a:pt x="8" y="18"/>
                    <a:pt x="8" y="18"/>
                  </a:cubicBezTo>
                  <a:cubicBezTo>
                    <a:pt x="9" y="18"/>
                    <a:pt x="8" y="19"/>
                    <a:pt x="8" y="20"/>
                  </a:cubicBezTo>
                  <a:cubicBezTo>
                    <a:pt x="8" y="21"/>
                    <a:pt x="9" y="21"/>
                    <a:pt x="9" y="21"/>
                  </a:cubicBezTo>
                  <a:cubicBezTo>
                    <a:pt x="9" y="22"/>
                    <a:pt x="8" y="21"/>
                    <a:pt x="8" y="22"/>
                  </a:cubicBezTo>
                  <a:cubicBezTo>
                    <a:pt x="8" y="22"/>
                    <a:pt x="8" y="22"/>
                    <a:pt x="8" y="22"/>
                  </a:cubicBezTo>
                  <a:cubicBezTo>
                    <a:pt x="7" y="22"/>
                    <a:pt x="6" y="22"/>
                    <a:pt x="5" y="22"/>
                  </a:cubicBezTo>
                  <a:cubicBezTo>
                    <a:pt x="5" y="23"/>
                    <a:pt x="6" y="23"/>
                    <a:pt x="6" y="23"/>
                  </a:cubicBezTo>
                  <a:cubicBezTo>
                    <a:pt x="7" y="23"/>
                    <a:pt x="7" y="23"/>
                    <a:pt x="7" y="23"/>
                  </a:cubicBezTo>
                  <a:cubicBezTo>
                    <a:pt x="7" y="23"/>
                    <a:pt x="8" y="23"/>
                    <a:pt x="8" y="23"/>
                  </a:cubicBezTo>
                  <a:cubicBezTo>
                    <a:pt x="9" y="23"/>
                    <a:pt x="9" y="23"/>
                    <a:pt x="9" y="23"/>
                  </a:cubicBezTo>
                  <a:cubicBezTo>
                    <a:pt x="9" y="23"/>
                    <a:pt x="10" y="24"/>
                    <a:pt x="10" y="23"/>
                  </a:cubicBezTo>
                  <a:cubicBezTo>
                    <a:pt x="10" y="23"/>
                    <a:pt x="11" y="23"/>
                    <a:pt x="11" y="23"/>
                  </a:cubicBezTo>
                  <a:cubicBezTo>
                    <a:pt x="12" y="22"/>
                    <a:pt x="11" y="22"/>
                    <a:pt x="11" y="21"/>
                  </a:cubicBezTo>
                  <a:cubicBezTo>
                    <a:pt x="10" y="21"/>
                    <a:pt x="10" y="20"/>
                    <a:pt x="10" y="20"/>
                  </a:cubicBezTo>
                  <a:cubicBezTo>
                    <a:pt x="10" y="20"/>
                    <a:pt x="10" y="19"/>
                    <a:pt x="10" y="19"/>
                  </a:cubicBezTo>
                  <a:cubicBezTo>
                    <a:pt x="10" y="19"/>
                    <a:pt x="9" y="19"/>
                    <a:pt x="9" y="18"/>
                  </a:cubicBezTo>
                  <a:cubicBezTo>
                    <a:pt x="9" y="18"/>
                    <a:pt x="9" y="18"/>
                    <a:pt x="9" y="18"/>
                  </a:cubicBezTo>
                  <a:cubicBezTo>
                    <a:pt x="9" y="18"/>
                    <a:pt x="9" y="17"/>
                    <a:pt x="9" y="17"/>
                  </a:cubicBezTo>
                  <a:cubicBezTo>
                    <a:pt x="10" y="17"/>
                    <a:pt x="10" y="17"/>
                    <a:pt x="11" y="17"/>
                  </a:cubicBezTo>
                  <a:cubicBezTo>
                    <a:pt x="12" y="17"/>
                    <a:pt x="12" y="16"/>
                    <a:pt x="12" y="15"/>
                  </a:cubicBezTo>
                  <a:cubicBezTo>
                    <a:pt x="12" y="15"/>
                    <a:pt x="11" y="15"/>
                    <a:pt x="11" y="15"/>
                  </a:cubicBezTo>
                  <a:cubicBezTo>
                    <a:pt x="11" y="14"/>
                    <a:pt x="10" y="14"/>
                    <a:pt x="9" y="14"/>
                  </a:cubicBezTo>
                  <a:cubicBezTo>
                    <a:pt x="10" y="13"/>
                    <a:pt x="10" y="12"/>
                    <a:pt x="11" y="12"/>
                  </a:cubicBezTo>
                  <a:cubicBezTo>
                    <a:pt x="11" y="12"/>
                    <a:pt x="12" y="12"/>
                    <a:pt x="12" y="11"/>
                  </a:cubicBezTo>
                  <a:cubicBezTo>
                    <a:pt x="13" y="11"/>
                    <a:pt x="13" y="9"/>
                    <a:pt x="14" y="9"/>
                  </a:cubicBezTo>
                  <a:cubicBezTo>
                    <a:pt x="13" y="9"/>
                    <a:pt x="14" y="9"/>
                    <a:pt x="14" y="8"/>
                  </a:cubicBezTo>
                  <a:cubicBezTo>
                    <a:pt x="14" y="8"/>
                    <a:pt x="13" y="8"/>
                    <a:pt x="13" y="8"/>
                  </a:cubicBezTo>
                  <a:cubicBezTo>
                    <a:pt x="12" y="8"/>
                    <a:pt x="12" y="8"/>
                    <a:pt x="11" y="9"/>
                  </a:cubicBezTo>
                  <a:cubicBezTo>
                    <a:pt x="11" y="9"/>
                    <a:pt x="11" y="9"/>
                    <a:pt x="11" y="9"/>
                  </a:cubicBezTo>
                  <a:cubicBezTo>
                    <a:pt x="11" y="8"/>
                    <a:pt x="11" y="8"/>
                    <a:pt x="11" y="7"/>
                  </a:cubicBezTo>
                  <a:cubicBezTo>
                    <a:pt x="11" y="7"/>
                    <a:pt x="11" y="7"/>
                    <a:pt x="12" y="6"/>
                  </a:cubicBezTo>
                  <a:close/>
                  <a:moveTo>
                    <a:pt x="5" y="8"/>
                  </a:moveTo>
                  <a:cubicBezTo>
                    <a:pt x="4" y="7"/>
                    <a:pt x="4" y="7"/>
                    <a:pt x="4" y="6"/>
                  </a:cubicBezTo>
                  <a:cubicBezTo>
                    <a:pt x="4" y="6"/>
                    <a:pt x="5" y="6"/>
                    <a:pt x="5" y="6"/>
                  </a:cubicBezTo>
                  <a:cubicBezTo>
                    <a:pt x="5" y="6"/>
                    <a:pt x="5" y="6"/>
                    <a:pt x="6" y="6"/>
                  </a:cubicBezTo>
                  <a:cubicBezTo>
                    <a:pt x="6" y="7"/>
                    <a:pt x="5" y="7"/>
                    <a:pt x="5" y="8"/>
                  </a:cubicBezTo>
                  <a:close/>
                  <a:moveTo>
                    <a:pt x="7" y="8"/>
                  </a:moveTo>
                  <a:cubicBezTo>
                    <a:pt x="6" y="8"/>
                    <a:pt x="6" y="8"/>
                    <a:pt x="5" y="8"/>
                  </a:cubicBezTo>
                  <a:cubicBezTo>
                    <a:pt x="6" y="7"/>
                    <a:pt x="6" y="6"/>
                    <a:pt x="6" y="6"/>
                  </a:cubicBezTo>
                  <a:cubicBezTo>
                    <a:pt x="7" y="6"/>
                    <a:pt x="7" y="7"/>
                    <a:pt x="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26">
              <a:extLst>
                <a:ext uri="{FF2B5EF4-FFF2-40B4-BE49-F238E27FC236}">
                  <a16:creationId xmlns:a16="http://schemas.microsoft.com/office/drawing/2014/main" id="{EFFCB0A6-3BF9-60F9-FCD8-24E391FD4D03}"/>
                </a:ext>
              </a:extLst>
            </p:cNvPr>
            <p:cNvSpPr>
              <a:spLocks/>
            </p:cNvSpPr>
            <p:nvPr userDrawn="1"/>
          </p:nvSpPr>
          <p:spPr bwMode="auto">
            <a:xfrm>
              <a:off x="1555750" y="4737100"/>
              <a:ext cx="20638" cy="34925"/>
            </a:xfrm>
            <a:custGeom>
              <a:avLst/>
              <a:gdLst>
                <a:gd name="T0" fmla="*/ 3 w 3"/>
                <a:gd name="T1" fmla="*/ 4 h 5"/>
                <a:gd name="T2" fmla="*/ 3 w 3"/>
                <a:gd name="T3" fmla="*/ 2 h 5"/>
                <a:gd name="T4" fmla="*/ 3 w 3"/>
                <a:gd name="T5" fmla="*/ 1 h 5"/>
                <a:gd name="T6" fmla="*/ 1 w 3"/>
                <a:gd name="T7" fmla="*/ 0 h 5"/>
                <a:gd name="T8" fmla="*/ 1 w 3"/>
                <a:gd name="T9" fmla="*/ 1 h 5"/>
                <a:gd name="T10" fmla="*/ 1 w 3"/>
                <a:gd name="T11" fmla="*/ 3 h 5"/>
                <a:gd name="T12" fmla="*/ 1 w 3"/>
                <a:gd name="T13" fmla="*/ 3 h 5"/>
                <a:gd name="T14" fmla="*/ 1 w 3"/>
                <a:gd name="T15" fmla="*/ 4 h 5"/>
                <a:gd name="T16" fmla="*/ 0 w 3"/>
                <a:gd name="T17" fmla="*/ 4 h 5"/>
                <a:gd name="T18" fmla="*/ 0 w 3"/>
                <a:gd name="T19" fmla="*/ 5 h 5"/>
                <a:gd name="T20" fmla="*/ 1 w 3"/>
                <a:gd name="T21" fmla="*/ 5 h 5"/>
                <a:gd name="T22" fmla="*/ 3 w 3"/>
                <a:gd name="T23" fmla="*/ 5 h 5"/>
                <a:gd name="T24" fmla="*/ 3 w 3"/>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5">
                  <a:moveTo>
                    <a:pt x="3" y="4"/>
                  </a:moveTo>
                  <a:cubicBezTo>
                    <a:pt x="3" y="3"/>
                    <a:pt x="3" y="2"/>
                    <a:pt x="3" y="2"/>
                  </a:cubicBezTo>
                  <a:cubicBezTo>
                    <a:pt x="3" y="2"/>
                    <a:pt x="3" y="2"/>
                    <a:pt x="3" y="1"/>
                  </a:cubicBezTo>
                  <a:cubicBezTo>
                    <a:pt x="2" y="1"/>
                    <a:pt x="2" y="0"/>
                    <a:pt x="1" y="0"/>
                  </a:cubicBezTo>
                  <a:cubicBezTo>
                    <a:pt x="1" y="0"/>
                    <a:pt x="1" y="1"/>
                    <a:pt x="1" y="1"/>
                  </a:cubicBezTo>
                  <a:cubicBezTo>
                    <a:pt x="1" y="2"/>
                    <a:pt x="1" y="2"/>
                    <a:pt x="1" y="3"/>
                  </a:cubicBezTo>
                  <a:cubicBezTo>
                    <a:pt x="1" y="3"/>
                    <a:pt x="1" y="3"/>
                    <a:pt x="1" y="3"/>
                  </a:cubicBezTo>
                  <a:cubicBezTo>
                    <a:pt x="1" y="3"/>
                    <a:pt x="1" y="3"/>
                    <a:pt x="1" y="4"/>
                  </a:cubicBezTo>
                  <a:cubicBezTo>
                    <a:pt x="1" y="4"/>
                    <a:pt x="0" y="4"/>
                    <a:pt x="0" y="4"/>
                  </a:cubicBezTo>
                  <a:cubicBezTo>
                    <a:pt x="0" y="4"/>
                    <a:pt x="0" y="5"/>
                    <a:pt x="0" y="5"/>
                  </a:cubicBezTo>
                  <a:cubicBezTo>
                    <a:pt x="0" y="5"/>
                    <a:pt x="1" y="5"/>
                    <a:pt x="1" y="5"/>
                  </a:cubicBezTo>
                  <a:cubicBezTo>
                    <a:pt x="2" y="5"/>
                    <a:pt x="2" y="5"/>
                    <a:pt x="3" y="5"/>
                  </a:cubicBezTo>
                  <a:cubicBezTo>
                    <a:pt x="3" y="5"/>
                    <a:pt x="3"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27">
              <a:extLst>
                <a:ext uri="{FF2B5EF4-FFF2-40B4-BE49-F238E27FC236}">
                  <a16:creationId xmlns:a16="http://schemas.microsoft.com/office/drawing/2014/main" id="{12F89A50-4F20-C0D6-33E7-23A0F55024A9}"/>
                </a:ext>
              </a:extLst>
            </p:cNvPr>
            <p:cNvSpPr>
              <a:spLocks/>
            </p:cNvSpPr>
            <p:nvPr userDrawn="1"/>
          </p:nvSpPr>
          <p:spPr bwMode="auto">
            <a:xfrm>
              <a:off x="808038" y="4652963"/>
              <a:ext cx="20638" cy="20638"/>
            </a:xfrm>
            <a:custGeom>
              <a:avLst/>
              <a:gdLst>
                <a:gd name="T0" fmla="*/ 1 w 3"/>
                <a:gd name="T1" fmla="*/ 2 h 3"/>
                <a:gd name="T2" fmla="*/ 3 w 3"/>
                <a:gd name="T3" fmla="*/ 2 h 3"/>
                <a:gd name="T4" fmla="*/ 3 w 3"/>
                <a:gd name="T5" fmla="*/ 1 h 3"/>
                <a:gd name="T6" fmla="*/ 2 w 3"/>
                <a:gd name="T7" fmla="*/ 0 h 3"/>
                <a:gd name="T8" fmla="*/ 0 w 3"/>
                <a:gd name="T9" fmla="*/ 1 h 3"/>
                <a:gd name="T10" fmla="*/ 1 w 3"/>
                <a:gd name="T11" fmla="*/ 2 h 3"/>
                <a:gd name="T12" fmla="*/ 1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2"/>
                  </a:moveTo>
                  <a:cubicBezTo>
                    <a:pt x="2" y="2"/>
                    <a:pt x="3" y="3"/>
                    <a:pt x="3" y="2"/>
                  </a:cubicBezTo>
                  <a:cubicBezTo>
                    <a:pt x="3" y="2"/>
                    <a:pt x="3" y="1"/>
                    <a:pt x="3" y="1"/>
                  </a:cubicBezTo>
                  <a:cubicBezTo>
                    <a:pt x="3" y="0"/>
                    <a:pt x="2" y="0"/>
                    <a:pt x="2" y="0"/>
                  </a:cubicBezTo>
                  <a:cubicBezTo>
                    <a:pt x="1" y="0"/>
                    <a:pt x="0" y="0"/>
                    <a:pt x="0" y="1"/>
                  </a:cubicBezTo>
                  <a:cubicBezTo>
                    <a:pt x="0" y="1"/>
                    <a:pt x="0"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28">
              <a:extLst>
                <a:ext uri="{FF2B5EF4-FFF2-40B4-BE49-F238E27FC236}">
                  <a16:creationId xmlns:a16="http://schemas.microsoft.com/office/drawing/2014/main" id="{602F46EB-09E2-F96D-09B1-B81281FF5CA0}"/>
                </a:ext>
              </a:extLst>
            </p:cNvPr>
            <p:cNvSpPr>
              <a:spLocks/>
            </p:cNvSpPr>
            <p:nvPr userDrawn="1"/>
          </p:nvSpPr>
          <p:spPr bwMode="auto">
            <a:xfrm>
              <a:off x="781050" y="4667250"/>
              <a:ext cx="69850" cy="41275"/>
            </a:xfrm>
            <a:custGeom>
              <a:avLst/>
              <a:gdLst>
                <a:gd name="T0" fmla="*/ 1 w 10"/>
                <a:gd name="T1" fmla="*/ 6 h 6"/>
                <a:gd name="T2" fmla="*/ 3 w 10"/>
                <a:gd name="T3" fmla="*/ 6 h 6"/>
                <a:gd name="T4" fmla="*/ 3 w 10"/>
                <a:gd name="T5" fmla="*/ 5 h 6"/>
                <a:gd name="T6" fmla="*/ 4 w 10"/>
                <a:gd name="T7" fmla="*/ 5 h 6"/>
                <a:gd name="T8" fmla="*/ 5 w 10"/>
                <a:gd name="T9" fmla="*/ 4 h 6"/>
                <a:gd name="T10" fmla="*/ 6 w 10"/>
                <a:gd name="T11" fmla="*/ 3 h 6"/>
                <a:gd name="T12" fmla="*/ 7 w 10"/>
                <a:gd name="T13" fmla="*/ 2 h 6"/>
                <a:gd name="T14" fmla="*/ 10 w 10"/>
                <a:gd name="T15" fmla="*/ 0 h 6"/>
                <a:gd name="T16" fmla="*/ 9 w 10"/>
                <a:gd name="T17" fmla="*/ 0 h 6"/>
                <a:gd name="T18" fmla="*/ 9 w 10"/>
                <a:gd name="T19" fmla="*/ 0 h 6"/>
                <a:gd name="T20" fmla="*/ 7 w 10"/>
                <a:gd name="T21" fmla="*/ 1 h 6"/>
                <a:gd name="T22" fmla="*/ 6 w 10"/>
                <a:gd name="T23" fmla="*/ 2 h 6"/>
                <a:gd name="T24" fmla="*/ 5 w 10"/>
                <a:gd name="T25" fmla="*/ 2 h 6"/>
                <a:gd name="T26" fmla="*/ 5 w 10"/>
                <a:gd name="T27" fmla="*/ 2 h 6"/>
                <a:gd name="T28" fmla="*/ 3 w 10"/>
                <a:gd name="T29" fmla="*/ 3 h 6"/>
                <a:gd name="T30" fmla="*/ 2 w 10"/>
                <a:gd name="T31" fmla="*/ 4 h 6"/>
                <a:gd name="T32" fmla="*/ 0 w 10"/>
                <a:gd name="T33" fmla="*/ 5 h 6"/>
                <a:gd name="T34" fmla="*/ 0 w 10"/>
                <a:gd name="T35" fmla="*/ 6 h 6"/>
                <a:gd name="T36" fmla="*/ 1 w 10"/>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6">
                  <a:moveTo>
                    <a:pt x="1" y="6"/>
                  </a:moveTo>
                  <a:cubicBezTo>
                    <a:pt x="1" y="6"/>
                    <a:pt x="2" y="6"/>
                    <a:pt x="3" y="6"/>
                  </a:cubicBezTo>
                  <a:cubicBezTo>
                    <a:pt x="3" y="6"/>
                    <a:pt x="3" y="6"/>
                    <a:pt x="3" y="5"/>
                  </a:cubicBezTo>
                  <a:cubicBezTo>
                    <a:pt x="4" y="5"/>
                    <a:pt x="4" y="5"/>
                    <a:pt x="4" y="5"/>
                  </a:cubicBezTo>
                  <a:cubicBezTo>
                    <a:pt x="4" y="4"/>
                    <a:pt x="4" y="4"/>
                    <a:pt x="5" y="4"/>
                  </a:cubicBezTo>
                  <a:cubicBezTo>
                    <a:pt x="5" y="4"/>
                    <a:pt x="6" y="3"/>
                    <a:pt x="6" y="3"/>
                  </a:cubicBezTo>
                  <a:cubicBezTo>
                    <a:pt x="7" y="2"/>
                    <a:pt x="7" y="2"/>
                    <a:pt x="7" y="2"/>
                  </a:cubicBezTo>
                  <a:cubicBezTo>
                    <a:pt x="9" y="2"/>
                    <a:pt x="10" y="1"/>
                    <a:pt x="10" y="0"/>
                  </a:cubicBezTo>
                  <a:cubicBezTo>
                    <a:pt x="10" y="0"/>
                    <a:pt x="10" y="0"/>
                    <a:pt x="9" y="0"/>
                  </a:cubicBezTo>
                  <a:cubicBezTo>
                    <a:pt x="9" y="0"/>
                    <a:pt x="9" y="0"/>
                    <a:pt x="9" y="0"/>
                  </a:cubicBezTo>
                  <a:cubicBezTo>
                    <a:pt x="8" y="0"/>
                    <a:pt x="8" y="1"/>
                    <a:pt x="7" y="1"/>
                  </a:cubicBezTo>
                  <a:cubicBezTo>
                    <a:pt x="7" y="1"/>
                    <a:pt x="6" y="2"/>
                    <a:pt x="6" y="2"/>
                  </a:cubicBezTo>
                  <a:cubicBezTo>
                    <a:pt x="6" y="2"/>
                    <a:pt x="5" y="2"/>
                    <a:pt x="5" y="2"/>
                  </a:cubicBezTo>
                  <a:cubicBezTo>
                    <a:pt x="5" y="2"/>
                    <a:pt x="5" y="2"/>
                    <a:pt x="5" y="2"/>
                  </a:cubicBezTo>
                  <a:cubicBezTo>
                    <a:pt x="4" y="3"/>
                    <a:pt x="4" y="3"/>
                    <a:pt x="3" y="3"/>
                  </a:cubicBezTo>
                  <a:cubicBezTo>
                    <a:pt x="3" y="3"/>
                    <a:pt x="2" y="4"/>
                    <a:pt x="2" y="4"/>
                  </a:cubicBezTo>
                  <a:cubicBezTo>
                    <a:pt x="1" y="4"/>
                    <a:pt x="0" y="5"/>
                    <a:pt x="0" y="5"/>
                  </a:cubicBezTo>
                  <a:cubicBezTo>
                    <a:pt x="0" y="5"/>
                    <a:pt x="0" y="5"/>
                    <a:pt x="0" y="6"/>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29">
              <a:extLst>
                <a:ext uri="{FF2B5EF4-FFF2-40B4-BE49-F238E27FC236}">
                  <a16:creationId xmlns:a16="http://schemas.microsoft.com/office/drawing/2014/main" id="{E51C0025-45BD-08F8-45A7-252DDA91D763}"/>
                </a:ext>
              </a:extLst>
            </p:cNvPr>
            <p:cNvSpPr>
              <a:spLocks/>
            </p:cNvSpPr>
            <p:nvPr userDrawn="1"/>
          </p:nvSpPr>
          <p:spPr bwMode="auto">
            <a:xfrm>
              <a:off x="808038" y="4694238"/>
              <a:ext cx="42863" cy="42863"/>
            </a:xfrm>
            <a:custGeom>
              <a:avLst/>
              <a:gdLst>
                <a:gd name="T0" fmla="*/ 5 w 6"/>
                <a:gd name="T1" fmla="*/ 3 h 6"/>
                <a:gd name="T2" fmla="*/ 4 w 6"/>
                <a:gd name="T3" fmla="*/ 3 h 6"/>
                <a:gd name="T4" fmla="*/ 5 w 6"/>
                <a:gd name="T5" fmla="*/ 3 h 6"/>
                <a:gd name="T6" fmla="*/ 5 w 6"/>
                <a:gd name="T7" fmla="*/ 2 h 6"/>
                <a:gd name="T8" fmla="*/ 6 w 6"/>
                <a:gd name="T9" fmla="*/ 1 h 6"/>
                <a:gd name="T10" fmla="*/ 4 w 6"/>
                <a:gd name="T11" fmla="*/ 0 h 6"/>
                <a:gd name="T12" fmla="*/ 3 w 6"/>
                <a:gd name="T13" fmla="*/ 1 h 6"/>
                <a:gd name="T14" fmla="*/ 1 w 6"/>
                <a:gd name="T15" fmla="*/ 2 h 6"/>
                <a:gd name="T16" fmla="*/ 0 w 6"/>
                <a:gd name="T17" fmla="*/ 3 h 6"/>
                <a:gd name="T18" fmla="*/ 1 w 6"/>
                <a:gd name="T19" fmla="*/ 3 h 6"/>
                <a:gd name="T20" fmla="*/ 2 w 6"/>
                <a:gd name="T21" fmla="*/ 2 h 6"/>
                <a:gd name="T22" fmla="*/ 3 w 6"/>
                <a:gd name="T23" fmla="*/ 2 h 6"/>
                <a:gd name="T24" fmla="*/ 3 w 6"/>
                <a:gd name="T25" fmla="*/ 2 h 6"/>
                <a:gd name="T26" fmla="*/ 3 w 6"/>
                <a:gd name="T27" fmla="*/ 3 h 6"/>
                <a:gd name="T28" fmla="*/ 3 w 6"/>
                <a:gd name="T29" fmla="*/ 3 h 6"/>
                <a:gd name="T30" fmla="*/ 2 w 6"/>
                <a:gd name="T31" fmla="*/ 3 h 6"/>
                <a:gd name="T32" fmla="*/ 2 w 6"/>
                <a:gd name="T33" fmla="*/ 4 h 6"/>
                <a:gd name="T34" fmla="*/ 2 w 6"/>
                <a:gd name="T35" fmla="*/ 5 h 6"/>
                <a:gd name="T36" fmla="*/ 3 w 6"/>
                <a:gd name="T37" fmla="*/ 5 h 6"/>
                <a:gd name="T38" fmla="*/ 4 w 6"/>
                <a:gd name="T39" fmla="*/ 5 h 6"/>
                <a:gd name="T40" fmla="*/ 5 w 6"/>
                <a:gd name="T4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6">
                  <a:moveTo>
                    <a:pt x="5" y="3"/>
                  </a:moveTo>
                  <a:cubicBezTo>
                    <a:pt x="4" y="3"/>
                    <a:pt x="4" y="3"/>
                    <a:pt x="4" y="3"/>
                  </a:cubicBezTo>
                  <a:cubicBezTo>
                    <a:pt x="3" y="3"/>
                    <a:pt x="4" y="3"/>
                    <a:pt x="5" y="3"/>
                  </a:cubicBezTo>
                  <a:cubicBezTo>
                    <a:pt x="5" y="2"/>
                    <a:pt x="5" y="2"/>
                    <a:pt x="5" y="2"/>
                  </a:cubicBezTo>
                  <a:cubicBezTo>
                    <a:pt x="5" y="2"/>
                    <a:pt x="6" y="2"/>
                    <a:pt x="6" y="1"/>
                  </a:cubicBezTo>
                  <a:cubicBezTo>
                    <a:pt x="5" y="1"/>
                    <a:pt x="5" y="1"/>
                    <a:pt x="4" y="0"/>
                  </a:cubicBezTo>
                  <a:cubicBezTo>
                    <a:pt x="4" y="0"/>
                    <a:pt x="4" y="1"/>
                    <a:pt x="3" y="1"/>
                  </a:cubicBezTo>
                  <a:cubicBezTo>
                    <a:pt x="3" y="1"/>
                    <a:pt x="2" y="2"/>
                    <a:pt x="1" y="2"/>
                  </a:cubicBezTo>
                  <a:cubicBezTo>
                    <a:pt x="1" y="2"/>
                    <a:pt x="0" y="3"/>
                    <a:pt x="0" y="3"/>
                  </a:cubicBezTo>
                  <a:cubicBezTo>
                    <a:pt x="0" y="4"/>
                    <a:pt x="1" y="3"/>
                    <a:pt x="1" y="3"/>
                  </a:cubicBezTo>
                  <a:cubicBezTo>
                    <a:pt x="1" y="3"/>
                    <a:pt x="2" y="3"/>
                    <a:pt x="2" y="2"/>
                  </a:cubicBezTo>
                  <a:cubicBezTo>
                    <a:pt x="2" y="2"/>
                    <a:pt x="3" y="2"/>
                    <a:pt x="3" y="2"/>
                  </a:cubicBezTo>
                  <a:cubicBezTo>
                    <a:pt x="3" y="2"/>
                    <a:pt x="3" y="2"/>
                    <a:pt x="3" y="2"/>
                  </a:cubicBezTo>
                  <a:cubicBezTo>
                    <a:pt x="3" y="2"/>
                    <a:pt x="3" y="3"/>
                    <a:pt x="3" y="3"/>
                  </a:cubicBezTo>
                  <a:cubicBezTo>
                    <a:pt x="3" y="3"/>
                    <a:pt x="3" y="3"/>
                    <a:pt x="3" y="3"/>
                  </a:cubicBezTo>
                  <a:cubicBezTo>
                    <a:pt x="3" y="3"/>
                    <a:pt x="2" y="3"/>
                    <a:pt x="2" y="3"/>
                  </a:cubicBezTo>
                  <a:cubicBezTo>
                    <a:pt x="2" y="4"/>
                    <a:pt x="2" y="4"/>
                    <a:pt x="2" y="4"/>
                  </a:cubicBezTo>
                  <a:cubicBezTo>
                    <a:pt x="2" y="4"/>
                    <a:pt x="1" y="5"/>
                    <a:pt x="2" y="5"/>
                  </a:cubicBezTo>
                  <a:cubicBezTo>
                    <a:pt x="2" y="6"/>
                    <a:pt x="3" y="5"/>
                    <a:pt x="3" y="5"/>
                  </a:cubicBezTo>
                  <a:cubicBezTo>
                    <a:pt x="3" y="5"/>
                    <a:pt x="4" y="5"/>
                    <a:pt x="4" y="5"/>
                  </a:cubicBezTo>
                  <a:cubicBezTo>
                    <a:pt x="5" y="4"/>
                    <a:pt x="5" y="4"/>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30">
              <a:extLst>
                <a:ext uri="{FF2B5EF4-FFF2-40B4-BE49-F238E27FC236}">
                  <a16:creationId xmlns:a16="http://schemas.microsoft.com/office/drawing/2014/main" id="{82DBC9DE-A6C9-E025-4946-07C4550C4D9C}"/>
                </a:ext>
              </a:extLst>
            </p:cNvPr>
            <p:cNvSpPr>
              <a:spLocks/>
            </p:cNvSpPr>
            <p:nvPr userDrawn="1"/>
          </p:nvSpPr>
          <p:spPr bwMode="auto">
            <a:xfrm>
              <a:off x="795338" y="4714875"/>
              <a:ext cx="20638" cy="22225"/>
            </a:xfrm>
            <a:custGeom>
              <a:avLst/>
              <a:gdLst>
                <a:gd name="T0" fmla="*/ 1 w 3"/>
                <a:gd name="T1" fmla="*/ 3 h 3"/>
                <a:gd name="T2" fmla="*/ 2 w 3"/>
                <a:gd name="T3" fmla="*/ 3 h 3"/>
                <a:gd name="T4" fmla="*/ 1 w 3"/>
                <a:gd name="T5" fmla="*/ 0 h 3"/>
                <a:gd name="T6" fmla="*/ 0 w 3"/>
                <a:gd name="T7" fmla="*/ 1 h 3"/>
                <a:gd name="T8" fmla="*/ 0 w 3"/>
                <a:gd name="T9" fmla="*/ 2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2" y="3"/>
                    <a:pt x="2" y="3"/>
                    <a:pt x="2" y="3"/>
                  </a:cubicBezTo>
                  <a:cubicBezTo>
                    <a:pt x="3" y="2"/>
                    <a:pt x="2" y="0"/>
                    <a:pt x="1" y="0"/>
                  </a:cubicBezTo>
                  <a:cubicBezTo>
                    <a:pt x="1" y="0"/>
                    <a:pt x="0" y="0"/>
                    <a:pt x="0" y="1"/>
                  </a:cubicBezTo>
                  <a:cubicBezTo>
                    <a:pt x="0" y="1"/>
                    <a:pt x="0" y="2"/>
                    <a:pt x="0" y="2"/>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31">
              <a:extLst>
                <a:ext uri="{FF2B5EF4-FFF2-40B4-BE49-F238E27FC236}">
                  <a16:creationId xmlns:a16="http://schemas.microsoft.com/office/drawing/2014/main" id="{538FB0FF-3F2A-3EC8-8D68-E3B3DDDC073F}"/>
                </a:ext>
              </a:extLst>
            </p:cNvPr>
            <p:cNvSpPr>
              <a:spLocks noEditPoints="1"/>
            </p:cNvSpPr>
            <p:nvPr userDrawn="1"/>
          </p:nvSpPr>
          <p:spPr bwMode="auto">
            <a:xfrm>
              <a:off x="774700" y="4737100"/>
              <a:ext cx="53975" cy="55563"/>
            </a:xfrm>
            <a:custGeom>
              <a:avLst/>
              <a:gdLst>
                <a:gd name="T0" fmla="*/ 7 w 8"/>
                <a:gd name="T1" fmla="*/ 1 h 8"/>
                <a:gd name="T2" fmla="*/ 7 w 8"/>
                <a:gd name="T3" fmla="*/ 0 h 8"/>
                <a:gd name="T4" fmla="*/ 6 w 8"/>
                <a:gd name="T5" fmla="*/ 1 h 8"/>
                <a:gd name="T6" fmla="*/ 6 w 8"/>
                <a:gd name="T7" fmla="*/ 2 h 8"/>
                <a:gd name="T8" fmla="*/ 4 w 8"/>
                <a:gd name="T9" fmla="*/ 3 h 8"/>
                <a:gd name="T10" fmla="*/ 3 w 8"/>
                <a:gd name="T11" fmla="*/ 3 h 8"/>
                <a:gd name="T12" fmla="*/ 3 w 8"/>
                <a:gd name="T13" fmla="*/ 4 h 8"/>
                <a:gd name="T14" fmla="*/ 2 w 8"/>
                <a:gd name="T15" fmla="*/ 4 h 8"/>
                <a:gd name="T16" fmla="*/ 1 w 8"/>
                <a:gd name="T17" fmla="*/ 4 h 8"/>
                <a:gd name="T18" fmla="*/ 1 w 8"/>
                <a:gd name="T19" fmla="*/ 4 h 8"/>
                <a:gd name="T20" fmla="*/ 0 w 8"/>
                <a:gd name="T21" fmla="*/ 5 h 8"/>
                <a:gd name="T22" fmla="*/ 0 w 8"/>
                <a:gd name="T23" fmla="*/ 5 h 8"/>
                <a:gd name="T24" fmla="*/ 0 w 8"/>
                <a:gd name="T25" fmla="*/ 7 h 8"/>
                <a:gd name="T26" fmla="*/ 1 w 8"/>
                <a:gd name="T27" fmla="*/ 8 h 8"/>
                <a:gd name="T28" fmla="*/ 2 w 8"/>
                <a:gd name="T29" fmla="*/ 7 h 8"/>
                <a:gd name="T30" fmla="*/ 3 w 8"/>
                <a:gd name="T31" fmla="*/ 6 h 8"/>
                <a:gd name="T32" fmla="*/ 4 w 8"/>
                <a:gd name="T33" fmla="*/ 5 h 8"/>
                <a:gd name="T34" fmla="*/ 4 w 8"/>
                <a:gd name="T35" fmla="*/ 4 h 8"/>
                <a:gd name="T36" fmla="*/ 5 w 8"/>
                <a:gd name="T37" fmla="*/ 5 h 8"/>
                <a:gd name="T38" fmla="*/ 6 w 8"/>
                <a:gd name="T39" fmla="*/ 6 h 8"/>
                <a:gd name="T40" fmla="*/ 7 w 8"/>
                <a:gd name="T41" fmla="*/ 7 h 8"/>
                <a:gd name="T42" fmla="*/ 8 w 8"/>
                <a:gd name="T43" fmla="*/ 6 h 8"/>
                <a:gd name="T44" fmla="*/ 7 w 8"/>
                <a:gd name="T45" fmla="*/ 4 h 8"/>
                <a:gd name="T46" fmla="*/ 7 w 8"/>
                <a:gd name="T47" fmla="*/ 1 h 8"/>
                <a:gd name="T48" fmla="*/ 6 w 8"/>
                <a:gd name="T49" fmla="*/ 5 h 8"/>
                <a:gd name="T50" fmla="*/ 5 w 8"/>
                <a:gd name="T51" fmla="*/ 4 h 8"/>
                <a:gd name="T52" fmla="*/ 5 w 8"/>
                <a:gd name="T53" fmla="*/ 4 h 8"/>
                <a:gd name="T54" fmla="*/ 6 w 8"/>
                <a:gd name="T55" fmla="*/ 3 h 8"/>
                <a:gd name="T56" fmla="*/ 6 w 8"/>
                <a:gd name="T57" fmla="*/ 4 h 8"/>
                <a:gd name="T58" fmla="*/ 6 w 8"/>
                <a:gd name="T59"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 h="8">
                  <a:moveTo>
                    <a:pt x="7" y="1"/>
                  </a:moveTo>
                  <a:cubicBezTo>
                    <a:pt x="7" y="0"/>
                    <a:pt x="7" y="0"/>
                    <a:pt x="7" y="0"/>
                  </a:cubicBezTo>
                  <a:cubicBezTo>
                    <a:pt x="6" y="0"/>
                    <a:pt x="6" y="0"/>
                    <a:pt x="6" y="1"/>
                  </a:cubicBezTo>
                  <a:cubicBezTo>
                    <a:pt x="6" y="1"/>
                    <a:pt x="6" y="2"/>
                    <a:pt x="6" y="2"/>
                  </a:cubicBezTo>
                  <a:cubicBezTo>
                    <a:pt x="5" y="2"/>
                    <a:pt x="4" y="3"/>
                    <a:pt x="4" y="3"/>
                  </a:cubicBezTo>
                  <a:cubicBezTo>
                    <a:pt x="4" y="3"/>
                    <a:pt x="3" y="3"/>
                    <a:pt x="3" y="3"/>
                  </a:cubicBezTo>
                  <a:cubicBezTo>
                    <a:pt x="3" y="3"/>
                    <a:pt x="3" y="4"/>
                    <a:pt x="3" y="4"/>
                  </a:cubicBezTo>
                  <a:cubicBezTo>
                    <a:pt x="2" y="4"/>
                    <a:pt x="2" y="4"/>
                    <a:pt x="2" y="4"/>
                  </a:cubicBezTo>
                  <a:cubicBezTo>
                    <a:pt x="2" y="4"/>
                    <a:pt x="2" y="4"/>
                    <a:pt x="1" y="4"/>
                  </a:cubicBezTo>
                  <a:cubicBezTo>
                    <a:pt x="1" y="4"/>
                    <a:pt x="1" y="4"/>
                    <a:pt x="1" y="4"/>
                  </a:cubicBezTo>
                  <a:cubicBezTo>
                    <a:pt x="0" y="4"/>
                    <a:pt x="0" y="5"/>
                    <a:pt x="0" y="5"/>
                  </a:cubicBezTo>
                  <a:cubicBezTo>
                    <a:pt x="0" y="5"/>
                    <a:pt x="0" y="5"/>
                    <a:pt x="0" y="5"/>
                  </a:cubicBezTo>
                  <a:cubicBezTo>
                    <a:pt x="0" y="6"/>
                    <a:pt x="0" y="7"/>
                    <a:pt x="0" y="7"/>
                  </a:cubicBezTo>
                  <a:cubicBezTo>
                    <a:pt x="0" y="7"/>
                    <a:pt x="1" y="8"/>
                    <a:pt x="1" y="8"/>
                  </a:cubicBezTo>
                  <a:cubicBezTo>
                    <a:pt x="2" y="8"/>
                    <a:pt x="2" y="7"/>
                    <a:pt x="2" y="7"/>
                  </a:cubicBezTo>
                  <a:cubicBezTo>
                    <a:pt x="2" y="7"/>
                    <a:pt x="3" y="6"/>
                    <a:pt x="3" y="6"/>
                  </a:cubicBezTo>
                  <a:cubicBezTo>
                    <a:pt x="3" y="6"/>
                    <a:pt x="3" y="5"/>
                    <a:pt x="4" y="5"/>
                  </a:cubicBezTo>
                  <a:cubicBezTo>
                    <a:pt x="4" y="5"/>
                    <a:pt x="4" y="4"/>
                    <a:pt x="4" y="4"/>
                  </a:cubicBezTo>
                  <a:cubicBezTo>
                    <a:pt x="5" y="4"/>
                    <a:pt x="5" y="5"/>
                    <a:pt x="5" y="5"/>
                  </a:cubicBezTo>
                  <a:cubicBezTo>
                    <a:pt x="6" y="6"/>
                    <a:pt x="6" y="6"/>
                    <a:pt x="6" y="6"/>
                  </a:cubicBezTo>
                  <a:cubicBezTo>
                    <a:pt x="6" y="6"/>
                    <a:pt x="6" y="7"/>
                    <a:pt x="7" y="7"/>
                  </a:cubicBezTo>
                  <a:cubicBezTo>
                    <a:pt x="7" y="7"/>
                    <a:pt x="7" y="6"/>
                    <a:pt x="8" y="6"/>
                  </a:cubicBezTo>
                  <a:cubicBezTo>
                    <a:pt x="8" y="5"/>
                    <a:pt x="8" y="4"/>
                    <a:pt x="7" y="4"/>
                  </a:cubicBezTo>
                  <a:cubicBezTo>
                    <a:pt x="7" y="3"/>
                    <a:pt x="8" y="1"/>
                    <a:pt x="7" y="1"/>
                  </a:cubicBezTo>
                  <a:close/>
                  <a:moveTo>
                    <a:pt x="6" y="5"/>
                  </a:moveTo>
                  <a:cubicBezTo>
                    <a:pt x="6" y="5"/>
                    <a:pt x="6" y="5"/>
                    <a:pt x="5" y="4"/>
                  </a:cubicBezTo>
                  <a:cubicBezTo>
                    <a:pt x="5" y="4"/>
                    <a:pt x="5" y="4"/>
                    <a:pt x="5" y="4"/>
                  </a:cubicBezTo>
                  <a:cubicBezTo>
                    <a:pt x="5" y="4"/>
                    <a:pt x="5" y="3"/>
                    <a:pt x="6" y="3"/>
                  </a:cubicBezTo>
                  <a:cubicBezTo>
                    <a:pt x="6" y="2"/>
                    <a:pt x="6" y="3"/>
                    <a:pt x="6" y="4"/>
                  </a:cubicBezTo>
                  <a:cubicBezTo>
                    <a:pt x="6" y="4"/>
                    <a:pt x="6" y="4"/>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32">
              <a:extLst>
                <a:ext uri="{FF2B5EF4-FFF2-40B4-BE49-F238E27FC236}">
                  <a16:creationId xmlns:a16="http://schemas.microsoft.com/office/drawing/2014/main" id="{A29CBF85-484E-12BA-54BE-C7FCF510AA4C}"/>
                </a:ext>
              </a:extLst>
            </p:cNvPr>
            <p:cNvSpPr>
              <a:spLocks/>
            </p:cNvSpPr>
            <p:nvPr userDrawn="1"/>
          </p:nvSpPr>
          <p:spPr bwMode="auto">
            <a:xfrm>
              <a:off x="836613" y="4743450"/>
              <a:ext cx="14288" cy="34925"/>
            </a:xfrm>
            <a:custGeom>
              <a:avLst/>
              <a:gdLst>
                <a:gd name="T0" fmla="*/ 0 w 2"/>
                <a:gd name="T1" fmla="*/ 0 h 5"/>
                <a:gd name="T2" fmla="*/ 0 w 2"/>
                <a:gd name="T3" fmla="*/ 1 h 5"/>
                <a:gd name="T4" fmla="*/ 0 w 2"/>
                <a:gd name="T5" fmla="*/ 4 h 5"/>
                <a:gd name="T6" fmla="*/ 1 w 2"/>
                <a:gd name="T7" fmla="*/ 5 h 5"/>
                <a:gd name="T8" fmla="*/ 2 w 2"/>
                <a:gd name="T9" fmla="*/ 4 h 5"/>
                <a:gd name="T10" fmla="*/ 2 w 2"/>
                <a:gd name="T11" fmla="*/ 1 h 5"/>
                <a:gd name="T12" fmla="*/ 0 w 2"/>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0"/>
                  </a:moveTo>
                  <a:cubicBezTo>
                    <a:pt x="0" y="0"/>
                    <a:pt x="0" y="1"/>
                    <a:pt x="0" y="1"/>
                  </a:cubicBezTo>
                  <a:cubicBezTo>
                    <a:pt x="0" y="2"/>
                    <a:pt x="0" y="3"/>
                    <a:pt x="0" y="4"/>
                  </a:cubicBezTo>
                  <a:cubicBezTo>
                    <a:pt x="0" y="4"/>
                    <a:pt x="0" y="5"/>
                    <a:pt x="1" y="5"/>
                  </a:cubicBezTo>
                  <a:cubicBezTo>
                    <a:pt x="1" y="5"/>
                    <a:pt x="1" y="4"/>
                    <a:pt x="2" y="4"/>
                  </a:cubicBezTo>
                  <a:cubicBezTo>
                    <a:pt x="2" y="3"/>
                    <a:pt x="2" y="2"/>
                    <a:pt x="2"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33">
              <a:extLst>
                <a:ext uri="{FF2B5EF4-FFF2-40B4-BE49-F238E27FC236}">
                  <a16:creationId xmlns:a16="http://schemas.microsoft.com/office/drawing/2014/main" id="{4EB79F49-9F7F-2D8A-AAD1-D88523171878}"/>
                </a:ext>
              </a:extLst>
            </p:cNvPr>
            <p:cNvSpPr>
              <a:spLocks noEditPoints="1"/>
            </p:cNvSpPr>
            <p:nvPr userDrawn="1"/>
          </p:nvSpPr>
          <p:spPr bwMode="auto">
            <a:xfrm>
              <a:off x="4686300" y="3575050"/>
              <a:ext cx="2784475" cy="1266825"/>
            </a:xfrm>
            <a:custGeom>
              <a:avLst/>
              <a:gdLst>
                <a:gd name="T0" fmla="*/ 384 w 403"/>
                <a:gd name="T1" fmla="*/ 114 h 181"/>
                <a:gd name="T2" fmla="*/ 315 w 403"/>
                <a:gd name="T3" fmla="*/ 64 h 181"/>
                <a:gd name="T4" fmla="*/ 233 w 403"/>
                <a:gd name="T5" fmla="*/ 25 h 181"/>
                <a:gd name="T6" fmla="*/ 225 w 403"/>
                <a:gd name="T7" fmla="*/ 16 h 181"/>
                <a:gd name="T8" fmla="*/ 201 w 403"/>
                <a:gd name="T9" fmla="*/ 0 h 181"/>
                <a:gd name="T10" fmla="*/ 167 w 403"/>
                <a:gd name="T11" fmla="*/ 17 h 181"/>
                <a:gd name="T12" fmla="*/ 176 w 403"/>
                <a:gd name="T13" fmla="*/ 25 h 181"/>
                <a:gd name="T14" fmla="*/ 62 w 403"/>
                <a:gd name="T15" fmla="*/ 87 h 181"/>
                <a:gd name="T16" fmla="*/ 19 w 403"/>
                <a:gd name="T17" fmla="*/ 115 h 181"/>
                <a:gd name="T18" fmla="*/ 18 w 403"/>
                <a:gd name="T19" fmla="*/ 181 h 181"/>
                <a:gd name="T20" fmla="*/ 225 w 403"/>
                <a:gd name="T21" fmla="*/ 181 h 181"/>
                <a:gd name="T22" fmla="*/ 220 w 403"/>
                <a:gd name="T23" fmla="*/ 5 h 181"/>
                <a:gd name="T24" fmla="*/ 182 w 403"/>
                <a:gd name="T25" fmla="*/ 5 h 181"/>
                <a:gd name="T26" fmla="*/ 182 w 403"/>
                <a:gd name="T27" fmla="*/ 5 h 181"/>
                <a:gd name="T28" fmla="*/ 219 w 403"/>
                <a:gd name="T29" fmla="*/ 18 h 181"/>
                <a:gd name="T30" fmla="*/ 168 w 403"/>
                <a:gd name="T31" fmla="*/ 19 h 181"/>
                <a:gd name="T32" fmla="*/ 187 w 403"/>
                <a:gd name="T33" fmla="*/ 33 h 181"/>
                <a:gd name="T34" fmla="*/ 178 w 403"/>
                <a:gd name="T35" fmla="*/ 25 h 181"/>
                <a:gd name="T36" fmla="*/ 189 w 403"/>
                <a:gd name="T37" fmla="*/ 44 h 181"/>
                <a:gd name="T38" fmla="*/ 197 w 403"/>
                <a:gd name="T39" fmla="*/ 92 h 181"/>
                <a:gd name="T40" fmla="*/ 206 w 403"/>
                <a:gd name="T41" fmla="*/ 75 h 181"/>
                <a:gd name="T42" fmla="*/ 197 w 403"/>
                <a:gd name="T43" fmla="*/ 101 h 181"/>
                <a:gd name="T44" fmla="*/ 197 w 403"/>
                <a:gd name="T45" fmla="*/ 62 h 181"/>
                <a:gd name="T46" fmla="*/ 206 w 403"/>
                <a:gd name="T47" fmla="*/ 114 h 181"/>
                <a:gd name="T48" fmla="*/ 197 w 403"/>
                <a:gd name="T49" fmla="*/ 53 h 181"/>
                <a:gd name="T50" fmla="*/ 206 w 403"/>
                <a:gd name="T51" fmla="*/ 123 h 181"/>
                <a:gd name="T52" fmla="*/ 197 w 403"/>
                <a:gd name="T53" fmla="*/ 49 h 181"/>
                <a:gd name="T54" fmla="*/ 195 w 403"/>
                <a:gd name="T55" fmla="*/ 52 h 181"/>
                <a:gd name="T56" fmla="*/ 195 w 403"/>
                <a:gd name="T57" fmla="*/ 61 h 181"/>
                <a:gd name="T58" fmla="*/ 195 w 403"/>
                <a:gd name="T59" fmla="*/ 83 h 181"/>
                <a:gd name="T60" fmla="*/ 195 w 403"/>
                <a:gd name="T61" fmla="*/ 102 h 181"/>
                <a:gd name="T62" fmla="*/ 195 w 403"/>
                <a:gd name="T63" fmla="*/ 115 h 181"/>
                <a:gd name="T64" fmla="*/ 189 w 403"/>
                <a:gd name="T65" fmla="*/ 140 h 181"/>
                <a:gd name="T66" fmla="*/ 197 w 403"/>
                <a:gd name="T67" fmla="*/ 140 h 181"/>
                <a:gd name="T68" fmla="*/ 208 w 403"/>
                <a:gd name="T69" fmla="*/ 140 h 181"/>
                <a:gd name="T70" fmla="*/ 214 w 403"/>
                <a:gd name="T71" fmla="*/ 33 h 181"/>
                <a:gd name="T72" fmla="*/ 189 w 403"/>
                <a:gd name="T73" fmla="*/ 145 h 181"/>
                <a:gd name="T74" fmla="*/ 216 w 403"/>
                <a:gd name="T75" fmla="*/ 179 h 181"/>
                <a:gd name="T76" fmla="*/ 227 w 403"/>
                <a:gd name="T77" fmla="*/ 179 h 181"/>
                <a:gd name="T78" fmla="*/ 382 w 403"/>
                <a:gd name="T79" fmla="*/ 115 h 181"/>
                <a:gd name="T80" fmla="*/ 227 w 403"/>
                <a:gd name="T81" fmla="*/ 72 h 181"/>
                <a:gd name="T82" fmla="*/ 384 w 403"/>
                <a:gd name="T83" fmla="*/ 113 h 181"/>
                <a:gd name="T84" fmla="*/ 341 w 403"/>
                <a:gd name="T85" fmla="*/ 89 h 181"/>
                <a:gd name="T86" fmla="*/ 315 w 403"/>
                <a:gd name="T87" fmla="*/ 70 h 181"/>
                <a:gd name="T88" fmla="*/ 310 w 403"/>
                <a:gd name="T89" fmla="*/ 67 h 181"/>
                <a:gd name="T90" fmla="*/ 93 w 403"/>
                <a:gd name="T91" fmla="*/ 67 h 181"/>
                <a:gd name="T92" fmla="*/ 65 w 403"/>
                <a:gd name="T93" fmla="*/ 90 h 181"/>
                <a:gd name="T94" fmla="*/ 8 w 403"/>
                <a:gd name="T95" fmla="*/ 107 h 181"/>
                <a:gd name="T96" fmla="*/ 176 w 403"/>
                <a:gd name="T97" fmla="*/ 113 h 181"/>
                <a:gd name="T98" fmla="*/ 21 w 403"/>
                <a:gd name="T99" fmla="*/ 117 h 181"/>
                <a:gd name="T100" fmla="*/ 176 w 403"/>
                <a:gd name="T101" fmla="*/ 179 h 181"/>
                <a:gd name="T102" fmla="*/ 214 w 403"/>
                <a:gd name="T103" fmla="*/ 14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181">
                  <a:moveTo>
                    <a:pt x="384" y="179"/>
                  </a:moveTo>
                  <a:cubicBezTo>
                    <a:pt x="384" y="179"/>
                    <a:pt x="384" y="179"/>
                    <a:pt x="384" y="179"/>
                  </a:cubicBezTo>
                  <a:cubicBezTo>
                    <a:pt x="384" y="115"/>
                    <a:pt x="384" y="115"/>
                    <a:pt x="384" y="115"/>
                  </a:cubicBezTo>
                  <a:cubicBezTo>
                    <a:pt x="384" y="115"/>
                    <a:pt x="384" y="115"/>
                    <a:pt x="384" y="115"/>
                  </a:cubicBezTo>
                  <a:cubicBezTo>
                    <a:pt x="384" y="115"/>
                    <a:pt x="384" y="115"/>
                    <a:pt x="384" y="114"/>
                  </a:cubicBezTo>
                  <a:cubicBezTo>
                    <a:pt x="403" y="105"/>
                    <a:pt x="403" y="105"/>
                    <a:pt x="403" y="105"/>
                  </a:cubicBezTo>
                  <a:cubicBezTo>
                    <a:pt x="403" y="104"/>
                    <a:pt x="403" y="104"/>
                    <a:pt x="403" y="104"/>
                  </a:cubicBezTo>
                  <a:cubicBezTo>
                    <a:pt x="403" y="103"/>
                    <a:pt x="403" y="103"/>
                    <a:pt x="403" y="103"/>
                  </a:cubicBezTo>
                  <a:cubicBezTo>
                    <a:pt x="341" y="87"/>
                    <a:pt x="341" y="87"/>
                    <a:pt x="341" y="87"/>
                  </a:cubicBezTo>
                  <a:cubicBezTo>
                    <a:pt x="315" y="64"/>
                    <a:pt x="315" y="64"/>
                    <a:pt x="315" y="64"/>
                  </a:cubicBezTo>
                  <a:cubicBezTo>
                    <a:pt x="315" y="63"/>
                    <a:pt x="315" y="63"/>
                    <a:pt x="314" y="63"/>
                  </a:cubicBezTo>
                  <a:cubicBezTo>
                    <a:pt x="310" y="65"/>
                    <a:pt x="310" y="65"/>
                    <a:pt x="310" y="65"/>
                  </a:cubicBezTo>
                  <a:cubicBezTo>
                    <a:pt x="227" y="65"/>
                    <a:pt x="227" y="65"/>
                    <a:pt x="227" y="65"/>
                  </a:cubicBezTo>
                  <a:cubicBezTo>
                    <a:pt x="227" y="25"/>
                    <a:pt x="227" y="25"/>
                    <a:pt x="227" y="25"/>
                  </a:cubicBezTo>
                  <a:cubicBezTo>
                    <a:pt x="233" y="25"/>
                    <a:pt x="233" y="25"/>
                    <a:pt x="233" y="25"/>
                  </a:cubicBezTo>
                  <a:cubicBezTo>
                    <a:pt x="233" y="25"/>
                    <a:pt x="234" y="25"/>
                    <a:pt x="234" y="24"/>
                  </a:cubicBezTo>
                  <a:cubicBezTo>
                    <a:pt x="237" y="17"/>
                    <a:pt x="237" y="17"/>
                    <a:pt x="237" y="17"/>
                  </a:cubicBezTo>
                  <a:cubicBezTo>
                    <a:pt x="237" y="17"/>
                    <a:pt x="237" y="17"/>
                    <a:pt x="237" y="16"/>
                  </a:cubicBezTo>
                  <a:cubicBezTo>
                    <a:pt x="237" y="16"/>
                    <a:pt x="237" y="16"/>
                    <a:pt x="236" y="16"/>
                  </a:cubicBezTo>
                  <a:cubicBezTo>
                    <a:pt x="225" y="16"/>
                    <a:pt x="225" y="16"/>
                    <a:pt x="225" y="16"/>
                  </a:cubicBezTo>
                  <a:cubicBezTo>
                    <a:pt x="222" y="4"/>
                    <a:pt x="222" y="4"/>
                    <a:pt x="222" y="4"/>
                  </a:cubicBezTo>
                  <a:cubicBezTo>
                    <a:pt x="222" y="4"/>
                    <a:pt x="222" y="3"/>
                    <a:pt x="221" y="3"/>
                  </a:cubicBezTo>
                  <a:cubicBezTo>
                    <a:pt x="206" y="3"/>
                    <a:pt x="206" y="3"/>
                    <a:pt x="206" y="3"/>
                  </a:cubicBezTo>
                  <a:cubicBezTo>
                    <a:pt x="203" y="0"/>
                    <a:pt x="203" y="0"/>
                    <a:pt x="203" y="0"/>
                  </a:cubicBezTo>
                  <a:cubicBezTo>
                    <a:pt x="202" y="0"/>
                    <a:pt x="202" y="0"/>
                    <a:pt x="201" y="0"/>
                  </a:cubicBezTo>
                  <a:cubicBezTo>
                    <a:pt x="198" y="3"/>
                    <a:pt x="198" y="3"/>
                    <a:pt x="198" y="3"/>
                  </a:cubicBezTo>
                  <a:cubicBezTo>
                    <a:pt x="181" y="3"/>
                    <a:pt x="181" y="3"/>
                    <a:pt x="181" y="3"/>
                  </a:cubicBezTo>
                  <a:cubicBezTo>
                    <a:pt x="181" y="3"/>
                    <a:pt x="180" y="4"/>
                    <a:pt x="180" y="4"/>
                  </a:cubicBezTo>
                  <a:cubicBezTo>
                    <a:pt x="178" y="17"/>
                    <a:pt x="178" y="17"/>
                    <a:pt x="178" y="17"/>
                  </a:cubicBezTo>
                  <a:cubicBezTo>
                    <a:pt x="167" y="17"/>
                    <a:pt x="167" y="17"/>
                    <a:pt x="167" y="17"/>
                  </a:cubicBezTo>
                  <a:cubicBezTo>
                    <a:pt x="166" y="17"/>
                    <a:pt x="166" y="17"/>
                    <a:pt x="166" y="17"/>
                  </a:cubicBezTo>
                  <a:cubicBezTo>
                    <a:pt x="165" y="17"/>
                    <a:pt x="165" y="18"/>
                    <a:pt x="166" y="18"/>
                  </a:cubicBezTo>
                  <a:cubicBezTo>
                    <a:pt x="169" y="25"/>
                    <a:pt x="169" y="25"/>
                    <a:pt x="169" y="25"/>
                  </a:cubicBezTo>
                  <a:cubicBezTo>
                    <a:pt x="169" y="25"/>
                    <a:pt x="170" y="25"/>
                    <a:pt x="170" y="25"/>
                  </a:cubicBezTo>
                  <a:cubicBezTo>
                    <a:pt x="176" y="25"/>
                    <a:pt x="176" y="25"/>
                    <a:pt x="176" y="25"/>
                  </a:cubicBezTo>
                  <a:cubicBezTo>
                    <a:pt x="176" y="65"/>
                    <a:pt x="176" y="65"/>
                    <a:pt x="176" y="65"/>
                  </a:cubicBezTo>
                  <a:cubicBezTo>
                    <a:pt x="93" y="65"/>
                    <a:pt x="93" y="65"/>
                    <a:pt x="93" y="65"/>
                  </a:cubicBezTo>
                  <a:cubicBezTo>
                    <a:pt x="89" y="63"/>
                    <a:pt x="89" y="63"/>
                    <a:pt x="89" y="63"/>
                  </a:cubicBezTo>
                  <a:cubicBezTo>
                    <a:pt x="88" y="63"/>
                    <a:pt x="88" y="63"/>
                    <a:pt x="88" y="64"/>
                  </a:cubicBezTo>
                  <a:cubicBezTo>
                    <a:pt x="62" y="87"/>
                    <a:pt x="62" y="87"/>
                    <a:pt x="62" y="87"/>
                  </a:cubicBezTo>
                  <a:cubicBezTo>
                    <a:pt x="0" y="103"/>
                    <a:pt x="0" y="103"/>
                    <a:pt x="0" y="103"/>
                  </a:cubicBezTo>
                  <a:cubicBezTo>
                    <a:pt x="0" y="103"/>
                    <a:pt x="0" y="103"/>
                    <a:pt x="0" y="104"/>
                  </a:cubicBezTo>
                  <a:cubicBezTo>
                    <a:pt x="0" y="104"/>
                    <a:pt x="0" y="104"/>
                    <a:pt x="0" y="105"/>
                  </a:cubicBezTo>
                  <a:cubicBezTo>
                    <a:pt x="18" y="114"/>
                    <a:pt x="18" y="114"/>
                    <a:pt x="18" y="114"/>
                  </a:cubicBezTo>
                  <a:cubicBezTo>
                    <a:pt x="19" y="115"/>
                    <a:pt x="19" y="115"/>
                    <a:pt x="19" y="115"/>
                  </a:cubicBezTo>
                  <a:cubicBezTo>
                    <a:pt x="19" y="115"/>
                    <a:pt x="19" y="115"/>
                    <a:pt x="19" y="115"/>
                  </a:cubicBezTo>
                  <a:cubicBezTo>
                    <a:pt x="19" y="179"/>
                    <a:pt x="19" y="179"/>
                    <a:pt x="19" y="179"/>
                  </a:cubicBezTo>
                  <a:cubicBezTo>
                    <a:pt x="18" y="179"/>
                    <a:pt x="18" y="179"/>
                    <a:pt x="18" y="179"/>
                  </a:cubicBezTo>
                  <a:cubicBezTo>
                    <a:pt x="18" y="179"/>
                    <a:pt x="17" y="179"/>
                    <a:pt x="17" y="180"/>
                  </a:cubicBezTo>
                  <a:cubicBezTo>
                    <a:pt x="17" y="181"/>
                    <a:pt x="18" y="181"/>
                    <a:pt x="18" y="181"/>
                  </a:cubicBezTo>
                  <a:cubicBezTo>
                    <a:pt x="178" y="181"/>
                    <a:pt x="178" y="181"/>
                    <a:pt x="178" y="181"/>
                  </a:cubicBezTo>
                  <a:cubicBezTo>
                    <a:pt x="179" y="181"/>
                    <a:pt x="179" y="181"/>
                    <a:pt x="179" y="181"/>
                  </a:cubicBezTo>
                  <a:cubicBezTo>
                    <a:pt x="188" y="181"/>
                    <a:pt x="188" y="181"/>
                    <a:pt x="188" y="181"/>
                  </a:cubicBezTo>
                  <a:cubicBezTo>
                    <a:pt x="215" y="181"/>
                    <a:pt x="215" y="181"/>
                    <a:pt x="215" y="181"/>
                  </a:cubicBezTo>
                  <a:cubicBezTo>
                    <a:pt x="225" y="181"/>
                    <a:pt x="225" y="181"/>
                    <a:pt x="225" y="181"/>
                  </a:cubicBezTo>
                  <a:cubicBezTo>
                    <a:pt x="225" y="181"/>
                    <a:pt x="225" y="181"/>
                    <a:pt x="225" y="181"/>
                  </a:cubicBezTo>
                  <a:cubicBezTo>
                    <a:pt x="384" y="181"/>
                    <a:pt x="384" y="181"/>
                    <a:pt x="384" y="181"/>
                  </a:cubicBezTo>
                  <a:cubicBezTo>
                    <a:pt x="384" y="181"/>
                    <a:pt x="385" y="181"/>
                    <a:pt x="385" y="180"/>
                  </a:cubicBezTo>
                  <a:cubicBezTo>
                    <a:pt x="385" y="179"/>
                    <a:pt x="384" y="179"/>
                    <a:pt x="384" y="179"/>
                  </a:cubicBezTo>
                  <a:close/>
                  <a:moveTo>
                    <a:pt x="220" y="5"/>
                  </a:moveTo>
                  <a:cubicBezTo>
                    <a:pt x="223" y="16"/>
                    <a:pt x="223" y="16"/>
                    <a:pt x="223" y="16"/>
                  </a:cubicBezTo>
                  <a:cubicBezTo>
                    <a:pt x="220" y="16"/>
                    <a:pt x="220" y="16"/>
                    <a:pt x="220" y="16"/>
                  </a:cubicBezTo>
                  <a:cubicBezTo>
                    <a:pt x="208" y="5"/>
                    <a:pt x="208" y="5"/>
                    <a:pt x="208" y="5"/>
                  </a:cubicBezTo>
                  <a:lnTo>
                    <a:pt x="220" y="5"/>
                  </a:lnTo>
                  <a:close/>
                  <a:moveTo>
                    <a:pt x="182" y="5"/>
                  </a:moveTo>
                  <a:cubicBezTo>
                    <a:pt x="196" y="5"/>
                    <a:pt x="196" y="5"/>
                    <a:pt x="196" y="5"/>
                  </a:cubicBezTo>
                  <a:cubicBezTo>
                    <a:pt x="185" y="16"/>
                    <a:pt x="185" y="16"/>
                    <a:pt x="185" y="16"/>
                  </a:cubicBezTo>
                  <a:cubicBezTo>
                    <a:pt x="185" y="16"/>
                    <a:pt x="185" y="16"/>
                    <a:pt x="185" y="16"/>
                  </a:cubicBezTo>
                  <a:cubicBezTo>
                    <a:pt x="180" y="16"/>
                    <a:pt x="180" y="16"/>
                    <a:pt x="180" y="16"/>
                  </a:cubicBezTo>
                  <a:lnTo>
                    <a:pt x="182" y="5"/>
                  </a:lnTo>
                  <a:close/>
                  <a:moveTo>
                    <a:pt x="168" y="19"/>
                  </a:moveTo>
                  <a:cubicBezTo>
                    <a:pt x="185" y="19"/>
                    <a:pt x="185" y="19"/>
                    <a:pt x="185" y="19"/>
                  </a:cubicBezTo>
                  <a:cubicBezTo>
                    <a:pt x="185" y="19"/>
                    <a:pt x="185" y="19"/>
                    <a:pt x="185" y="18"/>
                  </a:cubicBezTo>
                  <a:cubicBezTo>
                    <a:pt x="202" y="2"/>
                    <a:pt x="202" y="2"/>
                    <a:pt x="202" y="2"/>
                  </a:cubicBezTo>
                  <a:cubicBezTo>
                    <a:pt x="219" y="18"/>
                    <a:pt x="219" y="18"/>
                    <a:pt x="219" y="18"/>
                  </a:cubicBezTo>
                  <a:cubicBezTo>
                    <a:pt x="219" y="18"/>
                    <a:pt x="219" y="18"/>
                    <a:pt x="219" y="18"/>
                  </a:cubicBezTo>
                  <a:cubicBezTo>
                    <a:pt x="235" y="18"/>
                    <a:pt x="235" y="18"/>
                    <a:pt x="235" y="18"/>
                  </a:cubicBezTo>
                  <a:cubicBezTo>
                    <a:pt x="232" y="23"/>
                    <a:pt x="232" y="23"/>
                    <a:pt x="232" y="23"/>
                  </a:cubicBezTo>
                  <a:cubicBezTo>
                    <a:pt x="170" y="23"/>
                    <a:pt x="170" y="23"/>
                    <a:pt x="170" y="23"/>
                  </a:cubicBezTo>
                  <a:lnTo>
                    <a:pt x="168" y="19"/>
                  </a:lnTo>
                  <a:close/>
                  <a:moveTo>
                    <a:pt x="179" y="179"/>
                  </a:moveTo>
                  <a:cubicBezTo>
                    <a:pt x="179" y="179"/>
                    <a:pt x="179" y="179"/>
                    <a:pt x="178" y="179"/>
                  </a:cubicBezTo>
                  <a:cubicBezTo>
                    <a:pt x="178" y="179"/>
                    <a:pt x="178" y="179"/>
                    <a:pt x="178" y="179"/>
                  </a:cubicBezTo>
                  <a:cubicBezTo>
                    <a:pt x="178" y="33"/>
                    <a:pt x="178" y="33"/>
                    <a:pt x="178" y="33"/>
                  </a:cubicBezTo>
                  <a:cubicBezTo>
                    <a:pt x="187" y="33"/>
                    <a:pt x="187" y="33"/>
                    <a:pt x="187" y="33"/>
                  </a:cubicBezTo>
                  <a:cubicBezTo>
                    <a:pt x="187" y="179"/>
                    <a:pt x="187" y="179"/>
                    <a:pt x="187" y="179"/>
                  </a:cubicBezTo>
                  <a:lnTo>
                    <a:pt x="179" y="179"/>
                  </a:lnTo>
                  <a:close/>
                  <a:moveTo>
                    <a:pt x="225" y="31"/>
                  </a:moveTo>
                  <a:cubicBezTo>
                    <a:pt x="178" y="31"/>
                    <a:pt x="178" y="31"/>
                    <a:pt x="178" y="31"/>
                  </a:cubicBezTo>
                  <a:cubicBezTo>
                    <a:pt x="178" y="25"/>
                    <a:pt x="178" y="25"/>
                    <a:pt x="178" y="25"/>
                  </a:cubicBezTo>
                  <a:cubicBezTo>
                    <a:pt x="225" y="25"/>
                    <a:pt x="225" y="25"/>
                    <a:pt x="225" y="25"/>
                  </a:cubicBezTo>
                  <a:lnTo>
                    <a:pt x="225" y="31"/>
                  </a:lnTo>
                  <a:close/>
                  <a:moveTo>
                    <a:pt x="214" y="47"/>
                  </a:moveTo>
                  <a:cubicBezTo>
                    <a:pt x="189" y="47"/>
                    <a:pt x="189" y="47"/>
                    <a:pt x="189" y="47"/>
                  </a:cubicBezTo>
                  <a:cubicBezTo>
                    <a:pt x="189" y="44"/>
                    <a:pt x="189" y="44"/>
                    <a:pt x="189" y="44"/>
                  </a:cubicBezTo>
                  <a:cubicBezTo>
                    <a:pt x="214" y="44"/>
                    <a:pt x="214" y="44"/>
                    <a:pt x="214" y="44"/>
                  </a:cubicBezTo>
                  <a:lnTo>
                    <a:pt x="214" y="47"/>
                  </a:lnTo>
                  <a:close/>
                  <a:moveTo>
                    <a:pt x="206" y="84"/>
                  </a:moveTo>
                  <a:cubicBezTo>
                    <a:pt x="206" y="92"/>
                    <a:pt x="206" y="92"/>
                    <a:pt x="206" y="92"/>
                  </a:cubicBezTo>
                  <a:cubicBezTo>
                    <a:pt x="197" y="92"/>
                    <a:pt x="197" y="92"/>
                    <a:pt x="197" y="92"/>
                  </a:cubicBezTo>
                  <a:cubicBezTo>
                    <a:pt x="197" y="84"/>
                    <a:pt x="197" y="84"/>
                    <a:pt x="197" y="84"/>
                  </a:cubicBezTo>
                  <a:lnTo>
                    <a:pt x="206" y="84"/>
                  </a:lnTo>
                  <a:close/>
                  <a:moveTo>
                    <a:pt x="197" y="82"/>
                  </a:moveTo>
                  <a:cubicBezTo>
                    <a:pt x="197" y="75"/>
                    <a:pt x="197" y="75"/>
                    <a:pt x="197" y="75"/>
                  </a:cubicBezTo>
                  <a:cubicBezTo>
                    <a:pt x="206" y="75"/>
                    <a:pt x="206" y="75"/>
                    <a:pt x="206" y="75"/>
                  </a:cubicBezTo>
                  <a:cubicBezTo>
                    <a:pt x="206" y="82"/>
                    <a:pt x="206" y="82"/>
                    <a:pt x="206" y="82"/>
                  </a:cubicBezTo>
                  <a:lnTo>
                    <a:pt x="197" y="82"/>
                  </a:lnTo>
                  <a:close/>
                  <a:moveTo>
                    <a:pt x="206" y="94"/>
                  </a:moveTo>
                  <a:cubicBezTo>
                    <a:pt x="206" y="101"/>
                    <a:pt x="206" y="101"/>
                    <a:pt x="206" y="101"/>
                  </a:cubicBezTo>
                  <a:cubicBezTo>
                    <a:pt x="197" y="101"/>
                    <a:pt x="197" y="101"/>
                    <a:pt x="197" y="101"/>
                  </a:cubicBezTo>
                  <a:cubicBezTo>
                    <a:pt x="197" y="94"/>
                    <a:pt x="197" y="94"/>
                    <a:pt x="197" y="94"/>
                  </a:cubicBezTo>
                  <a:lnTo>
                    <a:pt x="206" y="94"/>
                  </a:lnTo>
                  <a:close/>
                  <a:moveTo>
                    <a:pt x="206" y="73"/>
                  </a:moveTo>
                  <a:cubicBezTo>
                    <a:pt x="197" y="73"/>
                    <a:pt x="197" y="73"/>
                    <a:pt x="197" y="73"/>
                  </a:cubicBezTo>
                  <a:cubicBezTo>
                    <a:pt x="197" y="62"/>
                    <a:pt x="197" y="62"/>
                    <a:pt x="197" y="62"/>
                  </a:cubicBezTo>
                  <a:cubicBezTo>
                    <a:pt x="206" y="62"/>
                    <a:pt x="206" y="62"/>
                    <a:pt x="206" y="62"/>
                  </a:cubicBezTo>
                  <a:lnTo>
                    <a:pt x="206" y="73"/>
                  </a:lnTo>
                  <a:close/>
                  <a:moveTo>
                    <a:pt x="197" y="103"/>
                  </a:moveTo>
                  <a:cubicBezTo>
                    <a:pt x="206" y="103"/>
                    <a:pt x="206" y="103"/>
                    <a:pt x="206" y="103"/>
                  </a:cubicBezTo>
                  <a:cubicBezTo>
                    <a:pt x="206" y="114"/>
                    <a:pt x="206" y="114"/>
                    <a:pt x="206" y="114"/>
                  </a:cubicBezTo>
                  <a:cubicBezTo>
                    <a:pt x="197" y="114"/>
                    <a:pt x="197" y="114"/>
                    <a:pt x="197" y="114"/>
                  </a:cubicBezTo>
                  <a:lnTo>
                    <a:pt x="197" y="103"/>
                  </a:lnTo>
                  <a:close/>
                  <a:moveTo>
                    <a:pt x="206" y="60"/>
                  </a:moveTo>
                  <a:cubicBezTo>
                    <a:pt x="197" y="60"/>
                    <a:pt x="197" y="60"/>
                    <a:pt x="197" y="60"/>
                  </a:cubicBezTo>
                  <a:cubicBezTo>
                    <a:pt x="197" y="53"/>
                    <a:pt x="197" y="53"/>
                    <a:pt x="197" y="53"/>
                  </a:cubicBezTo>
                  <a:cubicBezTo>
                    <a:pt x="206" y="53"/>
                    <a:pt x="206" y="53"/>
                    <a:pt x="206" y="53"/>
                  </a:cubicBezTo>
                  <a:lnTo>
                    <a:pt x="206" y="60"/>
                  </a:lnTo>
                  <a:close/>
                  <a:moveTo>
                    <a:pt x="197" y="116"/>
                  </a:moveTo>
                  <a:cubicBezTo>
                    <a:pt x="206" y="116"/>
                    <a:pt x="206" y="116"/>
                    <a:pt x="206" y="116"/>
                  </a:cubicBezTo>
                  <a:cubicBezTo>
                    <a:pt x="206" y="123"/>
                    <a:pt x="206" y="123"/>
                    <a:pt x="206" y="123"/>
                  </a:cubicBezTo>
                  <a:cubicBezTo>
                    <a:pt x="197" y="123"/>
                    <a:pt x="197" y="123"/>
                    <a:pt x="197" y="123"/>
                  </a:cubicBezTo>
                  <a:lnTo>
                    <a:pt x="197" y="116"/>
                  </a:lnTo>
                  <a:close/>
                  <a:moveTo>
                    <a:pt x="206" y="51"/>
                  </a:moveTo>
                  <a:cubicBezTo>
                    <a:pt x="197" y="51"/>
                    <a:pt x="197" y="51"/>
                    <a:pt x="197" y="51"/>
                  </a:cubicBezTo>
                  <a:cubicBezTo>
                    <a:pt x="197" y="49"/>
                    <a:pt x="197" y="49"/>
                    <a:pt x="197" y="49"/>
                  </a:cubicBezTo>
                  <a:cubicBezTo>
                    <a:pt x="206" y="49"/>
                    <a:pt x="206" y="49"/>
                    <a:pt x="206" y="49"/>
                  </a:cubicBezTo>
                  <a:lnTo>
                    <a:pt x="206" y="51"/>
                  </a:lnTo>
                  <a:close/>
                  <a:moveTo>
                    <a:pt x="189" y="49"/>
                  </a:moveTo>
                  <a:cubicBezTo>
                    <a:pt x="195" y="49"/>
                    <a:pt x="195" y="49"/>
                    <a:pt x="195" y="49"/>
                  </a:cubicBezTo>
                  <a:cubicBezTo>
                    <a:pt x="195" y="52"/>
                    <a:pt x="195" y="52"/>
                    <a:pt x="195" y="52"/>
                  </a:cubicBezTo>
                  <a:cubicBezTo>
                    <a:pt x="195" y="52"/>
                    <a:pt x="195" y="52"/>
                    <a:pt x="195" y="52"/>
                  </a:cubicBezTo>
                  <a:cubicBezTo>
                    <a:pt x="195" y="52"/>
                    <a:pt x="195" y="52"/>
                    <a:pt x="195" y="52"/>
                  </a:cubicBezTo>
                  <a:cubicBezTo>
                    <a:pt x="195" y="61"/>
                    <a:pt x="195" y="61"/>
                    <a:pt x="195" y="61"/>
                  </a:cubicBezTo>
                  <a:cubicBezTo>
                    <a:pt x="195" y="61"/>
                    <a:pt x="195" y="61"/>
                    <a:pt x="195" y="61"/>
                  </a:cubicBezTo>
                  <a:cubicBezTo>
                    <a:pt x="195" y="61"/>
                    <a:pt x="195" y="61"/>
                    <a:pt x="195" y="61"/>
                  </a:cubicBezTo>
                  <a:cubicBezTo>
                    <a:pt x="195" y="74"/>
                    <a:pt x="195" y="74"/>
                    <a:pt x="195" y="74"/>
                  </a:cubicBezTo>
                  <a:cubicBezTo>
                    <a:pt x="195" y="74"/>
                    <a:pt x="195" y="74"/>
                    <a:pt x="195" y="74"/>
                  </a:cubicBezTo>
                  <a:cubicBezTo>
                    <a:pt x="195" y="74"/>
                    <a:pt x="195" y="74"/>
                    <a:pt x="195" y="74"/>
                  </a:cubicBezTo>
                  <a:cubicBezTo>
                    <a:pt x="195" y="83"/>
                    <a:pt x="195" y="83"/>
                    <a:pt x="195" y="83"/>
                  </a:cubicBezTo>
                  <a:cubicBezTo>
                    <a:pt x="195" y="83"/>
                    <a:pt x="195" y="83"/>
                    <a:pt x="195" y="83"/>
                  </a:cubicBezTo>
                  <a:cubicBezTo>
                    <a:pt x="195" y="83"/>
                    <a:pt x="195" y="83"/>
                    <a:pt x="195" y="83"/>
                  </a:cubicBezTo>
                  <a:cubicBezTo>
                    <a:pt x="195" y="93"/>
                    <a:pt x="195" y="93"/>
                    <a:pt x="195" y="93"/>
                  </a:cubicBezTo>
                  <a:cubicBezTo>
                    <a:pt x="195" y="93"/>
                    <a:pt x="195" y="93"/>
                    <a:pt x="195" y="93"/>
                  </a:cubicBezTo>
                  <a:cubicBezTo>
                    <a:pt x="195" y="94"/>
                    <a:pt x="195" y="94"/>
                    <a:pt x="195" y="94"/>
                  </a:cubicBezTo>
                  <a:cubicBezTo>
                    <a:pt x="195" y="102"/>
                    <a:pt x="195" y="102"/>
                    <a:pt x="195" y="102"/>
                  </a:cubicBezTo>
                  <a:cubicBezTo>
                    <a:pt x="195" y="102"/>
                    <a:pt x="195" y="102"/>
                    <a:pt x="195" y="102"/>
                  </a:cubicBezTo>
                  <a:cubicBezTo>
                    <a:pt x="195" y="103"/>
                    <a:pt x="195" y="103"/>
                    <a:pt x="195" y="103"/>
                  </a:cubicBezTo>
                  <a:cubicBezTo>
                    <a:pt x="195" y="115"/>
                    <a:pt x="195" y="115"/>
                    <a:pt x="195" y="115"/>
                  </a:cubicBezTo>
                  <a:cubicBezTo>
                    <a:pt x="195" y="115"/>
                    <a:pt x="195" y="115"/>
                    <a:pt x="195" y="115"/>
                  </a:cubicBezTo>
                  <a:cubicBezTo>
                    <a:pt x="195" y="115"/>
                    <a:pt x="195" y="115"/>
                    <a:pt x="195" y="115"/>
                  </a:cubicBezTo>
                  <a:cubicBezTo>
                    <a:pt x="195" y="124"/>
                    <a:pt x="195" y="124"/>
                    <a:pt x="195" y="124"/>
                  </a:cubicBezTo>
                  <a:cubicBezTo>
                    <a:pt x="195" y="124"/>
                    <a:pt x="195" y="124"/>
                    <a:pt x="195" y="124"/>
                  </a:cubicBezTo>
                  <a:cubicBezTo>
                    <a:pt x="195" y="124"/>
                    <a:pt x="195" y="124"/>
                    <a:pt x="195" y="124"/>
                  </a:cubicBezTo>
                  <a:cubicBezTo>
                    <a:pt x="195" y="140"/>
                    <a:pt x="195" y="140"/>
                    <a:pt x="195" y="140"/>
                  </a:cubicBezTo>
                  <a:cubicBezTo>
                    <a:pt x="189" y="140"/>
                    <a:pt x="189" y="140"/>
                    <a:pt x="189" y="140"/>
                  </a:cubicBezTo>
                  <a:lnTo>
                    <a:pt x="189" y="49"/>
                  </a:lnTo>
                  <a:close/>
                  <a:moveTo>
                    <a:pt x="197" y="125"/>
                  </a:moveTo>
                  <a:cubicBezTo>
                    <a:pt x="206" y="125"/>
                    <a:pt x="206" y="125"/>
                    <a:pt x="206" y="125"/>
                  </a:cubicBezTo>
                  <a:cubicBezTo>
                    <a:pt x="206" y="140"/>
                    <a:pt x="206" y="140"/>
                    <a:pt x="206" y="140"/>
                  </a:cubicBezTo>
                  <a:cubicBezTo>
                    <a:pt x="197" y="140"/>
                    <a:pt x="197" y="140"/>
                    <a:pt x="197" y="140"/>
                  </a:cubicBezTo>
                  <a:lnTo>
                    <a:pt x="197" y="125"/>
                  </a:lnTo>
                  <a:close/>
                  <a:moveTo>
                    <a:pt x="208" y="49"/>
                  </a:moveTo>
                  <a:cubicBezTo>
                    <a:pt x="214" y="49"/>
                    <a:pt x="214" y="49"/>
                    <a:pt x="214" y="49"/>
                  </a:cubicBezTo>
                  <a:cubicBezTo>
                    <a:pt x="214" y="140"/>
                    <a:pt x="214" y="140"/>
                    <a:pt x="214" y="140"/>
                  </a:cubicBezTo>
                  <a:cubicBezTo>
                    <a:pt x="208" y="140"/>
                    <a:pt x="208" y="140"/>
                    <a:pt x="208" y="140"/>
                  </a:cubicBezTo>
                  <a:lnTo>
                    <a:pt x="208" y="49"/>
                  </a:lnTo>
                  <a:close/>
                  <a:moveTo>
                    <a:pt x="214" y="42"/>
                  </a:moveTo>
                  <a:cubicBezTo>
                    <a:pt x="189" y="42"/>
                    <a:pt x="189" y="42"/>
                    <a:pt x="189" y="42"/>
                  </a:cubicBezTo>
                  <a:cubicBezTo>
                    <a:pt x="189" y="33"/>
                    <a:pt x="189" y="33"/>
                    <a:pt x="189" y="33"/>
                  </a:cubicBezTo>
                  <a:cubicBezTo>
                    <a:pt x="214" y="33"/>
                    <a:pt x="214" y="33"/>
                    <a:pt x="214" y="33"/>
                  </a:cubicBezTo>
                  <a:lnTo>
                    <a:pt x="214" y="42"/>
                  </a:lnTo>
                  <a:close/>
                  <a:moveTo>
                    <a:pt x="189" y="142"/>
                  </a:moveTo>
                  <a:cubicBezTo>
                    <a:pt x="214" y="142"/>
                    <a:pt x="214" y="142"/>
                    <a:pt x="214" y="142"/>
                  </a:cubicBezTo>
                  <a:cubicBezTo>
                    <a:pt x="214" y="145"/>
                    <a:pt x="214" y="145"/>
                    <a:pt x="214" y="145"/>
                  </a:cubicBezTo>
                  <a:cubicBezTo>
                    <a:pt x="189" y="145"/>
                    <a:pt x="189" y="145"/>
                    <a:pt x="189" y="145"/>
                  </a:cubicBezTo>
                  <a:lnTo>
                    <a:pt x="189" y="142"/>
                  </a:lnTo>
                  <a:close/>
                  <a:moveTo>
                    <a:pt x="216" y="33"/>
                  </a:moveTo>
                  <a:cubicBezTo>
                    <a:pt x="225" y="33"/>
                    <a:pt x="225" y="33"/>
                    <a:pt x="225" y="33"/>
                  </a:cubicBezTo>
                  <a:cubicBezTo>
                    <a:pt x="225" y="179"/>
                    <a:pt x="225" y="179"/>
                    <a:pt x="225" y="179"/>
                  </a:cubicBezTo>
                  <a:cubicBezTo>
                    <a:pt x="216" y="179"/>
                    <a:pt x="216" y="179"/>
                    <a:pt x="216" y="179"/>
                  </a:cubicBezTo>
                  <a:lnTo>
                    <a:pt x="216" y="33"/>
                  </a:lnTo>
                  <a:close/>
                  <a:moveTo>
                    <a:pt x="227" y="119"/>
                  </a:moveTo>
                  <a:cubicBezTo>
                    <a:pt x="382" y="119"/>
                    <a:pt x="382" y="119"/>
                    <a:pt x="382" y="119"/>
                  </a:cubicBezTo>
                  <a:cubicBezTo>
                    <a:pt x="382" y="179"/>
                    <a:pt x="382" y="179"/>
                    <a:pt x="382" y="179"/>
                  </a:cubicBezTo>
                  <a:cubicBezTo>
                    <a:pt x="227" y="179"/>
                    <a:pt x="227" y="179"/>
                    <a:pt x="227" y="179"/>
                  </a:cubicBezTo>
                  <a:lnTo>
                    <a:pt x="227" y="119"/>
                  </a:lnTo>
                  <a:close/>
                  <a:moveTo>
                    <a:pt x="382" y="117"/>
                  </a:moveTo>
                  <a:cubicBezTo>
                    <a:pt x="227" y="117"/>
                    <a:pt x="227" y="117"/>
                    <a:pt x="227" y="117"/>
                  </a:cubicBezTo>
                  <a:cubicBezTo>
                    <a:pt x="227" y="115"/>
                    <a:pt x="227" y="115"/>
                    <a:pt x="227" y="115"/>
                  </a:cubicBezTo>
                  <a:cubicBezTo>
                    <a:pt x="382" y="115"/>
                    <a:pt x="382" y="115"/>
                    <a:pt x="382" y="115"/>
                  </a:cubicBezTo>
                  <a:lnTo>
                    <a:pt x="382" y="117"/>
                  </a:lnTo>
                  <a:close/>
                  <a:moveTo>
                    <a:pt x="384" y="113"/>
                  </a:moveTo>
                  <a:cubicBezTo>
                    <a:pt x="227" y="113"/>
                    <a:pt x="227" y="113"/>
                    <a:pt x="227" y="113"/>
                  </a:cubicBezTo>
                  <a:cubicBezTo>
                    <a:pt x="227" y="72"/>
                    <a:pt x="227" y="72"/>
                    <a:pt x="227" y="72"/>
                  </a:cubicBezTo>
                  <a:cubicBezTo>
                    <a:pt x="227" y="72"/>
                    <a:pt x="227" y="72"/>
                    <a:pt x="227" y="72"/>
                  </a:cubicBezTo>
                  <a:cubicBezTo>
                    <a:pt x="314" y="72"/>
                    <a:pt x="314" y="72"/>
                    <a:pt x="314" y="72"/>
                  </a:cubicBezTo>
                  <a:cubicBezTo>
                    <a:pt x="336" y="92"/>
                    <a:pt x="336" y="92"/>
                    <a:pt x="336" y="92"/>
                  </a:cubicBezTo>
                  <a:cubicBezTo>
                    <a:pt x="337" y="92"/>
                    <a:pt x="337" y="92"/>
                    <a:pt x="337" y="92"/>
                  </a:cubicBezTo>
                  <a:cubicBezTo>
                    <a:pt x="394" y="107"/>
                    <a:pt x="394" y="107"/>
                    <a:pt x="394" y="107"/>
                  </a:cubicBezTo>
                  <a:lnTo>
                    <a:pt x="384" y="113"/>
                  </a:lnTo>
                  <a:close/>
                  <a:moveTo>
                    <a:pt x="310" y="67"/>
                  </a:moveTo>
                  <a:cubicBezTo>
                    <a:pt x="310" y="67"/>
                    <a:pt x="310" y="67"/>
                    <a:pt x="310" y="67"/>
                  </a:cubicBezTo>
                  <a:cubicBezTo>
                    <a:pt x="314" y="66"/>
                    <a:pt x="314" y="66"/>
                    <a:pt x="314" y="66"/>
                  </a:cubicBezTo>
                  <a:cubicBezTo>
                    <a:pt x="340" y="89"/>
                    <a:pt x="340" y="89"/>
                    <a:pt x="340" y="89"/>
                  </a:cubicBezTo>
                  <a:cubicBezTo>
                    <a:pt x="340" y="89"/>
                    <a:pt x="340" y="89"/>
                    <a:pt x="341" y="89"/>
                  </a:cubicBezTo>
                  <a:cubicBezTo>
                    <a:pt x="400" y="104"/>
                    <a:pt x="400" y="104"/>
                    <a:pt x="400" y="104"/>
                  </a:cubicBezTo>
                  <a:cubicBezTo>
                    <a:pt x="397" y="105"/>
                    <a:pt x="397" y="105"/>
                    <a:pt x="397" y="105"/>
                  </a:cubicBezTo>
                  <a:cubicBezTo>
                    <a:pt x="397" y="105"/>
                    <a:pt x="397" y="105"/>
                    <a:pt x="397" y="105"/>
                  </a:cubicBezTo>
                  <a:cubicBezTo>
                    <a:pt x="338" y="90"/>
                    <a:pt x="338" y="90"/>
                    <a:pt x="338" y="90"/>
                  </a:cubicBezTo>
                  <a:cubicBezTo>
                    <a:pt x="315" y="70"/>
                    <a:pt x="315" y="70"/>
                    <a:pt x="315" y="70"/>
                  </a:cubicBezTo>
                  <a:cubicBezTo>
                    <a:pt x="315" y="70"/>
                    <a:pt x="315" y="70"/>
                    <a:pt x="314" y="70"/>
                  </a:cubicBezTo>
                  <a:cubicBezTo>
                    <a:pt x="227" y="70"/>
                    <a:pt x="227" y="70"/>
                    <a:pt x="227" y="70"/>
                  </a:cubicBezTo>
                  <a:cubicBezTo>
                    <a:pt x="227" y="70"/>
                    <a:pt x="227" y="70"/>
                    <a:pt x="227" y="70"/>
                  </a:cubicBezTo>
                  <a:cubicBezTo>
                    <a:pt x="227" y="67"/>
                    <a:pt x="227" y="67"/>
                    <a:pt x="227" y="67"/>
                  </a:cubicBezTo>
                  <a:lnTo>
                    <a:pt x="310" y="67"/>
                  </a:lnTo>
                  <a:close/>
                  <a:moveTo>
                    <a:pt x="62" y="89"/>
                  </a:moveTo>
                  <a:cubicBezTo>
                    <a:pt x="63" y="89"/>
                    <a:pt x="63" y="89"/>
                    <a:pt x="63" y="89"/>
                  </a:cubicBezTo>
                  <a:cubicBezTo>
                    <a:pt x="89" y="66"/>
                    <a:pt x="89" y="66"/>
                    <a:pt x="89" y="66"/>
                  </a:cubicBezTo>
                  <a:cubicBezTo>
                    <a:pt x="93" y="67"/>
                    <a:pt x="93" y="67"/>
                    <a:pt x="93" y="67"/>
                  </a:cubicBezTo>
                  <a:cubicBezTo>
                    <a:pt x="93" y="67"/>
                    <a:pt x="93" y="67"/>
                    <a:pt x="93" y="67"/>
                  </a:cubicBezTo>
                  <a:cubicBezTo>
                    <a:pt x="176" y="67"/>
                    <a:pt x="176" y="67"/>
                    <a:pt x="176" y="67"/>
                  </a:cubicBezTo>
                  <a:cubicBezTo>
                    <a:pt x="176" y="70"/>
                    <a:pt x="176" y="70"/>
                    <a:pt x="176" y="70"/>
                  </a:cubicBezTo>
                  <a:cubicBezTo>
                    <a:pt x="88" y="70"/>
                    <a:pt x="88" y="70"/>
                    <a:pt x="88" y="70"/>
                  </a:cubicBezTo>
                  <a:cubicBezTo>
                    <a:pt x="88" y="70"/>
                    <a:pt x="88" y="70"/>
                    <a:pt x="88" y="70"/>
                  </a:cubicBezTo>
                  <a:cubicBezTo>
                    <a:pt x="65" y="90"/>
                    <a:pt x="65" y="90"/>
                    <a:pt x="65" y="90"/>
                  </a:cubicBezTo>
                  <a:cubicBezTo>
                    <a:pt x="6" y="105"/>
                    <a:pt x="6" y="105"/>
                    <a:pt x="6" y="105"/>
                  </a:cubicBezTo>
                  <a:cubicBezTo>
                    <a:pt x="6" y="105"/>
                    <a:pt x="6" y="105"/>
                    <a:pt x="6" y="105"/>
                  </a:cubicBezTo>
                  <a:cubicBezTo>
                    <a:pt x="3" y="104"/>
                    <a:pt x="3" y="104"/>
                    <a:pt x="3" y="104"/>
                  </a:cubicBezTo>
                  <a:lnTo>
                    <a:pt x="62" y="89"/>
                  </a:lnTo>
                  <a:close/>
                  <a:moveTo>
                    <a:pt x="8" y="107"/>
                  </a:moveTo>
                  <a:cubicBezTo>
                    <a:pt x="66" y="92"/>
                    <a:pt x="66" y="92"/>
                    <a:pt x="66" y="92"/>
                  </a:cubicBezTo>
                  <a:cubicBezTo>
                    <a:pt x="66" y="92"/>
                    <a:pt x="66" y="92"/>
                    <a:pt x="66" y="92"/>
                  </a:cubicBezTo>
                  <a:cubicBezTo>
                    <a:pt x="89" y="72"/>
                    <a:pt x="89" y="72"/>
                    <a:pt x="89" y="72"/>
                  </a:cubicBezTo>
                  <a:cubicBezTo>
                    <a:pt x="176" y="72"/>
                    <a:pt x="176" y="72"/>
                    <a:pt x="176" y="72"/>
                  </a:cubicBezTo>
                  <a:cubicBezTo>
                    <a:pt x="176" y="113"/>
                    <a:pt x="176" y="113"/>
                    <a:pt x="176" y="113"/>
                  </a:cubicBezTo>
                  <a:cubicBezTo>
                    <a:pt x="19" y="113"/>
                    <a:pt x="19" y="113"/>
                    <a:pt x="19" y="113"/>
                  </a:cubicBezTo>
                  <a:lnTo>
                    <a:pt x="8" y="107"/>
                  </a:lnTo>
                  <a:close/>
                  <a:moveTo>
                    <a:pt x="176" y="115"/>
                  </a:moveTo>
                  <a:cubicBezTo>
                    <a:pt x="176" y="117"/>
                    <a:pt x="176" y="117"/>
                    <a:pt x="176" y="117"/>
                  </a:cubicBezTo>
                  <a:cubicBezTo>
                    <a:pt x="21" y="117"/>
                    <a:pt x="21" y="117"/>
                    <a:pt x="21" y="117"/>
                  </a:cubicBezTo>
                  <a:cubicBezTo>
                    <a:pt x="21" y="115"/>
                    <a:pt x="21" y="115"/>
                    <a:pt x="21" y="115"/>
                  </a:cubicBezTo>
                  <a:lnTo>
                    <a:pt x="176" y="115"/>
                  </a:lnTo>
                  <a:close/>
                  <a:moveTo>
                    <a:pt x="21" y="119"/>
                  </a:moveTo>
                  <a:cubicBezTo>
                    <a:pt x="176" y="119"/>
                    <a:pt x="176" y="119"/>
                    <a:pt x="176" y="119"/>
                  </a:cubicBezTo>
                  <a:cubicBezTo>
                    <a:pt x="176" y="179"/>
                    <a:pt x="176" y="179"/>
                    <a:pt x="176" y="179"/>
                  </a:cubicBezTo>
                  <a:cubicBezTo>
                    <a:pt x="21" y="179"/>
                    <a:pt x="21" y="179"/>
                    <a:pt x="21" y="179"/>
                  </a:cubicBezTo>
                  <a:lnTo>
                    <a:pt x="21" y="119"/>
                  </a:lnTo>
                  <a:close/>
                  <a:moveTo>
                    <a:pt x="189" y="179"/>
                  </a:moveTo>
                  <a:cubicBezTo>
                    <a:pt x="189" y="147"/>
                    <a:pt x="189" y="147"/>
                    <a:pt x="189" y="147"/>
                  </a:cubicBezTo>
                  <a:cubicBezTo>
                    <a:pt x="214" y="147"/>
                    <a:pt x="214" y="147"/>
                    <a:pt x="214" y="147"/>
                  </a:cubicBezTo>
                  <a:cubicBezTo>
                    <a:pt x="214" y="179"/>
                    <a:pt x="214" y="179"/>
                    <a:pt x="214" y="179"/>
                  </a:cubicBezTo>
                  <a:lnTo>
                    <a:pt x="189"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34">
              <a:extLst>
                <a:ext uri="{FF2B5EF4-FFF2-40B4-BE49-F238E27FC236}">
                  <a16:creationId xmlns:a16="http://schemas.microsoft.com/office/drawing/2014/main" id="{6F74B3E3-5C23-349C-56D1-61D20A5724F8}"/>
                </a:ext>
              </a:extLst>
            </p:cNvPr>
            <p:cNvSpPr>
              <a:spLocks/>
            </p:cNvSpPr>
            <p:nvPr userDrawn="1"/>
          </p:nvSpPr>
          <p:spPr bwMode="auto">
            <a:xfrm>
              <a:off x="6034088" y="3622675"/>
              <a:ext cx="96838" cy="92075"/>
            </a:xfrm>
            <a:custGeom>
              <a:avLst/>
              <a:gdLst>
                <a:gd name="T0" fmla="*/ 39 w 61"/>
                <a:gd name="T1" fmla="*/ 22 h 58"/>
                <a:gd name="T2" fmla="*/ 30 w 61"/>
                <a:gd name="T3" fmla="*/ 0 h 58"/>
                <a:gd name="T4" fmla="*/ 22 w 61"/>
                <a:gd name="T5" fmla="*/ 22 h 58"/>
                <a:gd name="T6" fmla="*/ 0 w 61"/>
                <a:gd name="T7" fmla="*/ 22 h 58"/>
                <a:gd name="T8" fmla="*/ 17 w 61"/>
                <a:gd name="T9" fmla="*/ 36 h 58"/>
                <a:gd name="T10" fmla="*/ 13 w 61"/>
                <a:gd name="T11" fmla="*/ 58 h 58"/>
                <a:gd name="T12" fmla="*/ 30 w 61"/>
                <a:gd name="T13" fmla="*/ 44 h 58"/>
                <a:gd name="T14" fmla="*/ 48 w 61"/>
                <a:gd name="T15" fmla="*/ 58 h 58"/>
                <a:gd name="T16" fmla="*/ 43 w 61"/>
                <a:gd name="T17" fmla="*/ 36 h 58"/>
                <a:gd name="T18" fmla="*/ 61 w 61"/>
                <a:gd name="T19" fmla="*/ 22 h 58"/>
                <a:gd name="T20" fmla="*/ 39 w 61"/>
                <a:gd name="T21"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58">
                  <a:moveTo>
                    <a:pt x="39" y="22"/>
                  </a:moveTo>
                  <a:lnTo>
                    <a:pt x="30" y="0"/>
                  </a:lnTo>
                  <a:lnTo>
                    <a:pt x="22" y="22"/>
                  </a:lnTo>
                  <a:lnTo>
                    <a:pt x="0" y="22"/>
                  </a:lnTo>
                  <a:lnTo>
                    <a:pt x="17" y="36"/>
                  </a:lnTo>
                  <a:lnTo>
                    <a:pt x="13" y="58"/>
                  </a:lnTo>
                  <a:lnTo>
                    <a:pt x="30" y="44"/>
                  </a:lnTo>
                  <a:lnTo>
                    <a:pt x="48" y="58"/>
                  </a:lnTo>
                  <a:lnTo>
                    <a:pt x="43" y="36"/>
                  </a:lnTo>
                  <a:lnTo>
                    <a:pt x="61" y="22"/>
                  </a:lnTo>
                  <a:lnTo>
                    <a:pt x="3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35">
              <a:extLst>
                <a:ext uri="{FF2B5EF4-FFF2-40B4-BE49-F238E27FC236}">
                  <a16:creationId xmlns:a16="http://schemas.microsoft.com/office/drawing/2014/main" id="{211706FE-1379-2808-0A57-42FA4008D434}"/>
                </a:ext>
              </a:extLst>
            </p:cNvPr>
            <p:cNvSpPr>
              <a:spLocks/>
            </p:cNvSpPr>
            <p:nvPr userDrawn="1"/>
          </p:nvSpPr>
          <p:spPr bwMode="auto">
            <a:xfrm>
              <a:off x="6034088" y="4630738"/>
              <a:ext cx="14288"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36">
              <a:extLst>
                <a:ext uri="{FF2B5EF4-FFF2-40B4-BE49-F238E27FC236}">
                  <a16:creationId xmlns:a16="http://schemas.microsoft.com/office/drawing/2014/main" id="{0D5DAD57-84D2-FD28-19E8-CEBC934A2998}"/>
                </a:ext>
              </a:extLst>
            </p:cNvPr>
            <p:cNvSpPr>
              <a:spLocks/>
            </p:cNvSpPr>
            <p:nvPr userDrawn="1"/>
          </p:nvSpPr>
          <p:spPr bwMode="auto">
            <a:xfrm>
              <a:off x="6110288"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37">
              <a:extLst>
                <a:ext uri="{FF2B5EF4-FFF2-40B4-BE49-F238E27FC236}">
                  <a16:creationId xmlns:a16="http://schemas.microsoft.com/office/drawing/2014/main" id="{0561F6DA-848B-D318-C5DC-16F076BA28EB}"/>
                </a:ext>
              </a:extLst>
            </p:cNvPr>
            <p:cNvSpPr>
              <a:spLocks/>
            </p:cNvSpPr>
            <p:nvPr userDrawn="1"/>
          </p:nvSpPr>
          <p:spPr bwMode="auto">
            <a:xfrm>
              <a:off x="6069013"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1" y="0"/>
                    <a:pt x="0" y="0"/>
                    <a:pt x="0" y="1"/>
                  </a:cubicBezTo>
                  <a:cubicBezTo>
                    <a:pt x="0" y="24"/>
                    <a:pt x="0" y="24"/>
                    <a:pt x="0" y="24"/>
                  </a:cubicBezTo>
                  <a:cubicBezTo>
                    <a:pt x="0" y="25"/>
                    <a:pt x="1"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38">
              <a:extLst>
                <a:ext uri="{FF2B5EF4-FFF2-40B4-BE49-F238E27FC236}">
                  <a16:creationId xmlns:a16="http://schemas.microsoft.com/office/drawing/2014/main" id="{BBAE4F3C-7C8B-5792-2DDC-77311F430C94}"/>
                </a:ext>
              </a:extLst>
            </p:cNvPr>
            <p:cNvSpPr>
              <a:spLocks/>
            </p:cNvSpPr>
            <p:nvPr userDrawn="1"/>
          </p:nvSpPr>
          <p:spPr bwMode="auto">
            <a:xfrm>
              <a:off x="6040438"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2" y="6"/>
                    <a:pt x="2" y="6"/>
                    <a:pt x="2" y="5"/>
                  </a:cubicBezTo>
                  <a:cubicBezTo>
                    <a:pt x="2" y="1"/>
                    <a:pt x="2" y="1"/>
                    <a:pt x="2" y="1"/>
                  </a:cubicBezTo>
                  <a:cubicBezTo>
                    <a:pt x="2" y="0"/>
                    <a:pt x="2" y="0"/>
                    <a:pt x="1" y="0"/>
                  </a:cubicBezTo>
                  <a:cubicBezTo>
                    <a:pt x="1" y="0"/>
                    <a:pt x="0" y="0"/>
                    <a:pt x="0" y="1"/>
                  </a:cubicBezTo>
                  <a:cubicBezTo>
                    <a:pt x="0" y="5"/>
                    <a:pt x="0" y="5"/>
                    <a:pt x="0" y="5"/>
                  </a:cubicBezTo>
                  <a:cubicBezTo>
                    <a:pt x="0" y="6"/>
                    <a:pt x="1"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39">
              <a:extLst>
                <a:ext uri="{FF2B5EF4-FFF2-40B4-BE49-F238E27FC236}">
                  <a16:creationId xmlns:a16="http://schemas.microsoft.com/office/drawing/2014/main" id="{6ABE584E-98B3-E3E0-C616-CBCDCBB25A46}"/>
                </a:ext>
              </a:extLst>
            </p:cNvPr>
            <p:cNvSpPr>
              <a:spLocks/>
            </p:cNvSpPr>
            <p:nvPr userDrawn="1"/>
          </p:nvSpPr>
          <p:spPr bwMode="auto">
            <a:xfrm>
              <a:off x="6102350"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1" y="6"/>
                    <a:pt x="2" y="6"/>
                    <a:pt x="2" y="5"/>
                  </a:cubicBezTo>
                  <a:cubicBezTo>
                    <a:pt x="2" y="1"/>
                    <a:pt x="2" y="1"/>
                    <a:pt x="2" y="1"/>
                  </a:cubicBezTo>
                  <a:cubicBezTo>
                    <a:pt x="2" y="0"/>
                    <a:pt x="1" y="0"/>
                    <a:pt x="1" y="0"/>
                  </a:cubicBezTo>
                  <a:cubicBezTo>
                    <a:pt x="0" y="0"/>
                    <a:pt x="0" y="0"/>
                    <a:pt x="0" y="1"/>
                  </a:cubicBezTo>
                  <a:cubicBezTo>
                    <a:pt x="0" y="5"/>
                    <a:pt x="0" y="5"/>
                    <a:pt x="0" y="5"/>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40">
              <a:extLst>
                <a:ext uri="{FF2B5EF4-FFF2-40B4-BE49-F238E27FC236}">
                  <a16:creationId xmlns:a16="http://schemas.microsoft.com/office/drawing/2014/main" id="{D8BFBE29-5AFE-8F7E-80E2-E2B2EFE13FB9}"/>
                </a:ext>
              </a:extLst>
            </p:cNvPr>
            <p:cNvSpPr>
              <a:spLocks/>
            </p:cNvSpPr>
            <p:nvPr userDrawn="1"/>
          </p:nvSpPr>
          <p:spPr bwMode="auto">
            <a:xfrm>
              <a:off x="580548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41">
              <a:extLst>
                <a:ext uri="{FF2B5EF4-FFF2-40B4-BE49-F238E27FC236}">
                  <a16:creationId xmlns:a16="http://schemas.microsoft.com/office/drawing/2014/main" id="{EF7AC497-EAB1-4108-1A81-79BC7CEBBE26}"/>
                </a:ext>
              </a:extLst>
            </p:cNvPr>
            <p:cNvSpPr>
              <a:spLocks/>
            </p:cNvSpPr>
            <p:nvPr userDrawn="1"/>
          </p:nvSpPr>
          <p:spPr bwMode="auto">
            <a:xfrm>
              <a:off x="5702300"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42">
              <a:extLst>
                <a:ext uri="{FF2B5EF4-FFF2-40B4-BE49-F238E27FC236}">
                  <a16:creationId xmlns:a16="http://schemas.microsoft.com/office/drawing/2014/main" id="{B304AB84-0DBF-6E99-EA6C-A871DB75B6C0}"/>
                </a:ext>
              </a:extLst>
            </p:cNvPr>
            <p:cNvSpPr>
              <a:spLocks/>
            </p:cNvSpPr>
            <p:nvPr userDrawn="1"/>
          </p:nvSpPr>
          <p:spPr bwMode="auto">
            <a:xfrm>
              <a:off x="559911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43">
              <a:extLst>
                <a:ext uri="{FF2B5EF4-FFF2-40B4-BE49-F238E27FC236}">
                  <a16:creationId xmlns:a16="http://schemas.microsoft.com/office/drawing/2014/main" id="{B5F0BD4C-DE35-D4F4-A103-BDED81334D84}"/>
                </a:ext>
              </a:extLst>
            </p:cNvPr>
            <p:cNvSpPr>
              <a:spLocks/>
            </p:cNvSpPr>
            <p:nvPr userDrawn="1"/>
          </p:nvSpPr>
          <p:spPr bwMode="auto">
            <a:xfrm>
              <a:off x="549433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44">
              <a:extLst>
                <a:ext uri="{FF2B5EF4-FFF2-40B4-BE49-F238E27FC236}">
                  <a16:creationId xmlns:a16="http://schemas.microsoft.com/office/drawing/2014/main" id="{0DCB3AFE-8C03-A317-A913-965851C69DC2}"/>
                </a:ext>
              </a:extLst>
            </p:cNvPr>
            <p:cNvSpPr>
              <a:spLocks/>
            </p:cNvSpPr>
            <p:nvPr userDrawn="1"/>
          </p:nvSpPr>
          <p:spPr bwMode="auto">
            <a:xfrm>
              <a:off x="5391150"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45">
              <a:extLst>
                <a:ext uri="{FF2B5EF4-FFF2-40B4-BE49-F238E27FC236}">
                  <a16:creationId xmlns:a16="http://schemas.microsoft.com/office/drawing/2014/main" id="{4987B9EC-9474-73B2-0723-5A2A90226C22}"/>
                </a:ext>
              </a:extLst>
            </p:cNvPr>
            <p:cNvSpPr>
              <a:spLocks/>
            </p:cNvSpPr>
            <p:nvPr userDrawn="1"/>
          </p:nvSpPr>
          <p:spPr bwMode="auto">
            <a:xfrm>
              <a:off x="528796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46" name="Freeform 246">
              <a:extLst>
                <a:ext uri="{FF2B5EF4-FFF2-40B4-BE49-F238E27FC236}">
                  <a16:creationId xmlns:a16="http://schemas.microsoft.com/office/drawing/2014/main" id="{660603C9-6167-4F4E-9295-5B4A60335599}"/>
                </a:ext>
              </a:extLst>
            </p:cNvPr>
            <p:cNvSpPr>
              <a:spLocks/>
            </p:cNvSpPr>
            <p:nvPr userDrawn="1"/>
          </p:nvSpPr>
          <p:spPr bwMode="auto">
            <a:xfrm>
              <a:off x="5183188"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47">
              <a:extLst>
                <a:ext uri="{FF2B5EF4-FFF2-40B4-BE49-F238E27FC236}">
                  <a16:creationId xmlns:a16="http://schemas.microsoft.com/office/drawing/2014/main" id="{30584068-D132-92A0-1666-6AB00164F77F}"/>
                </a:ext>
              </a:extLst>
            </p:cNvPr>
            <p:cNvSpPr>
              <a:spLocks/>
            </p:cNvSpPr>
            <p:nvPr userDrawn="1"/>
          </p:nvSpPr>
          <p:spPr bwMode="auto">
            <a:xfrm>
              <a:off x="50800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48">
              <a:extLst>
                <a:ext uri="{FF2B5EF4-FFF2-40B4-BE49-F238E27FC236}">
                  <a16:creationId xmlns:a16="http://schemas.microsoft.com/office/drawing/2014/main" id="{547492DC-F6BC-22BE-6B26-383C734EAC95}"/>
                </a:ext>
              </a:extLst>
            </p:cNvPr>
            <p:cNvSpPr>
              <a:spLocks/>
            </p:cNvSpPr>
            <p:nvPr userDrawn="1"/>
          </p:nvSpPr>
          <p:spPr bwMode="auto">
            <a:xfrm>
              <a:off x="497681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49">
              <a:extLst>
                <a:ext uri="{FF2B5EF4-FFF2-40B4-BE49-F238E27FC236}">
                  <a16:creationId xmlns:a16="http://schemas.microsoft.com/office/drawing/2014/main" id="{3E5010BB-CCE7-105F-08E2-B64DCC60B280}"/>
                </a:ext>
              </a:extLst>
            </p:cNvPr>
            <p:cNvSpPr>
              <a:spLocks/>
            </p:cNvSpPr>
            <p:nvPr userDrawn="1"/>
          </p:nvSpPr>
          <p:spPr bwMode="auto">
            <a:xfrm>
              <a:off x="4879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50">
              <a:extLst>
                <a:ext uri="{FF2B5EF4-FFF2-40B4-BE49-F238E27FC236}">
                  <a16:creationId xmlns:a16="http://schemas.microsoft.com/office/drawing/2014/main" id="{574CAB25-7845-BFED-1325-56B117A79143}"/>
                </a:ext>
              </a:extLst>
            </p:cNvPr>
            <p:cNvSpPr>
              <a:spLocks/>
            </p:cNvSpPr>
            <p:nvPr userDrawn="1"/>
          </p:nvSpPr>
          <p:spPr bwMode="auto">
            <a:xfrm>
              <a:off x="580548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51">
              <a:extLst>
                <a:ext uri="{FF2B5EF4-FFF2-40B4-BE49-F238E27FC236}">
                  <a16:creationId xmlns:a16="http://schemas.microsoft.com/office/drawing/2014/main" id="{A5948D00-7C4F-614E-4F85-76E399B9A8F4}"/>
                </a:ext>
              </a:extLst>
            </p:cNvPr>
            <p:cNvSpPr>
              <a:spLocks/>
            </p:cNvSpPr>
            <p:nvPr userDrawn="1"/>
          </p:nvSpPr>
          <p:spPr bwMode="auto">
            <a:xfrm>
              <a:off x="5702300"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52">
              <a:extLst>
                <a:ext uri="{FF2B5EF4-FFF2-40B4-BE49-F238E27FC236}">
                  <a16:creationId xmlns:a16="http://schemas.microsoft.com/office/drawing/2014/main" id="{67F70499-51E6-92BC-979C-57540E9EAEAD}"/>
                </a:ext>
              </a:extLst>
            </p:cNvPr>
            <p:cNvSpPr>
              <a:spLocks/>
            </p:cNvSpPr>
            <p:nvPr userDrawn="1"/>
          </p:nvSpPr>
          <p:spPr bwMode="auto">
            <a:xfrm>
              <a:off x="559911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53">
              <a:extLst>
                <a:ext uri="{FF2B5EF4-FFF2-40B4-BE49-F238E27FC236}">
                  <a16:creationId xmlns:a16="http://schemas.microsoft.com/office/drawing/2014/main" id="{6CBFD620-D35A-A0BC-0D36-BA62CEBC6A97}"/>
                </a:ext>
              </a:extLst>
            </p:cNvPr>
            <p:cNvSpPr>
              <a:spLocks/>
            </p:cNvSpPr>
            <p:nvPr userDrawn="1"/>
          </p:nvSpPr>
          <p:spPr bwMode="auto">
            <a:xfrm>
              <a:off x="549433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54">
              <a:extLst>
                <a:ext uri="{FF2B5EF4-FFF2-40B4-BE49-F238E27FC236}">
                  <a16:creationId xmlns:a16="http://schemas.microsoft.com/office/drawing/2014/main" id="{B6F5E936-4F07-3643-CE1E-D8162F597F74}"/>
                </a:ext>
              </a:extLst>
            </p:cNvPr>
            <p:cNvSpPr>
              <a:spLocks/>
            </p:cNvSpPr>
            <p:nvPr userDrawn="1"/>
          </p:nvSpPr>
          <p:spPr bwMode="auto">
            <a:xfrm>
              <a:off x="5391150"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55">
              <a:extLst>
                <a:ext uri="{FF2B5EF4-FFF2-40B4-BE49-F238E27FC236}">
                  <a16:creationId xmlns:a16="http://schemas.microsoft.com/office/drawing/2014/main" id="{DFFA2F2C-BDCF-0D82-8294-6FBE22327319}"/>
                </a:ext>
              </a:extLst>
            </p:cNvPr>
            <p:cNvSpPr>
              <a:spLocks/>
            </p:cNvSpPr>
            <p:nvPr userDrawn="1"/>
          </p:nvSpPr>
          <p:spPr bwMode="auto">
            <a:xfrm>
              <a:off x="528796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56">
              <a:extLst>
                <a:ext uri="{FF2B5EF4-FFF2-40B4-BE49-F238E27FC236}">
                  <a16:creationId xmlns:a16="http://schemas.microsoft.com/office/drawing/2014/main" id="{2565DC8F-673D-4C43-EFE8-48F2C6CC4209}"/>
                </a:ext>
              </a:extLst>
            </p:cNvPr>
            <p:cNvSpPr>
              <a:spLocks/>
            </p:cNvSpPr>
            <p:nvPr userDrawn="1"/>
          </p:nvSpPr>
          <p:spPr bwMode="auto">
            <a:xfrm>
              <a:off x="5183188"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57">
              <a:extLst>
                <a:ext uri="{FF2B5EF4-FFF2-40B4-BE49-F238E27FC236}">
                  <a16:creationId xmlns:a16="http://schemas.microsoft.com/office/drawing/2014/main" id="{57820A09-CAC8-42A9-508D-4C4824DF30D1}"/>
                </a:ext>
              </a:extLst>
            </p:cNvPr>
            <p:cNvSpPr>
              <a:spLocks/>
            </p:cNvSpPr>
            <p:nvPr userDrawn="1"/>
          </p:nvSpPr>
          <p:spPr bwMode="auto">
            <a:xfrm>
              <a:off x="50800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58">
              <a:extLst>
                <a:ext uri="{FF2B5EF4-FFF2-40B4-BE49-F238E27FC236}">
                  <a16:creationId xmlns:a16="http://schemas.microsoft.com/office/drawing/2014/main" id="{500E68D6-F520-789F-490D-D0B23F58E586}"/>
                </a:ext>
              </a:extLst>
            </p:cNvPr>
            <p:cNvSpPr>
              <a:spLocks/>
            </p:cNvSpPr>
            <p:nvPr userDrawn="1"/>
          </p:nvSpPr>
          <p:spPr bwMode="auto">
            <a:xfrm>
              <a:off x="497681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59">
              <a:extLst>
                <a:ext uri="{FF2B5EF4-FFF2-40B4-BE49-F238E27FC236}">
                  <a16:creationId xmlns:a16="http://schemas.microsoft.com/office/drawing/2014/main" id="{21FEFA45-A9C7-16ED-D657-D247EAEFF5CC}"/>
                </a:ext>
              </a:extLst>
            </p:cNvPr>
            <p:cNvSpPr>
              <a:spLocks/>
            </p:cNvSpPr>
            <p:nvPr userDrawn="1"/>
          </p:nvSpPr>
          <p:spPr bwMode="auto">
            <a:xfrm>
              <a:off x="4879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60">
              <a:extLst>
                <a:ext uri="{FF2B5EF4-FFF2-40B4-BE49-F238E27FC236}">
                  <a16:creationId xmlns:a16="http://schemas.microsoft.com/office/drawing/2014/main" id="{F429818E-CC07-52C6-018A-3CC4B3645BAF}"/>
                </a:ext>
              </a:extLst>
            </p:cNvPr>
            <p:cNvSpPr>
              <a:spLocks/>
            </p:cNvSpPr>
            <p:nvPr userDrawn="1"/>
          </p:nvSpPr>
          <p:spPr bwMode="auto">
            <a:xfrm>
              <a:off x="72231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61">
              <a:extLst>
                <a:ext uri="{FF2B5EF4-FFF2-40B4-BE49-F238E27FC236}">
                  <a16:creationId xmlns:a16="http://schemas.microsoft.com/office/drawing/2014/main" id="{EF5A3766-5995-485C-23A9-5596C59D2041}"/>
                </a:ext>
              </a:extLst>
            </p:cNvPr>
            <p:cNvSpPr>
              <a:spLocks/>
            </p:cNvSpPr>
            <p:nvPr userDrawn="1"/>
          </p:nvSpPr>
          <p:spPr bwMode="auto">
            <a:xfrm>
              <a:off x="7118350" y="4435475"/>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62">
              <a:extLst>
                <a:ext uri="{FF2B5EF4-FFF2-40B4-BE49-F238E27FC236}">
                  <a16:creationId xmlns:a16="http://schemas.microsoft.com/office/drawing/2014/main" id="{72FE899C-AC41-F283-CA51-C1A3A5F8A8EC}"/>
                </a:ext>
              </a:extLst>
            </p:cNvPr>
            <p:cNvSpPr>
              <a:spLocks/>
            </p:cNvSpPr>
            <p:nvPr userDrawn="1"/>
          </p:nvSpPr>
          <p:spPr bwMode="auto">
            <a:xfrm>
              <a:off x="701516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63">
              <a:extLst>
                <a:ext uri="{FF2B5EF4-FFF2-40B4-BE49-F238E27FC236}">
                  <a16:creationId xmlns:a16="http://schemas.microsoft.com/office/drawing/2014/main" id="{73F37DFC-B8DE-24A2-1674-551C88E5FAFB}"/>
                </a:ext>
              </a:extLst>
            </p:cNvPr>
            <p:cNvSpPr>
              <a:spLocks/>
            </p:cNvSpPr>
            <p:nvPr userDrawn="1"/>
          </p:nvSpPr>
          <p:spPr bwMode="auto">
            <a:xfrm>
              <a:off x="6911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64">
              <a:extLst>
                <a:ext uri="{FF2B5EF4-FFF2-40B4-BE49-F238E27FC236}">
                  <a16:creationId xmlns:a16="http://schemas.microsoft.com/office/drawing/2014/main" id="{B6F2B821-630F-FD0A-B8C1-DFDA7B2CBA0C}"/>
                </a:ext>
              </a:extLst>
            </p:cNvPr>
            <p:cNvSpPr>
              <a:spLocks/>
            </p:cNvSpPr>
            <p:nvPr userDrawn="1"/>
          </p:nvSpPr>
          <p:spPr bwMode="auto">
            <a:xfrm>
              <a:off x="68072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65">
              <a:extLst>
                <a:ext uri="{FF2B5EF4-FFF2-40B4-BE49-F238E27FC236}">
                  <a16:creationId xmlns:a16="http://schemas.microsoft.com/office/drawing/2014/main" id="{7E87763A-84FA-8ABB-DA60-969BD41A65AB}"/>
                </a:ext>
              </a:extLst>
            </p:cNvPr>
            <p:cNvSpPr>
              <a:spLocks/>
            </p:cNvSpPr>
            <p:nvPr userDrawn="1"/>
          </p:nvSpPr>
          <p:spPr bwMode="auto">
            <a:xfrm>
              <a:off x="670401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66">
              <a:extLst>
                <a:ext uri="{FF2B5EF4-FFF2-40B4-BE49-F238E27FC236}">
                  <a16:creationId xmlns:a16="http://schemas.microsoft.com/office/drawing/2014/main" id="{F582ABC4-6DC4-B4E9-5094-4864DA7ADBFF}"/>
                </a:ext>
              </a:extLst>
            </p:cNvPr>
            <p:cNvSpPr>
              <a:spLocks/>
            </p:cNvSpPr>
            <p:nvPr userDrawn="1"/>
          </p:nvSpPr>
          <p:spPr bwMode="auto">
            <a:xfrm>
              <a:off x="6600825"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67">
              <a:extLst>
                <a:ext uri="{FF2B5EF4-FFF2-40B4-BE49-F238E27FC236}">
                  <a16:creationId xmlns:a16="http://schemas.microsoft.com/office/drawing/2014/main" id="{11A185D4-918C-D51D-379D-7D781D5BE9E5}"/>
                </a:ext>
              </a:extLst>
            </p:cNvPr>
            <p:cNvSpPr>
              <a:spLocks/>
            </p:cNvSpPr>
            <p:nvPr userDrawn="1"/>
          </p:nvSpPr>
          <p:spPr bwMode="auto">
            <a:xfrm>
              <a:off x="6497638"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68">
              <a:extLst>
                <a:ext uri="{FF2B5EF4-FFF2-40B4-BE49-F238E27FC236}">
                  <a16:creationId xmlns:a16="http://schemas.microsoft.com/office/drawing/2014/main" id="{C6CCAD70-A7C7-FEF5-3AE7-773AE06167D4}"/>
                </a:ext>
              </a:extLst>
            </p:cNvPr>
            <p:cNvSpPr>
              <a:spLocks/>
            </p:cNvSpPr>
            <p:nvPr userDrawn="1"/>
          </p:nvSpPr>
          <p:spPr bwMode="auto">
            <a:xfrm>
              <a:off x="639286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69">
              <a:extLst>
                <a:ext uri="{FF2B5EF4-FFF2-40B4-BE49-F238E27FC236}">
                  <a16:creationId xmlns:a16="http://schemas.microsoft.com/office/drawing/2014/main" id="{363C355F-57A5-8C71-E902-952BA052DFE3}"/>
                </a:ext>
              </a:extLst>
            </p:cNvPr>
            <p:cNvSpPr>
              <a:spLocks/>
            </p:cNvSpPr>
            <p:nvPr userDrawn="1"/>
          </p:nvSpPr>
          <p:spPr bwMode="auto">
            <a:xfrm>
              <a:off x="62960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70">
              <a:extLst>
                <a:ext uri="{FF2B5EF4-FFF2-40B4-BE49-F238E27FC236}">
                  <a16:creationId xmlns:a16="http://schemas.microsoft.com/office/drawing/2014/main" id="{DE7E3124-C279-ED24-0149-9237E5ED13F4}"/>
                </a:ext>
              </a:extLst>
            </p:cNvPr>
            <p:cNvSpPr>
              <a:spLocks/>
            </p:cNvSpPr>
            <p:nvPr userDrawn="1"/>
          </p:nvSpPr>
          <p:spPr bwMode="auto">
            <a:xfrm>
              <a:off x="72231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71">
              <a:extLst>
                <a:ext uri="{FF2B5EF4-FFF2-40B4-BE49-F238E27FC236}">
                  <a16:creationId xmlns:a16="http://schemas.microsoft.com/office/drawing/2014/main" id="{7143AE7A-A8DB-865E-98FA-B7C44EA2B6AB}"/>
                </a:ext>
              </a:extLst>
            </p:cNvPr>
            <p:cNvSpPr>
              <a:spLocks/>
            </p:cNvSpPr>
            <p:nvPr userDrawn="1"/>
          </p:nvSpPr>
          <p:spPr bwMode="auto">
            <a:xfrm>
              <a:off x="7118350" y="4603750"/>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72">
              <a:extLst>
                <a:ext uri="{FF2B5EF4-FFF2-40B4-BE49-F238E27FC236}">
                  <a16:creationId xmlns:a16="http://schemas.microsoft.com/office/drawing/2014/main" id="{5376BD27-CFCB-41C7-9BE7-E020580B5F7C}"/>
                </a:ext>
              </a:extLst>
            </p:cNvPr>
            <p:cNvSpPr>
              <a:spLocks/>
            </p:cNvSpPr>
            <p:nvPr userDrawn="1"/>
          </p:nvSpPr>
          <p:spPr bwMode="auto">
            <a:xfrm>
              <a:off x="701516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73">
              <a:extLst>
                <a:ext uri="{FF2B5EF4-FFF2-40B4-BE49-F238E27FC236}">
                  <a16:creationId xmlns:a16="http://schemas.microsoft.com/office/drawing/2014/main" id="{C3C6BC14-5102-097C-76B3-DDB8D131E987}"/>
                </a:ext>
              </a:extLst>
            </p:cNvPr>
            <p:cNvSpPr>
              <a:spLocks/>
            </p:cNvSpPr>
            <p:nvPr userDrawn="1"/>
          </p:nvSpPr>
          <p:spPr bwMode="auto">
            <a:xfrm>
              <a:off x="6911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74">
              <a:extLst>
                <a:ext uri="{FF2B5EF4-FFF2-40B4-BE49-F238E27FC236}">
                  <a16:creationId xmlns:a16="http://schemas.microsoft.com/office/drawing/2014/main" id="{C92D4EAC-259D-A84E-ECDF-C7F983D8072F}"/>
                </a:ext>
              </a:extLst>
            </p:cNvPr>
            <p:cNvSpPr>
              <a:spLocks/>
            </p:cNvSpPr>
            <p:nvPr userDrawn="1"/>
          </p:nvSpPr>
          <p:spPr bwMode="auto">
            <a:xfrm>
              <a:off x="68072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75">
              <a:extLst>
                <a:ext uri="{FF2B5EF4-FFF2-40B4-BE49-F238E27FC236}">
                  <a16:creationId xmlns:a16="http://schemas.microsoft.com/office/drawing/2014/main" id="{59D1335D-A5A0-C2D2-6E88-11A366A36A08}"/>
                </a:ext>
              </a:extLst>
            </p:cNvPr>
            <p:cNvSpPr>
              <a:spLocks/>
            </p:cNvSpPr>
            <p:nvPr userDrawn="1"/>
          </p:nvSpPr>
          <p:spPr bwMode="auto">
            <a:xfrm>
              <a:off x="670401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76">
              <a:extLst>
                <a:ext uri="{FF2B5EF4-FFF2-40B4-BE49-F238E27FC236}">
                  <a16:creationId xmlns:a16="http://schemas.microsoft.com/office/drawing/2014/main" id="{315B00D7-8C45-AF8E-8C12-6290D68FE9CD}"/>
                </a:ext>
              </a:extLst>
            </p:cNvPr>
            <p:cNvSpPr>
              <a:spLocks/>
            </p:cNvSpPr>
            <p:nvPr userDrawn="1"/>
          </p:nvSpPr>
          <p:spPr bwMode="auto">
            <a:xfrm>
              <a:off x="6600825"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77">
              <a:extLst>
                <a:ext uri="{FF2B5EF4-FFF2-40B4-BE49-F238E27FC236}">
                  <a16:creationId xmlns:a16="http://schemas.microsoft.com/office/drawing/2014/main" id="{DE10F077-AE81-FBD3-2DDF-72EE7CB1371D}"/>
                </a:ext>
              </a:extLst>
            </p:cNvPr>
            <p:cNvSpPr>
              <a:spLocks/>
            </p:cNvSpPr>
            <p:nvPr userDrawn="1"/>
          </p:nvSpPr>
          <p:spPr bwMode="auto">
            <a:xfrm>
              <a:off x="6497638"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78">
              <a:extLst>
                <a:ext uri="{FF2B5EF4-FFF2-40B4-BE49-F238E27FC236}">
                  <a16:creationId xmlns:a16="http://schemas.microsoft.com/office/drawing/2014/main" id="{8E310C82-7981-CFFB-78B1-53E9360CD4D8}"/>
                </a:ext>
              </a:extLst>
            </p:cNvPr>
            <p:cNvSpPr>
              <a:spLocks/>
            </p:cNvSpPr>
            <p:nvPr userDrawn="1"/>
          </p:nvSpPr>
          <p:spPr bwMode="auto">
            <a:xfrm>
              <a:off x="639286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79">
              <a:extLst>
                <a:ext uri="{FF2B5EF4-FFF2-40B4-BE49-F238E27FC236}">
                  <a16:creationId xmlns:a16="http://schemas.microsoft.com/office/drawing/2014/main" id="{C3A516EB-51E8-7B74-E322-B62C26A3F370}"/>
                </a:ext>
              </a:extLst>
            </p:cNvPr>
            <p:cNvSpPr>
              <a:spLocks/>
            </p:cNvSpPr>
            <p:nvPr userDrawn="1"/>
          </p:nvSpPr>
          <p:spPr bwMode="auto">
            <a:xfrm>
              <a:off x="62960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80">
              <a:extLst>
                <a:ext uri="{FF2B5EF4-FFF2-40B4-BE49-F238E27FC236}">
                  <a16:creationId xmlns:a16="http://schemas.microsoft.com/office/drawing/2014/main" id="{F8ED11C5-2791-EF0C-EC24-EC053DDCB832}"/>
                </a:ext>
              </a:extLst>
            </p:cNvPr>
            <p:cNvSpPr>
              <a:spLocks noEditPoints="1"/>
            </p:cNvSpPr>
            <p:nvPr userDrawn="1"/>
          </p:nvSpPr>
          <p:spPr bwMode="auto">
            <a:xfrm>
              <a:off x="2101850" y="4162425"/>
              <a:ext cx="2170113" cy="679450"/>
            </a:xfrm>
            <a:custGeom>
              <a:avLst/>
              <a:gdLst>
                <a:gd name="T0" fmla="*/ 164 w 314"/>
                <a:gd name="T1" fmla="*/ 68 h 97"/>
                <a:gd name="T2" fmla="*/ 111 w 314"/>
                <a:gd name="T3" fmla="*/ 20 h 97"/>
                <a:gd name="T4" fmla="*/ 83 w 314"/>
                <a:gd name="T5" fmla="*/ 60 h 97"/>
                <a:gd name="T6" fmla="*/ 64 w 314"/>
                <a:gd name="T7" fmla="*/ 72 h 97"/>
                <a:gd name="T8" fmla="*/ 44 w 314"/>
                <a:gd name="T9" fmla="*/ 60 h 97"/>
                <a:gd name="T10" fmla="*/ 36 w 314"/>
                <a:gd name="T11" fmla="*/ 60 h 97"/>
                <a:gd name="T12" fmla="*/ 21 w 314"/>
                <a:gd name="T13" fmla="*/ 79 h 97"/>
                <a:gd name="T14" fmla="*/ 113 w 314"/>
                <a:gd name="T15" fmla="*/ 87 h 97"/>
                <a:gd name="T16" fmla="*/ 163 w 314"/>
                <a:gd name="T17" fmla="*/ 86 h 97"/>
                <a:gd name="T18" fmla="*/ 261 w 314"/>
                <a:gd name="T19" fmla="*/ 40 h 97"/>
                <a:gd name="T20" fmla="*/ 261 w 314"/>
                <a:gd name="T21" fmla="*/ 59 h 97"/>
                <a:gd name="T22" fmla="*/ 261 w 314"/>
                <a:gd name="T23" fmla="*/ 87 h 97"/>
                <a:gd name="T24" fmla="*/ 313 w 314"/>
                <a:gd name="T25" fmla="*/ 97 h 97"/>
                <a:gd name="T26" fmla="*/ 73 w 314"/>
                <a:gd name="T27" fmla="*/ 95 h 97"/>
                <a:gd name="T28" fmla="*/ 67 w 314"/>
                <a:gd name="T29" fmla="*/ 77 h 97"/>
                <a:gd name="T30" fmla="*/ 84 w 314"/>
                <a:gd name="T31" fmla="*/ 58 h 97"/>
                <a:gd name="T32" fmla="*/ 75 w 314"/>
                <a:gd name="T33" fmla="*/ 94 h 97"/>
                <a:gd name="T34" fmla="*/ 48 w 314"/>
                <a:gd name="T35" fmla="*/ 58 h 97"/>
                <a:gd name="T36" fmla="*/ 62 w 314"/>
                <a:gd name="T37" fmla="*/ 73 h 97"/>
                <a:gd name="T38" fmla="*/ 39 w 314"/>
                <a:gd name="T39" fmla="*/ 74 h 97"/>
                <a:gd name="T40" fmla="*/ 22 w 314"/>
                <a:gd name="T41" fmla="*/ 64 h 97"/>
                <a:gd name="T42" fmla="*/ 32 w 314"/>
                <a:gd name="T43" fmla="*/ 64 h 97"/>
                <a:gd name="T44" fmla="*/ 23 w 314"/>
                <a:gd name="T45" fmla="*/ 77 h 97"/>
                <a:gd name="T46" fmla="*/ 28 w 314"/>
                <a:gd name="T47" fmla="*/ 95 h 97"/>
                <a:gd name="T48" fmla="*/ 132 w 314"/>
                <a:gd name="T49" fmla="*/ 53 h 97"/>
                <a:gd name="T50" fmla="*/ 144 w 314"/>
                <a:gd name="T51" fmla="*/ 63 h 97"/>
                <a:gd name="T52" fmla="*/ 113 w 314"/>
                <a:gd name="T53" fmla="*/ 43 h 97"/>
                <a:gd name="T54" fmla="*/ 145 w 314"/>
                <a:gd name="T55" fmla="*/ 32 h 97"/>
                <a:gd name="T56" fmla="*/ 163 w 314"/>
                <a:gd name="T57" fmla="*/ 37 h 97"/>
                <a:gd name="T58" fmla="*/ 163 w 314"/>
                <a:gd name="T59" fmla="*/ 45 h 97"/>
                <a:gd name="T60" fmla="*/ 113 w 314"/>
                <a:gd name="T61" fmla="*/ 30 h 97"/>
                <a:gd name="T62" fmla="*/ 154 w 314"/>
                <a:gd name="T63" fmla="*/ 68 h 97"/>
                <a:gd name="T64" fmla="*/ 163 w 314"/>
                <a:gd name="T65" fmla="*/ 20 h 97"/>
                <a:gd name="T66" fmla="*/ 113 w 314"/>
                <a:gd name="T67" fmla="*/ 79 h 97"/>
                <a:gd name="T68" fmla="*/ 113 w 314"/>
                <a:gd name="T69" fmla="*/ 79 h 97"/>
                <a:gd name="T70" fmla="*/ 287 w 314"/>
                <a:gd name="T71" fmla="*/ 48 h 97"/>
                <a:gd name="T72" fmla="*/ 288 w 314"/>
                <a:gd name="T73" fmla="*/ 41 h 97"/>
                <a:gd name="T74" fmla="*/ 312 w 314"/>
                <a:gd name="T75" fmla="*/ 41 h 97"/>
                <a:gd name="T76" fmla="*/ 288 w 314"/>
                <a:gd name="T77" fmla="*/ 60 h 97"/>
                <a:gd name="T78" fmla="*/ 297 w 314"/>
                <a:gd name="T79" fmla="*/ 60 h 97"/>
                <a:gd name="T80" fmla="*/ 272 w 314"/>
                <a:gd name="T81" fmla="*/ 67 h 97"/>
                <a:gd name="T82" fmla="*/ 272 w 314"/>
                <a:gd name="T83" fmla="*/ 69 h 97"/>
                <a:gd name="T84" fmla="*/ 288 w 314"/>
                <a:gd name="T85" fmla="*/ 69 h 97"/>
                <a:gd name="T86" fmla="*/ 304 w 314"/>
                <a:gd name="T87" fmla="*/ 77 h 97"/>
                <a:gd name="T88" fmla="*/ 305 w 314"/>
                <a:gd name="T89" fmla="*/ 69 h 97"/>
                <a:gd name="T90" fmla="*/ 305 w 314"/>
                <a:gd name="T91" fmla="*/ 50 h 97"/>
                <a:gd name="T92" fmla="*/ 304 w 314"/>
                <a:gd name="T93" fmla="*/ 50 h 97"/>
                <a:gd name="T94" fmla="*/ 287 w 314"/>
                <a:gd name="T95" fmla="*/ 58 h 97"/>
                <a:gd name="T96" fmla="*/ 272 w 314"/>
                <a:gd name="T97" fmla="*/ 50 h 97"/>
                <a:gd name="T98" fmla="*/ 270 w 314"/>
                <a:gd name="T99" fmla="*/ 58 h 97"/>
                <a:gd name="T100" fmla="*/ 270 w 314"/>
                <a:gd name="T101" fmla="*/ 77 h 97"/>
                <a:gd name="T102" fmla="*/ 263 w 314"/>
                <a:gd name="T103" fmla="*/ 79 h 97"/>
                <a:gd name="T104" fmla="*/ 280 w 314"/>
                <a:gd name="T105" fmla="*/ 79 h 97"/>
                <a:gd name="T106" fmla="*/ 295 w 314"/>
                <a:gd name="T107" fmla="*/ 86 h 97"/>
                <a:gd name="T108" fmla="*/ 297 w 314"/>
                <a:gd name="T109" fmla="*/ 79 h 97"/>
                <a:gd name="T110" fmla="*/ 263 w 314"/>
                <a:gd name="T111" fmla="*/ 48 h 97"/>
                <a:gd name="T112" fmla="*/ 263 w 314"/>
                <a:gd name="T113" fmla="*/ 95 h 97"/>
                <a:gd name="T114" fmla="*/ 280 w 314"/>
                <a:gd name="T115" fmla="*/ 88 h 97"/>
                <a:gd name="T116" fmla="*/ 295 w 314"/>
                <a:gd name="T117" fmla="*/ 95 h 97"/>
                <a:gd name="T118" fmla="*/ 297 w 314"/>
                <a:gd name="T119" fmla="*/ 88 h 97"/>
                <a:gd name="T120" fmla="*/ 312 w 314"/>
                <a:gd name="T121" fmla="*/ 39 h 97"/>
                <a:gd name="T122" fmla="*/ 288 w 314"/>
                <a:gd name="T123" fmla="*/ 39 h 97"/>
                <a:gd name="T124" fmla="*/ 271 w 314"/>
                <a:gd name="T125" fmla="*/ 3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4" h="97">
                  <a:moveTo>
                    <a:pt x="263" y="1"/>
                  </a:moveTo>
                  <a:cubicBezTo>
                    <a:pt x="263" y="0"/>
                    <a:pt x="262" y="0"/>
                    <a:pt x="262" y="1"/>
                  </a:cubicBezTo>
                  <a:cubicBezTo>
                    <a:pt x="173" y="63"/>
                    <a:pt x="173" y="63"/>
                    <a:pt x="173" y="63"/>
                  </a:cubicBezTo>
                  <a:cubicBezTo>
                    <a:pt x="172" y="63"/>
                    <a:pt x="172" y="63"/>
                    <a:pt x="172" y="64"/>
                  </a:cubicBezTo>
                  <a:cubicBezTo>
                    <a:pt x="172" y="84"/>
                    <a:pt x="172" y="84"/>
                    <a:pt x="172" y="84"/>
                  </a:cubicBezTo>
                  <a:cubicBezTo>
                    <a:pt x="164" y="84"/>
                    <a:pt x="164" y="84"/>
                    <a:pt x="164" y="84"/>
                  </a:cubicBezTo>
                  <a:cubicBezTo>
                    <a:pt x="164" y="68"/>
                    <a:pt x="164" y="68"/>
                    <a:pt x="164" y="68"/>
                  </a:cubicBezTo>
                  <a:cubicBezTo>
                    <a:pt x="164" y="68"/>
                    <a:pt x="164" y="68"/>
                    <a:pt x="164" y="68"/>
                  </a:cubicBezTo>
                  <a:cubicBezTo>
                    <a:pt x="164" y="19"/>
                    <a:pt x="164" y="19"/>
                    <a:pt x="164" y="19"/>
                  </a:cubicBezTo>
                  <a:cubicBezTo>
                    <a:pt x="164" y="19"/>
                    <a:pt x="164" y="18"/>
                    <a:pt x="164" y="18"/>
                  </a:cubicBezTo>
                  <a:cubicBezTo>
                    <a:pt x="146" y="7"/>
                    <a:pt x="146" y="7"/>
                    <a:pt x="146" y="7"/>
                  </a:cubicBezTo>
                  <a:cubicBezTo>
                    <a:pt x="145" y="7"/>
                    <a:pt x="145" y="7"/>
                    <a:pt x="145" y="7"/>
                  </a:cubicBezTo>
                  <a:cubicBezTo>
                    <a:pt x="112" y="19"/>
                    <a:pt x="112" y="19"/>
                    <a:pt x="112" y="19"/>
                  </a:cubicBezTo>
                  <a:cubicBezTo>
                    <a:pt x="111" y="19"/>
                    <a:pt x="111" y="20"/>
                    <a:pt x="111" y="20"/>
                  </a:cubicBezTo>
                  <a:cubicBezTo>
                    <a:pt x="111" y="95"/>
                    <a:pt x="111" y="95"/>
                    <a:pt x="111" y="95"/>
                  </a:cubicBezTo>
                  <a:cubicBezTo>
                    <a:pt x="80" y="95"/>
                    <a:pt x="80" y="95"/>
                    <a:pt x="80" y="95"/>
                  </a:cubicBezTo>
                  <a:cubicBezTo>
                    <a:pt x="80" y="79"/>
                    <a:pt x="80" y="79"/>
                    <a:pt x="80" y="79"/>
                  </a:cubicBezTo>
                  <a:cubicBezTo>
                    <a:pt x="96" y="79"/>
                    <a:pt x="96" y="79"/>
                    <a:pt x="96" y="79"/>
                  </a:cubicBezTo>
                  <a:cubicBezTo>
                    <a:pt x="83" y="66"/>
                    <a:pt x="83" y="66"/>
                    <a:pt x="83" y="66"/>
                  </a:cubicBezTo>
                  <a:cubicBezTo>
                    <a:pt x="89" y="66"/>
                    <a:pt x="89" y="66"/>
                    <a:pt x="89" y="66"/>
                  </a:cubicBezTo>
                  <a:cubicBezTo>
                    <a:pt x="83" y="60"/>
                    <a:pt x="83" y="60"/>
                    <a:pt x="83" y="60"/>
                  </a:cubicBezTo>
                  <a:cubicBezTo>
                    <a:pt x="89" y="60"/>
                    <a:pt x="89" y="60"/>
                    <a:pt x="89" y="60"/>
                  </a:cubicBezTo>
                  <a:cubicBezTo>
                    <a:pt x="76" y="48"/>
                    <a:pt x="76" y="48"/>
                    <a:pt x="76" y="48"/>
                  </a:cubicBezTo>
                  <a:cubicBezTo>
                    <a:pt x="64" y="60"/>
                    <a:pt x="64" y="60"/>
                    <a:pt x="64" y="60"/>
                  </a:cubicBezTo>
                  <a:cubicBezTo>
                    <a:pt x="70" y="60"/>
                    <a:pt x="70" y="60"/>
                    <a:pt x="70" y="60"/>
                  </a:cubicBezTo>
                  <a:cubicBezTo>
                    <a:pt x="64" y="66"/>
                    <a:pt x="64" y="66"/>
                    <a:pt x="64" y="66"/>
                  </a:cubicBezTo>
                  <a:cubicBezTo>
                    <a:pt x="70" y="66"/>
                    <a:pt x="70" y="66"/>
                    <a:pt x="70" y="66"/>
                  </a:cubicBezTo>
                  <a:cubicBezTo>
                    <a:pt x="64" y="72"/>
                    <a:pt x="64" y="72"/>
                    <a:pt x="64" y="72"/>
                  </a:cubicBezTo>
                  <a:cubicBezTo>
                    <a:pt x="58" y="66"/>
                    <a:pt x="58" y="66"/>
                    <a:pt x="58" y="66"/>
                  </a:cubicBezTo>
                  <a:cubicBezTo>
                    <a:pt x="63" y="66"/>
                    <a:pt x="63" y="66"/>
                    <a:pt x="63" y="66"/>
                  </a:cubicBezTo>
                  <a:cubicBezTo>
                    <a:pt x="58" y="60"/>
                    <a:pt x="58" y="60"/>
                    <a:pt x="58" y="60"/>
                  </a:cubicBezTo>
                  <a:cubicBezTo>
                    <a:pt x="63" y="60"/>
                    <a:pt x="63" y="60"/>
                    <a:pt x="63" y="60"/>
                  </a:cubicBezTo>
                  <a:cubicBezTo>
                    <a:pt x="51" y="48"/>
                    <a:pt x="51" y="48"/>
                    <a:pt x="51" y="48"/>
                  </a:cubicBezTo>
                  <a:cubicBezTo>
                    <a:pt x="39" y="60"/>
                    <a:pt x="39" y="60"/>
                    <a:pt x="39" y="60"/>
                  </a:cubicBezTo>
                  <a:cubicBezTo>
                    <a:pt x="44" y="60"/>
                    <a:pt x="44" y="60"/>
                    <a:pt x="44" y="60"/>
                  </a:cubicBezTo>
                  <a:cubicBezTo>
                    <a:pt x="39" y="66"/>
                    <a:pt x="39" y="66"/>
                    <a:pt x="39" y="66"/>
                  </a:cubicBezTo>
                  <a:cubicBezTo>
                    <a:pt x="44" y="66"/>
                    <a:pt x="44" y="66"/>
                    <a:pt x="44" y="66"/>
                  </a:cubicBezTo>
                  <a:cubicBezTo>
                    <a:pt x="38" y="72"/>
                    <a:pt x="38" y="72"/>
                    <a:pt x="38" y="72"/>
                  </a:cubicBezTo>
                  <a:cubicBezTo>
                    <a:pt x="31" y="66"/>
                    <a:pt x="31" y="66"/>
                    <a:pt x="31" y="66"/>
                  </a:cubicBezTo>
                  <a:cubicBezTo>
                    <a:pt x="36" y="66"/>
                    <a:pt x="36" y="66"/>
                    <a:pt x="36" y="66"/>
                  </a:cubicBezTo>
                  <a:cubicBezTo>
                    <a:pt x="31" y="60"/>
                    <a:pt x="31" y="60"/>
                    <a:pt x="31" y="60"/>
                  </a:cubicBezTo>
                  <a:cubicBezTo>
                    <a:pt x="36" y="60"/>
                    <a:pt x="36" y="60"/>
                    <a:pt x="36" y="60"/>
                  </a:cubicBezTo>
                  <a:cubicBezTo>
                    <a:pt x="24" y="48"/>
                    <a:pt x="24" y="48"/>
                    <a:pt x="24" y="48"/>
                  </a:cubicBezTo>
                  <a:cubicBezTo>
                    <a:pt x="12" y="60"/>
                    <a:pt x="12" y="60"/>
                    <a:pt x="12" y="60"/>
                  </a:cubicBezTo>
                  <a:cubicBezTo>
                    <a:pt x="17" y="60"/>
                    <a:pt x="17" y="60"/>
                    <a:pt x="17" y="60"/>
                  </a:cubicBezTo>
                  <a:cubicBezTo>
                    <a:pt x="12" y="66"/>
                    <a:pt x="12" y="66"/>
                    <a:pt x="12" y="66"/>
                  </a:cubicBezTo>
                  <a:cubicBezTo>
                    <a:pt x="17" y="66"/>
                    <a:pt x="17" y="66"/>
                    <a:pt x="17" y="66"/>
                  </a:cubicBezTo>
                  <a:cubicBezTo>
                    <a:pt x="4" y="79"/>
                    <a:pt x="4" y="79"/>
                    <a:pt x="4" y="79"/>
                  </a:cubicBezTo>
                  <a:cubicBezTo>
                    <a:pt x="21" y="79"/>
                    <a:pt x="21" y="79"/>
                    <a:pt x="21" y="79"/>
                  </a:cubicBezTo>
                  <a:cubicBezTo>
                    <a:pt x="21" y="95"/>
                    <a:pt x="21" y="95"/>
                    <a:pt x="21" y="95"/>
                  </a:cubicBezTo>
                  <a:cubicBezTo>
                    <a:pt x="1" y="95"/>
                    <a:pt x="1" y="95"/>
                    <a:pt x="1" y="95"/>
                  </a:cubicBezTo>
                  <a:cubicBezTo>
                    <a:pt x="1" y="95"/>
                    <a:pt x="0" y="96"/>
                    <a:pt x="0" y="96"/>
                  </a:cubicBezTo>
                  <a:cubicBezTo>
                    <a:pt x="0" y="97"/>
                    <a:pt x="1" y="97"/>
                    <a:pt x="1" y="97"/>
                  </a:cubicBezTo>
                  <a:cubicBezTo>
                    <a:pt x="112" y="97"/>
                    <a:pt x="112" y="97"/>
                    <a:pt x="112" y="97"/>
                  </a:cubicBezTo>
                  <a:cubicBezTo>
                    <a:pt x="113" y="97"/>
                    <a:pt x="113" y="97"/>
                    <a:pt x="113" y="96"/>
                  </a:cubicBezTo>
                  <a:cubicBezTo>
                    <a:pt x="113" y="87"/>
                    <a:pt x="113" y="87"/>
                    <a:pt x="113" y="87"/>
                  </a:cubicBezTo>
                  <a:cubicBezTo>
                    <a:pt x="143" y="79"/>
                    <a:pt x="143" y="79"/>
                    <a:pt x="143" y="79"/>
                  </a:cubicBezTo>
                  <a:cubicBezTo>
                    <a:pt x="143" y="96"/>
                    <a:pt x="143" y="96"/>
                    <a:pt x="143" y="96"/>
                  </a:cubicBezTo>
                  <a:cubicBezTo>
                    <a:pt x="143" y="97"/>
                    <a:pt x="144" y="97"/>
                    <a:pt x="144" y="97"/>
                  </a:cubicBezTo>
                  <a:cubicBezTo>
                    <a:pt x="145" y="97"/>
                    <a:pt x="145" y="97"/>
                    <a:pt x="145" y="96"/>
                  </a:cubicBezTo>
                  <a:cubicBezTo>
                    <a:pt x="145" y="79"/>
                    <a:pt x="145" y="79"/>
                    <a:pt x="145" y="79"/>
                  </a:cubicBezTo>
                  <a:cubicBezTo>
                    <a:pt x="163" y="86"/>
                    <a:pt x="163" y="86"/>
                    <a:pt x="163" y="86"/>
                  </a:cubicBezTo>
                  <a:cubicBezTo>
                    <a:pt x="163" y="86"/>
                    <a:pt x="163" y="86"/>
                    <a:pt x="163" y="86"/>
                  </a:cubicBezTo>
                  <a:cubicBezTo>
                    <a:pt x="163" y="86"/>
                    <a:pt x="163" y="86"/>
                    <a:pt x="163" y="86"/>
                  </a:cubicBezTo>
                  <a:cubicBezTo>
                    <a:pt x="173" y="86"/>
                    <a:pt x="173" y="86"/>
                    <a:pt x="173" y="86"/>
                  </a:cubicBezTo>
                  <a:cubicBezTo>
                    <a:pt x="174" y="86"/>
                    <a:pt x="174" y="85"/>
                    <a:pt x="174" y="85"/>
                  </a:cubicBezTo>
                  <a:cubicBezTo>
                    <a:pt x="174" y="64"/>
                    <a:pt x="174" y="64"/>
                    <a:pt x="174" y="64"/>
                  </a:cubicBezTo>
                  <a:cubicBezTo>
                    <a:pt x="261" y="4"/>
                    <a:pt x="261" y="4"/>
                    <a:pt x="261" y="4"/>
                  </a:cubicBezTo>
                  <a:cubicBezTo>
                    <a:pt x="261" y="40"/>
                    <a:pt x="261" y="40"/>
                    <a:pt x="261" y="40"/>
                  </a:cubicBezTo>
                  <a:cubicBezTo>
                    <a:pt x="261" y="40"/>
                    <a:pt x="261" y="40"/>
                    <a:pt x="261" y="40"/>
                  </a:cubicBezTo>
                  <a:cubicBezTo>
                    <a:pt x="261" y="40"/>
                    <a:pt x="261" y="40"/>
                    <a:pt x="261" y="40"/>
                  </a:cubicBezTo>
                  <a:cubicBezTo>
                    <a:pt x="261" y="49"/>
                    <a:pt x="261" y="49"/>
                    <a:pt x="261" y="49"/>
                  </a:cubicBezTo>
                  <a:cubicBezTo>
                    <a:pt x="261" y="49"/>
                    <a:pt x="261" y="49"/>
                    <a:pt x="261" y="49"/>
                  </a:cubicBezTo>
                  <a:cubicBezTo>
                    <a:pt x="261" y="49"/>
                    <a:pt x="261" y="49"/>
                    <a:pt x="261" y="50"/>
                  </a:cubicBezTo>
                  <a:cubicBezTo>
                    <a:pt x="261" y="59"/>
                    <a:pt x="261" y="59"/>
                    <a:pt x="261" y="59"/>
                  </a:cubicBezTo>
                  <a:cubicBezTo>
                    <a:pt x="261" y="59"/>
                    <a:pt x="261" y="59"/>
                    <a:pt x="261" y="59"/>
                  </a:cubicBezTo>
                  <a:cubicBezTo>
                    <a:pt x="261" y="59"/>
                    <a:pt x="261" y="59"/>
                    <a:pt x="261" y="59"/>
                  </a:cubicBezTo>
                  <a:cubicBezTo>
                    <a:pt x="261" y="68"/>
                    <a:pt x="261" y="68"/>
                    <a:pt x="261" y="68"/>
                  </a:cubicBezTo>
                  <a:cubicBezTo>
                    <a:pt x="261" y="68"/>
                    <a:pt x="261" y="68"/>
                    <a:pt x="261" y="68"/>
                  </a:cubicBezTo>
                  <a:cubicBezTo>
                    <a:pt x="261" y="68"/>
                    <a:pt x="261" y="68"/>
                    <a:pt x="261" y="68"/>
                  </a:cubicBezTo>
                  <a:cubicBezTo>
                    <a:pt x="261" y="77"/>
                    <a:pt x="261" y="77"/>
                    <a:pt x="261" y="77"/>
                  </a:cubicBezTo>
                  <a:cubicBezTo>
                    <a:pt x="261" y="77"/>
                    <a:pt x="261" y="77"/>
                    <a:pt x="261" y="78"/>
                  </a:cubicBezTo>
                  <a:cubicBezTo>
                    <a:pt x="261" y="78"/>
                    <a:pt x="261" y="78"/>
                    <a:pt x="261" y="78"/>
                  </a:cubicBezTo>
                  <a:cubicBezTo>
                    <a:pt x="261" y="87"/>
                    <a:pt x="261" y="87"/>
                    <a:pt x="261" y="87"/>
                  </a:cubicBezTo>
                  <a:cubicBezTo>
                    <a:pt x="261" y="87"/>
                    <a:pt x="261" y="87"/>
                    <a:pt x="261" y="87"/>
                  </a:cubicBezTo>
                  <a:cubicBezTo>
                    <a:pt x="261" y="87"/>
                    <a:pt x="261" y="87"/>
                    <a:pt x="261" y="87"/>
                  </a:cubicBezTo>
                  <a:cubicBezTo>
                    <a:pt x="261" y="96"/>
                    <a:pt x="261" y="96"/>
                    <a:pt x="261" y="96"/>
                  </a:cubicBezTo>
                  <a:cubicBezTo>
                    <a:pt x="261" y="96"/>
                    <a:pt x="261" y="96"/>
                    <a:pt x="261" y="96"/>
                  </a:cubicBezTo>
                  <a:cubicBezTo>
                    <a:pt x="261" y="97"/>
                    <a:pt x="261" y="97"/>
                    <a:pt x="262" y="97"/>
                  </a:cubicBezTo>
                  <a:cubicBezTo>
                    <a:pt x="312" y="97"/>
                    <a:pt x="312" y="97"/>
                    <a:pt x="312" y="97"/>
                  </a:cubicBezTo>
                  <a:cubicBezTo>
                    <a:pt x="313" y="97"/>
                    <a:pt x="313" y="97"/>
                    <a:pt x="313" y="97"/>
                  </a:cubicBezTo>
                  <a:cubicBezTo>
                    <a:pt x="314" y="96"/>
                    <a:pt x="314" y="96"/>
                    <a:pt x="314" y="96"/>
                  </a:cubicBezTo>
                  <a:cubicBezTo>
                    <a:pt x="314" y="35"/>
                    <a:pt x="314" y="35"/>
                    <a:pt x="314" y="35"/>
                  </a:cubicBezTo>
                  <a:cubicBezTo>
                    <a:pt x="314" y="35"/>
                    <a:pt x="314" y="34"/>
                    <a:pt x="313" y="34"/>
                  </a:cubicBezTo>
                  <a:lnTo>
                    <a:pt x="263" y="1"/>
                  </a:lnTo>
                  <a:close/>
                  <a:moveTo>
                    <a:pt x="71" y="79"/>
                  </a:moveTo>
                  <a:cubicBezTo>
                    <a:pt x="73" y="79"/>
                    <a:pt x="73" y="79"/>
                    <a:pt x="73" y="79"/>
                  </a:cubicBezTo>
                  <a:cubicBezTo>
                    <a:pt x="73" y="95"/>
                    <a:pt x="73" y="95"/>
                    <a:pt x="73" y="95"/>
                  </a:cubicBezTo>
                  <a:cubicBezTo>
                    <a:pt x="54" y="95"/>
                    <a:pt x="54" y="95"/>
                    <a:pt x="54" y="95"/>
                  </a:cubicBezTo>
                  <a:cubicBezTo>
                    <a:pt x="54" y="79"/>
                    <a:pt x="54" y="79"/>
                    <a:pt x="54" y="79"/>
                  </a:cubicBezTo>
                  <a:cubicBezTo>
                    <a:pt x="56" y="79"/>
                    <a:pt x="56" y="79"/>
                    <a:pt x="56" y="79"/>
                  </a:cubicBezTo>
                  <a:lnTo>
                    <a:pt x="71" y="79"/>
                  </a:lnTo>
                  <a:close/>
                  <a:moveTo>
                    <a:pt x="61" y="77"/>
                  </a:moveTo>
                  <a:cubicBezTo>
                    <a:pt x="64" y="74"/>
                    <a:pt x="64" y="74"/>
                    <a:pt x="64" y="74"/>
                  </a:cubicBezTo>
                  <a:cubicBezTo>
                    <a:pt x="67" y="77"/>
                    <a:pt x="67" y="77"/>
                    <a:pt x="67" y="77"/>
                  </a:cubicBezTo>
                  <a:lnTo>
                    <a:pt x="61" y="77"/>
                  </a:lnTo>
                  <a:close/>
                  <a:moveTo>
                    <a:pt x="74" y="64"/>
                  </a:moveTo>
                  <a:cubicBezTo>
                    <a:pt x="69" y="64"/>
                    <a:pt x="69" y="64"/>
                    <a:pt x="69" y="64"/>
                  </a:cubicBezTo>
                  <a:cubicBezTo>
                    <a:pt x="74" y="58"/>
                    <a:pt x="74" y="58"/>
                    <a:pt x="74" y="58"/>
                  </a:cubicBezTo>
                  <a:cubicBezTo>
                    <a:pt x="69" y="58"/>
                    <a:pt x="69" y="58"/>
                    <a:pt x="69" y="58"/>
                  </a:cubicBezTo>
                  <a:cubicBezTo>
                    <a:pt x="76" y="50"/>
                    <a:pt x="76" y="50"/>
                    <a:pt x="76" y="50"/>
                  </a:cubicBezTo>
                  <a:cubicBezTo>
                    <a:pt x="84" y="58"/>
                    <a:pt x="84" y="58"/>
                    <a:pt x="84" y="58"/>
                  </a:cubicBezTo>
                  <a:cubicBezTo>
                    <a:pt x="79" y="58"/>
                    <a:pt x="79" y="58"/>
                    <a:pt x="79" y="58"/>
                  </a:cubicBezTo>
                  <a:cubicBezTo>
                    <a:pt x="84" y="64"/>
                    <a:pt x="84" y="64"/>
                    <a:pt x="84" y="64"/>
                  </a:cubicBezTo>
                  <a:cubicBezTo>
                    <a:pt x="79" y="64"/>
                    <a:pt x="79" y="64"/>
                    <a:pt x="79" y="64"/>
                  </a:cubicBezTo>
                  <a:cubicBezTo>
                    <a:pt x="92" y="77"/>
                    <a:pt x="92" y="77"/>
                    <a:pt x="92" y="77"/>
                  </a:cubicBezTo>
                  <a:cubicBezTo>
                    <a:pt x="78" y="77"/>
                    <a:pt x="78" y="77"/>
                    <a:pt x="78" y="77"/>
                  </a:cubicBezTo>
                  <a:cubicBezTo>
                    <a:pt x="78" y="94"/>
                    <a:pt x="78" y="94"/>
                    <a:pt x="78" y="94"/>
                  </a:cubicBezTo>
                  <a:cubicBezTo>
                    <a:pt x="75" y="94"/>
                    <a:pt x="75" y="94"/>
                    <a:pt x="75" y="94"/>
                  </a:cubicBezTo>
                  <a:cubicBezTo>
                    <a:pt x="75" y="77"/>
                    <a:pt x="75" y="77"/>
                    <a:pt x="75" y="77"/>
                  </a:cubicBezTo>
                  <a:cubicBezTo>
                    <a:pt x="69" y="77"/>
                    <a:pt x="69" y="77"/>
                    <a:pt x="69" y="77"/>
                  </a:cubicBezTo>
                  <a:cubicBezTo>
                    <a:pt x="65" y="73"/>
                    <a:pt x="65" y="73"/>
                    <a:pt x="65" y="73"/>
                  </a:cubicBezTo>
                  <a:lnTo>
                    <a:pt x="74" y="64"/>
                  </a:lnTo>
                  <a:close/>
                  <a:moveTo>
                    <a:pt x="49" y="64"/>
                  </a:moveTo>
                  <a:cubicBezTo>
                    <a:pt x="43" y="64"/>
                    <a:pt x="43" y="64"/>
                    <a:pt x="43" y="64"/>
                  </a:cubicBezTo>
                  <a:cubicBezTo>
                    <a:pt x="48" y="58"/>
                    <a:pt x="48" y="58"/>
                    <a:pt x="48" y="58"/>
                  </a:cubicBezTo>
                  <a:cubicBezTo>
                    <a:pt x="43" y="58"/>
                    <a:pt x="43" y="58"/>
                    <a:pt x="43" y="58"/>
                  </a:cubicBezTo>
                  <a:cubicBezTo>
                    <a:pt x="51" y="50"/>
                    <a:pt x="51" y="50"/>
                    <a:pt x="51" y="50"/>
                  </a:cubicBezTo>
                  <a:cubicBezTo>
                    <a:pt x="59" y="58"/>
                    <a:pt x="59" y="58"/>
                    <a:pt x="59" y="58"/>
                  </a:cubicBezTo>
                  <a:cubicBezTo>
                    <a:pt x="53" y="58"/>
                    <a:pt x="53" y="58"/>
                    <a:pt x="53" y="58"/>
                  </a:cubicBezTo>
                  <a:cubicBezTo>
                    <a:pt x="59" y="64"/>
                    <a:pt x="59" y="64"/>
                    <a:pt x="59" y="64"/>
                  </a:cubicBezTo>
                  <a:cubicBezTo>
                    <a:pt x="54" y="64"/>
                    <a:pt x="54" y="64"/>
                    <a:pt x="54" y="64"/>
                  </a:cubicBezTo>
                  <a:cubicBezTo>
                    <a:pt x="62" y="73"/>
                    <a:pt x="62" y="73"/>
                    <a:pt x="62" y="73"/>
                  </a:cubicBezTo>
                  <a:cubicBezTo>
                    <a:pt x="58" y="77"/>
                    <a:pt x="58" y="77"/>
                    <a:pt x="58" y="77"/>
                  </a:cubicBezTo>
                  <a:cubicBezTo>
                    <a:pt x="52" y="77"/>
                    <a:pt x="52" y="77"/>
                    <a:pt x="52" y="77"/>
                  </a:cubicBezTo>
                  <a:cubicBezTo>
                    <a:pt x="52" y="94"/>
                    <a:pt x="52" y="94"/>
                    <a:pt x="52" y="94"/>
                  </a:cubicBezTo>
                  <a:cubicBezTo>
                    <a:pt x="49" y="94"/>
                    <a:pt x="49" y="94"/>
                    <a:pt x="49" y="94"/>
                  </a:cubicBezTo>
                  <a:cubicBezTo>
                    <a:pt x="49" y="77"/>
                    <a:pt x="49" y="77"/>
                    <a:pt x="49" y="77"/>
                  </a:cubicBezTo>
                  <a:cubicBezTo>
                    <a:pt x="42" y="77"/>
                    <a:pt x="42" y="77"/>
                    <a:pt x="42" y="77"/>
                  </a:cubicBezTo>
                  <a:cubicBezTo>
                    <a:pt x="39" y="74"/>
                    <a:pt x="39" y="74"/>
                    <a:pt x="39" y="74"/>
                  </a:cubicBezTo>
                  <a:lnTo>
                    <a:pt x="49" y="64"/>
                  </a:lnTo>
                  <a:close/>
                  <a:moveTo>
                    <a:pt x="40" y="77"/>
                  </a:moveTo>
                  <a:cubicBezTo>
                    <a:pt x="35" y="77"/>
                    <a:pt x="35" y="77"/>
                    <a:pt x="35" y="77"/>
                  </a:cubicBezTo>
                  <a:cubicBezTo>
                    <a:pt x="38" y="75"/>
                    <a:pt x="38" y="75"/>
                    <a:pt x="38" y="75"/>
                  </a:cubicBezTo>
                  <a:lnTo>
                    <a:pt x="40" y="77"/>
                  </a:lnTo>
                  <a:close/>
                  <a:moveTo>
                    <a:pt x="8" y="77"/>
                  </a:moveTo>
                  <a:cubicBezTo>
                    <a:pt x="22" y="64"/>
                    <a:pt x="22" y="64"/>
                    <a:pt x="22" y="64"/>
                  </a:cubicBezTo>
                  <a:cubicBezTo>
                    <a:pt x="16" y="64"/>
                    <a:pt x="16" y="64"/>
                    <a:pt x="16" y="64"/>
                  </a:cubicBezTo>
                  <a:cubicBezTo>
                    <a:pt x="22" y="58"/>
                    <a:pt x="22" y="58"/>
                    <a:pt x="22" y="58"/>
                  </a:cubicBezTo>
                  <a:cubicBezTo>
                    <a:pt x="16" y="58"/>
                    <a:pt x="16" y="58"/>
                    <a:pt x="16" y="58"/>
                  </a:cubicBezTo>
                  <a:cubicBezTo>
                    <a:pt x="24" y="50"/>
                    <a:pt x="24" y="50"/>
                    <a:pt x="24" y="50"/>
                  </a:cubicBezTo>
                  <a:cubicBezTo>
                    <a:pt x="32" y="58"/>
                    <a:pt x="32" y="58"/>
                    <a:pt x="32" y="58"/>
                  </a:cubicBezTo>
                  <a:cubicBezTo>
                    <a:pt x="27" y="58"/>
                    <a:pt x="27" y="58"/>
                    <a:pt x="27" y="58"/>
                  </a:cubicBezTo>
                  <a:cubicBezTo>
                    <a:pt x="32" y="64"/>
                    <a:pt x="32" y="64"/>
                    <a:pt x="32" y="64"/>
                  </a:cubicBezTo>
                  <a:cubicBezTo>
                    <a:pt x="27" y="64"/>
                    <a:pt x="27" y="64"/>
                    <a:pt x="27" y="64"/>
                  </a:cubicBezTo>
                  <a:cubicBezTo>
                    <a:pt x="36" y="74"/>
                    <a:pt x="36" y="74"/>
                    <a:pt x="36" y="74"/>
                  </a:cubicBezTo>
                  <a:cubicBezTo>
                    <a:pt x="33" y="77"/>
                    <a:pt x="33" y="77"/>
                    <a:pt x="33" y="77"/>
                  </a:cubicBezTo>
                  <a:cubicBezTo>
                    <a:pt x="26" y="77"/>
                    <a:pt x="26" y="77"/>
                    <a:pt x="26" y="77"/>
                  </a:cubicBezTo>
                  <a:cubicBezTo>
                    <a:pt x="26" y="94"/>
                    <a:pt x="26" y="94"/>
                    <a:pt x="26" y="94"/>
                  </a:cubicBezTo>
                  <a:cubicBezTo>
                    <a:pt x="23" y="94"/>
                    <a:pt x="23" y="94"/>
                    <a:pt x="23" y="94"/>
                  </a:cubicBezTo>
                  <a:cubicBezTo>
                    <a:pt x="23" y="77"/>
                    <a:pt x="23" y="77"/>
                    <a:pt x="23" y="77"/>
                  </a:cubicBezTo>
                  <a:lnTo>
                    <a:pt x="8" y="77"/>
                  </a:lnTo>
                  <a:close/>
                  <a:moveTo>
                    <a:pt x="28" y="79"/>
                  </a:moveTo>
                  <a:cubicBezTo>
                    <a:pt x="31" y="79"/>
                    <a:pt x="31" y="79"/>
                    <a:pt x="31" y="79"/>
                  </a:cubicBezTo>
                  <a:cubicBezTo>
                    <a:pt x="44" y="79"/>
                    <a:pt x="44" y="79"/>
                    <a:pt x="44" y="79"/>
                  </a:cubicBezTo>
                  <a:cubicBezTo>
                    <a:pt x="48" y="79"/>
                    <a:pt x="48" y="79"/>
                    <a:pt x="48" y="79"/>
                  </a:cubicBezTo>
                  <a:cubicBezTo>
                    <a:pt x="48" y="95"/>
                    <a:pt x="48" y="95"/>
                    <a:pt x="48" y="95"/>
                  </a:cubicBezTo>
                  <a:cubicBezTo>
                    <a:pt x="28" y="95"/>
                    <a:pt x="28" y="95"/>
                    <a:pt x="28" y="95"/>
                  </a:cubicBezTo>
                  <a:lnTo>
                    <a:pt x="28" y="79"/>
                  </a:lnTo>
                  <a:close/>
                  <a:moveTo>
                    <a:pt x="113" y="45"/>
                  </a:moveTo>
                  <a:cubicBezTo>
                    <a:pt x="129" y="51"/>
                    <a:pt x="129" y="51"/>
                    <a:pt x="129" y="51"/>
                  </a:cubicBezTo>
                  <a:cubicBezTo>
                    <a:pt x="113" y="56"/>
                    <a:pt x="113" y="56"/>
                    <a:pt x="113" y="56"/>
                  </a:cubicBezTo>
                  <a:lnTo>
                    <a:pt x="113" y="45"/>
                  </a:lnTo>
                  <a:close/>
                  <a:moveTo>
                    <a:pt x="113" y="58"/>
                  </a:moveTo>
                  <a:cubicBezTo>
                    <a:pt x="132" y="53"/>
                    <a:pt x="132" y="53"/>
                    <a:pt x="132" y="53"/>
                  </a:cubicBezTo>
                  <a:cubicBezTo>
                    <a:pt x="140" y="56"/>
                    <a:pt x="140" y="56"/>
                    <a:pt x="140" y="56"/>
                  </a:cubicBezTo>
                  <a:cubicBezTo>
                    <a:pt x="113" y="63"/>
                    <a:pt x="113" y="63"/>
                    <a:pt x="113" y="63"/>
                  </a:cubicBezTo>
                  <a:lnTo>
                    <a:pt x="113" y="58"/>
                  </a:lnTo>
                  <a:close/>
                  <a:moveTo>
                    <a:pt x="113" y="65"/>
                  </a:moveTo>
                  <a:cubicBezTo>
                    <a:pt x="142" y="57"/>
                    <a:pt x="142" y="57"/>
                    <a:pt x="142" y="57"/>
                  </a:cubicBezTo>
                  <a:cubicBezTo>
                    <a:pt x="151" y="65"/>
                    <a:pt x="151" y="65"/>
                    <a:pt x="151" y="65"/>
                  </a:cubicBezTo>
                  <a:cubicBezTo>
                    <a:pt x="144" y="63"/>
                    <a:pt x="144" y="63"/>
                    <a:pt x="144" y="63"/>
                  </a:cubicBezTo>
                  <a:cubicBezTo>
                    <a:pt x="144" y="63"/>
                    <a:pt x="144" y="63"/>
                    <a:pt x="144" y="63"/>
                  </a:cubicBezTo>
                  <a:cubicBezTo>
                    <a:pt x="113" y="71"/>
                    <a:pt x="113" y="71"/>
                    <a:pt x="113" y="71"/>
                  </a:cubicBezTo>
                  <a:lnTo>
                    <a:pt x="113" y="65"/>
                  </a:lnTo>
                  <a:close/>
                  <a:moveTo>
                    <a:pt x="143" y="55"/>
                  </a:moveTo>
                  <a:cubicBezTo>
                    <a:pt x="143" y="55"/>
                    <a:pt x="143" y="55"/>
                    <a:pt x="143" y="55"/>
                  </a:cubicBezTo>
                  <a:cubicBezTo>
                    <a:pt x="143" y="55"/>
                    <a:pt x="143" y="55"/>
                    <a:pt x="143" y="55"/>
                  </a:cubicBezTo>
                  <a:cubicBezTo>
                    <a:pt x="113" y="43"/>
                    <a:pt x="113" y="43"/>
                    <a:pt x="113" y="43"/>
                  </a:cubicBezTo>
                  <a:cubicBezTo>
                    <a:pt x="113" y="37"/>
                    <a:pt x="113" y="37"/>
                    <a:pt x="113" y="37"/>
                  </a:cubicBezTo>
                  <a:cubicBezTo>
                    <a:pt x="142" y="50"/>
                    <a:pt x="142" y="50"/>
                    <a:pt x="142" y="50"/>
                  </a:cubicBezTo>
                  <a:cubicBezTo>
                    <a:pt x="163" y="69"/>
                    <a:pt x="163" y="69"/>
                    <a:pt x="163" y="69"/>
                  </a:cubicBezTo>
                  <a:cubicBezTo>
                    <a:pt x="163" y="73"/>
                    <a:pt x="163" y="73"/>
                    <a:pt x="163" y="73"/>
                  </a:cubicBezTo>
                  <a:lnTo>
                    <a:pt x="143" y="55"/>
                  </a:lnTo>
                  <a:close/>
                  <a:moveTo>
                    <a:pt x="163" y="43"/>
                  </a:moveTo>
                  <a:cubicBezTo>
                    <a:pt x="145" y="32"/>
                    <a:pt x="145" y="32"/>
                    <a:pt x="145" y="32"/>
                  </a:cubicBezTo>
                  <a:cubicBezTo>
                    <a:pt x="144" y="32"/>
                    <a:pt x="144" y="32"/>
                    <a:pt x="144" y="32"/>
                  </a:cubicBezTo>
                  <a:cubicBezTo>
                    <a:pt x="122" y="39"/>
                    <a:pt x="122" y="39"/>
                    <a:pt x="122" y="39"/>
                  </a:cubicBezTo>
                  <a:cubicBezTo>
                    <a:pt x="122" y="39"/>
                    <a:pt x="122" y="39"/>
                    <a:pt x="122" y="39"/>
                  </a:cubicBezTo>
                  <a:cubicBezTo>
                    <a:pt x="115" y="36"/>
                    <a:pt x="115" y="36"/>
                    <a:pt x="115" y="36"/>
                  </a:cubicBezTo>
                  <a:cubicBezTo>
                    <a:pt x="144" y="25"/>
                    <a:pt x="144" y="25"/>
                    <a:pt x="144" y="25"/>
                  </a:cubicBezTo>
                  <a:cubicBezTo>
                    <a:pt x="162" y="37"/>
                    <a:pt x="162" y="37"/>
                    <a:pt x="162" y="37"/>
                  </a:cubicBezTo>
                  <a:cubicBezTo>
                    <a:pt x="162" y="37"/>
                    <a:pt x="163" y="37"/>
                    <a:pt x="163" y="37"/>
                  </a:cubicBezTo>
                  <a:lnTo>
                    <a:pt x="163" y="43"/>
                  </a:lnTo>
                  <a:close/>
                  <a:moveTo>
                    <a:pt x="144" y="48"/>
                  </a:moveTo>
                  <a:cubicBezTo>
                    <a:pt x="143" y="48"/>
                    <a:pt x="143" y="48"/>
                    <a:pt x="143" y="48"/>
                  </a:cubicBezTo>
                  <a:cubicBezTo>
                    <a:pt x="125" y="40"/>
                    <a:pt x="125" y="40"/>
                    <a:pt x="125" y="40"/>
                  </a:cubicBezTo>
                  <a:cubicBezTo>
                    <a:pt x="144" y="34"/>
                    <a:pt x="144" y="34"/>
                    <a:pt x="144" y="34"/>
                  </a:cubicBezTo>
                  <a:cubicBezTo>
                    <a:pt x="162" y="45"/>
                    <a:pt x="162" y="45"/>
                    <a:pt x="162" y="45"/>
                  </a:cubicBezTo>
                  <a:cubicBezTo>
                    <a:pt x="162" y="45"/>
                    <a:pt x="163" y="45"/>
                    <a:pt x="163" y="45"/>
                  </a:cubicBezTo>
                  <a:cubicBezTo>
                    <a:pt x="163" y="66"/>
                    <a:pt x="163" y="66"/>
                    <a:pt x="163" y="66"/>
                  </a:cubicBezTo>
                  <a:lnTo>
                    <a:pt x="144" y="48"/>
                  </a:lnTo>
                  <a:close/>
                  <a:moveTo>
                    <a:pt x="163" y="35"/>
                  </a:moveTo>
                  <a:cubicBezTo>
                    <a:pt x="145" y="23"/>
                    <a:pt x="145" y="23"/>
                    <a:pt x="145" y="23"/>
                  </a:cubicBezTo>
                  <a:cubicBezTo>
                    <a:pt x="144" y="23"/>
                    <a:pt x="144" y="23"/>
                    <a:pt x="144" y="23"/>
                  </a:cubicBezTo>
                  <a:cubicBezTo>
                    <a:pt x="113" y="35"/>
                    <a:pt x="113" y="35"/>
                    <a:pt x="113" y="35"/>
                  </a:cubicBezTo>
                  <a:cubicBezTo>
                    <a:pt x="113" y="30"/>
                    <a:pt x="113" y="30"/>
                    <a:pt x="113" y="30"/>
                  </a:cubicBezTo>
                  <a:cubicBezTo>
                    <a:pt x="144" y="18"/>
                    <a:pt x="144" y="18"/>
                    <a:pt x="144" y="18"/>
                  </a:cubicBezTo>
                  <a:cubicBezTo>
                    <a:pt x="162" y="30"/>
                    <a:pt x="162" y="30"/>
                    <a:pt x="162" y="30"/>
                  </a:cubicBezTo>
                  <a:cubicBezTo>
                    <a:pt x="162" y="30"/>
                    <a:pt x="163" y="30"/>
                    <a:pt x="163" y="30"/>
                  </a:cubicBezTo>
                  <a:lnTo>
                    <a:pt x="163" y="35"/>
                  </a:lnTo>
                  <a:close/>
                  <a:moveTo>
                    <a:pt x="113" y="73"/>
                  </a:moveTo>
                  <a:cubicBezTo>
                    <a:pt x="144" y="64"/>
                    <a:pt x="144" y="64"/>
                    <a:pt x="144" y="64"/>
                  </a:cubicBezTo>
                  <a:cubicBezTo>
                    <a:pt x="154" y="68"/>
                    <a:pt x="154" y="68"/>
                    <a:pt x="154" y="68"/>
                  </a:cubicBezTo>
                  <a:cubicBezTo>
                    <a:pt x="162" y="76"/>
                    <a:pt x="162" y="76"/>
                    <a:pt x="162" y="76"/>
                  </a:cubicBezTo>
                  <a:cubicBezTo>
                    <a:pt x="144" y="69"/>
                    <a:pt x="144" y="69"/>
                    <a:pt x="144" y="69"/>
                  </a:cubicBezTo>
                  <a:cubicBezTo>
                    <a:pt x="144" y="69"/>
                    <a:pt x="144" y="69"/>
                    <a:pt x="144" y="69"/>
                  </a:cubicBezTo>
                  <a:cubicBezTo>
                    <a:pt x="113" y="77"/>
                    <a:pt x="113" y="77"/>
                    <a:pt x="113" y="77"/>
                  </a:cubicBezTo>
                  <a:lnTo>
                    <a:pt x="113" y="73"/>
                  </a:lnTo>
                  <a:close/>
                  <a:moveTo>
                    <a:pt x="145" y="9"/>
                  </a:moveTo>
                  <a:cubicBezTo>
                    <a:pt x="163" y="20"/>
                    <a:pt x="163" y="20"/>
                    <a:pt x="163" y="20"/>
                  </a:cubicBezTo>
                  <a:cubicBezTo>
                    <a:pt x="163" y="28"/>
                    <a:pt x="163" y="28"/>
                    <a:pt x="163" y="28"/>
                  </a:cubicBezTo>
                  <a:cubicBezTo>
                    <a:pt x="145" y="17"/>
                    <a:pt x="145" y="17"/>
                    <a:pt x="145" y="17"/>
                  </a:cubicBezTo>
                  <a:cubicBezTo>
                    <a:pt x="144" y="16"/>
                    <a:pt x="144" y="16"/>
                    <a:pt x="144" y="16"/>
                  </a:cubicBezTo>
                  <a:cubicBezTo>
                    <a:pt x="113" y="28"/>
                    <a:pt x="113" y="28"/>
                    <a:pt x="113" y="28"/>
                  </a:cubicBezTo>
                  <a:cubicBezTo>
                    <a:pt x="113" y="21"/>
                    <a:pt x="113" y="21"/>
                    <a:pt x="113" y="21"/>
                  </a:cubicBezTo>
                  <a:lnTo>
                    <a:pt x="145" y="9"/>
                  </a:lnTo>
                  <a:close/>
                  <a:moveTo>
                    <a:pt x="113" y="79"/>
                  </a:moveTo>
                  <a:cubicBezTo>
                    <a:pt x="144" y="71"/>
                    <a:pt x="144" y="71"/>
                    <a:pt x="144" y="71"/>
                  </a:cubicBezTo>
                  <a:cubicBezTo>
                    <a:pt x="163" y="78"/>
                    <a:pt x="163" y="78"/>
                    <a:pt x="163" y="78"/>
                  </a:cubicBezTo>
                  <a:cubicBezTo>
                    <a:pt x="163" y="84"/>
                    <a:pt x="163" y="84"/>
                    <a:pt x="163" y="84"/>
                  </a:cubicBezTo>
                  <a:cubicBezTo>
                    <a:pt x="144" y="77"/>
                    <a:pt x="144" y="77"/>
                    <a:pt x="144" y="77"/>
                  </a:cubicBezTo>
                  <a:cubicBezTo>
                    <a:pt x="144" y="77"/>
                    <a:pt x="144" y="77"/>
                    <a:pt x="144" y="77"/>
                  </a:cubicBezTo>
                  <a:cubicBezTo>
                    <a:pt x="113" y="85"/>
                    <a:pt x="113" y="85"/>
                    <a:pt x="113" y="85"/>
                  </a:cubicBezTo>
                  <a:lnTo>
                    <a:pt x="113" y="79"/>
                  </a:lnTo>
                  <a:close/>
                  <a:moveTo>
                    <a:pt x="278" y="41"/>
                  </a:moveTo>
                  <a:cubicBezTo>
                    <a:pt x="278" y="48"/>
                    <a:pt x="278" y="48"/>
                    <a:pt x="278" y="48"/>
                  </a:cubicBezTo>
                  <a:cubicBezTo>
                    <a:pt x="272" y="48"/>
                    <a:pt x="272" y="48"/>
                    <a:pt x="272" y="48"/>
                  </a:cubicBezTo>
                  <a:cubicBezTo>
                    <a:pt x="272" y="41"/>
                    <a:pt x="272" y="41"/>
                    <a:pt x="272" y="41"/>
                  </a:cubicBezTo>
                  <a:lnTo>
                    <a:pt x="278" y="41"/>
                  </a:lnTo>
                  <a:close/>
                  <a:moveTo>
                    <a:pt x="287" y="41"/>
                  </a:moveTo>
                  <a:cubicBezTo>
                    <a:pt x="287" y="48"/>
                    <a:pt x="287" y="48"/>
                    <a:pt x="287" y="48"/>
                  </a:cubicBezTo>
                  <a:cubicBezTo>
                    <a:pt x="280" y="48"/>
                    <a:pt x="280" y="48"/>
                    <a:pt x="280" y="48"/>
                  </a:cubicBezTo>
                  <a:cubicBezTo>
                    <a:pt x="280" y="41"/>
                    <a:pt x="280" y="41"/>
                    <a:pt x="280" y="41"/>
                  </a:cubicBezTo>
                  <a:lnTo>
                    <a:pt x="287" y="41"/>
                  </a:lnTo>
                  <a:close/>
                  <a:moveTo>
                    <a:pt x="295" y="41"/>
                  </a:moveTo>
                  <a:cubicBezTo>
                    <a:pt x="295" y="48"/>
                    <a:pt x="295" y="48"/>
                    <a:pt x="295" y="48"/>
                  </a:cubicBezTo>
                  <a:cubicBezTo>
                    <a:pt x="288" y="48"/>
                    <a:pt x="288" y="48"/>
                    <a:pt x="288" y="48"/>
                  </a:cubicBezTo>
                  <a:cubicBezTo>
                    <a:pt x="288" y="41"/>
                    <a:pt x="288" y="41"/>
                    <a:pt x="288" y="41"/>
                  </a:cubicBezTo>
                  <a:lnTo>
                    <a:pt x="295" y="41"/>
                  </a:lnTo>
                  <a:close/>
                  <a:moveTo>
                    <a:pt x="304" y="41"/>
                  </a:moveTo>
                  <a:cubicBezTo>
                    <a:pt x="304" y="48"/>
                    <a:pt x="304" y="48"/>
                    <a:pt x="304" y="48"/>
                  </a:cubicBezTo>
                  <a:cubicBezTo>
                    <a:pt x="297" y="48"/>
                    <a:pt x="297" y="48"/>
                    <a:pt x="297" y="48"/>
                  </a:cubicBezTo>
                  <a:cubicBezTo>
                    <a:pt x="297" y="41"/>
                    <a:pt x="297" y="41"/>
                    <a:pt x="297" y="41"/>
                  </a:cubicBezTo>
                  <a:lnTo>
                    <a:pt x="304" y="41"/>
                  </a:lnTo>
                  <a:close/>
                  <a:moveTo>
                    <a:pt x="312" y="41"/>
                  </a:moveTo>
                  <a:cubicBezTo>
                    <a:pt x="312" y="48"/>
                    <a:pt x="312" y="48"/>
                    <a:pt x="312" y="48"/>
                  </a:cubicBezTo>
                  <a:cubicBezTo>
                    <a:pt x="305" y="48"/>
                    <a:pt x="305" y="48"/>
                    <a:pt x="305" y="48"/>
                  </a:cubicBezTo>
                  <a:cubicBezTo>
                    <a:pt x="305" y="41"/>
                    <a:pt x="305" y="41"/>
                    <a:pt x="305" y="41"/>
                  </a:cubicBezTo>
                  <a:lnTo>
                    <a:pt x="312" y="41"/>
                  </a:lnTo>
                  <a:close/>
                  <a:moveTo>
                    <a:pt x="295" y="67"/>
                  </a:moveTo>
                  <a:cubicBezTo>
                    <a:pt x="288" y="67"/>
                    <a:pt x="288" y="67"/>
                    <a:pt x="288" y="67"/>
                  </a:cubicBezTo>
                  <a:cubicBezTo>
                    <a:pt x="288" y="60"/>
                    <a:pt x="288" y="60"/>
                    <a:pt x="288" y="60"/>
                  </a:cubicBezTo>
                  <a:cubicBezTo>
                    <a:pt x="295" y="60"/>
                    <a:pt x="295" y="60"/>
                    <a:pt x="295" y="60"/>
                  </a:cubicBezTo>
                  <a:lnTo>
                    <a:pt x="295" y="67"/>
                  </a:lnTo>
                  <a:close/>
                  <a:moveTo>
                    <a:pt x="297" y="60"/>
                  </a:moveTo>
                  <a:cubicBezTo>
                    <a:pt x="304" y="60"/>
                    <a:pt x="304" y="60"/>
                    <a:pt x="304" y="60"/>
                  </a:cubicBezTo>
                  <a:cubicBezTo>
                    <a:pt x="304" y="67"/>
                    <a:pt x="304" y="67"/>
                    <a:pt x="304" y="67"/>
                  </a:cubicBezTo>
                  <a:cubicBezTo>
                    <a:pt x="297" y="67"/>
                    <a:pt x="297" y="67"/>
                    <a:pt x="297" y="67"/>
                  </a:cubicBezTo>
                  <a:lnTo>
                    <a:pt x="297" y="60"/>
                  </a:lnTo>
                  <a:close/>
                  <a:moveTo>
                    <a:pt x="287" y="67"/>
                  </a:moveTo>
                  <a:cubicBezTo>
                    <a:pt x="280" y="67"/>
                    <a:pt x="280" y="67"/>
                    <a:pt x="280" y="67"/>
                  </a:cubicBezTo>
                  <a:cubicBezTo>
                    <a:pt x="280" y="60"/>
                    <a:pt x="280" y="60"/>
                    <a:pt x="280" y="60"/>
                  </a:cubicBezTo>
                  <a:cubicBezTo>
                    <a:pt x="287" y="60"/>
                    <a:pt x="287" y="60"/>
                    <a:pt x="287" y="60"/>
                  </a:cubicBezTo>
                  <a:lnTo>
                    <a:pt x="287" y="67"/>
                  </a:lnTo>
                  <a:close/>
                  <a:moveTo>
                    <a:pt x="278" y="67"/>
                  </a:moveTo>
                  <a:cubicBezTo>
                    <a:pt x="272" y="67"/>
                    <a:pt x="272" y="67"/>
                    <a:pt x="272" y="67"/>
                  </a:cubicBezTo>
                  <a:cubicBezTo>
                    <a:pt x="272" y="60"/>
                    <a:pt x="272" y="60"/>
                    <a:pt x="272" y="60"/>
                  </a:cubicBezTo>
                  <a:cubicBezTo>
                    <a:pt x="278" y="60"/>
                    <a:pt x="278" y="60"/>
                    <a:pt x="278" y="60"/>
                  </a:cubicBezTo>
                  <a:lnTo>
                    <a:pt x="278" y="67"/>
                  </a:lnTo>
                  <a:close/>
                  <a:moveTo>
                    <a:pt x="278" y="69"/>
                  </a:moveTo>
                  <a:cubicBezTo>
                    <a:pt x="278" y="77"/>
                    <a:pt x="278" y="77"/>
                    <a:pt x="278" y="77"/>
                  </a:cubicBezTo>
                  <a:cubicBezTo>
                    <a:pt x="272" y="77"/>
                    <a:pt x="272" y="77"/>
                    <a:pt x="272" y="77"/>
                  </a:cubicBezTo>
                  <a:cubicBezTo>
                    <a:pt x="272" y="69"/>
                    <a:pt x="272" y="69"/>
                    <a:pt x="272" y="69"/>
                  </a:cubicBezTo>
                  <a:lnTo>
                    <a:pt x="278" y="69"/>
                  </a:lnTo>
                  <a:close/>
                  <a:moveTo>
                    <a:pt x="280" y="69"/>
                  </a:moveTo>
                  <a:cubicBezTo>
                    <a:pt x="287" y="69"/>
                    <a:pt x="287" y="69"/>
                    <a:pt x="287" y="69"/>
                  </a:cubicBezTo>
                  <a:cubicBezTo>
                    <a:pt x="287" y="77"/>
                    <a:pt x="287" y="77"/>
                    <a:pt x="287" y="77"/>
                  </a:cubicBezTo>
                  <a:cubicBezTo>
                    <a:pt x="280" y="77"/>
                    <a:pt x="280" y="77"/>
                    <a:pt x="280" y="77"/>
                  </a:cubicBezTo>
                  <a:lnTo>
                    <a:pt x="280" y="69"/>
                  </a:lnTo>
                  <a:close/>
                  <a:moveTo>
                    <a:pt x="288" y="69"/>
                  </a:moveTo>
                  <a:cubicBezTo>
                    <a:pt x="295" y="69"/>
                    <a:pt x="295" y="69"/>
                    <a:pt x="295" y="69"/>
                  </a:cubicBezTo>
                  <a:cubicBezTo>
                    <a:pt x="295" y="77"/>
                    <a:pt x="295" y="77"/>
                    <a:pt x="295" y="77"/>
                  </a:cubicBezTo>
                  <a:cubicBezTo>
                    <a:pt x="288" y="77"/>
                    <a:pt x="288" y="77"/>
                    <a:pt x="288" y="77"/>
                  </a:cubicBezTo>
                  <a:lnTo>
                    <a:pt x="288" y="69"/>
                  </a:lnTo>
                  <a:close/>
                  <a:moveTo>
                    <a:pt x="297" y="69"/>
                  </a:moveTo>
                  <a:cubicBezTo>
                    <a:pt x="304" y="69"/>
                    <a:pt x="304" y="69"/>
                    <a:pt x="304" y="69"/>
                  </a:cubicBezTo>
                  <a:cubicBezTo>
                    <a:pt x="304" y="77"/>
                    <a:pt x="304" y="77"/>
                    <a:pt x="304" y="77"/>
                  </a:cubicBezTo>
                  <a:cubicBezTo>
                    <a:pt x="297" y="77"/>
                    <a:pt x="297" y="77"/>
                    <a:pt x="297" y="77"/>
                  </a:cubicBezTo>
                  <a:lnTo>
                    <a:pt x="297" y="69"/>
                  </a:lnTo>
                  <a:close/>
                  <a:moveTo>
                    <a:pt x="305" y="69"/>
                  </a:moveTo>
                  <a:cubicBezTo>
                    <a:pt x="312" y="69"/>
                    <a:pt x="312" y="69"/>
                    <a:pt x="312" y="69"/>
                  </a:cubicBezTo>
                  <a:cubicBezTo>
                    <a:pt x="312" y="77"/>
                    <a:pt x="312" y="77"/>
                    <a:pt x="312" y="77"/>
                  </a:cubicBezTo>
                  <a:cubicBezTo>
                    <a:pt x="305" y="77"/>
                    <a:pt x="305" y="77"/>
                    <a:pt x="305" y="77"/>
                  </a:cubicBezTo>
                  <a:lnTo>
                    <a:pt x="305" y="69"/>
                  </a:lnTo>
                  <a:close/>
                  <a:moveTo>
                    <a:pt x="305" y="67"/>
                  </a:moveTo>
                  <a:cubicBezTo>
                    <a:pt x="305" y="60"/>
                    <a:pt x="305" y="60"/>
                    <a:pt x="305" y="60"/>
                  </a:cubicBezTo>
                  <a:cubicBezTo>
                    <a:pt x="312" y="60"/>
                    <a:pt x="312" y="60"/>
                    <a:pt x="312" y="60"/>
                  </a:cubicBezTo>
                  <a:cubicBezTo>
                    <a:pt x="312" y="67"/>
                    <a:pt x="312" y="67"/>
                    <a:pt x="312" y="67"/>
                  </a:cubicBezTo>
                  <a:lnTo>
                    <a:pt x="305" y="67"/>
                  </a:lnTo>
                  <a:close/>
                  <a:moveTo>
                    <a:pt x="305" y="58"/>
                  </a:moveTo>
                  <a:cubicBezTo>
                    <a:pt x="305" y="50"/>
                    <a:pt x="305" y="50"/>
                    <a:pt x="305" y="50"/>
                  </a:cubicBezTo>
                  <a:cubicBezTo>
                    <a:pt x="312" y="50"/>
                    <a:pt x="312" y="50"/>
                    <a:pt x="312" y="50"/>
                  </a:cubicBezTo>
                  <a:cubicBezTo>
                    <a:pt x="312" y="58"/>
                    <a:pt x="312" y="58"/>
                    <a:pt x="312" y="58"/>
                  </a:cubicBezTo>
                  <a:lnTo>
                    <a:pt x="305" y="58"/>
                  </a:lnTo>
                  <a:close/>
                  <a:moveTo>
                    <a:pt x="304" y="58"/>
                  </a:moveTo>
                  <a:cubicBezTo>
                    <a:pt x="297" y="58"/>
                    <a:pt x="297" y="58"/>
                    <a:pt x="297" y="58"/>
                  </a:cubicBezTo>
                  <a:cubicBezTo>
                    <a:pt x="297" y="50"/>
                    <a:pt x="297" y="50"/>
                    <a:pt x="297" y="50"/>
                  </a:cubicBezTo>
                  <a:cubicBezTo>
                    <a:pt x="304" y="50"/>
                    <a:pt x="304" y="50"/>
                    <a:pt x="304" y="50"/>
                  </a:cubicBezTo>
                  <a:lnTo>
                    <a:pt x="304" y="58"/>
                  </a:lnTo>
                  <a:close/>
                  <a:moveTo>
                    <a:pt x="295" y="58"/>
                  </a:moveTo>
                  <a:cubicBezTo>
                    <a:pt x="288" y="58"/>
                    <a:pt x="288" y="58"/>
                    <a:pt x="288" y="58"/>
                  </a:cubicBezTo>
                  <a:cubicBezTo>
                    <a:pt x="288" y="50"/>
                    <a:pt x="288" y="50"/>
                    <a:pt x="288" y="50"/>
                  </a:cubicBezTo>
                  <a:cubicBezTo>
                    <a:pt x="295" y="50"/>
                    <a:pt x="295" y="50"/>
                    <a:pt x="295" y="50"/>
                  </a:cubicBezTo>
                  <a:lnTo>
                    <a:pt x="295" y="58"/>
                  </a:lnTo>
                  <a:close/>
                  <a:moveTo>
                    <a:pt x="287" y="58"/>
                  </a:moveTo>
                  <a:cubicBezTo>
                    <a:pt x="280" y="58"/>
                    <a:pt x="280" y="58"/>
                    <a:pt x="280" y="58"/>
                  </a:cubicBezTo>
                  <a:cubicBezTo>
                    <a:pt x="280" y="50"/>
                    <a:pt x="280" y="50"/>
                    <a:pt x="280" y="50"/>
                  </a:cubicBezTo>
                  <a:cubicBezTo>
                    <a:pt x="287" y="50"/>
                    <a:pt x="287" y="50"/>
                    <a:pt x="287" y="50"/>
                  </a:cubicBezTo>
                  <a:lnTo>
                    <a:pt x="287" y="58"/>
                  </a:lnTo>
                  <a:close/>
                  <a:moveTo>
                    <a:pt x="278" y="58"/>
                  </a:moveTo>
                  <a:cubicBezTo>
                    <a:pt x="272" y="58"/>
                    <a:pt x="272" y="58"/>
                    <a:pt x="272" y="58"/>
                  </a:cubicBezTo>
                  <a:cubicBezTo>
                    <a:pt x="272" y="50"/>
                    <a:pt x="272" y="50"/>
                    <a:pt x="272" y="50"/>
                  </a:cubicBezTo>
                  <a:cubicBezTo>
                    <a:pt x="278" y="50"/>
                    <a:pt x="278" y="50"/>
                    <a:pt x="278" y="50"/>
                  </a:cubicBezTo>
                  <a:lnTo>
                    <a:pt x="278" y="58"/>
                  </a:lnTo>
                  <a:close/>
                  <a:moveTo>
                    <a:pt x="270" y="58"/>
                  </a:moveTo>
                  <a:cubicBezTo>
                    <a:pt x="263" y="58"/>
                    <a:pt x="263" y="58"/>
                    <a:pt x="263" y="58"/>
                  </a:cubicBezTo>
                  <a:cubicBezTo>
                    <a:pt x="263" y="50"/>
                    <a:pt x="263" y="50"/>
                    <a:pt x="263" y="50"/>
                  </a:cubicBezTo>
                  <a:cubicBezTo>
                    <a:pt x="270" y="50"/>
                    <a:pt x="270" y="50"/>
                    <a:pt x="270" y="50"/>
                  </a:cubicBezTo>
                  <a:lnTo>
                    <a:pt x="270" y="58"/>
                  </a:lnTo>
                  <a:close/>
                  <a:moveTo>
                    <a:pt x="270" y="60"/>
                  </a:moveTo>
                  <a:cubicBezTo>
                    <a:pt x="270" y="67"/>
                    <a:pt x="270" y="67"/>
                    <a:pt x="270" y="67"/>
                  </a:cubicBezTo>
                  <a:cubicBezTo>
                    <a:pt x="263" y="67"/>
                    <a:pt x="263" y="67"/>
                    <a:pt x="263" y="67"/>
                  </a:cubicBezTo>
                  <a:cubicBezTo>
                    <a:pt x="263" y="60"/>
                    <a:pt x="263" y="60"/>
                    <a:pt x="263" y="60"/>
                  </a:cubicBezTo>
                  <a:lnTo>
                    <a:pt x="270" y="60"/>
                  </a:lnTo>
                  <a:close/>
                  <a:moveTo>
                    <a:pt x="270" y="69"/>
                  </a:moveTo>
                  <a:cubicBezTo>
                    <a:pt x="270" y="77"/>
                    <a:pt x="270" y="77"/>
                    <a:pt x="270" y="77"/>
                  </a:cubicBezTo>
                  <a:cubicBezTo>
                    <a:pt x="263" y="77"/>
                    <a:pt x="263" y="77"/>
                    <a:pt x="263" y="77"/>
                  </a:cubicBezTo>
                  <a:cubicBezTo>
                    <a:pt x="263" y="69"/>
                    <a:pt x="263" y="69"/>
                    <a:pt x="263" y="69"/>
                  </a:cubicBezTo>
                  <a:lnTo>
                    <a:pt x="270" y="69"/>
                  </a:lnTo>
                  <a:close/>
                  <a:moveTo>
                    <a:pt x="270" y="79"/>
                  </a:moveTo>
                  <a:cubicBezTo>
                    <a:pt x="270" y="86"/>
                    <a:pt x="270" y="86"/>
                    <a:pt x="270" y="86"/>
                  </a:cubicBezTo>
                  <a:cubicBezTo>
                    <a:pt x="263" y="86"/>
                    <a:pt x="263" y="86"/>
                    <a:pt x="263" y="86"/>
                  </a:cubicBezTo>
                  <a:cubicBezTo>
                    <a:pt x="263" y="79"/>
                    <a:pt x="263" y="79"/>
                    <a:pt x="263" y="79"/>
                  </a:cubicBezTo>
                  <a:lnTo>
                    <a:pt x="270" y="79"/>
                  </a:lnTo>
                  <a:close/>
                  <a:moveTo>
                    <a:pt x="272" y="79"/>
                  </a:moveTo>
                  <a:cubicBezTo>
                    <a:pt x="278" y="79"/>
                    <a:pt x="278" y="79"/>
                    <a:pt x="278" y="79"/>
                  </a:cubicBezTo>
                  <a:cubicBezTo>
                    <a:pt x="278" y="86"/>
                    <a:pt x="278" y="86"/>
                    <a:pt x="278" y="86"/>
                  </a:cubicBezTo>
                  <a:cubicBezTo>
                    <a:pt x="272" y="86"/>
                    <a:pt x="272" y="86"/>
                    <a:pt x="272" y="86"/>
                  </a:cubicBezTo>
                  <a:lnTo>
                    <a:pt x="272" y="79"/>
                  </a:lnTo>
                  <a:close/>
                  <a:moveTo>
                    <a:pt x="280" y="79"/>
                  </a:moveTo>
                  <a:cubicBezTo>
                    <a:pt x="287" y="79"/>
                    <a:pt x="287" y="79"/>
                    <a:pt x="287" y="79"/>
                  </a:cubicBezTo>
                  <a:cubicBezTo>
                    <a:pt x="287" y="86"/>
                    <a:pt x="287" y="86"/>
                    <a:pt x="287" y="86"/>
                  </a:cubicBezTo>
                  <a:cubicBezTo>
                    <a:pt x="280" y="86"/>
                    <a:pt x="280" y="86"/>
                    <a:pt x="280" y="86"/>
                  </a:cubicBezTo>
                  <a:lnTo>
                    <a:pt x="280" y="79"/>
                  </a:lnTo>
                  <a:close/>
                  <a:moveTo>
                    <a:pt x="288" y="79"/>
                  </a:moveTo>
                  <a:cubicBezTo>
                    <a:pt x="295" y="79"/>
                    <a:pt x="295" y="79"/>
                    <a:pt x="295" y="79"/>
                  </a:cubicBezTo>
                  <a:cubicBezTo>
                    <a:pt x="295" y="86"/>
                    <a:pt x="295" y="86"/>
                    <a:pt x="295" y="86"/>
                  </a:cubicBezTo>
                  <a:cubicBezTo>
                    <a:pt x="288" y="86"/>
                    <a:pt x="288" y="86"/>
                    <a:pt x="288" y="86"/>
                  </a:cubicBezTo>
                  <a:lnTo>
                    <a:pt x="288" y="79"/>
                  </a:lnTo>
                  <a:close/>
                  <a:moveTo>
                    <a:pt x="297" y="79"/>
                  </a:moveTo>
                  <a:cubicBezTo>
                    <a:pt x="304" y="79"/>
                    <a:pt x="304" y="79"/>
                    <a:pt x="304" y="79"/>
                  </a:cubicBezTo>
                  <a:cubicBezTo>
                    <a:pt x="304" y="86"/>
                    <a:pt x="304" y="86"/>
                    <a:pt x="304" y="86"/>
                  </a:cubicBezTo>
                  <a:cubicBezTo>
                    <a:pt x="297" y="86"/>
                    <a:pt x="297" y="86"/>
                    <a:pt x="297" y="86"/>
                  </a:cubicBezTo>
                  <a:lnTo>
                    <a:pt x="297" y="79"/>
                  </a:lnTo>
                  <a:close/>
                  <a:moveTo>
                    <a:pt x="305" y="79"/>
                  </a:moveTo>
                  <a:cubicBezTo>
                    <a:pt x="312" y="79"/>
                    <a:pt x="312" y="79"/>
                    <a:pt x="312" y="79"/>
                  </a:cubicBezTo>
                  <a:cubicBezTo>
                    <a:pt x="312" y="86"/>
                    <a:pt x="312" y="86"/>
                    <a:pt x="312" y="86"/>
                  </a:cubicBezTo>
                  <a:cubicBezTo>
                    <a:pt x="305" y="86"/>
                    <a:pt x="305" y="86"/>
                    <a:pt x="305" y="86"/>
                  </a:cubicBezTo>
                  <a:lnTo>
                    <a:pt x="305" y="79"/>
                  </a:lnTo>
                  <a:close/>
                  <a:moveTo>
                    <a:pt x="270" y="48"/>
                  </a:moveTo>
                  <a:cubicBezTo>
                    <a:pt x="263" y="48"/>
                    <a:pt x="263" y="48"/>
                    <a:pt x="263" y="48"/>
                  </a:cubicBezTo>
                  <a:cubicBezTo>
                    <a:pt x="263" y="41"/>
                    <a:pt x="263" y="41"/>
                    <a:pt x="263" y="41"/>
                  </a:cubicBezTo>
                  <a:cubicBezTo>
                    <a:pt x="270" y="41"/>
                    <a:pt x="270" y="41"/>
                    <a:pt x="270" y="41"/>
                  </a:cubicBezTo>
                  <a:lnTo>
                    <a:pt x="270" y="48"/>
                  </a:lnTo>
                  <a:close/>
                  <a:moveTo>
                    <a:pt x="263" y="88"/>
                  </a:moveTo>
                  <a:cubicBezTo>
                    <a:pt x="270" y="88"/>
                    <a:pt x="270" y="88"/>
                    <a:pt x="270" y="88"/>
                  </a:cubicBezTo>
                  <a:cubicBezTo>
                    <a:pt x="270" y="95"/>
                    <a:pt x="270" y="95"/>
                    <a:pt x="270" y="95"/>
                  </a:cubicBezTo>
                  <a:cubicBezTo>
                    <a:pt x="263" y="95"/>
                    <a:pt x="263" y="95"/>
                    <a:pt x="263" y="95"/>
                  </a:cubicBezTo>
                  <a:lnTo>
                    <a:pt x="263" y="88"/>
                  </a:lnTo>
                  <a:close/>
                  <a:moveTo>
                    <a:pt x="272" y="88"/>
                  </a:moveTo>
                  <a:cubicBezTo>
                    <a:pt x="278" y="88"/>
                    <a:pt x="278" y="88"/>
                    <a:pt x="278" y="88"/>
                  </a:cubicBezTo>
                  <a:cubicBezTo>
                    <a:pt x="278" y="95"/>
                    <a:pt x="278" y="95"/>
                    <a:pt x="278" y="95"/>
                  </a:cubicBezTo>
                  <a:cubicBezTo>
                    <a:pt x="272" y="95"/>
                    <a:pt x="272" y="95"/>
                    <a:pt x="272" y="95"/>
                  </a:cubicBezTo>
                  <a:lnTo>
                    <a:pt x="272" y="88"/>
                  </a:lnTo>
                  <a:close/>
                  <a:moveTo>
                    <a:pt x="280" y="88"/>
                  </a:moveTo>
                  <a:cubicBezTo>
                    <a:pt x="287" y="88"/>
                    <a:pt x="287" y="88"/>
                    <a:pt x="287" y="88"/>
                  </a:cubicBezTo>
                  <a:cubicBezTo>
                    <a:pt x="287" y="95"/>
                    <a:pt x="287" y="95"/>
                    <a:pt x="287" y="95"/>
                  </a:cubicBezTo>
                  <a:cubicBezTo>
                    <a:pt x="280" y="95"/>
                    <a:pt x="280" y="95"/>
                    <a:pt x="280" y="95"/>
                  </a:cubicBezTo>
                  <a:lnTo>
                    <a:pt x="280" y="88"/>
                  </a:lnTo>
                  <a:close/>
                  <a:moveTo>
                    <a:pt x="288" y="88"/>
                  </a:moveTo>
                  <a:cubicBezTo>
                    <a:pt x="295" y="88"/>
                    <a:pt x="295" y="88"/>
                    <a:pt x="295" y="88"/>
                  </a:cubicBezTo>
                  <a:cubicBezTo>
                    <a:pt x="295" y="95"/>
                    <a:pt x="295" y="95"/>
                    <a:pt x="295" y="95"/>
                  </a:cubicBezTo>
                  <a:cubicBezTo>
                    <a:pt x="288" y="95"/>
                    <a:pt x="288" y="95"/>
                    <a:pt x="288" y="95"/>
                  </a:cubicBezTo>
                  <a:lnTo>
                    <a:pt x="288" y="88"/>
                  </a:lnTo>
                  <a:close/>
                  <a:moveTo>
                    <a:pt x="297" y="88"/>
                  </a:moveTo>
                  <a:cubicBezTo>
                    <a:pt x="304" y="88"/>
                    <a:pt x="304" y="88"/>
                    <a:pt x="304" y="88"/>
                  </a:cubicBezTo>
                  <a:cubicBezTo>
                    <a:pt x="304" y="95"/>
                    <a:pt x="304" y="95"/>
                    <a:pt x="304" y="95"/>
                  </a:cubicBezTo>
                  <a:cubicBezTo>
                    <a:pt x="297" y="95"/>
                    <a:pt x="297" y="95"/>
                    <a:pt x="297" y="95"/>
                  </a:cubicBezTo>
                  <a:lnTo>
                    <a:pt x="297" y="88"/>
                  </a:lnTo>
                  <a:close/>
                  <a:moveTo>
                    <a:pt x="305" y="88"/>
                  </a:moveTo>
                  <a:cubicBezTo>
                    <a:pt x="312" y="88"/>
                    <a:pt x="312" y="88"/>
                    <a:pt x="312" y="88"/>
                  </a:cubicBezTo>
                  <a:cubicBezTo>
                    <a:pt x="312" y="95"/>
                    <a:pt x="312" y="95"/>
                    <a:pt x="312" y="95"/>
                  </a:cubicBezTo>
                  <a:cubicBezTo>
                    <a:pt x="305" y="95"/>
                    <a:pt x="305" y="95"/>
                    <a:pt x="305" y="95"/>
                  </a:cubicBezTo>
                  <a:lnTo>
                    <a:pt x="305" y="88"/>
                  </a:lnTo>
                  <a:close/>
                  <a:moveTo>
                    <a:pt x="312" y="36"/>
                  </a:moveTo>
                  <a:cubicBezTo>
                    <a:pt x="312" y="39"/>
                    <a:pt x="312" y="39"/>
                    <a:pt x="312" y="39"/>
                  </a:cubicBezTo>
                  <a:cubicBezTo>
                    <a:pt x="305" y="39"/>
                    <a:pt x="305" y="39"/>
                    <a:pt x="305" y="39"/>
                  </a:cubicBezTo>
                  <a:cubicBezTo>
                    <a:pt x="305" y="39"/>
                    <a:pt x="304" y="39"/>
                    <a:pt x="304" y="39"/>
                  </a:cubicBezTo>
                  <a:cubicBezTo>
                    <a:pt x="304" y="39"/>
                    <a:pt x="304" y="39"/>
                    <a:pt x="304" y="39"/>
                  </a:cubicBezTo>
                  <a:cubicBezTo>
                    <a:pt x="296" y="39"/>
                    <a:pt x="296" y="39"/>
                    <a:pt x="296" y="39"/>
                  </a:cubicBezTo>
                  <a:cubicBezTo>
                    <a:pt x="296" y="39"/>
                    <a:pt x="296" y="39"/>
                    <a:pt x="296" y="39"/>
                  </a:cubicBezTo>
                  <a:cubicBezTo>
                    <a:pt x="296" y="39"/>
                    <a:pt x="296" y="39"/>
                    <a:pt x="296" y="39"/>
                  </a:cubicBezTo>
                  <a:cubicBezTo>
                    <a:pt x="288" y="39"/>
                    <a:pt x="288" y="39"/>
                    <a:pt x="288" y="39"/>
                  </a:cubicBezTo>
                  <a:cubicBezTo>
                    <a:pt x="288" y="39"/>
                    <a:pt x="288" y="39"/>
                    <a:pt x="288" y="39"/>
                  </a:cubicBezTo>
                  <a:cubicBezTo>
                    <a:pt x="287" y="39"/>
                    <a:pt x="287" y="39"/>
                    <a:pt x="287" y="39"/>
                  </a:cubicBezTo>
                  <a:cubicBezTo>
                    <a:pt x="279" y="39"/>
                    <a:pt x="279" y="39"/>
                    <a:pt x="279" y="39"/>
                  </a:cubicBezTo>
                  <a:cubicBezTo>
                    <a:pt x="279" y="39"/>
                    <a:pt x="279" y="39"/>
                    <a:pt x="279" y="39"/>
                  </a:cubicBezTo>
                  <a:cubicBezTo>
                    <a:pt x="279" y="39"/>
                    <a:pt x="279" y="39"/>
                    <a:pt x="279" y="39"/>
                  </a:cubicBezTo>
                  <a:cubicBezTo>
                    <a:pt x="271" y="39"/>
                    <a:pt x="271" y="39"/>
                    <a:pt x="271" y="39"/>
                  </a:cubicBezTo>
                  <a:cubicBezTo>
                    <a:pt x="271" y="39"/>
                    <a:pt x="271" y="39"/>
                    <a:pt x="271" y="39"/>
                  </a:cubicBezTo>
                  <a:cubicBezTo>
                    <a:pt x="271" y="39"/>
                    <a:pt x="271" y="39"/>
                    <a:pt x="270" y="39"/>
                  </a:cubicBezTo>
                  <a:cubicBezTo>
                    <a:pt x="263" y="39"/>
                    <a:pt x="263" y="39"/>
                    <a:pt x="263" y="39"/>
                  </a:cubicBezTo>
                  <a:cubicBezTo>
                    <a:pt x="263" y="3"/>
                    <a:pt x="263" y="3"/>
                    <a:pt x="263" y="3"/>
                  </a:cubicBezTo>
                  <a:lnTo>
                    <a:pt x="31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81">
              <a:extLst>
                <a:ext uri="{FF2B5EF4-FFF2-40B4-BE49-F238E27FC236}">
                  <a16:creationId xmlns:a16="http://schemas.microsoft.com/office/drawing/2014/main" id="{CAB798DE-1BC8-875A-BAFC-AEF117E700AC}"/>
                </a:ext>
              </a:extLst>
            </p:cNvPr>
            <p:cNvSpPr>
              <a:spLocks noEditPoints="1"/>
            </p:cNvSpPr>
            <p:nvPr userDrawn="1"/>
          </p:nvSpPr>
          <p:spPr bwMode="auto">
            <a:xfrm>
              <a:off x="4313238" y="4302125"/>
              <a:ext cx="434975" cy="531813"/>
            </a:xfrm>
            <a:custGeom>
              <a:avLst/>
              <a:gdLst>
                <a:gd name="T0" fmla="*/ 217 w 274"/>
                <a:gd name="T1" fmla="*/ 119 h 335"/>
                <a:gd name="T2" fmla="*/ 178 w 274"/>
                <a:gd name="T3" fmla="*/ 80 h 335"/>
                <a:gd name="T4" fmla="*/ 217 w 274"/>
                <a:gd name="T5" fmla="*/ 80 h 335"/>
                <a:gd name="T6" fmla="*/ 139 w 274"/>
                <a:gd name="T7" fmla="*/ 0 h 335"/>
                <a:gd name="T8" fmla="*/ 56 w 274"/>
                <a:gd name="T9" fmla="*/ 80 h 335"/>
                <a:gd name="T10" fmla="*/ 96 w 274"/>
                <a:gd name="T11" fmla="*/ 80 h 335"/>
                <a:gd name="T12" fmla="*/ 56 w 274"/>
                <a:gd name="T13" fmla="*/ 119 h 335"/>
                <a:gd name="T14" fmla="*/ 96 w 274"/>
                <a:gd name="T15" fmla="*/ 119 h 335"/>
                <a:gd name="T16" fmla="*/ 0 w 274"/>
                <a:gd name="T17" fmla="*/ 216 h 335"/>
                <a:gd name="T18" fmla="*/ 117 w 274"/>
                <a:gd name="T19" fmla="*/ 216 h 335"/>
                <a:gd name="T20" fmla="*/ 117 w 274"/>
                <a:gd name="T21" fmla="*/ 335 h 335"/>
                <a:gd name="T22" fmla="*/ 156 w 274"/>
                <a:gd name="T23" fmla="*/ 335 h 335"/>
                <a:gd name="T24" fmla="*/ 156 w 274"/>
                <a:gd name="T25" fmla="*/ 216 h 335"/>
                <a:gd name="T26" fmla="*/ 274 w 274"/>
                <a:gd name="T27" fmla="*/ 216 h 335"/>
                <a:gd name="T28" fmla="*/ 183 w 274"/>
                <a:gd name="T29" fmla="*/ 119 h 335"/>
                <a:gd name="T30" fmla="*/ 217 w 274"/>
                <a:gd name="T31" fmla="*/ 119 h 335"/>
                <a:gd name="T32" fmla="*/ 252 w 274"/>
                <a:gd name="T33" fmla="*/ 207 h 335"/>
                <a:gd name="T34" fmla="*/ 152 w 274"/>
                <a:gd name="T35" fmla="*/ 207 h 335"/>
                <a:gd name="T36" fmla="*/ 152 w 274"/>
                <a:gd name="T37" fmla="*/ 331 h 335"/>
                <a:gd name="T38" fmla="*/ 122 w 274"/>
                <a:gd name="T39" fmla="*/ 331 h 335"/>
                <a:gd name="T40" fmla="*/ 122 w 274"/>
                <a:gd name="T41" fmla="*/ 207 h 335"/>
                <a:gd name="T42" fmla="*/ 21 w 274"/>
                <a:gd name="T43" fmla="*/ 207 h 335"/>
                <a:gd name="T44" fmla="*/ 113 w 274"/>
                <a:gd name="T45" fmla="*/ 110 h 335"/>
                <a:gd name="T46" fmla="*/ 78 w 274"/>
                <a:gd name="T47" fmla="*/ 110 h 335"/>
                <a:gd name="T48" fmla="*/ 113 w 274"/>
                <a:gd name="T49" fmla="*/ 75 h 335"/>
                <a:gd name="T50" fmla="*/ 78 w 274"/>
                <a:gd name="T51" fmla="*/ 75 h 335"/>
                <a:gd name="T52" fmla="*/ 139 w 274"/>
                <a:gd name="T53" fmla="*/ 9 h 335"/>
                <a:gd name="T54" fmla="*/ 200 w 274"/>
                <a:gd name="T55" fmla="*/ 75 h 335"/>
                <a:gd name="T56" fmla="*/ 161 w 274"/>
                <a:gd name="T57" fmla="*/ 75 h 335"/>
                <a:gd name="T58" fmla="*/ 200 w 274"/>
                <a:gd name="T59" fmla="*/ 110 h 335"/>
                <a:gd name="T60" fmla="*/ 161 w 274"/>
                <a:gd name="T61" fmla="*/ 110 h 335"/>
                <a:gd name="T62" fmla="*/ 252 w 274"/>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4" h="335">
                  <a:moveTo>
                    <a:pt x="217" y="119"/>
                  </a:moveTo>
                  <a:lnTo>
                    <a:pt x="178" y="80"/>
                  </a:lnTo>
                  <a:lnTo>
                    <a:pt x="217" y="80"/>
                  </a:lnTo>
                  <a:lnTo>
                    <a:pt x="139" y="0"/>
                  </a:lnTo>
                  <a:lnTo>
                    <a:pt x="56" y="80"/>
                  </a:lnTo>
                  <a:lnTo>
                    <a:pt x="96" y="80"/>
                  </a:lnTo>
                  <a:lnTo>
                    <a:pt x="56" y="119"/>
                  </a:lnTo>
                  <a:lnTo>
                    <a:pt x="96" y="119"/>
                  </a:lnTo>
                  <a:lnTo>
                    <a:pt x="0" y="216"/>
                  </a:lnTo>
                  <a:lnTo>
                    <a:pt x="117" y="216"/>
                  </a:lnTo>
                  <a:lnTo>
                    <a:pt x="117" y="335"/>
                  </a:lnTo>
                  <a:lnTo>
                    <a:pt x="156" y="335"/>
                  </a:lnTo>
                  <a:lnTo>
                    <a:pt x="156" y="216"/>
                  </a:lnTo>
                  <a:lnTo>
                    <a:pt x="274" y="216"/>
                  </a:lnTo>
                  <a:lnTo>
                    <a:pt x="183" y="119"/>
                  </a:lnTo>
                  <a:lnTo>
                    <a:pt x="217" y="119"/>
                  </a:lnTo>
                  <a:close/>
                  <a:moveTo>
                    <a:pt x="252" y="207"/>
                  </a:moveTo>
                  <a:lnTo>
                    <a:pt x="152" y="207"/>
                  </a:lnTo>
                  <a:lnTo>
                    <a:pt x="152" y="331"/>
                  </a:lnTo>
                  <a:lnTo>
                    <a:pt x="122" y="331"/>
                  </a:lnTo>
                  <a:lnTo>
                    <a:pt x="122" y="207"/>
                  </a:lnTo>
                  <a:lnTo>
                    <a:pt x="21" y="207"/>
                  </a:lnTo>
                  <a:lnTo>
                    <a:pt x="113" y="110"/>
                  </a:lnTo>
                  <a:lnTo>
                    <a:pt x="78" y="110"/>
                  </a:lnTo>
                  <a:lnTo>
                    <a:pt x="113" y="75"/>
                  </a:lnTo>
                  <a:lnTo>
                    <a:pt x="78" y="75"/>
                  </a:lnTo>
                  <a:lnTo>
                    <a:pt x="139" y="9"/>
                  </a:lnTo>
                  <a:lnTo>
                    <a:pt x="200" y="75"/>
                  </a:lnTo>
                  <a:lnTo>
                    <a:pt x="161" y="75"/>
                  </a:lnTo>
                  <a:lnTo>
                    <a:pt x="200"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82">
              <a:extLst>
                <a:ext uri="{FF2B5EF4-FFF2-40B4-BE49-F238E27FC236}">
                  <a16:creationId xmlns:a16="http://schemas.microsoft.com/office/drawing/2014/main" id="{3F25B058-C204-2DC2-2649-07C5A2B0EE3D}"/>
                </a:ext>
              </a:extLst>
            </p:cNvPr>
            <p:cNvSpPr>
              <a:spLocks noEditPoints="1"/>
            </p:cNvSpPr>
            <p:nvPr userDrawn="1"/>
          </p:nvSpPr>
          <p:spPr bwMode="auto">
            <a:xfrm>
              <a:off x="7381875" y="4302125"/>
              <a:ext cx="428625" cy="531813"/>
            </a:xfrm>
            <a:custGeom>
              <a:avLst/>
              <a:gdLst>
                <a:gd name="T0" fmla="*/ 217 w 270"/>
                <a:gd name="T1" fmla="*/ 119 h 335"/>
                <a:gd name="T2" fmla="*/ 178 w 270"/>
                <a:gd name="T3" fmla="*/ 80 h 335"/>
                <a:gd name="T4" fmla="*/ 217 w 270"/>
                <a:gd name="T5" fmla="*/ 80 h 335"/>
                <a:gd name="T6" fmla="*/ 139 w 270"/>
                <a:gd name="T7" fmla="*/ 0 h 335"/>
                <a:gd name="T8" fmla="*/ 56 w 270"/>
                <a:gd name="T9" fmla="*/ 80 h 335"/>
                <a:gd name="T10" fmla="*/ 96 w 270"/>
                <a:gd name="T11" fmla="*/ 80 h 335"/>
                <a:gd name="T12" fmla="*/ 56 w 270"/>
                <a:gd name="T13" fmla="*/ 119 h 335"/>
                <a:gd name="T14" fmla="*/ 96 w 270"/>
                <a:gd name="T15" fmla="*/ 119 h 335"/>
                <a:gd name="T16" fmla="*/ 0 w 270"/>
                <a:gd name="T17" fmla="*/ 216 h 335"/>
                <a:gd name="T18" fmla="*/ 113 w 270"/>
                <a:gd name="T19" fmla="*/ 216 h 335"/>
                <a:gd name="T20" fmla="*/ 113 w 270"/>
                <a:gd name="T21" fmla="*/ 335 h 335"/>
                <a:gd name="T22" fmla="*/ 157 w 270"/>
                <a:gd name="T23" fmla="*/ 335 h 335"/>
                <a:gd name="T24" fmla="*/ 157 w 270"/>
                <a:gd name="T25" fmla="*/ 216 h 335"/>
                <a:gd name="T26" fmla="*/ 270 w 270"/>
                <a:gd name="T27" fmla="*/ 216 h 335"/>
                <a:gd name="T28" fmla="*/ 178 w 270"/>
                <a:gd name="T29" fmla="*/ 119 h 335"/>
                <a:gd name="T30" fmla="*/ 217 w 270"/>
                <a:gd name="T31" fmla="*/ 119 h 335"/>
                <a:gd name="T32" fmla="*/ 252 w 270"/>
                <a:gd name="T33" fmla="*/ 207 h 335"/>
                <a:gd name="T34" fmla="*/ 148 w 270"/>
                <a:gd name="T35" fmla="*/ 207 h 335"/>
                <a:gd name="T36" fmla="*/ 148 w 270"/>
                <a:gd name="T37" fmla="*/ 331 h 335"/>
                <a:gd name="T38" fmla="*/ 122 w 270"/>
                <a:gd name="T39" fmla="*/ 331 h 335"/>
                <a:gd name="T40" fmla="*/ 122 w 270"/>
                <a:gd name="T41" fmla="*/ 207 h 335"/>
                <a:gd name="T42" fmla="*/ 22 w 270"/>
                <a:gd name="T43" fmla="*/ 207 h 335"/>
                <a:gd name="T44" fmla="*/ 113 w 270"/>
                <a:gd name="T45" fmla="*/ 110 h 335"/>
                <a:gd name="T46" fmla="*/ 74 w 270"/>
                <a:gd name="T47" fmla="*/ 110 h 335"/>
                <a:gd name="T48" fmla="*/ 113 w 270"/>
                <a:gd name="T49" fmla="*/ 75 h 335"/>
                <a:gd name="T50" fmla="*/ 74 w 270"/>
                <a:gd name="T51" fmla="*/ 75 h 335"/>
                <a:gd name="T52" fmla="*/ 139 w 270"/>
                <a:gd name="T53" fmla="*/ 9 h 335"/>
                <a:gd name="T54" fmla="*/ 196 w 270"/>
                <a:gd name="T55" fmla="*/ 75 h 335"/>
                <a:gd name="T56" fmla="*/ 161 w 270"/>
                <a:gd name="T57" fmla="*/ 75 h 335"/>
                <a:gd name="T58" fmla="*/ 196 w 270"/>
                <a:gd name="T59" fmla="*/ 110 h 335"/>
                <a:gd name="T60" fmla="*/ 161 w 270"/>
                <a:gd name="T61" fmla="*/ 110 h 335"/>
                <a:gd name="T62" fmla="*/ 252 w 270"/>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0" h="335">
                  <a:moveTo>
                    <a:pt x="217" y="119"/>
                  </a:moveTo>
                  <a:lnTo>
                    <a:pt x="178" y="80"/>
                  </a:lnTo>
                  <a:lnTo>
                    <a:pt x="217" y="80"/>
                  </a:lnTo>
                  <a:lnTo>
                    <a:pt x="139" y="0"/>
                  </a:lnTo>
                  <a:lnTo>
                    <a:pt x="56" y="80"/>
                  </a:lnTo>
                  <a:lnTo>
                    <a:pt x="96" y="80"/>
                  </a:lnTo>
                  <a:lnTo>
                    <a:pt x="56" y="119"/>
                  </a:lnTo>
                  <a:lnTo>
                    <a:pt x="96" y="119"/>
                  </a:lnTo>
                  <a:lnTo>
                    <a:pt x="0" y="216"/>
                  </a:lnTo>
                  <a:lnTo>
                    <a:pt x="113" y="216"/>
                  </a:lnTo>
                  <a:lnTo>
                    <a:pt x="113" y="335"/>
                  </a:lnTo>
                  <a:lnTo>
                    <a:pt x="157" y="335"/>
                  </a:lnTo>
                  <a:lnTo>
                    <a:pt x="157" y="216"/>
                  </a:lnTo>
                  <a:lnTo>
                    <a:pt x="270" y="216"/>
                  </a:lnTo>
                  <a:lnTo>
                    <a:pt x="178" y="119"/>
                  </a:lnTo>
                  <a:lnTo>
                    <a:pt x="217" y="119"/>
                  </a:lnTo>
                  <a:close/>
                  <a:moveTo>
                    <a:pt x="252" y="207"/>
                  </a:moveTo>
                  <a:lnTo>
                    <a:pt x="148" y="207"/>
                  </a:lnTo>
                  <a:lnTo>
                    <a:pt x="148" y="331"/>
                  </a:lnTo>
                  <a:lnTo>
                    <a:pt x="122" y="331"/>
                  </a:lnTo>
                  <a:lnTo>
                    <a:pt x="122" y="207"/>
                  </a:lnTo>
                  <a:lnTo>
                    <a:pt x="22" y="207"/>
                  </a:lnTo>
                  <a:lnTo>
                    <a:pt x="113" y="110"/>
                  </a:lnTo>
                  <a:lnTo>
                    <a:pt x="74" y="110"/>
                  </a:lnTo>
                  <a:lnTo>
                    <a:pt x="113" y="75"/>
                  </a:lnTo>
                  <a:lnTo>
                    <a:pt x="74" y="75"/>
                  </a:lnTo>
                  <a:lnTo>
                    <a:pt x="139" y="9"/>
                  </a:lnTo>
                  <a:lnTo>
                    <a:pt x="196" y="75"/>
                  </a:lnTo>
                  <a:lnTo>
                    <a:pt x="161" y="75"/>
                  </a:lnTo>
                  <a:lnTo>
                    <a:pt x="196"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83">
              <a:extLst>
                <a:ext uri="{FF2B5EF4-FFF2-40B4-BE49-F238E27FC236}">
                  <a16:creationId xmlns:a16="http://schemas.microsoft.com/office/drawing/2014/main" id="{45621803-DF37-F93F-C97F-958BDA4180D6}"/>
                </a:ext>
              </a:extLst>
            </p:cNvPr>
            <p:cNvSpPr>
              <a:spLocks noEditPoints="1"/>
            </p:cNvSpPr>
            <p:nvPr userDrawn="1"/>
          </p:nvSpPr>
          <p:spPr bwMode="auto">
            <a:xfrm>
              <a:off x="11722100" y="4714875"/>
              <a:ext cx="26988" cy="34925"/>
            </a:xfrm>
            <a:custGeom>
              <a:avLst/>
              <a:gdLst>
                <a:gd name="T0" fmla="*/ 2 w 4"/>
                <a:gd name="T1" fmla="*/ 0 h 5"/>
                <a:gd name="T2" fmla="*/ 0 w 4"/>
                <a:gd name="T3" fmla="*/ 1 h 5"/>
                <a:gd name="T4" fmla="*/ 1 w 4"/>
                <a:gd name="T5" fmla="*/ 4 h 5"/>
                <a:gd name="T6" fmla="*/ 2 w 4"/>
                <a:gd name="T7" fmla="*/ 5 h 5"/>
                <a:gd name="T8" fmla="*/ 3 w 4"/>
                <a:gd name="T9" fmla="*/ 4 h 5"/>
                <a:gd name="T10" fmla="*/ 3 w 4"/>
                <a:gd name="T11" fmla="*/ 1 h 5"/>
                <a:gd name="T12" fmla="*/ 2 w 4"/>
                <a:gd name="T13" fmla="*/ 0 h 5"/>
                <a:gd name="T14" fmla="*/ 2 w 4"/>
                <a:gd name="T15" fmla="*/ 4 h 5"/>
                <a:gd name="T16" fmla="*/ 1 w 4"/>
                <a:gd name="T17" fmla="*/ 3 h 5"/>
                <a:gd name="T18" fmla="*/ 1 w 4"/>
                <a:gd name="T19" fmla="*/ 1 h 5"/>
                <a:gd name="T20" fmla="*/ 2 w 4"/>
                <a:gd name="T21" fmla="*/ 1 h 5"/>
                <a:gd name="T22" fmla="*/ 2 w 4"/>
                <a:gd name="T23" fmla="*/ 1 h 5"/>
                <a:gd name="T24" fmla="*/ 2 w 4"/>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0"/>
                  </a:moveTo>
                  <a:cubicBezTo>
                    <a:pt x="1" y="0"/>
                    <a:pt x="1" y="0"/>
                    <a:pt x="0" y="1"/>
                  </a:cubicBezTo>
                  <a:cubicBezTo>
                    <a:pt x="0" y="1"/>
                    <a:pt x="0" y="4"/>
                    <a:pt x="1" y="4"/>
                  </a:cubicBezTo>
                  <a:cubicBezTo>
                    <a:pt x="1" y="4"/>
                    <a:pt x="2" y="5"/>
                    <a:pt x="2" y="5"/>
                  </a:cubicBezTo>
                  <a:cubicBezTo>
                    <a:pt x="2" y="5"/>
                    <a:pt x="2" y="4"/>
                    <a:pt x="3" y="4"/>
                  </a:cubicBezTo>
                  <a:cubicBezTo>
                    <a:pt x="4" y="4"/>
                    <a:pt x="4" y="2"/>
                    <a:pt x="3" y="1"/>
                  </a:cubicBezTo>
                  <a:cubicBezTo>
                    <a:pt x="3" y="0"/>
                    <a:pt x="2" y="0"/>
                    <a:pt x="2" y="0"/>
                  </a:cubicBezTo>
                  <a:close/>
                  <a:moveTo>
                    <a:pt x="2" y="4"/>
                  </a:moveTo>
                  <a:cubicBezTo>
                    <a:pt x="2" y="4"/>
                    <a:pt x="2" y="4"/>
                    <a:pt x="1" y="3"/>
                  </a:cubicBezTo>
                  <a:cubicBezTo>
                    <a:pt x="1" y="3"/>
                    <a:pt x="1" y="2"/>
                    <a:pt x="1" y="1"/>
                  </a:cubicBezTo>
                  <a:cubicBezTo>
                    <a:pt x="1" y="1"/>
                    <a:pt x="1" y="1"/>
                    <a:pt x="2" y="1"/>
                  </a:cubicBezTo>
                  <a:cubicBezTo>
                    <a:pt x="2" y="1"/>
                    <a:pt x="2" y="1"/>
                    <a:pt x="2" y="1"/>
                  </a:cubicBezTo>
                  <a:cubicBezTo>
                    <a:pt x="3" y="2"/>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84">
              <a:extLst>
                <a:ext uri="{FF2B5EF4-FFF2-40B4-BE49-F238E27FC236}">
                  <a16:creationId xmlns:a16="http://schemas.microsoft.com/office/drawing/2014/main" id="{88ACEA1D-D95A-91BC-5E1B-921F1A23AEBF}"/>
                </a:ext>
              </a:extLst>
            </p:cNvPr>
            <p:cNvSpPr>
              <a:spLocks noEditPoints="1"/>
            </p:cNvSpPr>
            <p:nvPr userDrawn="1"/>
          </p:nvSpPr>
          <p:spPr bwMode="auto">
            <a:xfrm>
              <a:off x="11798300" y="4778375"/>
              <a:ext cx="20638" cy="34925"/>
            </a:xfrm>
            <a:custGeom>
              <a:avLst/>
              <a:gdLst>
                <a:gd name="T0" fmla="*/ 0 w 3"/>
                <a:gd name="T1" fmla="*/ 3 h 5"/>
                <a:gd name="T2" fmla="*/ 1 w 3"/>
                <a:gd name="T3" fmla="*/ 5 h 5"/>
                <a:gd name="T4" fmla="*/ 2 w 3"/>
                <a:gd name="T5" fmla="*/ 5 h 5"/>
                <a:gd name="T6" fmla="*/ 3 w 3"/>
                <a:gd name="T7" fmla="*/ 4 h 5"/>
                <a:gd name="T8" fmla="*/ 3 w 3"/>
                <a:gd name="T9" fmla="*/ 1 h 5"/>
                <a:gd name="T10" fmla="*/ 1 w 3"/>
                <a:gd name="T11" fmla="*/ 0 h 5"/>
                <a:gd name="T12" fmla="*/ 0 w 3"/>
                <a:gd name="T13" fmla="*/ 3 h 5"/>
                <a:gd name="T14" fmla="*/ 2 w 3"/>
                <a:gd name="T15" fmla="*/ 1 h 5"/>
                <a:gd name="T16" fmla="*/ 2 w 3"/>
                <a:gd name="T17" fmla="*/ 2 h 5"/>
                <a:gd name="T18" fmla="*/ 2 w 3"/>
                <a:gd name="T19" fmla="*/ 4 h 5"/>
                <a:gd name="T20" fmla="*/ 2 w 3"/>
                <a:gd name="T21" fmla="*/ 4 h 5"/>
                <a:gd name="T22" fmla="*/ 1 w 3"/>
                <a:gd name="T23" fmla="*/ 4 h 5"/>
                <a:gd name="T24" fmla="*/ 1 w 3"/>
                <a:gd name="T25" fmla="*/ 3 h 5"/>
                <a:gd name="T26" fmla="*/ 1 w 3"/>
                <a:gd name="T27" fmla="*/ 1 h 5"/>
                <a:gd name="T28" fmla="*/ 2 w 3"/>
                <a:gd name="T2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5">
                  <a:moveTo>
                    <a:pt x="0" y="3"/>
                  </a:moveTo>
                  <a:cubicBezTo>
                    <a:pt x="0" y="4"/>
                    <a:pt x="1" y="5"/>
                    <a:pt x="1" y="5"/>
                  </a:cubicBezTo>
                  <a:cubicBezTo>
                    <a:pt x="2" y="5"/>
                    <a:pt x="2" y="5"/>
                    <a:pt x="2" y="5"/>
                  </a:cubicBezTo>
                  <a:cubicBezTo>
                    <a:pt x="2" y="5"/>
                    <a:pt x="2" y="5"/>
                    <a:pt x="3" y="4"/>
                  </a:cubicBezTo>
                  <a:cubicBezTo>
                    <a:pt x="3" y="4"/>
                    <a:pt x="3" y="2"/>
                    <a:pt x="3" y="1"/>
                  </a:cubicBezTo>
                  <a:cubicBezTo>
                    <a:pt x="3" y="1"/>
                    <a:pt x="2" y="0"/>
                    <a:pt x="1" y="0"/>
                  </a:cubicBezTo>
                  <a:cubicBezTo>
                    <a:pt x="0" y="1"/>
                    <a:pt x="0" y="2"/>
                    <a:pt x="0" y="3"/>
                  </a:cubicBezTo>
                  <a:close/>
                  <a:moveTo>
                    <a:pt x="2" y="1"/>
                  </a:moveTo>
                  <a:cubicBezTo>
                    <a:pt x="2" y="1"/>
                    <a:pt x="2" y="1"/>
                    <a:pt x="2" y="2"/>
                  </a:cubicBezTo>
                  <a:cubicBezTo>
                    <a:pt x="2" y="2"/>
                    <a:pt x="2" y="3"/>
                    <a:pt x="2" y="4"/>
                  </a:cubicBezTo>
                  <a:cubicBezTo>
                    <a:pt x="2" y="4"/>
                    <a:pt x="2" y="4"/>
                    <a:pt x="2" y="4"/>
                  </a:cubicBezTo>
                  <a:cubicBezTo>
                    <a:pt x="2" y="4"/>
                    <a:pt x="1" y="4"/>
                    <a:pt x="1" y="4"/>
                  </a:cubicBezTo>
                  <a:cubicBezTo>
                    <a:pt x="1" y="4"/>
                    <a:pt x="1" y="3"/>
                    <a:pt x="1" y="3"/>
                  </a:cubicBezTo>
                  <a:cubicBezTo>
                    <a:pt x="1" y="2"/>
                    <a:pt x="1" y="1"/>
                    <a:pt x="1" y="1"/>
                  </a:cubicBezTo>
                  <a:cubicBezTo>
                    <a:pt x="1" y="1"/>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85">
              <a:extLst>
                <a:ext uri="{FF2B5EF4-FFF2-40B4-BE49-F238E27FC236}">
                  <a16:creationId xmlns:a16="http://schemas.microsoft.com/office/drawing/2014/main" id="{8ECD125B-9812-7730-CF34-32D03D0694D8}"/>
                </a:ext>
              </a:extLst>
            </p:cNvPr>
            <p:cNvSpPr>
              <a:spLocks noEditPoints="1"/>
            </p:cNvSpPr>
            <p:nvPr userDrawn="1"/>
          </p:nvSpPr>
          <p:spPr bwMode="auto">
            <a:xfrm>
              <a:off x="10941050" y="4232275"/>
              <a:ext cx="1244600" cy="615950"/>
            </a:xfrm>
            <a:custGeom>
              <a:avLst/>
              <a:gdLst>
                <a:gd name="T0" fmla="*/ 175 w 180"/>
                <a:gd name="T1" fmla="*/ 84 h 88"/>
                <a:gd name="T2" fmla="*/ 168 w 180"/>
                <a:gd name="T3" fmla="*/ 84 h 88"/>
                <a:gd name="T4" fmla="*/ 168 w 180"/>
                <a:gd name="T5" fmla="*/ 3 h 88"/>
                <a:gd name="T6" fmla="*/ 165 w 180"/>
                <a:gd name="T7" fmla="*/ 0 h 88"/>
                <a:gd name="T8" fmla="*/ 56 w 180"/>
                <a:gd name="T9" fmla="*/ 0 h 88"/>
                <a:gd name="T10" fmla="*/ 52 w 180"/>
                <a:gd name="T11" fmla="*/ 5 h 88"/>
                <a:gd name="T12" fmla="*/ 52 w 180"/>
                <a:gd name="T13" fmla="*/ 42 h 88"/>
                <a:gd name="T14" fmla="*/ 125 w 180"/>
                <a:gd name="T15" fmla="*/ 43 h 88"/>
                <a:gd name="T16" fmla="*/ 127 w 180"/>
                <a:gd name="T17" fmla="*/ 65 h 88"/>
                <a:gd name="T18" fmla="*/ 165 w 180"/>
                <a:gd name="T19" fmla="*/ 66 h 88"/>
                <a:gd name="T20" fmla="*/ 107 w 180"/>
                <a:gd name="T21" fmla="*/ 85 h 88"/>
                <a:gd name="T22" fmla="*/ 126 w 180"/>
                <a:gd name="T23" fmla="*/ 66 h 88"/>
                <a:gd name="T24" fmla="*/ 126 w 180"/>
                <a:gd name="T25" fmla="*/ 45 h 88"/>
                <a:gd name="T26" fmla="*/ 21 w 180"/>
                <a:gd name="T27" fmla="*/ 43 h 88"/>
                <a:gd name="T28" fmla="*/ 17 w 180"/>
                <a:gd name="T29" fmla="*/ 44 h 88"/>
                <a:gd name="T30" fmla="*/ 16 w 180"/>
                <a:gd name="T31" fmla="*/ 49 h 88"/>
                <a:gd name="T32" fmla="*/ 15 w 180"/>
                <a:gd name="T33" fmla="*/ 65 h 88"/>
                <a:gd name="T34" fmla="*/ 13 w 180"/>
                <a:gd name="T35" fmla="*/ 64 h 88"/>
                <a:gd name="T36" fmla="*/ 10 w 180"/>
                <a:gd name="T37" fmla="*/ 62 h 88"/>
                <a:gd name="T38" fmla="*/ 6 w 180"/>
                <a:gd name="T39" fmla="*/ 62 h 88"/>
                <a:gd name="T40" fmla="*/ 5 w 180"/>
                <a:gd name="T41" fmla="*/ 68 h 88"/>
                <a:gd name="T42" fmla="*/ 5 w 180"/>
                <a:gd name="T43" fmla="*/ 84 h 88"/>
                <a:gd name="T44" fmla="*/ 0 w 180"/>
                <a:gd name="T45" fmla="*/ 86 h 88"/>
                <a:gd name="T46" fmla="*/ 3 w 180"/>
                <a:gd name="T47" fmla="*/ 88 h 88"/>
                <a:gd name="T48" fmla="*/ 6 w 180"/>
                <a:gd name="T49" fmla="*/ 88 h 88"/>
                <a:gd name="T50" fmla="*/ 172 w 180"/>
                <a:gd name="T51" fmla="*/ 88 h 88"/>
                <a:gd name="T52" fmla="*/ 180 w 180"/>
                <a:gd name="T53" fmla="*/ 87 h 88"/>
                <a:gd name="T54" fmla="*/ 178 w 180"/>
                <a:gd name="T55" fmla="*/ 87 h 88"/>
                <a:gd name="T56" fmla="*/ 169 w 180"/>
                <a:gd name="T57" fmla="*/ 87 h 88"/>
                <a:gd name="T58" fmla="*/ 5 w 180"/>
                <a:gd name="T59" fmla="*/ 87 h 88"/>
                <a:gd name="T60" fmla="*/ 1 w 180"/>
                <a:gd name="T61" fmla="*/ 86 h 88"/>
                <a:gd name="T62" fmla="*/ 4 w 180"/>
                <a:gd name="T63" fmla="*/ 85 h 88"/>
                <a:gd name="T64" fmla="*/ 6 w 180"/>
                <a:gd name="T65" fmla="*/ 85 h 88"/>
                <a:gd name="T66" fmla="*/ 6 w 180"/>
                <a:gd name="T67" fmla="*/ 68 h 88"/>
                <a:gd name="T68" fmla="*/ 7 w 180"/>
                <a:gd name="T69" fmla="*/ 63 h 88"/>
                <a:gd name="T70" fmla="*/ 10 w 180"/>
                <a:gd name="T71" fmla="*/ 63 h 88"/>
                <a:gd name="T72" fmla="*/ 12 w 180"/>
                <a:gd name="T73" fmla="*/ 64 h 88"/>
                <a:gd name="T74" fmla="*/ 13 w 180"/>
                <a:gd name="T75" fmla="*/ 66 h 88"/>
                <a:gd name="T76" fmla="*/ 17 w 180"/>
                <a:gd name="T77" fmla="*/ 66 h 88"/>
                <a:gd name="T78" fmla="*/ 17 w 180"/>
                <a:gd name="T79" fmla="*/ 66 h 88"/>
                <a:gd name="T80" fmla="*/ 17 w 180"/>
                <a:gd name="T81" fmla="*/ 48 h 88"/>
                <a:gd name="T82" fmla="*/ 20 w 180"/>
                <a:gd name="T83" fmla="*/ 44 h 88"/>
                <a:gd name="T84" fmla="*/ 125 w 180"/>
                <a:gd name="T85" fmla="*/ 44 h 88"/>
                <a:gd name="T86" fmla="*/ 126 w 180"/>
                <a:gd name="T87" fmla="*/ 65 h 88"/>
                <a:gd name="T88" fmla="*/ 106 w 180"/>
                <a:gd name="T89" fmla="*/ 66 h 88"/>
                <a:gd name="T90" fmla="*/ 107 w 180"/>
                <a:gd name="T91" fmla="*/ 85 h 88"/>
                <a:gd name="T92" fmla="*/ 166 w 180"/>
                <a:gd name="T93" fmla="*/ 85 h 88"/>
                <a:gd name="T94" fmla="*/ 166 w 180"/>
                <a:gd name="T95" fmla="*/ 65 h 88"/>
                <a:gd name="T96" fmla="*/ 128 w 180"/>
                <a:gd name="T97" fmla="*/ 45 h 88"/>
                <a:gd name="T98" fmla="*/ 53 w 180"/>
                <a:gd name="T99" fmla="*/ 42 h 88"/>
                <a:gd name="T100" fmla="*/ 53 w 180"/>
                <a:gd name="T101" fmla="*/ 5 h 88"/>
                <a:gd name="T102" fmla="*/ 56 w 180"/>
                <a:gd name="T103" fmla="*/ 1 h 88"/>
                <a:gd name="T104" fmla="*/ 165 w 180"/>
                <a:gd name="T105" fmla="*/ 1 h 88"/>
                <a:gd name="T106" fmla="*/ 167 w 180"/>
                <a:gd name="T107" fmla="*/ 3 h 88"/>
                <a:gd name="T108" fmla="*/ 167 w 180"/>
                <a:gd name="T109" fmla="*/ 85 h 88"/>
                <a:gd name="T110" fmla="*/ 174 w 180"/>
                <a:gd name="T111" fmla="*/ 85 h 88"/>
                <a:gd name="T112" fmla="*/ 179 w 180"/>
                <a:gd name="T113" fmla="*/ 86 h 88"/>
                <a:gd name="T114" fmla="*/ 178 w 180"/>
                <a:gd name="T115"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0" h="88">
                  <a:moveTo>
                    <a:pt x="180" y="85"/>
                  </a:moveTo>
                  <a:cubicBezTo>
                    <a:pt x="179" y="84"/>
                    <a:pt x="177" y="84"/>
                    <a:pt x="175" y="84"/>
                  </a:cubicBezTo>
                  <a:cubicBezTo>
                    <a:pt x="175" y="84"/>
                    <a:pt x="175" y="84"/>
                    <a:pt x="174" y="84"/>
                  </a:cubicBezTo>
                  <a:cubicBezTo>
                    <a:pt x="168" y="84"/>
                    <a:pt x="168" y="84"/>
                    <a:pt x="168" y="84"/>
                  </a:cubicBezTo>
                  <a:cubicBezTo>
                    <a:pt x="168" y="80"/>
                    <a:pt x="168" y="73"/>
                    <a:pt x="168" y="64"/>
                  </a:cubicBezTo>
                  <a:cubicBezTo>
                    <a:pt x="168" y="40"/>
                    <a:pt x="168" y="4"/>
                    <a:pt x="168" y="3"/>
                  </a:cubicBezTo>
                  <a:cubicBezTo>
                    <a:pt x="168" y="3"/>
                    <a:pt x="168" y="2"/>
                    <a:pt x="167" y="1"/>
                  </a:cubicBezTo>
                  <a:cubicBezTo>
                    <a:pt x="167" y="0"/>
                    <a:pt x="166" y="0"/>
                    <a:pt x="165" y="0"/>
                  </a:cubicBezTo>
                  <a:cubicBezTo>
                    <a:pt x="57" y="0"/>
                    <a:pt x="57" y="0"/>
                    <a:pt x="57" y="0"/>
                  </a:cubicBezTo>
                  <a:cubicBezTo>
                    <a:pt x="57" y="0"/>
                    <a:pt x="56" y="0"/>
                    <a:pt x="56" y="0"/>
                  </a:cubicBezTo>
                  <a:cubicBezTo>
                    <a:pt x="55" y="0"/>
                    <a:pt x="54" y="0"/>
                    <a:pt x="53" y="0"/>
                  </a:cubicBezTo>
                  <a:cubicBezTo>
                    <a:pt x="52" y="0"/>
                    <a:pt x="52" y="3"/>
                    <a:pt x="52" y="5"/>
                  </a:cubicBezTo>
                  <a:cubicBezTo>
                    <a:pt x="52" y="6"/>
                    <a:pt x="52" y="6"/>
                    <a:pt x="52" y="6"/>
                  </a:cubicBezTo>
                  <a:cubicBezTo>
                    <a:pt x="52" y="42"/>
                    <a:pt x="52" y="42"/>
                    <a:pt x="52" y="42"/>
                  </a:cubicBezTo>
                  <a:cubicBezTo>
                    <a:pt x="52" y="43"/>
                    <a:pt x="52" y="43"/>
                    <a:pt x="52" y="43"/>
                  </a:cubicBezTo>
                  <a:cubicBezTo>
                    <a:pt x="125" y="43"/>
                    <a:pt x="125" y="43"/>
                    <a:pt x="125" y="43"/>
                  </a:cubicBezTo>
                  <a:cubicBezTo>
                    <a:pt x="126" y="43"/>
                    <a:pt x="127" y="44"/>
                    <a:pt x="127" y="45"/>
                  </a:cubicBezTo>
                  <a:cubicBezTo>
                    <a:pt x="127" y="65"/>
                    <a:pt x="127" y="65"/>
                    <a:pt x="127" y="65"/>
                  </a:cubicBezTo>
                  <a:cubicBezTo>
                    <a:pt x="127" y="66"/>
                    <a:pt x="127" y="66"/>
                    <a:pt x="127" y="66"/>
                  </a:cubicBezTo>
                  <a:cubicBezTo>
                    <a:pt x="165" y="66"/>
                    <a:pt x="165" y="66"/>
                    <a:pt x="165" y="66"/>
                  </a:cubicBezTo>
                  <a:cubicBezTo>
                    <a:pt x="165" y="85"/>
                    <a:pt x="165" y="85"/>
                    <a:pt x="165" y="85"/>
                  </a:cubicBezTo>
                  <a:cubicBezTo>
                    <a:pt x="107" y="85"/>
                    <a:pt x="107" y="85"/>
                    <a:pt x="107" y="85"/>
                  </a:cubicBezTo>
                  <a:cubicBezTo>
                    <a:pt x="107" y="66"/>
                    <a:pt x="107" y="66"/>
                    <a:pt x="107" y="66"/>
                  </a:cubicBezTo>
                  <a:cubicBezTo>
                    <a:pt x="126" y="66"/>
                    <a:pt x="126" y="66"/>
                    <a:pt x="126" y="66"/>
                  </a:cubicBezTo>
                  <a:cubicBezTo>
                    <a:pt x="126" y="66"/>
                    <a:pt x="126" y="66"/>
                    <a:pt x="126" y="65"/>
                  </a:cubicBezTo>
                  <a:cubicBezTo>
                    <a:pt x="126" y="45"/>
                    <a:pt x="126" y="45"/>
                    <a:pt x="126" y="45"/>
                  </a:cubicBezTo>
                  <a:cubicBezTo>
                    <a:pt x="126" y="44"/>
                    <a:pt x="126" y="43"/>
                    <a:pt x="125" y="43"/>
                  </a:cubicBezTo>
                  <a:cubicBezTo>
                    <a:pt x="21" y="43"/>
                    <a:pt x="21" y="43"/>
                    <a:pt x="21" y="43"/>
                  </a:cubicBezTo>
                  <a:cubicBezTo>
                    <a:pt x="21" y="43"/>
                    <a:pt x="21" y="43"/>
                    <a:pt x="20" y="43"/>
                  </a:cubicBezTo>
                  <a:cubicBezTo>
                    <a:pt x="19" y="43"/>
                    <a:pt x="18" y="43"/>
                    <a:pt x="17" y="44"/>
                  </a:cubicBezTo>
                  <a:cubicBezTo>
                    <a:pt x="16" y="44"/>
                    <a:pt x="16" y="46"/>
                    <a:pt x="16" y="48"/>
                  </a:cubicBezTo>
                  <a:cubicBezTo>
                    <a:pt x="16" y="48"/>
                    <a:pt x="16" y="49"/>
                    <a:pt x="16" y="49"/>
                  </a:cubicBezTo>
                  <a:cubicBezTo>
                    <a:pt x="16" y="65"/>
                    <a:pt x="16" y="65"/>
                    <a:pt x="16" y="65"/>
                  </a:cubicBezTo>
                  <a:cubicBezTo>
                    <a:pt x="16" y="65"/>
                    <a:pt x="16" y="65"/>
                    <a:pt x="15" y="65"/>
                  </a:cubicBezTo>
                  <a:cubicBezTo>
                    <a:pt x="15" y="65"/>
                    <a:pt x="14" y="65"/>
                    <a:pt x="13" y="65"/>
                  </a:cubicBezTo>
                  <a:cubicBezTo>
                    <a:pt x="13" y="65"/>
                    <a:pt x="13" y="65"/>
                    <a:pt x="13" y="64"/>
                  </a:cubicBezTo>
                  <a:cubicBezTo>
                    <a:pt x="13" y="64"/>
                    <a:pt x="13" y="63"/>
                    <a:pt x="13" y="62"/>
                  </a:cubicBezTo>
                  <a:cubicBezTo>
                    <a:pt x="12" y="62"/>
                    <a:pt x="11" y="62"/>
                    <a:pt x="10" y="62"/>
                  </a:cubicBezTo>
                  <a:cubicBezTo>
                    <a:pt x="10" y="62"/>
                    <a:pt x="9" y="62"/>
                    <a:pt x="9" y="62"/>
                  </a:cubicBezTo>
                  <a:cubicBezTo>
                    <a:pt x="8" y="62"/>
                    <a:pt x="7" y="62"/>
                    <a:pt x="6" y="62"/>
                  </a:cubicBezTo>
                  <a:cubicBezTo>
                    <a:pt x="5" y="63"/>
                    <a:pt x="5" y="64"/>
                    <a:pt x="5" y="66"/>
                  </a:cubicBezTo>
                  <a:cubicBezTo>
                    <a:pt x="5" y="67"/>
                    <a:pt x="5" y="67"/>
                    <a:pt x="5" y="68"/>
                  </a:cubicBezTo>
                  <a:cubicBezTo>
                    <a:pt x="5" y="72"/>
                    <a:pt x="5" y="72"/>
                    <a:pt x="5" y="72"/>
                  </a:cubicBezTo>
                  <a:cubicBezTo>
                    <a:pt x="5" y="76"/>
                    <a:pt x="5" y="81"/>
                    <a:pt x="5" y="84"/>
                  </a:cubicBezTo>
                  <a:cubicBezTo>
                    <a:pt x="5" y="84"/>
                    <a:pt x="5" y="84"/>
                    <a:pt x="4" y="84"/>
                  </a:cubicBezTo>
                  <a:cubicBezTo>
                    <a:pt x="3" y="84"/>
                    <a:pt x="0" y="84"/>
                    <a:pt x="0" y="86"/>
                  </a:cubicBezTo>
                  <a:cubicBezTo>
                    <a:pt x="0" y="87"/>
                    <a:pt x="0" y="87"/>
                    <a:pt x="1" y="87"/>
                  </a:cubicBezTo>
                  <a:cubicBezTo>
                    <a:pt x="1" y="88"/>
                    <a:pt x="2" y="88"/>
                    <a:pt x="3" y="88"/>
                  </a:cubicBezTo>
                  <a:cubicBezTo>
                    <a:pt x="4" y="88"/>
                    <a:pt x="4" y="88"/>
                    <a:pt x="5" y="88"/>
                  </a:cubicBezTo>
                  <a:cubicBezTo>
                    <a:pt x="5" y="88"/>
                    <a:pt x="6" y="88"/>
                    <a:pt x="6" y="88"/>
                  </a:cubicBezTo>
                  <a:cubicBezTo>
                    <a:pt x="169" y="88"/>
                    <a:pt x="169" y="88"/>
                    <a:pt x="169" y="88"/>
                  </a:cubicBezTo>
                  <a:cubicBezTo>
                    <a:pt x="170" y="88"/>
                    <a:pt x="171" y="88"/>
                    <a:pt x="172" y="88"/>
                  </a:cubicBezTo>
                  <a:cubicBezTo>
                    <a:pt x="174" y="88"/>
                    <a:pt x="176" y="88"/>
                    <a:pt x="178" y="88"/>
                  </a:cubicBezTo>
                  <a:cubicBezTo>
                    <a:pt x="180" y="88"/>
                    <a:pt x="180" y="87"/>
                    <a:pt x="180" y="87"/>
                  </a:cubicBezTo>
                  <a:cubicBezTo>
                    <a:pt x="180" y="86"/>
                    <a:pt x="180" y="85"/>
                    <a:pt x="180" y="85"/>
                  </a:cubicBezTo>
                  <a:close/>
                  <a:moveTo>
                    <a:pt x="178" y="87"/>
                  </a:moveTo>
                  <a:cubicBezTo>
                    <a:pt x="176" y="87"/>
                    <a:pt x="174" y="87"/>
                    <a:pt x="172" y="87"/>
                  </a:cubicBezTo>
                  <a:cubicBezTo>
                    <a:pt x="171" y="87"/>
                    <a:pt x="170" y="87"/>
                    <a:pt x="169" y="87"/>
                  </a:cubicBezTo>
                  <a:cubicBezTo>
                    <a:pt x="6" y="87"/>
                    <a:pt x="6" y="87"/>
                    <a:pt x="6" y="87"/>
                  </a:cubicBezTo>
                  <a:cubicBezTo>
                    <a:pt x="6" y="87"/>
                    <a:pt x="5" y="87"/>
                    <a:pt x="5" y="87"/>
                  </a:cubicBezTo>
                  <a:cubicBezTo>
                    <a:pt x="3" y="87"/>
                    <a:pt x="2" y="87"/>
                    <a:pt x="1" y="87"/>
                  </a:cubicBezTo>
                  <a:cubicBezTo>
                    <a:pt x="1" y="87"/>
                    <a:pt x="1" y="87"/>
                    <a:pt x="1" y="86"/>
                  </a:cubicBezTo>
                  <a:cubicBezTo>
                    <a:pt x="1" y="85"/>
                    <a:pt x="2" y="85"/>
                    <a:pt x="3" y="85"/>
                  </a:cubicBezTo>
                  <a:cubicBezTo>
                    <a:pt x="3" y="85"/>
                    <a:pt x="4" y="85"/>
                    <a:pt x="4" y="85"/>
                  </a:cubicBezTo>
                  <a:cubicBezTo>
                    <a:pt x="5" y="85"/>
                    <a:pt x="5" y="85"/>
                    <a:pt x="6" y="85"/>
                  </a:cubicBezTo>
                  <a:cubicBezTo>
                    <a:pt x="6" y="85"/>
                    <a:pt x="6" y="85"/>
                    <a:pt x="6" y="85"/>
                  </a:cubicBezTo>
                  <a:cubicBezTo>
                    <a:pt x="6" y="81"/>
                    <a:pt x="6" y="76"/>
                    <a:pt x="6" y="72"/>
                  </a:cubicBezTo>
                  <a:cubicBezTo>
                    <a:pt x="6" y="68"/>
                    <a:pt x="6" y="68"/>
                    <a:pt x="6" y="68"/>
                  </a:cubicBezTo>
                  <a:cubicBezTo>
                    <a:pt x="6" y="67"/>
                    <a:pt x="6" y="67"/>
                    <a:pt x="6" y="66"/>
                  </a:cubicBezTo>
                  <a:cubicBezTo>
                    <a:pt x="6" y="65"/>
                    <a:pt x="6" y="63"/>
                    <a:pt x="7" y="63"/>
                  </a:cubicBezTo>
                  <a:cubicBezTo>
                    <a:pt x="7" y="62"/>
                    <a:pt x="8" y="63"/>
                    <a:pt x="9" y="63"/>
                  </a:cubicBezTo>
                  <a:cubicBezTo>
                    <a:pt x="9" y="63"/>
                    <a:pt x="10" y="63"/>
                    <a:pt x="10" y="63"/>
                  </a:cubicBezTo>
                  <a:cubicBezTo>
                    <a:pt x="11" y="62"/>
                    <a:pt x="12" y="62"/>
                    <a:pt x="12" y="63"/>
                  </a:cubicBezTo>
                  <a:cubicBezTo>
                    <a:pt x="12" y="63"/>
                    <a:pt x="12" y="64"/>
                    <a:pt x="12" y="64"/>
                  </a:cubicBezTo>
                  <a:cubicBezTo>
                    <a:pt x="12" y="65"/>
                    <a:pt x="12" y="65"/>
                    <a:pt x="12" y="66"/>
                  </a:cubicBezTo>
                  <a:cubicBezTo>
                    <a:pt x="12" y="66"/>
                    <a:pt x="12" y="66"/>
                    <a:pt x="13" y="66"/>
                  </a:cubicBezTo>
                  <a:cubicBezTo>
                    <a:pt x="13" y="66"/>
                    <a:pt x="14" y="66"/>
                    <a:pt x="15" y="66"/>
                  </a:cubicBezTo>
                  <a:cubicBezTo>
                    <a:pt x="16" y="66"/>
                    <a:pt x="16" y="66"/>
                    <a:pt x="17" y="66"/>
                  </a:cubicBezTo>
                  <a:cubicBezTo>
                    <a:pt x="17" y="66"/>
                    <a:pt x="17" y="66"/>
                    <a:pt x="17" y="66"/>
                  </a:cubicBezTo>
                  <a:cubicBezTo>
                    <a:pt x="17" y="66"/>
                    <a:pt x="17" y="66"/>
                    <a:pt x="17" y="66"/>
                  </a:cubicBezTo>
                  <a:cubicBezTo>
                    <a:pt x="17" y="49"/>
                    <a:pt x="17" y="49"/>
                    <a:pt x="17" y="49"/>
                  </a:cubicBezTo>
                  <a:cubicBezTo>
                    <a:pt x="17" y="49"/>
                    <a:pt x="17" y="48"/>
                    <a:pt x="17" y="48"/>
                  </a:cubicBezTo>
                  <a:cubicBezTo>
                    <a:pt x="17" y="47"/>
                    <a:pt x="17" y="45"/>
                    <a:pt x="18" y="44"/>
                  </a:cubicBezTo>
                  <a:cubicBezTo>
                    <a:pt x="18" y="44"/>
                    <a:pt x="19" y="44"/>
                    <a:pt x="20" y="44"/>
                  </a:cubicBezTo>
                  <a:cubicBezTo>
                    <a:pt x="21" y="44"/>
                    <a:pt x="21" y="44"/>
                    <a:pt x="21" y="44"/>
                  </a:cubicBezTo>
                  <a:cubicBezTo>
                    <a:pt x="125" y="44"/>
                    <a:pt x="125" y="44"/>
                    <a:pt x="125" y="44"/>
                  </a:cubicBezTo>
                  <a:cubicBezTo>
                    <a:pt x="125" y="44"/>
                    <a:pt x="126" y="44"/>
                    <a:pt x="126" y="45"/>
                  </a:cubicBezTo>
                  <a:cubicBezTo>
                    <a:pt x="126" y="65"/>
                    <a:pt x="126" y="65"/>
                    <a:pt x="126" y="65"/>
                  </a:cubicBezTo>
                  <a:cubicBezTo>
                    <a:pt x="107" y="65"/>
                    <a:pt x="107" y="65"/>
                    <a:pt x="107" y="65"/>
                  </a:cubicBezTo>
                  <a:cubicBezTo>
                    <a:pt x="107" y="65"/>
                    <a:pt x="106" y="65"/>
                    <a:pt x="106" y="66"/>
                  </a:cubicBezTo>
                  <a:cubicBezTo>
                    <a:pt x="106" y="85"/>
                    <a:pt x="106" y="85"/>
                    <a:pt x="106" y="85"/>
                  </a:cubicBezTo>
                  <a:cubicBezTo>
                    <a:pt x="106" y="85"/>
                    <a:pt x="107" y="85"/>
                    <a:pt x="107" y="85"/>
                  </a:cubicBezTo>
                  <a:cubicBezTo>
                    <a:pt x="166" y="85"/>
                    <a:pt x="166" y="85"/>
                    <a:pt x="166" y="85"/>
                  </a:cubicBezTo>
                  <a:cubicBezTo>
                    <a:pt x="166" y="85"/>
                    <a:pt x="166" y="85"/>
                    <a:pt x="166" y="85"/>
                  </a:cubicBezTo>
                  <a:cubicBezTo>
                    <a:pt x="166" y="65"/>
                    <a:pt x="166" y="65"/>
                    <a:pt x="166" y="65"/>
                  </a:cubicBezTo>
                  <a:cubicBezTo>
                    <a:pt x="166" y="65"/>
                    <a:pt x="166" y="65"/>
                    <a:pt x="166" y="65"/>
                  </a:cubicBezTo>
                  <a:cubicBezTo>
                    <a:pt x="128" y="65"/>
                    <a:pt x="128" y="65"/>
                    <a:pt x="128" y="65"/>
                  </a:cubicBezTo>
                  <a:cubicBezTo>
                    <a:pt x="128" y="45"/>
                    <a:pt x="128" y="45"/>
                    <a:pt x="128" y="45"/>
                  </a:cubicBezTo>
                  <a:cubicBezTo>
                    <a:pt x="128" y="43"/>
                    <a:pt x="126" y="42"/>
                    <a:pt x="125" y="42"/>
                  </a:cubicBezTo>
                  <a:cubicBezTo>
                    <a:pt x="53" y="42"/>
                    <a:pt x="53" y="42"/>
                    <a:pt x="53" y="42"/>
                  </a:cubicBezTo>
                  <a:cubicBezTo>
                    <a:pt x="53" y="6"/>
                    <a:pt x="53" y="6"/>
                    <a:pt x="53" y="6"/>
                  </a:cubicBezTo>
                  <a:cubicBezTo>
                    <a:pt x="53" y="6"/>
                    <a:pt x="53" y="6"/>
                    <a:pt x="53" y="5"/>
                  </a:cubicBezTo>
                  <a:cubicBezTo>
                    <a:pt x="53" y="3"/>
                    <a:pt x="53" y="1"/>
                    <a:pt x="54" y="1"/>
                  </a:cubicBezTo>
                  <a:cubicBezTo>
                    <a:pt x="54" y="1"/>
                    <a:pt x="55" y="1"/>
                    <a:pt x="56" y="1"/>
                  </a:cubicBezTo>
                  <a:cubicBezTo>
                    <a:pt x="56" y="1"/>
                    <a:pt x="57" y="1"/>
                    <a:pt x="57" y="1"/>
                  </a:cubicBezTo>
                  <a:cubicBezTo>
                    <a:pt x="165" y="1"/>
                    <a:pt x="165" y="1"/>
                    <a:pt x="165" y="1"/>
                  </a:cubicBezTo>
                  <a:cubicBezTo>
                    <a:pt x="166" y="1"/>
                    <a:pt x="166" y="1"/>
                    <a:pt x="167" y="2"/>
                  </a:cubicBezTo>
                  <a:cubicBezTo>
                    <a:pt x="167" y="2"/>
                    <a:pt x="167" y="3"/>
                    <a:pt x="167" y="3"/>
                  </a:cubicBezTo>
                  <a:cubicBezTo>
                    <a:pt x="167" y="4"/>
                    <a:pt x="167" y="31"/>
                    <a:pt x="167" y="64"/>
                  </a:cubicBezTo>
                  <a:cubicBezTo>
                    <a:pt x="167" y="73"/>
                    <a:pt x="167" y="81"/>
                    <a:pt x="167" y="85"/>
                  </a:cubicBezTo>
                  <a:cubicBezTo>
                    <a:pt x="167" y="85"/>
                    <a:pt x="167" y="85"/>
                    <a:pt x="168" y="85"/>
                  </a:cubicBezTo>
                  <a:cubicBezTo>
                    <a:pt x="174" y="85"/>
                    <a:pt x="174" y="85"/>
                    <a:pt x="174" y="85"/>
                  </a:cubicBezTo>
                  <a:cubicBezTo>
                    <a:pt x="175" y="85"/>
                    <a:pt x="175" y="85"/>
                    <a:pt x="175" y="85"/>
                  </a:cubicBezTo>
                  <a:cubicBezTo>
                    <a:pt x="177" y="85"/>
                    <a:pt x="178" y="85"/>
                    <a:pt x="179" y="86"/>
                  </a:cubicBezTo>
                  <a:cubicBezTo>
                    <a:pt x="179" y="86"/>
                    <a:pt x="179" y="86"/>
                    <a:pt x="179" y="86"/>
                  </a:cubicBezTo>
                  <a:cubicBezTo>
                    <a:pt x="179" y="87"/>
                    <a:pt x="179" y="87"/>
                    <a:pt x="178"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86">
              <a:extLst>
                <a:ext uri="{FF2B5EF4-FFF2-40B4-BE49-F238E27FC236}">
                  <a16:creationId xmlns:a16="http://schemas.microsoft.com/office/drawing/2014/main" id="{9ACCF463-1F03-FFBC-EAE4-B2E9968F2342}"/>
                </a:ext>
              </a:extLst>
            </p:cNvPr>
            <p:cNvSpPr>
              <a:spLocks noEditPoints="1"/>
            </p:cNvSpPr>
            <p:nvPr userDrawn="1"/>
          </p:nvSpPr>
          <p:spPr bwMode="auto">
            <a:xfrm>
              <a:off x="11915775" y="4275138"/>
              <a:ext cx="14288"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87">
              <a:extLst>
                <a:ext uri="{FF2B5EF4-FFF2-40B4-BE49-F238E27FC236}">
                  <a16:creationId xmlns:a16="http://schemas.microsoft.com/office/drawing/2014/main" id="{16CD26F2-3BCF-93CD-D8BA-40B2EF4154C4}"/>
                </a:ext>
              </a:extLst>
            </p:cNvPr>
            <p:cNvSpPr>
              <a:spLocks noEditPoints="1"/>
            </p:cNvSpPr>
            <p:nvPr userDrawn="1"/>
          </p:nvSpPr>
          <p:spPr bwMode="auto">
            <a:xfrm>
              <a:off x="11736388" y="4568825"/>
              <a:ext cx="12700" cy="90488"/>
            </a:xfrm>
            <a:custGeom>
              <a:avLst/>
              <a:gdLst>
                <a:gd name="T0" fmla="*/ 1 w 2"/>
                <a:gd name="T1" fmla="*/ 13 h 13"/>
                <a:gd name="T2" fmla="*/ 2 w 2"/>
                <a:gd name="T3" fmla="*/ 12 h 13"/>
                <a:gd name="T4" fmla="*/ 2 w 2"/>
                <a:gd name="T5" fmla="*/ 1 h 13"/>
                <a:gd name="T6" fmla="*/ 1 w 2"/>
                <a:gd name="T7" fmla="*/ 0 h 13"/>
                <a:gd name="T8" fmla="*/ 0 w 2"/>
                <a:gd name="T9" fmla="*/ 1 h 13"/>
                <a:gd name="T10" fmla="*/ 0 w 2"/>
                <a:gd name="T11" fmla="*/ 12 h 13"/>
                <a:gd name="T12" fmla="*/ 1 w 2"/>
                <a:gd name="T13" fmla="*/ 13 h 13"/>
                <a:gd name="T14" fmla="*/ 1 w 2"/>
                <a:gd name="T15" fmla="*/ 1 h 13"/>
                <a:gd name="T16" fmla="*/ 1 w 2"/>
                <a:gd name="T17" fmla="*/ 1 h 13"/>
                <a:gd name="T18" fmla="*/ 1 w 2"/>
                <a:gd name="T19" fmla="*/ 1 h 13"/>
                <a:gd name="T20" fmla="*/ 1 w 2"/>
                <a:gd name="T21" fmla="*/ 12 h 13"/>
                <a:gd name="T22" fmla="*/ 1 w 2"/>
                <a:gd name="T23" fmla="*/ 12 h 13"/>
                <a:gd name="T24" fmla="*/ 1 w 2"/>
                <a:gd name="T25"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3">
                  <a:moveTo>
                    <a:pt x="1" y="13"/>
                  </a:moveTo>
                  <a:cubicBezTo>
                    <a:pt x="2" y="13"/>
                    <a:pt x="2" y="13"/>
                    <a:pt x="2" y="12"/>
                  </a:cubicBezTo>
                  <a:cubicBezTo>
                    <a:pt x="2" y="1"/>
                    <a:pt x="2" y="1"/>
                    <a:pt x="2" y="1"/>
                  </a:cubicBezTo>
                  <a:cubicBezTo>
                    <a:pt x="2" y="0"/>
                    <a:pt x="2" y="0"/>
                    <a:pt x="1" y="0"/>
                  </a:cubicBezTo>
                  <a:cubicBezTo>
                    <a:pt x="0" y="0"/>
                    <a:pt x="0" y="0"/>
                    <a:pt x="0" y="1"/>
                  </a:cubicBezTo>
                  <a:cubicBezTo>
                    <a:pt x="0" y="12"/>
                    <a:pt x="0" y="12"/>
                    <a:pt x="0" y="12"/>
                  </a:cubicBezTo>
                  <a:cubicBezTo>
                    <a:pt x="0" y="13"/>
                    <a:pt x="0" y="13"/>
                    <a:pt x="1" y="13"/>
                  </a:cubicBezTo>
                  <a:close/>
                  <a:moveTo>
                    <a:pt x="1" y="1"/>
                  </a:moveTo>
                  <a:cubicBezTo>
                    <a:pt x="1" y="1"/>
                    <a:pt x="1" y="1"/>
                    <a:pt x="1" y="1"/>
                  </a:cubicBezTo>
                  <a:cubicBezTo>
                    <a:pt x="1" y="1"/>
                    <a:pt x="1" y="1"/>
                    <a:pt x="1" y="1"/>
                  </a:cubicBezTo>
                  <a:cubicBezTo>
                    <a:pt x="1" y="12"/>
                    <a:pt x="1" y="12"/>
                    <a:pt x="1" y="12"/>
                  </a:cubicBezTo>
                  <a:cubicBezTo>
                    <a:pt x="1" y="12"/>
                    <a:pt x="1" y="12"/>
                    <a:pt x="1" y="1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88">
              <a:extLst>
                <a:ext uri="{FF2B5EF4-FFF2-40B4-BE49-F238E27FC236}">
                  <a16:creationId xmlns:a16="http://schemas.microsoft.com/office/drawing/2014/main" id="{EB58B8C7-A15F-7E50-B18F-A0FB5C4367DC}"/>
                </a:ext>
              </a:extLst>
            </p:cNvPr>
            <p:cNvSpPr>
              <a:spLocks noEditPoints="1"/>
            </p:cNvSpPr>
            <p:nvPr userDrawn="1"/>
          </p:nvSpPr>
          <p:spPr bwMode="auto">
            <a:xfrm>
              <a:off x="11845925" y="4476750"/>
              <a:ext cx="242888" cy="182563"/>
            </a:xfrm>
            <a:custGeom>
              <a:avLst/>
              <a:gdLst>
                <a:gd name="T0" fmla="*/ 35 w 35"/>
                <a:gd name="T1" fmla="*/ 0 h 26"/>
                <a:gd name="T2" fmla="*/ 0 w 35"/>
                <a:gd name="T3" fmla="*/ 0 h 26"/>
                <a:gd name="T4" fmla="*/ 0 w 35"/>
                <a:gd name="T5" fmla="*/ 1 h 26"/>
                <a:gd name="T6" fmla="*/ 0 w 35"/>
                <a:gd name="T7" fmla="*/ 25 h 26"/>
                <a:gd name="T8" fmla="*/ 0 w 35"/>
                <a:gd name="T9" fmla="*/ 26 h 26"/>
                <a:gd name="T10" fmla="*/ 35 w 35"/>
                <a:gd name="T11" fmla="*/ 26 h 26"/>
                <a:gd name="T12" fmla="*/ 35 w 35"/>
                <a:gd name="T13" fmla="*/ 25 h 26"/>
                <a:gd name="T14" fmla="*/ 35 w 35"/>
                <a:gd name="T15" fmla="*/ 1 h 26"/>
                <a:gd name="T16" fmla="*/ 35 w 35"/>
                <a:gd name="T17" fmla="*/ 0 h 26"/>
                <a:gd name="T18" fmla="*/ 34 w 35"/>
                <a:gd name="T19" fmla="*/ 25 h 26"/>
                <a:gd name="T20" fmla="*/ 1 w 35"/>
                <a:gd name="T21" fmla="*/ 25 h 26"/>
                <a:gd name="T22" fmla="*/ 1 w 35"/>
                <a:gd name="T23" fmla="*/ 1 h 26"/>
                <a:gd name="T24" fmla="*/ 34 w 35"/>
                <a:gd name="T25" fmla="*/ 1 h 26"/>
                <a:gd name="T26" fmla="*/ 34 w 35"/>
                <a:gd name="T2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6">
                  <a:moveTo>
                    <a:pt x="35" y="0"/>
                  </a:moveTo>
                  <a:cubicBezTo>
                    <a:pt x="0" y="0"/>
                    <a:pt x="0" y="0"/>
                    <a:pt x="0" y="0"/>
                  </a:cubicBezTo>
                  <a:cubicBezTo>
                    <a:pt x="0" y="0"/>
                    <a:pt x="0" y="0"/>
                    <a:pt x="0" y="1"/>
                  </a:cubicBezTo>
                  <a:cubicBezTo>
                    <a:pt x="0" y="25"/>
                    <a:pt x="0" y="25"/>
                    <a:pt x="0" y="25"/>
                  </a:cubicBezTo>
                  <a:cubicBezTo>
                    <a:pt x="0" y="26"/>
                    <a:pt x="0" y="26"/>
                    <a:pt x="0" y="26"/>
                  </a:cubicBezTo>
                  <a:cubicBezTo>
                    <a:pt x="35" y="26"/>
                    <a:pt x="35" y="26"/>
                    <a:pt x="35" y="26"/>
                  </a:cubicBezTo>
                  <a:cubicBezTo>
                    <a:pt x="35" y="26"/>
                    <a:pt x="35" y="26"/>
                    <a:pt x="35" y="25"/>
                  </a:cubicBezTo>
                  <a:cubicBezTo>
                    <a:pt x="35" y="1"/>
                    <a:pt x="35" y="1"/>
                    <a:pt x="35" y="1"/>
                  </a:cubicBezTo>
                  <a:cubicBezTo>
                    <a:pt x="35" y="0"/>
                    <a:pt x="35" y="0"/>
                    <a:pt x="35" y="0"/>
                  </a:cubicBezTo>
                  <a:close/>
                  <a:moveTo>
                    <a:pt x="34" y="25"/>
                  </a:moveTo>
                  <a:cubicBezTo>
                    <a:pt x="1" y="25"/>
                    <a:pt x="1" y="25"/>
                    <a:pt x="1" y="25"/>
                  </a:cubicBezTo>
                  <a:cubicBezTo>
                    <a:pt x="1" y="1"/>
                    <a:pt x="1" y="1"/>
                    <a:pt x="1" y="1"/>
                  </a:cubicBezTo>
                  <a:cubicBezTo>
                    <a:pt x="34" y="1"/>
                    <a:pt x="34" y="1"/>
                    <a:pt x="34" y="1"/>
                  </a:cubicBezTo>
                  <a:lnTo>
                    <a:pt x="3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89">
              <a:extLst>
                <a:ext uri="{FF2B5EF4-FFF2-40B4-BE49-F238E27FC236}">
                  <a16:creationId xmlns:a16="http://schemas.microsoft.com/office/drawing/2014/main" id="{1F14ECD9-0FCA-878A-BC1C-407AB7FEC9B9}"/>
                </a:ext>
              </a:extLst>
            </p:cNvPr>
            <p:cNvSpPr>
              <a:spLocks noEditPoints="1"/>
            </p:cNvSpPr>
            <p:nvPr userDrawn="1"/>
          </p:nvSpPr>
          <p:spPr bwMode="auto">
            <a:xfrm>
              <a:off x="11804650"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90">
              <a:extLst>
                <a:ext uri="{FF2B5EF4-FFF2-40B4-BE49-F238E27FC236}">
                  <a16:creationId xmlns:a16="http://schemas.microsoft.com/office/drawing/2014/main" id="{E07D0CFC-4604-78A3-501C-0C66D9C4C341}"/>
                </a:ext>
              </a:extLst>
            </p:cNvPr>
            <p:cNvSpPr>
              <a:spLocks noEditPoints="1"/>
            </p:cNvSpPr>
            <p:nvPr userDrawn="1"/>
          </p:nvSpPr>
          <p:spPr bwMode="auto">
            <a:xfrm>
              <a:off x="11542713" y="4568825"/>
              <a:ext cx="20638" cy="133350"/>
            </a:xfrm>
            <a:custGeom>
              <a:avLst/>
              <a:gdLst>
                <a:gd name="T0" fmla="*/ 2 w 3"/>
                <a:gd name="T1" fmla="*/ 19 h 19"/>
                <a:gd name="T2" fmla="*/ 3 w 3"/>
                <a:gd name="T3" fmla="*/ 18 h 19"/>
                <a:gd name="T4" fmla="*/ 3 w 3"/>
                <a:gd name="T5" fmla="*/ 1 h 19"/>
                <a:gd name="T6" fmla="*/ 2 w 3"/>
                <a:gd name="T7" fmla="*/ 0 h 19"/>
                <a:gd name="T8" fmla="*/ 0 w 3"/>
                <a:gd name="T9" fmla="*/ 1 h 19"/>
                <a:gd name="T10" fmla="*/ 0 w 3"/>
                <a:gd name="T11" fmla="*/ 18 h 19"/>
                <a:gd name="T12" fmla="*/ 2 w 3"/>
                <a:gd name="T13" fmla="*/ 19 h 19"/>
                <a:gd name="T14" fmla="*/ 1 w 3"/>
                <a:gd name="T15" fmla="*/ 1 h 19"/>
                <a:gd name="T16" fmla="*/ 2 w 3"/>
                <a:gd name="T17" fmla="*/ 1 h 19"/>
                <a:gd name="T18" fmla="*/ 2 w 3"/>
                <a:gd name="T19" fmla="*/ 1 h 19"/>
                <a:gd name="T20" fmla="*/ 2 w 3"/>
                <a:gd name="T21" fmla="*/ 18 h 19"/>
                <a:gd name="T22" fmla="*/ 1 w 3"/>
                <a:gd name="T23" fmla="*/ 18 h 19"/>
                <a:gd name="T24" fmla="*/ 1 w 3"/>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9">
                  <a:moveTo>
                    <a:pt x="2" y="19"/>
                  </a:moveTo>
                  <a:cubicBezTo>
                    <a:pt x="2" y="19"/>
                    <a:pt x="3" y="19"/>
                    <a:pt x="3" y="18"/>
                  </a:cubicBezTo>
                  <a:cubicBezTo>
                    <a:pt x="3" y="1"/>
                    <a:pt x="3" y="1"/>
                    <a:pt x="3" y="1"/>
                  </a:cubicBezTo>
                  <a:cubicBezTo>
                    <a:pt x="3" y="0"/>
                    <a:pt x="2" y="0"/>
                    <a:pt x="2" y="0"/>
                  </a:cubicBezTo>
                  <a:cubicBezTo>
                    <a:pt x="1" y="0"/>
                    <a:pt x="0" y="0"/>
                    <a:pt x="0" y="1"/>
                  </a:cubicBezTo>
                  <a:cubicBezTo>
                    <a:pt x="0" y="18"/>
                    <a:pt x="0" y="18"/>
                    <a:pt x="0" y="18"/>
                  </a:cubicBezTo>
                  <a:cubicBezTo>
                    <a:pt x="0" y="19"/>
                    <a:pt x="1" y="19"/>
                    <a:pt x="2" y="19"/>
                  </a:cubicBezTo>
                  <a:close/>
                  <a:moveTo>
                    <a:pt x="1" y="1"/>
                  </a:moveTo>
                  <a:cubicBezTo>
                    <a:pt x="1" y="1"/>
                    <a:pt x="1" y="1"/>
                    <a:pt x="2" y="1"/>
                  </a:cubicBezTo>
                  <a:cubicBezTo>
                    <a:pt x="2" y="1"/>
                    <a:pt x="2" y="1"/>
                    <a:pt x="2" y="1"/>
                  </a:cubicBezTo>
                  <a:cubicBezTo>
                    <a:pt x="2" y="18"/>
                    <a:pt x="2" y="18"/>
                    <a:pt x="2" y="18"/>
                  </a:cubicBezTo>
                  <a:cubicBezTo>
                    <a:pt x="2"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91">
              <a:extLst>
                <a:ext uri="{FF2B5EF4-FFF2-40B4-BE49-F238E27FC236}">
                  <a16:creationId xmlns:a16="http://schemas.microsoft.com/office/drawing/2014/main" id="{B47CC823-E0F1-3C8B-45CA-C7397317D11D}"/>
                </a:ext>
              </a:extLst>
            </p:cNvPr>
            <p:cNvSpPr>
              <a:spLocks noEditPoints="1"/>
            </p:cNvSpPr>
            <p:nvPr userDrawn="1"/>
          </p:nvSpPr>
          <p:spPr bwMode="auto">
            <a:xfrm>
              <a:off x="11363325"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2 w 2"/>
                <a:gd name="T15" fmla="*/ 30 h 31"/>
                <a:gd name="T16" fmla="*/ 1 w 2"/>
                <a:gd name="T17" fmla="*/ 30 h 31"/>
                <a:gd name="T18" fmla="*/ 1 w 2"/>
                <a:gd name="T19" fmla="*/ 2 h 31"/>
                <a:gd name="T20" fmla="*/ 1 w 2"/>
                <a:gd name="T21" fmla="*/ 1 h 31"/>
                <a:gd name="T22" fmla="*/ 2 w 2"/>
                <a:gd name="T23" fmla="*/ 2 h 31"/>
                <a:gd name="T24" fmla="*/ 2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2" y="30"/>
                  </a:moveTo>
                  <a:cubicBezTo>
                    <a:pt x="2" y="30"/>
                    <a:pt x="1" y="30"/>
                    <a:pt x="1" y="30"/>
                  </a:cubicBezTo>
                  <a:cubicBezTo>
                    <a:pt x="1" y="2"/>
                    <a:pt x="1" y="2"/>
                    <a:pt x="1" y="2"/>
                  </a:cubicBezTo>
                  <a:cubicBezTo>
                    <a:pt x="1" y="1"/>
                    <a:pt x="1" y="1"/>
                    <a:pt x="1" y="1"/>
                  </a:cubicBezTo>
                  <a:cubicBezTo>
                    <a:pt x="1" y="1"/>
                    <a:pt x="2" y="1"/>
                    <a:pt x="2" y="2"/>
                  </a:cubicBezTo>
                  <a:lnTo>
                    <a:pt x="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92">
              <a:extLst>
                <a:ext uri="{FF2B5EF4-FFF2-40B4-BE49-F238E27FC236}">
                  <a16:creationId xmlns:a16="http://schemas.microsoft.com/office/drawing/2014/main" id="{9512D890-869B-2676-7CA8-19971033F871}"/>
                </a:ext>
              </a:extLst>
            </p:cNvPr>
            <p:cNvSpPr>
              <a:spLocks noEditPoints="1"/>
            </p:cNvSpPr>
            <p:nvPr userDrawn="1"/>
          </p:nvSpPr>
          <p:spPr bwMode="auto">
            <a:xfrm>
              <a:off x="11425238"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8" y="16"/>
                    <a:pt x="9" y="15"/>
                    <a:pt x="9" y="15"/>
                  </a:cubicBezTo>
                  <a:cubicBezTo>
                    <a:pt x="9" y="1"/>
                    <a:pt x="9" y="1"/>
                    <a:pt x="9" y="1"/>
                  </a:cubicBezTo>
                  <a:cubicBezTo>
                    <a:pt x="9" y="0"/>
                    <a:pt x="8" y="0"/>
                    <a:pt x="8" y="0"/>
                  </a:cubicBezTo>
                  <a:cubicBezTo>
                    <a:pt x="1" y="0"/>
                    <a:pt x="1" y="0"/>
                    <a:pt x="1" y="0"/>
                  </a:cubicBezTo>
                  <a:cubicBezTo>
                    <a:pt x="0" y="0"/>
                    <a:pt x="0" y="0"/>
                    <a:pt x="0" y="1"/>
                  </a:cubicBezTo>
                  <a:cubicBezTo>
                    <a:pt x="0" y="15"/>
                    <a:pt x="0" y="15"/>
                    <a:pt x="0" y="15"/>
                  </a:cubicBezTo>
                  <a:cubicBezTo>
                    <a:pt x="0" y="15"/>
                    <a:pt x="0"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93">
              <a:extLst>
                <a:ext uri="{FF2B5EF4-FFF2-40B4-BE49-F238E27FC236}">
                  <a16:creationId xmlns:a16="http://schemas.microsoft.com/office/drawing/2014/main" id="{29A08EA3-3BDB-4B59-A506-C915C3947C98}"/>
                </a:ext>
              </a:extLst>
            </p:cNvPr>
            <p:cNvSpPr>
              <a:spLocks noEditPoints="1"/>
            </p:cNvSpPr>
            <p:nvPr userDrawn="1"/>
          </p:nvSpPr>
          <p:spPr bwMode="auto">
            <a:xfrm>
              <a:off x="11695113"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94">
              <a:extLst>
                <a:ext uri="{FF2B5EF4-FFF2-40B4-BE49-F238E27FC236}">
                  <a16:creationId xmlns:a16="http://schemas.microsoft.com/office/drawing/2014/main" id="{554ECCAF-91E9-7504-82F9-E2BCADC1AE5F}"/>
                </a:ext>
              </a:extLst>
            </p:cNvPr>
            <p:cNvSpPr>
              <a:spLocks noEditPoints="1"/>
            </p:cNvSpPr>
            <p:nvPr userDrawn="1"/>
          </p:nvSpPr>
          <p:spPr bwMode="auto">
            <a:xfrm>
              <a:off x="11583988"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95">
              <a:extLst>
                <a:ext uri="{FF2B5EF4-FFF2-40B4-BE49-F238E27FC236}">
                  <a16:creationId xmlns:a16="http://schemas.microsoft.com/office/drawing/2014/main" id="{D555E6D4-C182-DC16-81D3-28E86D52B94E}"/>
                </a:ext>
              </a:extLst>
            </p:cNvPr>
            <p:cNvSpPr>
              <a:spLocks noEditPoints="1"/>
            </p:cNvSpPr>
            <p:nvPr userDrawn="1"/>
          </p:nvSpPr>
          <p:spPr bwMode="auto">
            <a:xfrm>
              <a:off x="11472863"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96">
              <a:extLst>
                <a:ext uri="{FF2B5EF4-FFF2-40B4-BE49-F238E27FC236}">
                  <a16:creationId xmlns:a16="http://schemas.microsoft.com/office/drawing/2014/main" id="{001CDF49-2F12-A6B0-869B-BC92E194479C}"/>
                </a:ext>
              </a:extLst>
            </p:cNvPr>
            <p:cNvSpPr>
              <a:spLocks noEditPoints="1"/>
            </p:cNvSpPr>
            <p:nvPr userDrawn="1"/>
          </p:nvSpPr>
          <p:spPr bwMode="auto">
            <a:xfrm>
              <a:off x="11064875" y="4799013"/>
              <a:ext cx="560388" cy="22225"/>
            </a:xfrm>
            <a:custGeom>
              <a:avLst/>
              <a:gdLst>
                <a:gd name="T0" fmla="*/ 80 w 81"/>
                <a:gd name="T1" fmla="*/ 0 h 3"/>
                <a:gd name="T2" fmla="*/ 1 w 81"/>
                <a:gd name="T3" fmla="*/ 0 h 3"/>
                <a:gd name="T4" fmla="*/ 0 w 81"/>
                <a:gd name="T5" fmla="*/ 0 h 3"/>
                <a:gd name="T6" fmla="*/ 0 w 81"/>
                <a:gd name="T7" fmla="*/ 3 h 3"/>
                <a:gd name="T8" fmla="*/ 1 w 81"/>
                <a:gd name="T9" fmla="*/ 3 h 3"/>
                <a:gd name="T10" fmla="*/ 80 w 81"/>
                <a:gd name="T11" fmla="*/ 3 h 3"/>
                <a:gd name="T12" fmla="*/ 81 w 81"/>
                <a:gd name="T13" fmla="*/ 3 h 3"/>
                <a:gd name="T14" fmla="*/ 81 w 81"/>
                <a:gd name="T15" fmla="*/ 0 h 3"/>
                <a:gd name="T16" fmla="*/ 80 w 81"/>
                <a:gd name="T17" fmla="*/ 0 h 3"/>
                <a:gd name="T18" fmla="*/ 80 w 81"/>
                <a:gd name="T19" fmla="*/ 2 h 3"/>
                <a:gd name="T20" fmla="*/ 1 w 81"/>
                <a:gd name="T21" fmla="*/ 2 h 3"/>
                <a:gd name="T22" fmla="*/ 1 w 81"/>
                <a:gd name="T23" fmla="*/ 1 h 3"/>
                <a:gd name="T24" fmla="*/ 80 w 81"/>
                <a:gd name="T25" fmla="*/ 1 h 3"/>
                <a:gd name="T26" fmla="*/ 80 w 81"/>
                <a:gd name="T2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3">
                  <a:moveTo>
                    <a:pt x="80" y="0"/>
                  </a:moveTo>
                  <a:cubicBezTo>
                    <a:pt x="1" y="0"/>
                    <a:pt x="1" y="0"/>
                    <a:pt x="1" y="0"/>
                  </a:cubicBezTo>
                  <a:cubicBezTo>
                    <a:pt x="0" y="0"/>
                    <a:pt x="0" y="0"/>
                    <a:pt x="0" y="0"/>
                  </a:cubicBezTo>
                  <a:cubicBezTo>
                    <a:pt x="0" y="3"/>
                    <a:pt x="0" y="3"/>
                    <a:pt x="0" y="3"/>
                  </a:cubicBezTo>
                  <a:cubicBezTo>
                    <a:pt x="0" y="3"/>
                    <a:pt x="0" y="3"/>
                    <a:pt x="1" y="3"/>
                  </a:cubicBezTo>
                  <a:cubicBezTo>
                    <a:pt x="80" y="3"/>
                    <a:pt x="80" y="3"/>
                    <a:pt x="80" y="3"/>
                  </a:cubicBezTo>
                  <a:cubicBezTo>
                    <a:pt x="81" y="3"/>
                    <a:pt x="81" y="3"/>
                    <a:pt x="81" y="3"/>
                  </a:cubicBezTo>
                  <a:cubicBezTo>
                    <a:pt x="81" y="0"/>
                    <a:pt x="81" y="0"/>
                    <a:pt x="81" y="0"/>
                  </a:cubicBezTo>
                  <a:cubicBezTo>
                    <a:pt x="81" y="0"/>
                    <a:pt x="81" y="0"/>
                    <a:pt x="80" y="0"/>
                  </a:cubicBezTo>
                  <a:close/>
                  <a:moveTo>
                    <a:pt x="80" y="2"/>
                  </a:moveTo>
                  <a:cubicBezTo>
                    <a:pt x="1" y="2"/>
                    <a:pt x="1" y="2"/>
                    <a:pt x="1" y="2"/>
                  </a:cubicBezTo>
                  <a:cubicBezTo>
                    <a:pt x="1" y="1"/>
                    <a:pt x="1" y="1"/>
                    <a:pt x="1" y="1"/>
                  </a:cubicBezTo>
                  <a:cubicBezTo>
                    <a:pt x="80" y="1"/>
                    <a:pt x="80" y="1"/>
                    <a:pt x="80" y="1"/>
                  </a:cubicBezTo>
                  <a:lnTo>
                    <a:pt x="8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97">
              <a:extLst>
                <a:ext uri="{FF2B5EF4-FFF2-40B4-BE49-F238E27FC236}">
                  <a16:creationId xmlns:a16="http://schemas.microsoft.com/office/drawing/2014/main" id="{A8C3936B-6AF2-8B0E-3E19-D0D45F71C3F3}"/>
                </a:ext>
              </a:extLst>
            </p:cNvPr>
            <p:cNvSpPr>
              <a:spLocks noEditPoints="1"/>
            </p:cNvSpPr>
            <p:nvPr userDrawn="1"/>
          </p:nvSpPr>
          <p:spPr bwMode="auto">
            <a:xfrm>
              <a:off x="11639550" y="4568825"/>
              <a:ext cx="12700" cy="133350"/>
            </a:xfrm>
            <a:custGeom>
              <a:avLst/>
              <a:gdLst>
                <a:gd name="T0" fmla="*/ 1 w 2"/>
                <a:gd name="T1" fmla="*/ 0 h 19"/>
                <a:gd name="T2" fmla="*/ 0 w 2"/>
                <a:gd name="T3" fmla="*/ 1 h 19"/>
                <a:gd name="T4" fmla="*/ 0 w 2"/>
                <a:gd name="T5" fmla="*/ 18 h 19"/>
                <a:gd name="T6" fmla="*/ 1 w 2"/>
                <a:gd name="T7" fmla="*/ 19 h 19"/>
                <a:gd name="T8" fmla="*/ 2 w 2"/>
                <a:gd name="T9" fmla="*/ 18 h 19"/>
                <a:gd name="T10" fmla="*/ 2 w 2"/>
                <a:gd name="T11" fmla="*/ 1 h 19"/>
                <a:gd name="T12" fmla="*/ 1 w 2"/>
                <a:gd name="T13" fmla="*/ 0 h 19"/>
                <a:gd name="T14" fmla="*/ 1 w 2"/>
                <a:gd name="T15" fmla="*/ 18 h 19"/>
                <a:gd name="T16" fmla="*/ 1 w 2"/>
                <a:gd name="T17" fmla="*/ 18 h 19"/>
                <a:gd name="T18" fmla="*/ 1 w 2"/>
                <a:gd name="T19" fmla="*/ 1 h 19"/>
                <a:gd name="T20" fmla="*/ 1 w 2"/>
                <a:gd name="T21" fmla="*/ 1 h 19"/>
                <a:gd name="T22" fmla="*/ 1 w 2"/>
                <a:gd name="T23" fmla="*/ 1 h 19"/>
                <a:gd name="T24" fmla="*/ 1 w 2"/>
                <a:gd name="T25"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0"/>
                  </a:moveTo>
                  <a:cubicBezTo>
                    <a:pt x="1" y="0"/>
                    <a:pt x="0" y="0"/>
                    <a:pt x="0" y="1"/>
                  </a:cubicBezTo>
                  <a:cubicBezTo>
                    <a:pt x="0" y="18"/>
                    <a:pt x="0" y="18"/>
                    <a:pt x="0" y="18"/>
                  </a:cubicBezTo>
                  <a:cubicBezTo>
                    <a:pt x="0" y="19"/>
                    <a:pt x="1" y="19"/>
                    <a:pt x="1" y="19"/>
                  </a:cubicBezTo>
                  <a:cubicBezTo>
                    <a:pt x="2" y="19"/>
                    <a:pt x="2" y="19"/>
                    <a:pt x="2" y="18"/>
                  </a:cubicBezTo>
                  <a:cubicBezTo>
                    <a:pt x="2" y="1"/>
                    <a:pt x="2" y="1"/>
                    <a:pt x="2" y="1"/>
                  </a:cubicBezTo>
                  <a:cubicBezTo>
                    <a:pt x="2" y="0"/>
                    <a:pt x="2" y="0"/>
                    <a:pt x="1" y="0"/>
                  </a:cubicBezTo>
                  <a:close/>
                  <a:moveTo>
                    <a:pt x="1" y="18"/>
                  </a:moveTo>
                  <a:cubicBezTo>
                    <a:pt x="1" y="18"/>
                    <a:pt x="1" y="18"/>
                    <a:pt x="1" y="18"/>
                  </a:cubicBezTo>
                  <a:cubicBezTo>
                    <a:pt x="1" y="1"/>
                    <a:pt x="1" y="1"/>
                    <a:pt x="1" y="1"/>
                  </a:cubicBezTo>
                  <a:cubicBezTo>
                    <a:pt x="1" y="1"/>
                    <a:pt x="1" y="1"/>
                    <a:pt x="1" y="1"/>
                  </a:cubicBezTo>
                  <a:cubicBezTo>
                    <a:pt x="1" y="1"/>
                    <a:pt x="1" y="1"/>
                    <a:pt x="1" y="1"/>
                  </a:cubicBezTo>
                  <a:lnTo>
                    <a:pt x="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98">
              <a:extLst>
                <a:ext uri="{FF2B5EF4-FFF2-40B4-BE49-F238E27FC236}">
                  <a16:creationId xmlns:a16="http://schemas.microsoft.com/office/drawing/2014/main" id="{1902CCBE-320B-222F-871C-462B17283731}"/>
                </a:ext>
              </a:extLst>
            </p:cNvPr>
            <p:cNvSpPr>
              <a:spLocks noEditPoints="1"/>
            </p:cNvSpPr>
            <p:nvPr userDrawn="1"/>
          </p:nvSpPr>
          <p:spPr bwMode="auto">
            <a:xfrm>
              <a:off x="11064875" y="4743450"/>
              <a:ext cx="484188" cy="28575"/>
            </a:xfrm>
            <a:custGeom>
              <a:avLst/>
              <a:gdLst>
                <a:gd name="T0" fmla="*/ 1 w 70"/>
                <a:gd name="T1" fmla="*/ 4 h 4"/>
                <a:gd name="T2" fmla="*/ 70 w 70"/>
                <a:gd name="T3" fmla="*/ 4 h 4"/>
                <a:gd name="T4" fmla="*/ 70 w 70"/>
                <a:gd name="T5" fmla="*/ 4 h 4"/>
                <a:gd name="T6" fmla="*/ 70 w 70"/>
                <a:gd name="T7" fmla="*/ 1 h 4"/>
                <a:gd name="T8" fmla="*/ 70 w 70"/>
                <a:gd name="T9" fmla="*/ 0 h 4"/>
                <a:gd name="T10" fmla="*/ 1 w 70"/>
                <a:gd name="T11" fmla="*/ 0 h 4"/>
                <a:gd name="T12" fmla="*/ 0 w 70"/>
                <a:gd name="T13" fmla="*/ 1 h 4"/>
                <a:gd name="T14" fmla="*/ 0 w 70"/>
                <a:gd name="T15" fmla="*/ 4 h 4"/>
                <a:gd name="T16" fmla="*/ 1 w 70"/>
                <a:gd name="T17" fmla="*/ 4 h 4"/>
                <a:gd name="T18" fmla="*/ 1 w 70"/>
                <a:gd name="T19" fmla="*/ 1 h 4"/>
                <a:gd name="T20" fmla="*/ 69 w 70"/>
                <a:gd name="T21" fmla="*/ 1 h 4"/>
                <a:gd name="T22" fmla="*/ 69 w 70"/>
                <a:gd name="T23" fmla="*/ 3 h 4"/>
                <a:gd name="T24" fmla="*/ 1 w 70"/>
                <a:gd name="T25" fmla="*/ 3 h 4"/>
                <a:gd name="T26" fmla="*/ 1 w 70"/>
                <a:gd name="T2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
                  <a:moveTo>
                    <a:pt x="1" y="4"/>
                  </a:moveTo>
                  <a:cubicBezTo>
                    <a:pt x="70" y="4"/>
                    <a:pt x="70" y="4"/>
                    <a:pt x="70" y="4"/>
                  </a:cubicBezTo>
                  <a:cubicBezTo>
                    <a:pt x="70" y="4"/>
                    <a:pt x="70" y="4"/>
                    <a:pt x="70" y="4"/>
                  </a:cubicBezTo>
                  <a:cubicBezTo>
                    <a:pt x="70" y="1"/>
                    <a:pt x="70" y="1"/>
                    <a:pt x="70" y="1"/>
                  </a:cubicBezTo>
                  <a:cubicBezTo>
                    <a:pt x="70" y="1"/>
                    <a:pt x="70" y="0"/>
                    <a:pt x="70" y="0"/>
                  </a:cubicBezTo>
                  <a:cubicBezTo>
                    <a:pt x="1" y="0"/>
                    <a:pt x="1" y="0"/>
                    <a:pt x="1" y="0"/>
                  </a:cubicBezTo>
                  <a:cubicBezTo>
                    <a:pt x="0" y="0"/>
                    <a:pt x="0" y="1"/>
                    <a:pt x="0" y="1"/>
                  </a:cubicBezTo>
                  <a:cubicBezTo>
                    <a:pt x="0" y="4"/>
                    <a:pt x="0" y="4"/>
                    <a:pt x="0" y="4"/>
                  </a:cubicBezTo>
                  <a:cubicBezTo>
                    <a:pt x="0" y="4"/>
                    <a:pt x="0" y="4"/>
                    <a:pt x="1" y="4"/>
                  </a:cubicBezTo>
                  <a:close/>
                  <a:moveTo>
                    <a:pt x="1" y="1"/>
                  </a:moveTo>
                  <a:cubicBezTo>
                    <a:pt x="69" y="1"/>
                    <a:pt x="69" y="1"/>
                    <a:pt x="69" y="1"/>
                  </a:cubicBezTo>
                  <a:cubicBezTo>
                    <a:pt x="69" y="3"/>
                    <a:pt x="69" y="3"/>
                    <a:pt x="69" y="3"/>
                  </a:cubicBezTo>
                  <a:cubicBezTo>
                    <a:pt x="1" y="3"/>
                    <a:pt x="1" y="3"/>
                    <a:pt x="1" y="3"/>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99">
              <a:extLst>
                <a:ext uri="{FF2B5EF4-FFF2-40B4-BE49-F238E27FC236}">
                  <a16:creationId xmlns:a16="http://schemas.microsoft.com/office/drawing/2014/main" id="{58BF7B2B-0AAB-B2F8-3596-7D489FF9ECB7}"/>
                </a:ext>
              </a:extLst>
            </p:cNvPr>
            <p:cNvSpPr>
              <a:spLocks noEditPoints="1"/>
            </p:cNvSpPr>
            <p:nvPr userDrawn="1"/>
          </p:nvSpPr>
          <p:spPr bwMode="auto">
            <a:xfrm>
              <a:off x="12026900" y="4275138"/>
              <a:ext cx="12700"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300">
              <a:extLst>
                <a:ext uri="{FF2B5EF4-FFF2-40B4-BE49-F238E27FC236}">
                  <a16:creationId xmlns:a16="http://schemas.microsoft.com/office/drawing/2014/main" id="{04232320-71B8-0ABB-A98E-5600D5C32DCE}"/>
                </a:ext>
              </a:extLst>
            </p:cNvPr>
            <p:cNvSpPr>
              <a:spLocks noEditPoints="1"/>
            </p:cNvSpPr>
            <p:nvPr userDrawn="1"/>
          </p:nvSpPr>
          <p:spPr bwMode="auto">
            <a:xfrm>
              <a:off x="11293475"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9" y="16"/>
                    <a:pt x="9" y="15"/>
                    <a:pt x="9" y="15"/>
                  </a:cubicBezTo>
                  <a:cubicBezTo>
                    <a:pt x="9" y="1"/>
                    <a:pt x="9" y="1"/>
                    <a:pt x="9" y="1"/>
                  </a:cubicBezTo>
                  <a:cubicBezTo>
                    <a:pt x="9" y="0"/>
                    <a:pt x="9" y="0"/>
                    <a:pt x="8" y="0"/>
                  </a:cubicBezTo>
                  <a:cubicBezTo>
                    <a:pt x="1" y="0"/>
                    <a:pt x="1" y="0"/>
                    <a:pt x="1" y="0"/>
                  </a:cubicBezTo>
                  <a:cubicBezTo>
                    <a:pt x="1" y="0"/>
                    <a:pt x="0" y="0"/>
                    <a:pt x="0" y="1"/>
                  </a:cubicBezTo>
                  <a:cubicBezTo>
                    <a:pt x="0" y="15"/>
                    <a:pt x="0" y="15"/>
                    <a:pt x="0" y="15"/>
                  </a:cubicBezTo>
                  <a:cubicBezTo>
                    <a:pt x="0" y="15"/>
                    <a:pt x="1"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301">
              <a:extLst>
                <a:ext uri="{FF2B5EF4-FFF2-40B4-BE49-F238E27FC236}">
                  <a16:creationId xmlns:a16="http://schemas.microsoft.com/office/drawing/2014/main" id="{91F005B5-2408-00EC-D76C-FAADB6CC4E0A}"/>
                </a:ext>
              </a:extLst>
            </p:cNvPr>
            <p:cNvSpPr>
              <a:spLocks noEditPoints="1"/>
            </p:cNvSpPr>
            <p:nvPr userDrawn="1"/>
          </p:nvSpPr>
          <p:spPr bwMode="auto">
            <a:xfrm>
              <a:off x="11363325" y="4589463"/>
              <a:ext cx="53975" cy="112713"/>
            </a:xfrm>
            <a:custGeom>
              <a:avLst/>
              <a:gdLst>
                <a:gd name="T0" fmla="*/ 0 w 8"/>
                <a:gd name="T1" fmla="*/ 16 h 16"/>
                <a:gd name="T2" fmla="*/ 8 w 8"/>
                <a:gd name="T3" fmla="*/ 16 h 16"/>
                <a:gd name="T4" fmla="*/ 8 w 8"/>
                <a:gd name="T5" fmla="*/ 15 h 16"/>
                <a:gd name="T6" fmla="*/ 8 w 8"/>
                <a:gd name="T7" fmla="*/ 1 h 16"/>
                <a:gd name="T8" fmla="*/ 8 w 8"/>
                <a:gd name="T9" fmla="*/ 0 h 16"/>
                <a:gd name="T10" fmla="*/ 0 w 8"/>
                <a:gd name="T11" fmla="*/ 0 h 16"/>
                <a:gd name="T12" fmla="*/ 0 w 8"/>
                <a:gd name="T13" fmla="*/ 1 h 16"/>
                <a:gd name="T14" fmla="*/ 0 w 8"/>
                <a:gd name="T15" fmla="*/ 15 h 16"/>
                <a:gd name="T16" fmla="*/ 0 w 8"/>
                <a:gd name="T17" fmla="*/ 16 h 16"/>
                <a:gd name="T18" fmla="*/ 1 w 8"/>
                <a:gd name="T19" fmla="*/ 1 h 16"/>
                <a:gd name="T20" fmla="*/ 7 w 8"/>
                <a:gd name="T21" fmla="*/ 1 h 16"/>
                <a:gd name="T22" fmla="*/ 7 w 8"/>
                <a:gd name="T23" fmla="*/ 15 h 16"/>
                <a:gd name="T24" fmla="*/ 1 w 8"/>
                <a:gd name="T25" fmla="*/ 15 h 16"/>
                <a:gd name="T26" fmla="*/ 1 w 8"/>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6">
                  <a:moveTo>
                    <a:pt x="0" y="16"/>
                  </a:moveTo>
                  <a:cubicBezTo>
                    <a:pt x="8" y="16"/>
                    <a:pt x="8" y="16"/>
                    <a:pt x="8" y="16"/>
                  </a:cubicBezTo>
                  <a:cubicBezTo>
                    <a:pt x="8" y="16"/>
                    <a:pt x="8" y="15"/>
                    <a:pt x="8" y="15"/>
                  </a:cubicBezTo>
                  <a:cubicBezTo>
                    <a:pt x="8" y="1"/>
                    <a:pt x="8" y="1"/>
                    <a:pt x="8" y="1"/>
                  </a:cubicBezTo>
                  <a:cubicBezTo>
                    <a:pt x="8" y="0"/>
                    <a:pt x="8" y="0"/>
                    <a:pt x="8" y="0"/>
                  </a:cubicBezTo>
                  <a:cubicBezTo>
                    <a:pt x="0" y="0"/>
                    <a:pt x="0" y="0"/>
                    <a:pt x="0" y="0"/>
                  </a:cubicBezTo>
                  <a:cubicBezTo>
                    <a:pt x="0" y="0"/>
                    <a:pt x="0" y="0"/>
                    <a:pt x="0" y="1"/>
                  </a:cubicBezTo>
                  <a:cubicBezTo>
                    <a:pt x="0" y="15"/>
                    <a:pt x="0" y="15"/>
                    <a:pt x="0" y="15"/>
                  </a:cubicBezTo>
                  <a:cubicBezTo>
                    <a:pt x="0" y="15"/>
                    <a:pt x="0" y="16"/>
                    <a:pt x="0" y="16"/>
                  </a:cubicBezTo>
                  <a:close/>
                  <a:moveTo>
                    <a:pt x="1" y="1"/>
                  </a:moveTo>
                  <a:cubicBezTo>
                    <a:pt x="7" y="1"/>
                    <a:pt x="7" y="1"/>
                    <a:pt x="7" y="1"/>
                  </a:cubicBezTo>
                  <a:cubicBezTo>
                    <a:pt x="7" y="15"/>
                    <a:pt x="7" y="15"/>
                    <a:pt x="7"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302">
              <a:extLst>
                <a:ext uri="{FF2B5EF4-FFF2-40B4-BE49-F238E27FC236}">
                  <a16:creationId xmlns:a16="http://schemas.microsoft.com/office/drawing/2014/main" id="{BCE2855F-3E3C-ACDB-6B2E-9A9022FAFB0F}"/>
                </a:ext>
              </a:extLst>
            </p:cNvPr>
            <p:cNvSpPr>
              <a:spLocks noEditPoints="1"/>
            </p:cNvSpPr>
            <p:nvPr userDrawn="1"/>
          </p:nvSpPr>
          <p:spPr bwMode="auto">
            <a:xfrm>
              <a:off x="11120438"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1 w 2"/>
                <a:gd name="T15" fmla="*/ 1 h 19"/>
                <a:gd name="T16" fmla="*/ 1 w 2"/>
                <a:gd name="T17" fmla="*/ 1 h 19"/>
                <a:gd name="T18" fmla="*/ 1 w 2"/>
                <a:gd name="T19" fmla="*/ 1 h 19"/>
                <a:gd name="T20" fmla="*/ 1 w 2"/>
                <a:gd name="T21" fmla="*/ 18 h 19"/>
                <a:gd name="T22" fmla="*/ 1 w 2"/>
                <a:gd name="T23" fmla="*/ 18 h 19"/>
                <a:gd name="T24" fmla="*/ 1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1" y="1"/>
                  </a:moveTo>
                  <a:cubicBezTo>
                    <a:pt x="1" y="1"/>
                    <a:pt x="1" y="1"/>
                    <a:pt x="1" y="1"/>
                  </a:cubicBezTo>
                  <a:cubicBezTo>
                    <a:pt x="1" y="1"/>
                    <a:pt x="1" y="1"/>
                    <a:pt x="1" y="1"/>
                  </a:cubicBezTo>
                  <a:cubicBezTo>
                    <a:pt x="1" y="18"/>
                    <a:pt x="1" y="18"/>
                    <a:pt x="1" y="18"/>
                  </a:cubicBezTo>
                  <a:cubicBezTo>
                    <a:pt x="1"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303">
              <a:extLst>
                <a:ext uri="{FF2B5EF4-FFF2-40B4-BE49-F238E27FC236}">
                  <a16:creationId xmlns:a16="http://schemas.microsoft.com/office/drawing/2014/main" id="{ECED8CC9-7026-F568-AF95-E0D3D425F9C5}"/>
                </a:ext>
              </a:extLst>
            </p:cNvPr>
            <p:cNvSpPr>
              <a:spLocks noEditPoints="1"/>
            </p:cNvSpPr>
            <p:nvPr userDrawn="1"/>
          </p:nvSpPr>
          <p:spPr bwMode="auto">
            <a:xfrm>
              <a:off x="11217275"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0 w 2"/>
                <a:gd name="T15" fmla="*/ 1 h 19"/>
                <a:gd name="T16" fmla="*/ 1 w 2"/>
                <a:gd name="T17" fmla="*/ 1 h 19"/>
                <a:gd name="T18" fmla="*/ 1 w 2"/>
                <a:gd name="T19" fmla="*/ 1 h 19"/>
                <a:gd name="T20" fmla="*/ 1 w 2"/>
                <a:gd name="T21" fmla="*/ 18 h 19"/>
                <a:gd name="T22" fmla="*/ 0 w 2"/>
                <a:gd name="T23" fmla="*/ 18 h 19"/>
                <a:gd name="T24" fmla="*/ 0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0" y="1"/>
                  </a:moveTo>
                  <a:cubicBezTo>
                    <a:pt x="0" y="1"/>
                    <a:pt x="1" y="1"/>
                    <a:pt x="1" y="1"/>
                  </a:cubicBezTo>
                  <a:cubicBezTo>
                    <a:pt x="1" y="1"/>
                    <a:pt x="1" y="1"/>
                    <a:pt x="1" y="1"/>
                  </a:cubicBezTo>
                  <a:cubicBezTo>
                    <a:pt x="1" y="18"/>
                    <a:pt x="1" y="18"/>
                    <a:pt x="1" y="18"/>
                  </a:cubicBezTo>
                  <a:cubicBezTo>
                    <a:pt x="1" y="18"/>
                    <a:pt x="0" y="18"/>
                    <a:pt x="0" y="18"/>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304">
              <a:extLst>
                <a:ext uri="{FF2B5EF4-FFF2-40B4-BE49-F238E27FC236}">
                  <a16:creationId xmlns:a16="http://schemas.microsoft.com/office/drawing/2014/main" id="{CDFFB4E4-5BC2-F858-10BB-7BB1CEAE841B}"/>
                </a:ext>
              </a:extLst>
            </p:cNvPr>
            <p:cNvSpPr>
              <a:spLocks noEditPoints="1"/>
            </p:cNvSpPr>
            <p:nvPr userDrawn="1"/>
          </p:nvSpPr>
          <p:spPr bwMode="auto">
            <a:xfrm>
              <a:off x="12012613" y="4729163"/>
              <a:ext cx="26988" cy="34925"/>
            </a:xfrm>
            <a:custGeom>
              <a:avLst/>
              <a:gdLst>
                <a:gd name="T0" fmla="*/ 2 w 4"/>
                <a:gd name="T1" fmla="*/ 5 h 5"/>
                <a:gd name="T2" fmla="*/ 3 w 4"/>
                <a:gd name="T3" fmla="*/ 4 h 5"/>
                <a:gd name="T4" fmla="*/ 3 w 4"/>
                <a:gd name="T5" fmla="*/ 0 h 5"/>
                <a:gd name="T6" fmla="*/ 1 w 4"/>
                <a:gd name="T7" fmla="*/ 0 h 5"/>
                <a:gd name="T8" fmla="*/ 0 w 4"/>
                <a:gd name="T9" fmla="*/ 3 h 5"/>
                <a:gd name="T10" fmla="*/ 2 w 4"/>
                <a:gd name="T11" fmla="*/ 5 h 5"/>
                <a:gd name="T12" fmla="*/ 2 w 4"/>
                <a:gd name="T13" fmla="*/ 5 h 5"/>
                <a:gd name="T14" fmla="*/ 1 w 4"/>
                <a:gd name="T15" fmla="*/ 2 h 5"/>
                <a:gd name="T16" fmla="*/ 2 w 4"/>
                <a:gd name="T17" fmla="*/ 1 h 5"/>
                <a:gd name="T18" fmla="*/ 2 w 4"/>
                <a:gd name="T19" fmla="*/ 1 h 5"/>
                <a:gd name="T20" fmla="*/ 2 w 4"/>
                <a:gd name="T21" fmla="*/ 3 h 5"/>
                <a:gd name="T22" fmla="*/ 2 w 4"/>
                <a:gd name="T23" fmla="*/ 4 h 5"/>
                <a:gd name="T24" fmla="*/ 1 w 4"/>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5"/>
                  </a:moveTo>
                  <a:cubicBezTo>
                    <a:pt x="2" y="5"/>
                    <a:pt x="3" y="4"/>
                    <a:pt x="3" y="4"/>
                  </a:cubicBezTo>
                  <a:cubicBezTo>
                    <a:pt x="4" y="3"/>
                    <a:pt x="4" y="1"/>
                    <a:pt x="3" y="0"/>
                  </a:cubicBezTo>
                  <a:cubicBezTo>
                    <a:pt x="3" y="0"/>
                    <a:pt x="2" y="0"/>
                    <a:pt x="1" y="0"/>
                  </a:cubicBezTo>
                  <a:cubicBezTo>
                    <a:pt x="0" y="0"/>
                    <a:pt x="0" y="1"/>
                    <a:pt x="0" y="3"/>
                  </a:cubicBezTo>
                  <a:cubicBezTo>
                    <a:pt x="0" y="4"/>
                    <a:pt x="1" y="5"/>
                    <a:pt x="2" y="5"/>
                  </a:cubicBezTo>
                  <a:cubicBezTo>
                    <a:pt x="2" y="5"/>
                    <a:pt x="2" y="5"/>
                    <a:pt x="2" y="5"/>
                  </a:cubicBezTo>
                  <a:close/>
                  <a:moveTo>
                    <a:pt x="1" y="2"/>
                  </a:moveTo>
                  <a:cubicBezTo>
                    <a:pt x="1" y="2"/>
                    <a:pt x="1" y="1"/>
                    <a:pt x="2" y="1"/>
                  </a:cubicBezTo>
                  <a:cubicBezTo>
                    <a:pt x="2" y="1"/>
                    <a:pt x="2" y="1"/>
                    <a:pt x="2" y="1"/>
                  </a:cubicBezTo>
                  <a:cubicBezTo>
                    <a:pt x="3" y="2"/>
                    <a:pt x="3" y="3"/>
                    <a:pt x="2" y="3"/>
                  </a:cubicBezTo>
                  <a:cubicBezTo>
                    <a:pt x="2" y="4"/>
                    <a:pt x="2" y="4"/>
                    <a:pt x="2" y="4"/>
                  </a:cubicBezTo>
                  <a:cubicBezTo>
                    <a:pt x="1" y="4"/>
                    <a:pt x="1" y="3"/>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305">
              <a:extLst>
                <a:ext uri="{FF2B5EF4-FFF2-40B4-BE49-F238E27FC236}">
                  <a16:creationId xmlns:a16="http://schemas.microsoft.com/office/drawing/2014/main" id="{457B7E91-F005-A7AF-8485-639BBCB2AFFF}"/>
                </a:ext>
              </a:extLst>
            </p:cNvPr>
            <p:cNvSpPr>
              <a:spLocks noEditPoints="1"/>
            </p:cNvSpPr>
            <p:nvPr userDrawn="1"/>
          </p:nvSpPr>
          <p:spPr bwMode="auto">
            <a:xfrm>
              <a:off x="11936413" y="4743450"/>
              <a:ext cx="20638" cy="34925"/>
            </a:xfrm>
            <a:custGeom>
              <a:avLst/>
              <a:gdLst>
                <a:gd name="T0" fmla="*/ 2 w 3"/>
                <a:gd name="T1" fmla="*/ 5 h 5"/>
                <a:gd name="T2" fmla="*/ 3 w 3"/>
                <a:gd name="T3" fmla="*/ 4 h 5"/>
                <a:gd name="T4" fmla="*/ 3 w 3"/>
                <a:gd name="T5" fmla="*/ 4 h 5"/>
                <a:gd name="T6" fmla="*/ 3 w 3"/>
                <a:gd name="T7" fmla="*/ 3 h 5"/>
                <a:gd name="T8" fmla="*/ 3 w 3"/>
                <a:gd name="T9" fmla="*/ 1 h 5"/>
                <a:gd name="T10" fmla="*/ 2 w 3"/>
                <a:gd name="T11" fmla="*/ 0 h 5"/>
                <a:gd name="T12" fmla="*/ 2 w 3"/>
                <a:gd name="T13" fmla="*/ 0 h 5"/>
                <a:gd name="T14" fmla="*/ 0 w 3"/>
                <a:gd name="T15" fmla="*/ 1 h 5"/>
                <a:gd name="T16" fmla="*/ 0 w 3"/>
                <a:gd name="T17" fmla="*/ 4 h 5"/>
                <a:gd name="T18" fmla="*/ 2 w 3"/>
                <a:gd name="T19" fmla="*/ 5 h 5"/>
                <a:gd name="T20" fmla="*/ 2 w 3"/>
                <a:gd name="T21" fmla="*/ 5 h 5"/>
                <a:gd name="T22" fmla="*/ 1 w 3"/>
                <a:gd name="T23" fmla="*/ 1 h 5"/>
                <a:gd name="T24" fmla="*/ 2 w 3"/>
                <a:gd name="T25" fmla="*/ 1 h 5"/>
                <a:gd name="T26" fmla="*/ 2 w 3"/>
                <a:gd name="T27" fmla="*/ 1 h 5"/>
                <a:gd name="T28" fmla="*/ 2 w 3"/>
                <a:gd name="T29" fmla="*/ 1 h 5"/>
                <a:gd name="T30" fmla="*/ 2 w 3"/>
                <a:gd name="T31" fmla="*/ 2 h 5"/>
                <a:gd name="T32" fmla="*/ 2 w 3"/>
                <a:gd name="T33" fmla="*/ 4 h 5"/>
                <a:gd name="T34" fmla="*/ 2 w 3"/>
                <a:gd name="T35" fmla="*/ 4 h 5"/>
                <a:gd name="T36" fmla="*/ 1 w 3"/>
                <a:gd name="T37" fmla="*/ 4 h 5"/>
                <a:gd name="T38" fmla="*/ 1 w 3"/>
                <a:gd name="T3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5">
                  <a:moveTo>
                    <a:pt x="2" y="5"/>
                  </a:moveTo>
                  <a:cubicBezTo>
                    <a:pt x="2" y="5"/>
                    <a:pt x="3" y="4"/>
                    <a:pt x="3" y="4"/>
                  </a:cubicBezTo>
                  <a:cubicBezTo>
                    <a:pt x="3" y="4"/>
                    <a:pt x="3" y="4"/>
                    <a:pt x="3" y="4"/>
                  </a:cubicBezTo>
                  <a:cubicBezTo>
                    <a:pt x="3" y="3"/>
                    <a:pt x="3" y="3"/>
                    <a:pt x="3" y="3"/>
                  </a:cubicBezTo>
                  <a:cubicBezTo>
                    <a:pt x="3" y="2"/>
                    <a:pt x="3" y="2"/>
                    <a:pt x="3" y="1"/>
                  </a:cubicBezTo>
                  <a:cubicBezTo>
                    <a:pt x="3" y="0"/>
                    <a:pt x="2" y="0"/>
                    <a:pt x="2" y="0"/>
                  </a:cubicBezTo>
                  <a:cubicBezTo>
                    <a:pt x="2" y="0"/>
                    <a:pt x="2" y="0"/>
                    <a:pt x="2" y="0"/>
                  </a:cubicBezTo>
                  <a:cubicBezTo>
                    <a:pt x="1" y="0"/>
                    <a:pt x="0" y="1"/>
                    <a:pt x="0" y="1"/>
                  </a:cubicBezTo>
                  <a:cubicBezTo>
                    <a:pt x="0" y="2"/>
                    <a:pt x="0" y="4"/>
                    <a:pt x="0" y="4"/>
                  </a:cubicBezTo>
                  <a:cubicBezTo>
                    <a:pt x="1" y="5"/>
                    <a:pt x="1" y="5"/>
                    <a:pt x="2" y="5"/>
                  </a:cubicBezTo>
                  <a:cubicBezTo>
                    <a:pt x="2" y="5"/>
                    <a:pt x="2" y="5"/>
                    <a:pt x="2" y="5"/>
                  </a:cubicBezTo>
                  <a:close/>
                  <a:moveTo>
                    <a:pt x="1" y="1"/>
                  </a:moveTo>
                  <a:cubicBezTo>
                    <a:pt x="1" y="1"/>
                    <a:pt x="1" y="1"/>
                    <a:pt x="2" y="1"/>
                  </a:cubicBezTo>
                  <a:cubicBezTo>
                    <a:pt x="2" y="1"/>
                    <a:pt x="2" y="1"/>
                    <a:pt x="2" y="1"/>
                  </a:cubicBezTo>
                  <a:cubicBezTo>
                    <a:pt x="2" y="1"/>
                    <a:pt x="2" y="1"/>
                    <a:pt x="2" y="1"/>
                  </a:cubicBezTo>
                  <a:cubicBezTo>
                    <a:pt x="2" y="2"/>
                    <a:pt x="2" y="2"/>
                    <a:pt x="2" y="2"/>
                  </a:cubicBezTo>
                  <a:cubicBezTo>
                    <a:pt x="2" y="3"/>
                    <a:pt x="2" y="3"/>
                    <a:pt x="2" y="4"/>
                  </a:cubicBezTo>
                  <a:cubicBezTo>
                    <a:pt x="2" y="4"/>
                    <a:pt x="2" y="4"/>
                    <a:pt x="2" y="4"/>
                  </a:cubicBezTo>
                  <a:cubicBezTo>
                    <a:pt x="1" y="4"/>
                    <a:pt x="1" y="4"/>
                    <a:pt x="1" y="4"/>
                  </a:cubicBezTo>
                  <a:cubicBezTo>
                    <a:pt x="1" y="4"/>
                    <a:pt x="1"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308" name="图片 307" descr="logo-05">
            <a:extLst>
              <a:ext uri="{FF2B5EF4-FFF2-40B4-BE49-F238E27FC236}">
                <a16:creationId xmlns:a16="http://schemas.microsoft.com/office/drawing/2014/main" id="{6A54E23D-1B7B-E952-4E95-A1896C0B2BFE}"/>
              </a:ext>
            </a:extLst>
          </p:cNvPr>
          <p:cNvPicPr>
            <a:picLocks noChangeAspect="1"/>
          </p:cNvPicPr>
          <p:nvPr/>
        </p:nvPicPr>
        <p:blipFill>
          <a:blip r:embed="rId3"/>
          <a:stretch>
            <a:fillRect/>
          </a:stretch>
        </p:blipFill>
        <p:spPr>
          <a:xfrm rot="14589132">
            <a:off x="-1719527" y="-1239404"/>
            <a:ext cx="4442460" cy="4099560"/>
          </a:xfrm>
          <a:prstGeom prst="rect">
            <a:avLst/>
          </a:prstGeom>
        </p:spPr>
      </p:pic>
      <p:sp>
        <p:nvSpPr>
          <p:cNvPr id="2" name="文本框 1">
            <a:extLst>
              <a:ext uri="{FF2B5EF4-FFF2-40B4-BE49-F238E27FC236}">
                <a16:creationId xmlns:a16="http://schemas.microsoft.com/office/drawing/2014/main" id="{F553E94B-A8E5-D2AE-908D-71357546F059}"/>
              </a:ext>
            </a:extLst>
          </p:cNvPr>
          <p:cNvSpPr txBox="1"/>
          <p:nvPr/>
        </p:nvSpPr>
        <p:spPr>
          <a:xfrm>
            <a:off x="348034" y="2828835"/>
            <a:ext cx="3108543" cy="1200329"/>
          </a:xfrm>
          <a:prstGeom prst="rect">
            <a:avLst/>
          </a:prstGeom>
          <a:noFill/>
        </p:spPr>
        <p:txBody>
          <a:bodyPr wrap="none" rtlCol="0">
            <a:spAutoFit/>
          </a:bodyPr>
          <a:lstStyle/>
          <a:p>
            <a:pPr algn="l"/>
            <a:r>
              <a:rPr kumimoji="1" lang="en-US" altLang="zh-CN" sz="7200" dirty="0">
                <a:solidFill>
                  <a:schemeClr val="bg1"/>
                </a:solidFill>
                <a:cs typeface="Times New Roman" panose="02020603050405020304" pitchFamily="18" charset="0"/>
              </a:rPr>
              <a:t>Outline</a:t>
            </a:r>
            <a:endParaRPr kumimoji="1" lang="zh-CN" altLang="en-US" sz="5400" dirty="0">
              <a:solidFill>
                <a:schemeClr val="bg1"/>
              </a:solidFill>
              <a:cs typeface="Times New Roman" panose="02020603050405020304" pitchFamily="18" charset="0"/>
            </a:endParaRPr>
          </a:p>
        </p:txBody>
      </p:sp>
      <p:sp>
        <p:nvSpPr>
          <p:cNvPr id="306" name="文本框 305">
            <a:extLst>
              <a:ext uri="{FF2B5EF4-FFF2-40B4-BE49-F238E27FC236}">
                <a16:creationId xmlns:a16="http://schemas.microsoft.com/office/drawing/2014/main" id="{156C2F30-A56B-C120-FE84-684D8E8C4A1C}"/>
              </a:ext>
            </a:extLst>
          </p:cNvPr>
          <p:cNvSpPr txBox="1"/>
          <p:nvPr/>
        </p:nvSpPr>
        <p:spPr>
          <a:xfrm>
            <a:off x="4418661" y="1330909"/>
            <a:ext cx="4100803" cy="4174541"/>
          </a:xfrm>
          <a:prstGeom prst="rect">
            <a:avLst/>
          </a:prstGeom>
          <a:noFill/>
        </p:spPr>
        <p:txBody>
          <a:bodyPr wrap="none" rtlCol="0">
            <a:spAutoFit/>
          </a:bodyPr>
          <a:lstStyle/>
          <a:p>
            <a:pPr algn="l">
              <a:lnSpc>
                <a:spcPct val="120000"/>
              </a:lnSpc>
            </a:pPr>
            <a:r>
              <a:rPr kumimoji="1" lang="en-US" altLang="zh-CN" sz="3200" b="1" dirty="0">
                <a:solidFill>
                  <a:srgbClr val="AFB2AD"/>
                </a:solidFill>
                <a:cs typeface="Times New Roman" panose="02020603050405020304" pitchFamily="18" charset="0"/>
              </a:rPr>
              <a:t>Introduction</a:t>
            </a:r>
          </a:p>
          <a:p>
            <a:pPr algn="l">
              <a:lnSpc>
                <a:spcPct val="120000"/>
              </a:lnSpc>
            </a:pPr>
            <a:r>
              <a:rPr kumimoji="1" lang="en-US" altLang="zh-CN" sz="3200" b="1" dirty="0">
                <a:solidFill>
                  <a:srgbClr val="AFB2AD"/>
                </a:solidFill>
                <a:cs typeface="Times New Roman" panose="02020603050405020304" pitchFamily="18" charset="0"/>
              </a:rPr>
              <a:t>Overview</a:t>
            </a:r>
          </a:p>
          <a:p>
            <a:pPr algn="l">
              <a:lnSpc>
                <a:spcPct val="120000"/>
              </a:lnSpc>
            </a:pPr>
            <a:r>
              <a:rPr kumimoji="1" lang="en-US" altLang="zh-CN" sz="3200" b="1" dirty="0">
                <a:solidFill>
                  <a:srgbClr val="AFB2AD"/>
                </a:solidFill>
                <a:cs typeface="Times New Roman" panose="02020603050405020304" pitchFamily="18" charset="0"/>
              </a:rPr>
              <a:t>Performance</a:t>
            </a:r>
            <a:r>
              <a:rPr kumimoji="1" lang="zh-CN" altLang="en-US" sz="3200" b="1" dirty="0">
                <a:solidFill>
                  <a:srgbClr val="AFB2AD"/>
                </a:solidFill>
                <a:cs typeface="Times New Roman" panose="02020603050405020304" pitchFamily="18" charset="0"/>
              </a:rPr>
              <a:t> </a:t>
            </a:r>
            <a:r>
              <a:rPr kumimoji="1" lang="en-US" altLang="zh-CN" sz="3200" b="1" dirty="0">
                <a:solidFill>
                  <a:srgbClr val="AFB2AD"/>
                </a:solidFill>
                <a:cs typeface="Times New Roman" panose="02020603050405020304" pitchFamily="18" charset="0"/>
              </a:rPr>
              <a:t>Model</a:t>
            </a:r>
          </a:p>
          <a:p>
            <a:pPr>
              <a:lnSpc>
                <a:spcPct val="120000"/>
              </a:lnSpc>
            </a:pPr>
            <a:r>
              <a:rPr kumimoji="1" lang="en-US" altLang="zh-CN" sz="3200" b="1" dirty="0">
                <a:solidFill>
                  <a:srgbClr val="AFB2AD"/>
                </a:solidFill>
                <a:cs typeface="Times New Roman" panose="02020603050405020304" pitchFamily="18" charset="0"/>
              </a:rPr>
              <a:t>Power</a:t>
            </a:r>
            <a:r>
              <a:rPr kumimoji="1" lang="zh-CN" altLang="en-US" sz="3200" b="1" dirty="0">
                <a:solidFill>
                  <a:srgbClr val="AFB2AD"/>
                </a:solidFill>
                <a:cs typeface="Times New Roman" panose="02020603050405020304" pitchFamily="18" charset="0"/>
              </a:rPr>
              <a:t> </a:t>
            </a:r>
            <a:r>
              <a:rPr kumimoji="1" lang="en-US" altLang="zh-CN" sz="3200" b="1" dirty="0">
                <a:solidFill>
                  <a:srgbClr val="AFB2AD"/>
                </a:solidFill>
                <a:cs typeface="Times New Roman" panose="02020603050405020304" pitchFamily="18" charset="0"/>
              </a:rPr>
              <a:t>Model</a:t>
            </a:r>
          </a:p>
          <a:p>
            <a:pPr>
              <a:lnSpc>
                <a:spcPct val="120000"/>
              </a:lnSpc>
            </a:pPr>
            <a:r>
              <a:rPr kumimoji="1" lang="en-US" altLang="zh-CN" sz="3200" b="1" dirty="0">
                <a:cs typeface="Times New Roman" panose="02020603050405020304" pitchFamily="18" charset="0"/>
              </a:rPr>
              <a:t>Strategy</a:t>
            </a:r>
            <a:r>
              <a:rPr kumimoji="1" lang="zh-CN" altLang="en-US" sz="3200" b="1" dirty="0">
                <a:cs typeface="Times New Roman" panose="02020603050405020304" pitchFamily="18" charset="0"/>
              </a:rPr>
              <a:t> </a:t>
            </a:r>
            <a:r>
              <a:rPr kumimoji="1" lang="en-US" altLang="zh-CN" sz="3200" b="1" dirty="0">
                <a:cs typeface="Times New Roman" panose="02020603050405020304" pitchFamily="18" charset="0"/>
              </a:rPr>
              <a:t>Generation</a:t>
            </a:r>
            <a:endParaRPr lang="zh-CN" altLang="en-US" sz="3200" b="1" dirty="0">
              <a:cs typeface="Times New Roman" panose="02020603050405020304" pitchFamily="18" charset="0"/>
            </a:endParaRPr>
          </a:p>
          <a:p>
            <a:pPr algn="l">
              <a:lnSpc>
                <a:spcPct val="120000"/>
              </a:lnSpc>
            </a:pPr>
            <a:r>
              <a:rPr kumimoji="1" lang="en-US" altLang="zh-CN" sz="3200" b="1" dirty="0">
                <a:solidFill>
                  <a:srgbClr val="AFB2AD"/>
                </a:solidFill>
                <a:cs typeface="Times New Roman" panose="02020603050405020304" pitchFamily="18" charset="0"/>
              </a:rPr>
              <a:t>Evaluation</a:t>
            </a:r>
          </a:p>
          <a:p>
            <a:pPr algn="l">
              <a:lnSpc>
                <a:spcPct val="120000"/>
              </a:lnSpc>
            </a:pPr>
            <a:r>
              <a:rPr kumimoji="1" lang="en-US" altLang="zh-CN" sz="3200" b="1" dirty="0">
                <a:solidFill>
                  <a:srgbClr val="AFB2AD"/>
                </a:solidFill>
                <a:cs typeface="Times New Roman" panose="02020603050405020304" pitchFamily="18" charset="0"/>
              </a:rPr>
              <a:t>Conclusion</a:t>
            </a:r>
          </a:p>
        </p:txBody>
      </p:sp>
    </p:spTree>
    <p:extLst>
      <p:ext uri="{BB962C8B-B14F-4D97-AF65-F5344CB8AC3E}">
        <p14:creationId xmlns:p14="http://schemas.microsoft.com/office/powerpoint/2010/main" val="21598719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2A3FCBD-B9A3-967F-228D-8AD8408F6470}"/>
              </a:ext>
            </a:extLst>
          </p:cNvPr>
          <p:cNvSpPr txBox="1"/>
          <p:nvPr/>
        </p:nvSpPr>
        <p:spPr>
          <a:xfrm>
            <a:off x="1892947" y="270227"/>
            <a:ext cx="6235994" cy="707886"/>
          </a:xfrm>
          <a:prstGeom prst="rect">
            <a:avLst/>
          </a:prstGeom>
          <a:noFill/>
        </p:spPr>
        <p:txBody>
          <a:bodyPr wrap="square">
            <a:spAutoFit/>
          </a:bodyPr>
          <a:lstStyle/>
          <a:p>
            <a:r>
              <a:rPr kumimoji="1" lang="en-US" altLang="zh-CN" sz="4000" dirty="0">
                <a:solidFill>
                  <a:srgbClr val="B88F4D"/>
                </a:solidFill>
                <a:cs typeface="Times New Roman" panose="02020603050405020304" pitchFamily="18" charset="0"/>
              </a:rPr>
              <a:t>Strategy</a:t>
            </a:r>
            <a:r>
              <a:rPr kumimoji="1" lang="zh-CN" altLang="en-US" sz="4000" dirty="0">
                <a:solidFill>
                  <a:srgbClr val="B88F4D"/>
                </a:solidFill>
                <a:cs typeface="Times New Roman" panose="02020603050405020304" pitchFamily="18" charset="0"/>
              </a:rPr>
              <a:t> </a:t>
            </a:r>
            <a:r>
              <a:rPr kumimoji="1" lang="en-US" altLang="zh-CN" sz="4000" dirty="0">
                <a:solidFill>
                  <a:srgbClr val="B88F4D"/>
                </a:solidFill>
                <a:cs typeface="Times New Roman" panose="02020603050405020304" pitchFamily="18" charset="0"/>
              </a:rPr>
              <a:t>Generation</a:t>
            </a:r>
            <a:endParaRPr lang="zh-CN" altLang="en-US" sz="4000" dirty="0">
              <a:solidFill>
                <a:srgbClr val="B88F4D"/>
              </a:solidFill>
              <a:cs typeface="Times New Roman" panose="02020603050405020304" pitchFamily="18" charset="0"/>
            </a:endParaRPr>
          </a:p>
        </p:txBody>
      </p:sp>
      <p:sp>
        <p:nvSpPr>
          <p:cNvPr id="3" name="文本框 2">
            <a:extLst>
              <a:ext uri="{FF2B5EF4-FFF2-40B4-BE49-F238E27FC236}">
                <a16:creationId xmlns:a16="http://schemas.microsoft.com/office/drawing/2014/main" id="{C61FA640-2519-33BB-2461-835A191DE5D6}"/>
              </a:ext>
            </a:extLst>
          </p:cNvPr>
          <p:cNvSpPr txBox="1"/>
          <p:nvPr/>
        </p:nvSpPr>
        <p:spPr>
          <a:xfrm>
            <a:off x="382493" y="1395096"/>
            <a:ext cx="11438447" cy="3252493"/>
          </a:xfrm>
          <a:prstGeom prst="rect">
            <a:avLst/>
          </a:prstGeom>
          <a:noFill/>
        </p:spPr>
        <p:txBody>
          <a:bodyPr wrap="square" rtlCol="0">
            <a:spAutoFit/>
          </a:bodyPr>
          <a:lstStyle/>
          <a:p>
            <a:r>
              <a:rPr lang="en-US" altLang="zh-CN" sz="2400" b="1" dirty="0"/>
              <a:t>Challenge:</a:t>
            </a:r>
          </a:p>
          <a:p>
            <a:pPr marL="457200" indent="-457200">
              <a:buFont typeface="Wingdings" pitchFamily="2" charset="2"/>
              <a:buChar char="Ø"/>
            </a:pPr>
            <a:r>
              <a:rPr lang="en-US" altLang="zh-CN" sz="2000" dirty="0"/>
              <a:t>When</a:t>
            </a:r>
            <a:r>
              <a:rPr lang="zh-CN" altLang="en-US" sz="2000" dirty="0"/>
              <a:t> </a:t>
            </a:r>
            <a:r>
              <a:rPr lang="en-US" altLang="zh-CN" sz="2000" dirty="0"/>
              <a:t>r</a:t>
            </a:r>
            <a:r>
              <a:rPr lang="en" altLang="zh-CN" sz="2000" dirty="0"/>
              <a:t>educing energy consumption</a:t>
            </a:r>
            <a:r>
              <a:rPr lang="en-US" altLang="zh-CN" sz="2000" dirty="0"/>
              <a:t>,</a:t>
            </a:r>
            <a:r>
              <a:rPr lang="zh-CN" altLang="en-US" sz="2000" dirty="0"/>
              <a:t> </a:t>
            </a:r>
            <a:r>
              <a:rPr lang="en" altLang="zh-CN" sz="2000" b="1" dirty="0" err="1"/>
              <a:t>minimiz</a:t>
            </a:r>
            <a:r>
              <a:rPr lang="en-US" altLang="zh-CN" sz="2000" b="1" dirty="0" err="1"/>
              <a:t>ing</a:t>
            </a:r>
            <a:r>
              <a:rPr lang="en" altLang="zh-CN" sz="2000" b="1" dirty="0"/>
              <a:t> performance loss </a:t>
            </a:r>
            <a:r>
              <a:rPr lang="en-US" altLang="zh-CN" sz="2000" dirty="0"/>
              <a:t>is</a:t>
            </a:r>
            <a:r>
              <a:rPr lang="zh-CN" altLang="en-US" sz="2000" dirty="0"/>
              <a:t> </a:t>
            </a:r>
            <a:r>
              <a:rPr lang="en-US" altLang="zh-CN" sz="2000" dirty="0"/>
              <a:t>important</a:t>
            </a:r>
            <a:endParaRPr lang="en" altLang="zh-CN" sz="2000" dirty="0"/>
          </a:p>
          <a:p>
            <a:pPr marL="457200" indent="-457200">
              <a:buFont typeface="Wingdings" pitchFamily="2" charset="2"/>
              <a:buChar char="Ø"/>
            </a:pPr>
            <a:r>
              <a:rPr lang="en-US" altLang="zh-CN" sz="2000" dirty="0"/>
              <a:t>To set a frequency for each operator, search space is very large (&gt;10k)</a:t>
            </a:r>
          </a:p>
          <a:p>
            <a:endParaRPr lang="en" altLang="zh-CN" sz="1867" dirty="0"/>
          </a:p>
          <a:p>
            <a:r>
              <a:rPr lang="en-US" altLang="zh-CN" sz="2400" b="1" dirty="0"/>
              <a:t>Solution:</a:t>
            </a:r>
          </a:p>
          <a:p>
            <a:pPr marL="457200" indent="-457200">
              <a:buFont typeface="+mj-ea"/>
              <a:buAutoNum type="circleNumDbPlain"/>
            </a:pPr>
            <a:r>
              <a:rPr lang="en-US" altLang="zh-CN" sz="2000" dirty="0"/>
              <a:t>O</a:t>
            </a:r>
            <a:r>
              <a:rPr lang="en" altLang="zh-CN" sz="2000" dirty="0" err="1"/>
              <a:t>perator</a:t>
            </a:r>
            <a:r>
              <a:rPr lang="en" altLang="zh-CN" sz="2000" dirty="0"/>
              <a:t> </a:t>
            </a:r>
            <a:r>
              <a:rPr lang="en-US" altLang="zh-CN" sz="2000" dirty="0"/>
              <a:t>c</a:t>
            </a:r>
            <a:r>
              <a:rPr lang="en" altLang="zh-CN" sz="2000" dirty="0" err="1"/>
              <a:t>lassification</a:t>
            </a:r>
            <a:endParaRPr lang="en" altLang="zh-CN" sz="2000" dirty="0"/>
          </a:p>
          <a:p>
            <a:pPr marL="457200" indent="-457200">
              <a:buFont typeface="+mj-ea"/>
              <a:buAutoNum type="circleNumDbPlain"/>
            </a:pPr>
            <a:r>
              <a:rPr lang="en-US" altLang="zh-CN" sz="2000" dirty="0"/>
              <a:t>Preprocessing</a:t>
            </a:r>
            <a:r>
              <a:rPr lang="zh-CN" altLang="en-US" sz="2000" dirty="0"/>
              <a:t> </a:t>
            </a:r>
            <a:r>
              <a:rPr lang="en-US" altLang="zh-CN" sz="2000" dirty="0"/>
              <a:t>and</a:t>
            </a:r>
            <a:r>
              <a:rPr lang="zh-CN" altLang="en-US" sz="2000" dirty="0"/>
              <a:t> </a:t>
            </a:r>
            <a:r>
              <a:rPr lang="en" altLang="zh-CN" sz="2000" dirty="0"/>
              <a:t>frequency point merging</a:t>
            </a:r>
          </a:p>
          <a:p>
            <a:pPr marL="457200" indent="-457200">
              <a:buFont typeface="+mj-ea"/>
              <a:buAutoNum type="circleNumDbPlain"/>
            </a:pPr>
            <a:r>
              <a:rPr lang="en-US" altLang="zh-CN" sz="2000" dirty="0"/>
              <a:t>G</a:t>
            </a:r>
            <a:r>
              <a:rPr lang="en" altLang="zh-CN" sz="2000" dirty="0" err="1"/>
              <a:t>enetic</a:t>
            </a:r>
            <a:r>
              <a:rPr lang="zh-CN" altLang="en-US" sz="2000" dirty="0"/>
              <a:t> </a:t>
            </a:r>
            <a:r>
              <a:rPr lang="en" altLang="zh-CN" sz="2000" dirty="0"/>
              <a:t>algorithm-based search</a:t>
            </a:r>
          </a:p>
          <a:p>
            <a:endParaRPr lang="en" altLang="zh-CN" sz="2000" dirty="0"/>
          </a:p>
          <a:p>
            <a:endParaRPr lang="en-US" altLang="zh-CN" sz="1867" dirty="0"/>
          </a:p>
        </p:txBody>
      </p:sp>
      <p:sp>
        <p:nvSpPr>
          <p:cNvPr id="4" name="灯片编号占位符 656">
            <a:extLst>
              <a:ext uri="{FF2B5EF4-FFF2-40B4-BE49-F238E27FC236}">
                <a16:creationId xmlns:a16="http://schemas.microsoft.com/office/drawing/2014/main" id="{AB30C827-2923-9BC0-6934-C40DC0575435}"/>
              </a:ext>
            </a:extLst>
          </p:cNvPr>
          <p:cNvSpPr>
            <a:spLocks noGrp="1"/>
          </p:cNvSpPr>
          <p:nvPr>
            <p:ph type="sldNum" sz="quarter" idx="4"/>
          </p:nvPr>
        </p:nvSpPr>
        <p:spPr>
          <a:xfrm>
            <a:off x="9304593" y="6374590"/>
            <a:ext cx="2700000" cy="316800"/>
          </a:xfrm>
        </p:spPr>
        <p:txBody>
          <a:bodyPr>
            <a:noAutofit/>
          </a:bodyPr>
          <a:lstStyle/>
          <a:p>
            <a:fld id="{49AE70B2-8BF9-45C0-BB95-33D1B9D3A854}" type="slidenum">
              <a:rPr lang="zh-CN" altLang="en-US" sz="1800" b="1" smtClean="0">
                <a:latin typeface="+mn-lt"/>
              </a:rPr>
              <a:pPr/>
              <a:t>22</a:t>
            </a:fld>
            <a:endParaRPr lang="zh-CN" altLang="en-US" sz="1800" b="1" dirty="0">
              <a:latin typeface="+mn-lt"/>
            </a:endParaRPr>
          </a:p>
        </p:txBody>
      </p:sp>
    </p:spTree>
    <p:extLst>
      <p:ext uri="{BB962C8B-B14F-4D97-AF65-F5344CB8AC3E}">
        <p14:creationId xmlns:p14="http://schemas.microsoft.com/office/powerpoint/2010/main" val="4115202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2A3FCBD-B9A3-967F-228D-8AD8408F6470}"/>
              </a:ext>
            </a:extLst>
          </p:cNvPr>
          <p:cNvSpPr txBox="1"/>
          <p:nvPr/>
        </p:nvSpPr>
        <p:spPr>
          <a:xfrm>
            <a:off x="1892947" y="270227"/>
            <a:ext cx="6235994" cy="707886"/>
          </a:xfrm>
          <a:prstGeom prst="rect">
            <a:avLst/>
          </a:prstGeom>
          <a:noFill/>
        </p:spPr>
        <p:txBody>
          <a:bodyPr wrap="square">
            <a:spAutoFit/>
          </a:bodyPr>
          <a:lstStyle/>
          <a:p>
            <a:r>
              <a:rPr kumimoji="1" lang="en-US" altLang="zh-CN" sz="4000" dirty="0">
                <a:solidFill>
                  <a:srgbClr val="B88F4D"/>
                </a:solidFill>
                <a:cs typeface="Times New Roman" panose="02020603050405020304" pitchFamily="18" charset="0"/>
              </a:rPr>
              <a:t>Strategy</a:t>
            </a:r>
            <a:r>
              <a:rPr kumimoji="1" lang="zh-CN" altLang="en-US" sz="4000" dirty="0">
                <a:solidFill>
                  <a:srgbClr val="B88F4D"/>
                </a:solidFill>
                <a:cs typeface="Times New Roman" panose="02020603050405020304" pitchFamily="18" charset="0"/>
              </a:rPr>
              <a:t> </a:t>
            </a:r>
            <a:r>
              <a:rPr kumimoji="1" lang="en-US" altLang="zh-CN" sz="4000" dirty="0">
                <a:solidFill>
                  <a:srgbClr val="B88F4D"/>
                </a:solidFill>
                <a:cs typeface="Times New Roman" panose="02020603050405020304" pitchFamily="18" charset="0"/>
              </a:rPr>
              <a:t>Generation</a:t>
            </a:r>
            <a:endParaRPr lang="zh-CN" altLang="en-US" sz="4000" dirty="0">
              <a:solidFill>
                <a:srgbClr val="B88F4D"/>
              </a:solidFill>
              <a:cs typeface="Times New Roman" panose="02020603050405020304" pitchFamily="18" charset="0"/>
            </a:endParaRPr>
          </a:p>
        </p:txBody>
      </p:sp>
      <p:sp>
        <p:nvSpPr>
          <p:cNvPr id="3" name="文本框 2">
            <a:extLst>
              <a:ext uri="{FF2B5EF4-FFF2-40B4-BE49-F238E27FC236}">
                <a16:creationId xmlns:a16="http://schemas.microsoft.com/office/drawing/2014/main" id="{420803FE-1304-EDB8-9B43-25671B05DE90}"/>
              </a:ext>
            </a:extLst>
          </p:cNvPr>
          <p:cNvSpPr txBox="1"/>
          <p:nvPr/>
        </p:nvSpPr>
        <p:spPr>
          <a:xfrm>
            <a:off x="248045" y="1258885"/>
            <a:ext cx="5806272" cy="1364541"/>
          </a:xfrm>
          <a:prstGeom prst="rect">
            <a:avLst/>
          </a:prstGeom>
          <a:noFill/>
        </p:spPr>
        <p:txBody>
          <a:bodyPr wrap="square" rtlCol="0">
            <a:spAutoFit/>
          </a:bodyPr>
          <a:lstStyle/>
          <a:p>
            <a:r>
              <a:rPr lang="en-US" altLang="zh-CN" sz="2400" b="1" dirty="0"/>
              <a:t>O</a:t>
            </a:r>
            <a:r>
              <a:rPr lang="en" altLang="zh-CN" sz="2400" b="1" dirty="0" err="1"/>
              <a:t>perator</a:t>
            </a:r>
            <a:r>
              <a:rPr lang="en" altLang="zh-CN" sz="2400" b="1" dirty="0"/>
              <a:t> classification</a:t>
            </a:r>
            <a:r>
              <a:rPr lang="en-US" altLang="zh-CN" sz="2400" b="1" dirty="0"/>
              <a:t>:</a:t>
            </a:r>
            <a:r>
              <a:rPr lang="zh-CN" altLang="en-US" sz="2400" b="1" dirty="0"/>
              <a:t> </a:t>
            </a:r>
            <a:r>
              <a:rPr lang="en-US" altLang="zh-CN" sz="2000" dirty="0"/>
              <a:t>We categorize operators into two types: those sensitive to </a:t>
            </a:r>
            <a:r>
              <a:rPr lang="en-US" altLang="zh-CN" sz="2000" dirty="0" err="1"/>
              <a:t>AICore</a:t>
            </a:r>
            <a:r>
              <a:rPr lang="en-US" altLang="zh-CN" sz="2000" dirty="0"/>
              <a:t> frequency and</a:t>
            </a:r>
            <a:r>
              <a:rPr lang="zh-CN" altLang="en-US" sz="2000" dirty="0"/>
              <a:t> </a:t>
            </a:r>
            <a:r>
              <a:rPr lang="en-US" altLang="zh-CN" sz="2000" dirty="0"/>
              <a:t>those insensitive.</a:t>
            </a:r>
          </a:p>
          <a:p>
            <a:endParaRPr lang="en-US" altLang="zh-CN" sz="1867" dirty="0"/>
          </a:p>
        </p:txBody>
      </p:sp>
      <p:graphicFrame>
        <p:nvGraphicFramePr>
          <p:cNvPr id="4" name="表格 9">
            <a:extLst>
              <a:ext uri="{FF2B5EF4-FFF2-40B4-BE49-F238E27FC236}">
                <a16:creationId xmlns:a16="http://schemas.microsoft.com/office/drawing/2014/main" id="{D716E1CF-F6C8-64F7-18C3-1C449C146B37}"/>
              </a:ext>
            </a:extLst>
          </p:cNvPr>
          <p:cNvGraphicFramePr>
            <a:graphicFrameLocks noGrp="1"/>
          </p:cNvGraphicFramePr>
          <p:nvPr>
            <p:extLst>
              <p:ext uri="{D42A27DB-BD31-4B8C-83A1-F6EECF244321}">
                <p14:modId xmlns:p14="http://schemas.microsoft.com/office/powerpoint/2010/main" val="547440439"/>
              </p:ext>
            </p:extLst>
          </p:nvPr>
        </p:nvGraphicFramePr>
        <p:xfrm>
          <a:off x="648445" y="4991280"/>
          <a:ext cx="10895110" cy="1037844"/>
        </p:xfrm>
        <a:graphic>
          <a:graphicData uri="http://schemas.openxmlformats.org/drawingml/2006/table">
            <a:tbl>
              <a:tblPr firstRow="1" bandRow="1">
                <a:tableStyleId>{5C22544A-7EE6-4342-B048-85BDC9FD1C3A}</a:tableStyleId>
              </a:tblPr>
              <a:tblGrid>
                <a:gridCol w="4984640">
                  <a:extLst>
                    <a:ext uri="{9D8B030D-6E8A-4147-A177-3AD203B41FA5}">
                      <a16:colId xmlns:a16="http://schemas.microsoft.com/office/drawing/2014/main" val="568205905"/>
                    </a:ext>
                  </a:extLst>
                </a:gridCol>
                <a:gridCol w="5910470">
                  <a:extLst>
                    <a:ext uri="{9D8B030D-6E8A-4147-A177-3AD203B41FA5}">
                      <a16:colId xmlns:a16="http://schemas.microsoft.com/office/drawing/2014/main" val="1339321723"/>
                    </a:ext>
                  </a:extLst>
                </a:gridCol>
              </a:tblGrid>
              <a:tr h="370840">
                <a:tc>
                  <a:txBody>
                    <a:bodyPr/>
                    <a:lstStyle/>
                    <a:p>
                      <a:pPr marL="0" indent="0" algn="l" defTabSz="457200" rtl="0" eaLnBrk="1" latinLnBrk="0" hangingPunct="1">
                        <a:buFont typeface="Arial" panose="020B0604020202020204" pitchFamily="34" charset="0"/>
                        <a:buNone/>
                      </a:pPr>
                      <a:r>
                        <a:rPr lang="en" altLang="zh-CN" sz="1870" b="1" kern="1200" dirty="0" err="1">
                          <a:solidFill>
                            <a:schemeClr val="tx1"/>
                          </a:solidFill>
                          <a:latin typeface="+mn-lt"/>
                          <a:ea typeface="+mn-ea"/>
                          <a:cs typeface="+mn-cs"/>
                        </a:rPr>
                        <a:t>AICore</a:t>
                      </a:r>
                      <a:r>
                        <a:rPr lang="en" altLang="zh-CN" sz="1870" b="1" kern="1200" dirty="0">
                          <a:solidFill>
                            <a:schemeClr val="tx1"/>
                          </a:solidFill>
                          <a:latin typeface="+mn-lt"/>
                          <a:ea typeface="+mn-ea"/>
                          <a:cs typeface="+mn-cs"/>
                        </a:rPr>
                        <a:t> Frequency-Sensitive Operators</a:t>
                      </a:r>
                      <a:endParaRPr lang="zh-CN" altLang="en-US" sz="187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defTabSz="457200" rtl="0" eaLnBrk="1" latinLnBrk="0" hangingPunct="1">
                        <a:buFont typeface="Arial" panose="020B0604020202020204" pitchFamily="34" charset="0"/>
                        <a:buNone/>
                      </a:pPr>
                      <a:r>
                        <a:rPr lang="en-US" altLang="zh-CN" sz="1870" b="1" kern="1200" dirty="0">
                          <a:solidFill>
                            <a:schemeClr val="tx1"/>
                          </a:solidFill>
                          <a:latin typeface="+mn-lt"/>
                          <a:ea typeface="+mn-ea"/>
                          <a:cs typeface="+mn-cs"/>
                        </a:rPr>
                        <a:t>Core-Bound</a:t>
                      </a:r>
                      <a:r>
                        <a:rPr lang="en" altLang="zh-CN" sz="1870" b="1" kern="1200" dirty="0">
                          <a:solidFill>
                            <a:schemeClr val="tx1"/>
                          </a:solidFill>
                          <a:latin typeface="+mn-lt"/>
                          <a:ea typeface="+mn-ea"/>
                          <a:cs typeface="+mn-cs"/>
                        </a:rPr>
                        <a:t>,</a:t>
                      </a:r>
                      <a:r>
                        <a:rPr lang="zh-CN" altLang="en-US" sz="1870" b="1" kern="1200" dirty="0">
                          <a:solidFill>
                            <a:schemeClr val="tx1"/>
                          </a:solidFill>
                          <a:latin typeface="+mn-lt"/>
                          <a:ea typeface="+mn-ea"/>
                          <a:cs typeface="+mn-cs"/>
                        </a:rPr>
                        <a:t> </a:t>
                      </a:r>
                      <a:r>
                        <a:rPr lang="en-US" altLang="zh-CN" sz="1870" b="1" kern="1200" dirty="0">
                          <a:solidFill>
                            <a:schemeClr val="tx1"/>
                          </a:solidFill>
                          <a:latin typeface="+mn-lt"/>
                          <a:ea typeface="+mn-ea"/>
                          <a:cs typeface="+mn-cs"/>
                        </a:rPr>
                        <a:t>L</a:t>
                      </a:r>
                      <a:r>
                        <a:rPr lang="en" altLang="zh-CN" sz="1870" b="1" kern="1200" dirty="0" err="1">
                          <a:solidFill>
                            <a:schemeClr val="tx1"/>
                          </a:solidFill>
                          <a:latin typeface="+mn-lt"/>
                          <a:ea typeface="+mn-ea"/>
                          <a:cs typeface="+mn-cs"/>
                        </a:rPr>
                        <a:t>atency</a:t>
                      </a:r>
                      <a:r>
                        <a:rPr lang="en" altLang="zh-CN" sz="1870" b="1" kern="1200" dirty="0">
                          <a:solidFill>
                            <a:schemeClr val="tx1"/>
                          </a:solidFill>
                          <a:latin typeface="+mn-lt"/>
                          <a:ea typeface="+mn-ea"/>
                          <a:cs typeface="+mn-cs"/>
                        </a:rPr>
                        <a:t>-</a:t>
                      </a:r>
                      <a:r>
                        <a:rPr lang="en-US" altLang="zh-CN" sz="1870" b="1" kern="1200" dirty="0">
                          <a:solidFill>
                            <a:schemeClr val="tx1"/>
                          </a:solidFill>
                          <a:latin typeface="+mn-lt"/>
                          <a:ea typeface="+mn-ea"/>
                          <a:cs typeface="+mn-cs"/>
                        </a:rPr>
                        <a:t>B</a:t>
                      </a:r>
                      <a:r>
                        <a:rPr lang="en" altLang="zh-CN" sz="1870" b="1" kern="1200" dirty="0" err="1">
                          <a:solidFill>
                            <a:schemeClr val="tx1"/>
                          </a:solidFill>
                          <a:latin typeface="+mn-lt"/>
                          <a:ea typeface="+mn-ea"/>
                          <a:cs typeface="+mn-cs"/>
                        </a:rPr>
                        <a:t>ound</a:t>
                      </a:r>
                      <a:r>
                        <a:rPr lang="en" altLang="zh-CN" sz="1870" b="1" kern="1200" dirty="0">
                          <a:solidFill>
                            <a:schemeClr val="tx1"/>
                          </a:solidFill>
                          <a:latin typeface="+mn-lt"/>
                          <a:ea typeface="+mn-ea"/>
                          <a:cs typeface="+mn-cs"/>
                        </a:rPr>
                        <a:t> operators</a:t>
                      </a:r>
                      <a:endParaRPr lang="zh-CN" altLang="en-US" sz="187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6479722"/>
                  </a:ext>
                </a:extLst>
              </a:tr>
              <a:tr h="430857">
                <a:tc>
                  <a:txBody>
                    <a:bodyPr/>
                    <a:lstStyle/>
                    <a:p>
                      <a:pPr marL="0" indent="0" algn="l" defTabSz="457200" rtl="0" eaLnBrk="1" latinLnBrk="0" hangingPunct="1">
                        <a:buFont typeface="Arial" panose="020B0604020202020204" pitchFamily="34" charset="0"/>
                        <a:buNone/>
                      </a:pPr>
                      <a:r>
                        <a:rPr lang="en" altLang="zh-CN" sz="1870" b="1" kern="1200" dirty="0" err="1">
                          <a:solidFill>
                            <a:schemeClr val="tx1"/>
                          </a:solidFill>
                          <a:latin typeface="+mn-lt"/>
                          <a:ea typeface="+mn-ea"/>
                          <a:cs typeface="+mn-cs"/>
                        </a:rPr>
                        <a:t>AICore</a:t>
                      </a:r>
                      <a:r>
                        <a:rPr lang="en" altLang="zh-CN" sz="1870" b="1" kern="1200" dirty="0">
                          <a:solidFill>
                            <a:schemeClr val="tx1"/>
                          </a:solidFill>
                          <a:latin typeface="+mn-lt"/>
                          <a:ea typeface="+mn-ea"/>
                          <a:cs typeface="+mn-cs"/>
                        </a:rPr>
                        <a:t> Frequency-Insensitive Operators</a:t>
                      </a:r>
                      <a:endParaRPr lang="zh-CN" altLang="en-US" sz="187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l" defTabSz="457200" rtl="0" eaLnBrk="1" latinLnBrk="0" hangingPunct="1">
                        <a:buFont typeface="Arial" panose="020B0604020202020204" pitchFamily="34" charset="0"/>
                        <a:buNone/>
                      </a:pPr>
                      <a:r>
                        <a:rPr lang="en-US" altLang="zh-CN" sz="1870" b="1" kern="1200" dirty="0" err="1">
                          <a:solidFill>
                            <a:schemeClr val="tx1"/>
                          </a:solidFill>
                          <a:latin typeface="+mn-lt"/>
                          <a:ea typeface="+mn-ea"/>
                          <a:cs typeface="+mn-cs"/>
                        </a:rPr>
                        <a:t>Uncore</a:t>
                      </a:r>
                      <a:r>
                        <a:rPr lang="en" altLang="zh-CN" sz="1870" b="1" kern="1200" dirty="0">
                          <a:solidFill>
                            <a:schemeClr val="tx1"/>
                          </a:solidFill>
                          <a:latin typeface="+mn-lt"/>
                          <a:ea typeface="+mn-ea"/>
                          <a:cs typeface="+mn-cs"/>
                        </a:rPr>
                        <a:t>-</a:t>
                      </a:r>
                      <a:r>
                        <a:rPr lang="en-US" altLang="zh-CN" sz="1870" b="1" kern="1200" dirty="0">
                          <a:solidFill>
                            <a:schemeClr val="tx1"/>
                          </a:solidFill>
                          <a:latin typeface="+mn-lt"/>
                          <a:ea typeface="+mn-ea"/>
                          <a:cs typeface="+mn-cs"/>
                        </a:rPr>
                        <a:t>B</a:t>
                      </a:r>
                      <a:r>
                        <a:rPr lang="en" altLang="zh-CN" sz="1870" b="1" kern="1200" dirty="0" err="1">
                          <a:solidFill>
                            <a:schemeClr val="tx1"/>
                          </a:solidFill>
                          <a:latin typeface="+mn-lt"/>
                          <a:ea typeface="+mn-ea"/>
                          <a:cs typeface="+mn-cs"/>
                        </a:rPr>
                        <a:t>ound</a:t>
                      </a:r>
                      <a:r>
                        <a:rPr lang="en" altLang="zh-CN" sz="1870" b="1" kern="1200" dirty="0">
                          <a:solidFill>
                            <a:schemeClr val="tx1"/>
                          </a:solidFill>
                          <a:latin typeface="+mn-lt"/>
                          <a:ea typeface="+mn-ea"/>
                          <a:cs typeface="+mn-cs"/>
                        </a:rPr>
                        <a:t>, AICPU, communication operators</a:t>
                      </a:r>
                      <a:r>
                        <a:rPr lang="zh-CN" altLang="en-US" sz="1870" b="1" kern="1200" dirty="0">
                          <a:solidFill>
                            <a:schemeClr val="tx1"/>
                          </a:solidFill>
                          <a:latin typeface="+mn-lt"/>
                          <a:ea typeface="+mn-ea"/>
                          <a:cs typeface="+mn-cs"/>
                        </a:rPr>
                        <a:t> </a:t>
                      </a:r>
                      <a:r>
                        <a:rPr lang="en-US" altLang="zh-CN" sz="1870" b="1" kern="1200" dirty="0">
                          <a:solidFill>
                            <a:schemeClr val="tx1"/>
                          </a:solidFill>
                          <a:latin typeface="+mn-lt"/>
                          <a:ea typeface="+mn-ea"/>
                          <a:cs typeface="+mn-cs"/>
                        </a:rPr>
                        <a:t>and</a:t>
                      </a:r>
                      <a:r>
                        <a:rPr lang="zh-CN" altLang="en-US" sz="1870" b="1" kern="1200" dirty="0">
                          <a:solidFill>
                            <a:schemeClr val="tx1"/>
                          </a:solidFill>
                          <a:latin typeface="+mn-lt"/>
                          <a:ea typeface="+mn-ea"/>
                          <a:cs typeface="+mn-cs"/>
                        </a:rPr>
                        <a:t> </a:t>
                      </a:r>
                      <a:r>
                        <a:rPr lang="en-US" altLang="zh-CN" sz="1870" b="1" kern="1200" dirty="0">
                          <a:solidFill>
                            <a:schemeClr val="tx1"/>
                          </a:solidFill>
                          <a:latin typeface="+mn-lt"/>
                          <a:ea typeface="+mn-ea"/>
                          <a:cs typeface="+mn-cs"/>
                        </a:rPr>
                        <a:t>idle</a:t>
                      </a:r>
                      <a:endParaRPr lang="zh-CN" altLang="en-US" sz="187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6041016"/>
                  </a:ext>
                </a:extLst>
              </a:tr>
            </a:tbl>
          </a:graphicData>
        </a:graphic>
      </p:graphicFrame>
      <p:sp>
        <p:nvSpPr>
          <p:cNvPr id="5" name="文本框 4">
            <a:extLst>
              <a:ext uri="{FF2B5EF4-FFF2-40B4-BE49-F238E27FC236}">
                <a16:creationId xmlns:a16="http://schemas.microsoft.com/office/drawing/2014/main" id="{1E443AF2-A68A-9A47-A812-C0885F45A225}"/>
              </a:ext>
            </a:extLst>
          </p:cNvPr>
          <p:cNvSpPr txBox="1"/>
          <p:nvPr/>
        </p:nvSpPr>
        <p:spPr>
          <a:xfrm>
            <a:off x="1502955" y="6058228"/>
            <a:ext cx="9050277" cy="400110"/>
          </a:xfrm>
          <a:prstGeom prst="rect">
            <a:avLst/>
          </a:prstGeom>
          <a:noFill/>
        </p:spPr>
        <p:txBody>
          <a:bodyPr wrap="square">
            <a:spAutoFit/>
          </a:bodyPr>
          <a:lstStyle/>
          <a:p>
            <a:pPr algn="ctr"/>
            <a:r>
              <a:rPr lang="en-US" altLang="zh-CN" sz="2000" b="1" dirty="0"/>
              <a:t>Classification of operators based on their sensitivity</a:t>
            </a:r>
            <a:r>
              <a:rPr lang="zh-CN" altLang="en-US" sz="2000" b="1" dirty="0"/>
              <a:t> </a:t>
            </a:r>
            <a:r>
              <a:rPr lang="en-US" altLang="zh-CN" sz="2000" b="1" dirty="0"/>
              <a:t>to </a:t>
            </a:r>
            <a:r>
              <a:rPr lang="en-US" altLang="zh-CN" sz="2000" b="1" dirty="0" err="1"/>
              <a:t>AICore</a:t>
            </a:r>
            <a:r>
              <a:rPr lang="en-US" altLang="zh-CN" sz="2000" b="1" dirty="0"/>
              <a:t> frequency.</a:t>
            </a:r>
            <a:endParaRPr lang="zh-CN" altLang="en-US" sz="2000" b="1" dirty="0"/>
          </a:p>
        </p:txBody>
      </p:sp>
      <p:sp>
        <p:nvSpPr>
          <p:cNvPr id="153" name="右箭头 152">
            <a:extLst>
              <a:ext uri="{FF2B5EF4-FFF2-40B4-BE49-F238E27FC236}">
                <a16:creationId xmlns:a16="http://schemas.microsoft.com/office/drawing/2014/main" id="{17F3D564-35D6-AC3C-2A93-368124603196}"/>
              </a:ext>
            </a:extLst>
          </p:cNvPr>
          <p:cNvSpPr/>
          <p:nvPr/>
        </p:nvSpPr>
        <p:spPr>
          <a:xfrm rot="19799130">
            <a:off x="5784756" y="2337334"/>
            <a:ext cx="631024" cy="3742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4" name="右箭头 153">
            <a:extLst>
              <a:ext uri="{FF2B5EF4-FFF2-40B4-BE49-F238E27FC236}">
                <a16:creationId xmlns:a16="http://schemas.microsoft.com/office/drawing/2014/main" id="{3AD9E14C-80A1-5AC4-9C84-0BD82086B545}"/>
              </a:ext>
            </a:extLst>
          </p:cNvPr>
          <p:cNvSpPr/>
          <p:nvPr/>
        </p:nvSpPr>
        <p:spPr>
          <a:xfrm rot="20448048">
            <a:off x="5712582" y="3271595"/>
            <a:ext cx="631024" cy="3742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5" name="右箭头 154">
            <a:extLst>
              <a:ext uri="{FF2B5EF4-FFF2-40B4-BE49-F238E27FC236}">
                <a16:creationId xmlns:a16="http://schemas.microsoft.com/office/drawing/2014/main" id="{DE27DF05-4145-FA96-B40D-B62318C550AA}"/>
              </a:ext>
            </a:extLst>
          </p:cNvPr>
          <p:cNvSpPr/>
          <p:nvPr/>
        </p:nvSpPr>
        <p:spPr>
          <a:xfrm rot="21338015">
            <a:off x="5575950" y="4317452"/>
            <a:ext cx="631024" cy="3742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灯片编号占位符 656">
            <a:extLst>
              <a:ext uri="{FF2B5EF4-FFF2-40B4-BE49-F238E27FC236}">
                <a16:creationId xmlns:a16="http://schemas.microsoft.com/office/drawing/2014/main" id="{079C3E98-04E1-23FD-681E-893E875F8908}"/>
              </a:ext>
            </a:extLst>
          </p:cNvPr>
          <p:cNvSpPr>
            <a:spLocks noGrp="1"/>
          </p:cNvSpPr>
          <p:nvPr>
            <p:ph type="sldNum" sz="quarter" idx="4"/>
          </p:nvPr>
        </p:nvSpPr>
        <p:spPr>
          <a:xfrm>
            <a:off x="9304593" y="6374590"/>
            <a:ext cx="2700000" cy="316800"/>
          </a:xfrm>
        </p:spPr>
        <p:txBody>
          <a:bodyPr>
            <a:noAutofit/>
          </a:bodyPr>
          <a:lstStyle/>
          <a:p>
            <a:fld id="{49AE70B2-8BF9-45C0-BB95-33D1B9D3A854}" type="slidenum">
              <a:rPr lang="zh-CN" altLang="en-US" sz="1800" b="1" smtClean="0">
                <a:latin typeface="+mn-lt"/>
              </a:rPr>
              <a:pPr/>
              <a:t>23</a:t>
            </a:fld>
            <a:endParaRPr lang="zh-CN" altLang="en-US" sz="1800" b="1" dirty="0">
              <a:latin typeface="+mn-lt"/>
            </a:endParaRPr>
          </a:p>
        </p:txBody>
      </p:sp>
      <p:pic>
        <p:nvPicPr>
          <p:cNvPr id="8" name="图片 7">
            <a:extLst>
              <a:ext uri="{FF2B5EF4-FFF2-40B4-BE49-F238E27FC236}">
                <a16:creationId xmlns:a16="http://schemas.microsoft.com/office/drawing/2014/main" id="{5F1A4148-2BCC-526B-8F09-41EC25A2DD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663" y="2288345"/>
            <a:ext cx="4704249" cy="2426795"/>
          </a:xfrm>
          <a:prstGeom prst="rect">
            <a:avLst/>
          </a:prstGeom>
        </p:spPr>
      </p:pic>
      <p:pic>
        <p:nvPicPr>
          <p:cNvPr id="10" name="图片 9">
            <a:extLst>
              <a:ext uri="{FF2B5EF4-FFF2-40B4-BE49-F238E27FC236}">
                <a16:creationId xmlns:a16="http://schemas.microsoft.com/office/drawing/2014/main" id="{F5930390-4294-A5F4-5C1B-53022440B5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624" y="1537678"/>
            <a:ext cx="4976173" cy="1059031"/>
          </a:xfrm>
          <a:prstGeom prst="rect">
            <a:avLst/>
          </a:prstGeom>
        </p:spPr>
      </p:pic>
      <p:pic>
        <p:nvPicPr>
          <p:cNvPr id="12" name="图片 11">
            <a:extLst>
              <a:ext uri="{FF2B5EF4-FFF2-40B4-BE49-F238E27FC236}">
                <a16:creationId xmlns:a16="http://schemas.microsoft.com/office/drawing/2014/main" id="{72788FB9-CCB8-8A17-E573-900C50764F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1612" y="2589280"/>
            <a:ext cx="4127303" cy="1328499"/>
          </a:xfrm>
          <a:prstGeom prst="rect">
            <a:avLst/>
          </a:prstGeom>
        </p:spPr>
      </p:pic>
      <p:pic>
        <p:nvPicPr>
          <p:cNvPr id="16" name="图片 15">
            <a:extLst>
              <a:ext uri="{FF2B5EF4-FFF2-40B4-BE49-F238E27FC236}">
                <a16:creationId xmlns:a16="http://schemas.microsoft.com/office/drawing/2014/main" id="{8762DB7E-B46B-2665-DAB5-3EC4721E21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18358" y="3878791"/>
            <a:ext cx="3913810" cy="1241815"/>
          </a:xfrm>
          <a:prstGeom prst="rect">
            <a:avLst/>
          </a:prstGeom>
        </p:spPr>
      </p:pic>
    </p:spTree>
    <p:extLst>
      <p:ext uri="{BB962C8B-B14F-4D97-AF65-F5344CB8AC3E}">
        <p14:creationId xmlns:p14="http://schemas.microsoft.com/office/powerpoint/2010/main" val="289066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3"/>
                                        </p:tgtEl>
                                        <p:attrNameLst>
                                          <p:attrName>style.visibility</p:attrName>
                                        </p:attrNameLst>
                                      </p:cBhvr>
                                      <p:to>
                                        <p:strVal val="visible"/>
                                      </p:to>
                                    </p:set>
                                    <p:anim calcmode="lin" valueType="num">
                                      <p:cBhvr additive="base">
                                        <p:cTn id="7" dur="500"/>
                                        <p:tgtEl>
                                          <p:spTgt spid="153"/>
                                        </p:tgtEl>
                                        <p:attrNameLst>
                                          <p:attrName>ppt_y</p:attrName>
                                        </p:attrNameLst>
                                      </p:cBhvr>
                                      <p:tavLst>
                                        <p:tav tm="0">
                                          <p:val>
                                            <p:strVal val="#ppt_y+#ppt_h*1.125000"/>
                                          </p:val>
                                        </p:tav>
                                        <p:tav tm="100000">
                                          <p:val>
                                            <p:strVal val="#ppt_y"/>
                                          </p:val>
                                        </p:tav>
                                      </p:tavLst>
                                    </p:anim>
                                    <p:animEffect transition="in" filter="wipe(up)">
                                      <p:cBhvr>
                                        <p:cTn id="8" dur="500"/>
                                        <p:tgtEl>
                                          <p:spTgt spid="153"/>
                                        </p:tgtEl>
                                      </p:cBhvr>
                                    </p:animEffect>
                                  </p:childTnLst>
                                </p:cTn>
                              </p:par>
                              <p:par>
                                <p:cTn id="9" presetID="1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p:tgtEl>
                                          <p:spTgt spid="10"/>
                                        </p:tgtEl>
                                        <p:attrNameLst>
                                          <p:attrName>ppt_y</p:attrName>
                                        </p:attrNameLst>
                                      </p:cBhvr>
                                      <p:tavLst>
                                        <p:tav tm="0">
                                          <p:val>
                                            <p:strVal val="#ppt_y+#ppt_h*1.125000"/>
                                          </p:val>
                                        </p:tav>
                                        <p:tav tm="100000">
                                          <p:val>
                                            <p:strVal val="#ppt_y"/>
                                          </p:val>
                                        </p:tav>
                                      </p:tavLst>
                                    </p:anim>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54"/>
                                        </p:tgtEl>
                                        <p:attrNameLst>
                                          <p:attrName>style.visibility</p:attrName>
                                        </p:attrNameLst>
                                      </p:cBhvr>
                                      <p:to>
                                        <p:strVal val="visible"/>
                                      </p:to>
                                    </p:set>
                                    <p:anim calcmode="lin" valueType="num">
                                      <p:cBhvr additive="base">
                                        <p:cTn id="17" dur="500"/>
                                        <p:tgtEl>
                                          <p:spTgt spid="154"/>
                                        </p:tgtEl>
                                        <p:attrNameLst>
                                          <p:attrName>ppt_y</p:attrName>
                                        </p:attrNameLst>
                                      </p:cBhvr>
                                      <p:tavLst>
                                        <p:tav tm="0">
                                          <p:val>
                                            <p:strVal val="#ppt_y+#ppt_h*1.125000"/>
                                          </p:val>
                                        </p:tav>
                                        <p:tav tm="100000">
                                          <p:val>
                                            <p:strVal val="#ppt_y"/>
                                          </p:val>
                                        </p:tav>
                                      </p:tavLst>
                                    </p:anim>
                                    <p:animEffect transition="in" filter="wipe(up)">
                                      <p:cBhvr>
                                        <p:cTn id="18" dur="500"/>
                                        <p:tgtEl>
                                          <p:spTgt spid="154"/>
                                        </p:tgtEl>
                                      </p:cBhvr>
                                    </p:animEffect>
                                  </p:childTnLst>
                                </p:cTn>
                              </p:par>
                              <p:par>
                                <p:cTn id="19" presetID="1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p:tgtEl>
                                          <p:spTgt spid="12"/>
                                        </p:tgtEl>
                                        <p:attrNameLst>
                                          <p:attrName>ppt_y</p:attrName>
                                        </p:attrNameLst>
                                      </p:cBhvr>
                                      <p:tavLst>
                                        <p:tav tm="0">
                                          <p:val>
                                            <p:strVal val="#ppt_y+#ppt_h*1.125000"/>
                                          </p:val>
                                        </p:tav>
                                        <p:tav tm="100000">
                                          <p:val>
                                            <p:strVal val="#ppt_y"/>
                                          </p:val>
                                        </p:tav>
                                      </p:tavLst>
                                    </p:anim>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55"/>
                                        </p:tgtEl>
                                        <p:attrNameLst>
                                          <p:attrName>style.visibility</p:attrName>
                                        </p:attrNameLst>
                                      </p:cBhvr>
                                      <p:to>
                                        <p:strVal val="visible"/>
                                      </p:to>
                                    </p:set>
                                    <p:anim calcmode="lin" valueType="num">
                                      <p:cBhvr additive="base">
                                        <p:cTn id="27" dur="500"/>
                                        <p:tgtEl>
                                          <p:spTgt spid="155"/>
                                        </p:tgtEl>
                                        <p:attrNameLst>
                                          <p:attrName>ppt_y</p:attrName>
                                        </p:attrNameLst>
                                      </p:cBhvr>
                                      <p:tavLst>
                                        <p:tav tm="0">
                                          <p:val>
                                            <p:strVal val="#ppt_y+#ppt_h*1.125000"/>
                                          </p:val>
                                        </p:tav>
                                        <p:tav tm="100000">
                                          <p:val>
                                            <p:strVal val="#ppt_y"/>
                                          </p:val>
                                        </p:tav>
                                      </p:tavLst>
                                    </p:anim>
                                    <p:animEffect transition="in" filter="wipe(up)">
                                      <p:cBhvr>
                                        <p:cTn id="28" dur="500"/>
                                        <p:tgtEl>
                                          <p:spTgt spid="155"/>
                                        </p:tgtEl>
                                      </p:cBhvr>
                                    </p:animEffect>
                                  </p:childTnLst>
                                </p:cTn>
                              </p:par>
                              <p:par>
                                <p:cTn id="29" presetID="1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p:tgtEl>
                                          <p:spTgt spid="16"/>
                                        </p:tgtEl>
                                        <p:attrNameLst>
                                          <p:attrName>ppt_y</p:attrName>
                                        </p:attrNameLst>
                                      </p:cBhvr>
                                      <p:tavLst>
                                        <p:tav tm="0">
                                          <p:val>
                                            <p:strVal val="#ppt_y+#ppt_h*1.125000"/>
                                          </p:val>
                                        </p:tav>
                                        <p:tav tm="100000">
                                          <p:val>
                                            <p:strVal val="#ppt_y"/>
                                          </p:val>
                                        </p:tav>
                                      </p:tavLst>
                                    </p:anim>
                                    <p:animEffect transition="in" filter="wipe(up)">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p:tgtEl>
                                          <p:spTgt spid="4"/>
                                        </p:tgtEl>
                                        <p:attrNameLst>
                                          <p:attrName>ppt_y</p:attrName>
                                        </p:attrNameLst>
                                      </p:cBhvr>
                                      <p:tavLst>
                                        <p:tav tm="0">
                                          <p:val>
                                            <p:strVal val="#ppt_y+#ppt_h*1.125000"/>
                                          </p:val>
                                        </p:tav>
                                        <p:tav tm="100000">
                                          <p:val>
                                            <p:strVal val="#ppt_y"/>
                                          </p:val>
                                        </p:tav>
                                      </p:tavLst>
                                    </p:anim>
                                    <p:animEffect transition="in" filter="wipe(up)">
                                      <p:cBhvr>
                                        <p:cTn id="38" dur="500"/>
                                        <p:tgtEl>
                                          <p:spTgt spid="4"/>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p:tgtEl>
                                          <p:spTgt spid="5"/>
                                        </p:tgtEl>
                                        <p:attrNameLst>
                                          <p:attrName>ppt_y</p:attrName>
                                        </p:attrNameLst>
                                      </p:cBhvr>
                                      <p:tavLst>
                                        <p:tav tm="0">
                                          <p:val>
                                            <p:strVal val="#ppt_y+#ppt_h*1.125000"/>
                                          </p:val>
                                        </p:tav>
                                        <p:tav tm="100000">
                                          <p:val>
                                            <p:strVal val="#ppt_y"/>
                                          </p:val>
                                        </p:tav>
                                      </p:tavLst>
                                    </p:anim>
                                    <p:animEffect transition="in" filter="wipe(up)">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3" grpId="0" animBg="1"/>
      <p:bldP spid="154" grpId="0" animBg="1"/>
      <p:bldP spid="15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2626F208-D871-FC87-8CA3-8BB02F9F58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7929" y="4717611"/>
            <a:ext cx="7506001" cy="560909"/>
          </a:xfrm>
          <a:prstGeom prst="rect">
            <a:avLst/>
          </a:prstGeom>
        </p:spPr>
      </p:pic>
      <p:pic>
        <p:nvPicPr>
          <p:cNvPr id="13" name="图片 12">
            <a:extLst>
              <a:ext uri="{FF2B5EF4-FFF2-40B4-BE49-F238E27FC236}">
                <a16:creationId xmlns:a16="http://schemas.microsoft.com/office/drawing/2014/main" id="{AEA85CDD-3589-0DF8-7632-1C3721F0C5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7047" y="3677367"/>
            <a:ext cx="7546884" cy="570344"/>
          </a:xfrm>
          <a:prstGeom prst="rect">
            <a:avLst/>
          </a:prstGeom>
        </p:spPr>
      </p:pic>
      <p:pic>
        <p:nvPicPr>
          <p:cNvPr id="11" name="图片 10">
            <a:extLst>
              <a:ext uri="{FF2B5EF4-FFF2-40B4-BE49-F238E27FC236}">
                <a16:creationId xmlns:a16="http://schemas.microsoft.com/office/drawing/2014/main" id="{E100374D-99FB-7825-425D-5E0AC375CA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7047" y="2695869"/>
            <a:ext cx="7574973" cy="563767"/>
          </a:xfrm>
          <a:prstGeom prst="rect">
            <a:avLst/>
          </a:prstGeom>
        </p:spPr>
      </p:pic>
      <p:pic>
        <p:nvPicPr>
          <p:cNvPr id="5" name="图片 4">
            <a:extLst>
              <a:ext uri="{FF2B5EF4-FFF2-40B4-BE49-F238E27FC236}">
                <a16:creationId xmlns:a16="http://schemas.microsoft.com/office/drawing/2014/main" id="{2E51E005-4F80-175E-94F7-5A457AF9BE45}"/>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4212600" y="1788197"/>
            <a:ext cx="7560000" cy="744105"/>
          </a:xfrm>
          <a:prstGeom prst="rect">
            <a:avLst/>
          </a:prstGeom>
        </p:spPr>
      </p:pic>
      <p:sp>
        <p:nvSpPr>
          <p:cNvPr id="2" name="文本框 1">
            <a:extLst>
              <a:ext uri="{FF2B5EF4-FFF2-40B4-BE49-F238E27FC236}">
                <a16:creationId xmlns:a16="http://schemas.microsoft.com/office/drawing/2014/main" id="{92A3FCBD-B9A3-967F-228D-8AD8408F6470}"/>
              </a:ext>
            </a:extLst>
          </p:cNvPr>
          <p:cNvSpPr txBox="1"/>
          <p:nvPr/>
        </p:nvSpPr>
        <p:spPr>
          <a:xfrm>
            <a:off x="1892947" y="270227"/>
            <a:ext cx="6235994" cy="707886"/>
          </a:xfrm>
          <a:prstGeom prst="rect">
            <a:avLst/>
          </a:prstGeom>
          <a:noFill/>
        </p:spPr>
        <p:txBody>
          <a:bodyPr wrap="square">
            <a:spAutoFit/>
          </a:bodyPr>
          <a:lstStyle/>
          <a:p>
            <a:r>
              <a:rPr kumimoji="1" lang="en-US" altLang="zh-CN" sz="4000" dirty="0">
                <a:solidFill>
                  <a:srgbClr val="B88F4D"/>
                </a:solidFill>
                <a:cs typeface="Times New Roman" panose="02020603050405020304" pitchFamily="18" charset="0"/>
              </a:rPr>
              <a:t>Strategy</a:t>
            </a:r>
            <a:r>
              <a:rPr kumimoji="1" lang="zh-CN" altLang="en-US" sz="4000" dirty="0">
                <a:solidFill>
                  <a:srgbClr val="B88F4D"/>
                </a:solidFill>
                <a:cs typeface="Times New Roman" panose="02020603050405020304" pitchFamily="18" charset="0"/>
              </a:rPr>
              <a:t> </a:t>
            </a:r>
            <a:r>
              <a:rPr kumimoji="1" lang="en-US" altLang="zh-CN" sz="4000" dirty="0">
                <a:solidFill>
                  <a:srgbClr val="B88F4D"/>
                </a:solidFill>
                <a:cs typeface="Times New Roman" panose="02020603050405020304" pitchFamily="18" charset="0"/>
              </a:rPr>
              <a:t>Generation</a:t>
            </a:r>
            <a:endParaRPr lang="zh-CN" altLang="en-US" sz="4000" dirty="0">
              <a:solidFill>
                <a:srgbClr val="B88F4D"/>
              </a:solidFill>
              <a:cs typeface="Times New Roman" panose="02020603050405020304" pitchFamily="18" charset="0"/>
            </a:endParaRPr>
          </a:p>
        </p:txBody>
      </p:sp>
      <p:sp>
        <p:nvSpPr>
          <p:cNvPr id="6" name="文本框 5">
            <a:extLst>
              <a:ext uri="{FF2B5EF4-FFF2-40B4-BE49-F238E27FC236}">
                <a16:creationId xmlns:a16="http://schemas.microsoft.com/office/drawing/2014/main" id="{14D84808-5041-4AEB-B60A-7B7F43F37D4C}"/>
              </a:ext>
            </a:extLst>
          </p:cNvPr>
          <p:cNvSpPr txBox="1"/>
          <p:nvPr/>
        </p:nvSpPr>
        <p:spPr>
          <a:xfrm>
            <a:off x="3925039" y="5472259"/>
            <a:ext cx="8099160" cy="400110"/>
          </a:xfrm>
          <a:prstGeom prst="rect">
            <a:avLst/>
          </a:prstGeom>
          <a:noFill/>
        </p:spPr>
        <p:txBody>
          <a:bodyPr wrap="square">
            <a:spAutoFit/>
          </a:bodyPr>
          <a:lstStyle/>
          <a:p>
            <a:pPr algn="ctr"/>
            <a:r>
              <a:rPr lang="en-US" altLang="zh-CN" sz="2000" b="1" dirty="0"/>
              <a:t>Illustrations of each preprocessing step.</a:t>
            </a:r>
            <a:endParaRPr lang="zh-CN" altLang="en-US" sz="2000" b="1" dirty="0"/>
          </a:p>
        </p:txBody>
      </p:sp>
      <p:sp>
        <p:nvSpPr>
          <p:cNvPr id="10" name="文本框 9">
            <a:extLst>
              <a:ext uri="{FF2B5EF4-FFF2-40B4-BE49-F238E27FC236}">
                <a16:creationId xmlns:a16="http://schemas.microsoft.com/office/drawing/2014/main" id="{6CBB6950-56E0-DFD7-AF10-4BF24D20E6F1}"/>
              </a:ext>
            </a:extLst>
          </p:cNvPr>
          <p:cNvSpPr txBox="1"/>
          <p:nvPr/>
        </p:nvSpPr>
        <p:spPr>
          <a:xfrm>
            <a:off x="167801" y="1365590"/>
            <a:ext cx="3940374" cy="4339650"/>
          </a:xfrm>
          <a:prstGeom prst="rect">
            <a:avLst/>
          </a:prstGeom>
          <a:noFill/>
        </p:spPr>
        <p:txBody>
          <a:bodyPr wrap="square" rtlCol="0">
            <a:spAutoFit/>
          </a:bodyPr>
          <a:lstStyle/>
          <a:p>
            <a:r>
              <a:rPr lang="en-US" altLang="zh-CN" sz="2400" b="1" dirty="0"/>
              <a:t>Preprocessing</a:t>
            </a:r>
            <a:r>
              <a:rPr lang="en-US" altLang="zh-CN" sz="1870" b="1" dirty="0"/>
              <a:t>:</a:t>
            </a:r>
          </a:p>
          <a:p>
            <a:pPr algn="l"/>
            <a:endParaRPr kumimoji="1" lang="en-US" altLang="zh-CN" dirty="0">
              <a:cs typeface="Times New Roman" panose="02020603050405020304" pitchFamily="18" charset="0"/>
            </a:endParaRPr>
          </a:p>
          <a:p>
            <a:pPr marL="342900" indent="-342900" algn="l">
              <a:buFont typeface="+mj-lt"/>
              <a:buAutoNum type="arabicPeriod"/>
            </a:pPr>
            <a:r>
              <a:rPr kumimoji="1" lang="en-US" altLang="zh-CN" dirty="0">
                <a:cs typeface="Times New Roman" panose="02020603050405020304" pitchFamily="18" charset="0"/>
              </a:rPr>
              <a:t>Gather the execution sequence and profiling</a:t>
            </a:r>
            <a:r>
              <a:rPr kumimoji="1" lang="zh-CN" altLang="en-US" dirty="0">
                <a:cs typeface="Times New Roman" panose="02020603050405020304" pitchFamily="18" charset="0"/>
              </a:rPr>
              <a:t> </a:t>
            </a:r>
            <a:r>
              <a:rPr kumimoji="1" lang="en-US" altLang="zh-CN" dirty="0">
                <a:cs typeface="Times New Roman" panose="02020603050405020304" pitchFamily="18" charset="0"/>
              </a:rPr>
              <a:t>data of operators</a:t>
            </a:r>
          </a:p>
          <a:p>
            <a:pPr marL="342900" indent="-342900" algn="l">
              <a:buFont typeface="+mj-lt"/>
              <a:buAutoNum type="arabicPeriod"/>
            </a:pPr>
            <a:endParaRPr kumimoji="1" lang="en-US" altLang="zh-CN" dirty="0">
              <a:cs typeface="Times New Roman" panose="02020603050405020304" pitchFamily="18" charset="0"/>
            </a:endParaRPr>
          </a:p>
          <a:p>
            <a:pPr marL="342900" indent="-342900" algn="l">
              <a:buFont typeface="+mj-lt"/>
              <a:buAutoNum type="arabicPeriod"/>
            </a:pPr>
            <a:r>
              <a:rPr kumimoji="1" lang="en-US" altLang="zh-CN" dirty="0">
                <a:cs typeface="Times New Roman" panose="02020603050405020304" pitchFamily="18" charset="0"/>
              </a:rPr>
              <a:t>A</a:t>
            </a:r>
            <a:r>
              <a:rPr kumimoji="1" lang="en" altLang="zh-CN" dirty="0" err="1">
                <a:cs typeface="Times New Roman" panose="02020603050405020304" pitchFamily="18" charset="0"/>
              </a:rPr>
              <a:t>nalyse</a:t>
            </a:r>
            <a:r>
              <a:rPr kumimoji="1" lang="zh-CN" altLang="en-US" dirty="0">
                <a:cs typeface="Times New Roman" panose="02020603050405020304" pitchFamily="18" charset="0"/>
              </a:rPr>
              <a:t> </a:t>
            </a:r>
            <a:r>
              <a:rPr kumimoji="1" lang="en" altLang="zh-CN" dirty="0">
                <a:cs typeface="Times New Roman" panose="02020603050405020304" pitchFamily="18" charset="0"/>
              </a:rPr>
              <a:t>the bottleneck types</a:t>
            </a:r>
          </a:p>
          <a:p>
            <a:pPr marL="342900" indent="-342900" algn="l">
              <a:buFont typeface="+mj-lt"/>
              <a:buAutoNum type="arabicPeriod"/>
            </a:pPr>
            <a:endParaRPr kumimoji="1" lang="en" altLang="zh-CN" dirty="0">
              <a:cs typeface="Times New Roman" panose="02020603050405020304" pitchFamily="18" charset="0"/>
            </a:endParaRPr>
          </a:p>
          <a:p>
            <a:pPr marL="342900" indent="-342900" algn="l">
              <a:buFont typeface="+mj-lt"/>
              <a:buAutoNum type="arabicPeriod"/>
            </a:pPr>
            <a:r>
              <a:rPr kumimoji="1" lang="en-US" altLang="zh-CN" dirty="0">
                <a:cs typeface="Times New Roman" panose="02020603050405020304" pitchFamily="18" charset="0"/>
              </a:rPr>
              <a:t>D</a:t>
            </a:r>
            <a:r>
              <a:rPr kumimoji="1" lang="en" altLang="zh-CN" dirty="0" err="1">
                <a:cs typeface="Times New Roman" panose="02020603050405020304" pitchFamily="18" charset="0"/>
              </a:rPr>
              <a:t>evide</a:t>
            </a:r>
            <a:r>
              <a:rPr kumimoji="1" lang="en" altLang="zh-CN" dirty="0">
                <a:cs typeface="Times New Roman" panose="02020603050405020304" pitchFamily="18" charset="0"/>
              </a:rPr>
              <a:t> the execution process into Low Frequency Candidate (LFC) and High Frequency Candidate (HFC)</a:t>
            </a:r>
          </a:p>
          <a:p>
            <a:pPr marL="342900" indent="-342900" algn="l">
              <a:buFont typeface="+mj-lt"/>
              <a:buAutoNum type="arabicPeriod"/>
            </a:pPr>
            <a:endParaRPr kumimoji="1" lang="en" altLang="zh-CN" dirty="0">
              <a:cs typeface="Times New Roman" panose="02020603050405020304" pitchFamily="18" charset="0"/>
            </a:endParaRPr>
          </a:p>
          <a:p>
            <a:pPr marL="342900" indent="-342900" algn="l">
              <a:buFont typeface="+mj-lt"/>
              <a:buAutoNum type="arabicPeriod"/>
            </a:pPr>
            <a:r>
              <a:rPr kumimoji="1" lang="en" altLang="zh-CN" dirty="0">
                <a:cs typeface="Times New Roman" panose="02020603050405020304" pitchFamily="18" charset="0"/>
              </a:rPr>
              <a:t>Merge</a:t>
            </a:r>
            <a:r>
              <a:rPr kumimoji="1" lang="zh-CN" altLang="en-US" dirty="0">
                <a:cs typeface="Times New Roman" panose="02020603050405020304" pitchFamily="18" charset="0"/>
              </a:rPr>
              <a:t> </a:t>
            </a:r>
            <a:r>
              <a:rPr kumimoji="1" lang="en-US" altLang="zh-CN" dirty="0">
                <a:cs typeface="Times New Roman" panose="02020603050405020304" pitchFamily="18" charset="0"/>
              </a:rPr>
              <a:t>candidates</a:t>
            </a:r>
            <a:r>
              <a:rPr kumimoji="1" lang="zh-CN" altLang="en-US" dirty="0">
                <a:cs typeface="Times New Roman" panose="02020603050405020304" pitchFamily="18" charset="0"/>
              </a:rPr>
              <a:t> </a:t>
            </a:r>
            <a:r>
              <a:rPr kumimoji="1" lang="en" altLang="zh-CN" dirty="0">
                <a:cs typeface="Times New Roman" panose="02020603050405020304" pitchFamily="18" charset="0"/>
              </a:rPr>
              <a:t>with intervals</a:t>
            </a:r>
            <a:r>
              <a:rPr kumimoji="1" lang="zh-CN" altLang="en-US" dirty="0">
                <a:cs typeface="Times New Roman" panose="02020603050405020304" pitchFamily="18" charset="0"/>
              </a:rPr>
              <a:t> </a:t>
            </a:r>
            <a:r>
              <a:rPr kumimoji="1" lang="en" altLang="zh-CN" dirty="0">
                <a:cs typeface="Times New Roman" panose="02020603050405020304" pitchFamily="18" charset="0"/>
              </a:rPr>
              <a:t>shorter than a threshold with adjacent candidates</a:t>
            </a:r>
            <a:endParaRPr kumimoji="1" lang="zh-CN" altLang="en-US" dirty="0">
              <a:cs typeface="Times New Roman" panose="02020603050405020304" pitchFamily="18" charset="0"/>
            </a:endParaRPr>
          </a:p>
        </p:txBody>
      </p:sp>
      <p:sp>
        <p:nvSpPr>
          <p:cNvPr id="4" name="灯片编号占位符 656">
            <a:extLst>
              <a:ext uri="{FF2B5EF4-FFF2-40B4-BE49-F238E27FC236}">
                <a16:creationId xmlns:a16="http://schemas.microsoft.com/office/drawing/2014/main" id="{4965DF74-6A46-CA46-C500-3AA66285598F}"/>
              </a:ext>
            </a:extLst>
          </p:cNvPr>
          <p:cNvSpPr>
            <a:spLocks noGrp="1"/>
          </p:cNvSpPr>
          <p:nvPr>
            <p:ph type="sldNum" sz="quarter" idx="4"/>
          </p:nvPr>
        </p:nvSpPr>
        <p:spPr>
          <a:xfrm>
            <a:off x="9304593" y="6374590"/>
            <a:ext cx="2700000" cy="316800"/>
          </a:xfrm>
        </p:spPr>
        <p:txBody>
          <a:bodyPr>
            <a:noAutofit/>
          </a:bodyPr>
          <a:lstStyle/>
          <a:p>
            <a:fld id="{49AE70B2-8BF9-45C0-BB95-33D1B9D3A854}" type="slidenum">
              <a:rPr lang="zh-CN" altLang="en-US" sz="1800" b="1" smtClean="0">
                <a:latin typeface="+mn-lt"/>
              </a:rPr>
              <a:pPr/>
              <a:t>24</a:t>
            </a:fld>
            <a:endParaRPr lang="zh-CN" altLang="en-US" sz="1800" b="1" dirty="0">
              <a:latin typeface="+mn-lt"/>
            </a:endParaRPr>
          </a:p>
        </p:txBody>
      </p:sp>
      <p:sp>
        <p:nvSpPr>
          <p:cNvPr id="137" name="椭圆 136">
            <a:extLst>
              <a:ext uri="{FF2B5EF4-FFF2-40B4-BE49-F238E27FC236}">
                <a16:creationId xmlns:a16="http://schemas.microsoft.com/office/drawing/2014/main" id="{AB346711-22F0-6114-6E01-D6E9567E421D}"/>
              </a:ext>
            </a:extLst>
          </p:cNvPr>
          <p:cNvSpPr/>
          <p:nvPr/>
        </p:nvSpPr>
        <p:spPr>
          <a:xfrm>
            <a:off x="3993973" y="3594292"/>
            <a:ext cx="846597" cy="188908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8" name="椭圆 137">
            <a:extLst>
              <a:ext uri="{FF2B5EF4-FFF2-40B4-BE49-F238E27FC236}">
                <a16:creationId xmlns:a16="http://schemas.microsoft.com/office/drawing/2014/main" id="{6A2C18A1-4965-883E-A08E-51D2E783FD4B}"/>
              </a:ext>
            </a:extLst>
          </p:cNvPr>
          <p:cNvSpPr/>
          <p:nvPr/>
        </p:nvSpPr>
        <p:spPr>
          <a:xfrm>
            <a:off x="10517006" y="3583172"/>
            <a:ext cx="846597" cy="188908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7" name="图片 16">
            <a:extLst>
              <a:ext uri="{FF2B5EF4-FFF2-40B4-BE49-F238E27FC236}">
                <a16:creationId xmlns:a16="http://schemas.microsoft.com/office/drawing/2014/main" id="{00292626-F3CF-ED63-4836-1A523A7C33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61961" y="2764823"/>
            <a:ext cx="4676056" cy="2412251"/>
          </a:xfrm>
          <a:prstGeom prst="rect">
            <a:avLst/>
          </a:prstGeom>
        </p:spPr>
      </p:pic>
    </p:spTree>
    <p:extLst>
      <p:ext uri="{BB962C8B-B14F-4D97-AF65-F5344CB8AC3E}">
        <p14:creationId xmlns:p14="http://schemas.microsoft.com/office/powerpoint/2010/main" val="66478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anim calcmode="lin" valueType="num">
                                      <p:cBhvr additive="base">
                                        <p:cTn id="7" dur="500"/>
                                        <p:tgtEl>
                                          <p:spTgt spid="10">
                                            <p:txEl>
                                              <p:pRg st="4" end="4"/>
                                            </p:txEl>
                                          </p:spTgt>
                                        </p:tgtEl>
                                        <p:attrNameLst>
                                          <p:attrName>ppt_y</p:attrName>
                                        </p:attrNameLst>
                                      </p:cBhvr>
                                      <p:tavLst>
                                        <p:tav tm="0">
                                          <p:val>
                                            <p:strVal val="#ppt_y+#ppt_h*1.125000"/>
                                          </p:val>
                                        </p:tav>
                                        <p:tav tm="100000">
                                          <p:val>
                                            <p:strVal val="#ppt_y"/>
                                          </p:val>
                                        </p:tav>
                                      </p:tavLst>
                                    </p:anim>
                                    <p:animEffect transition="in" filter="wipe(up)">
                                      <p:cBhvr>
                                        <p:cTn id="8" dur="500"/>
                                        <p:tgtEl>
                                          <p:spTgt spid="10">
                                            <p:txEl>
                                              <p:pRg st="4" end="4"/>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p:tgtEl>
                                          <p:spTgt spid="17"/>
                                        </p:tgtEl>
                                        <p:attrNameLst>
                                          <p:attrName>ppt_y</p:attrName>
                                        </p:attrNameLst>
                                      </p:cBhvr>
                                      <p:tavLst>
                                        <p:tav tm="0">
                                          <p:val>
                                            <p:strVal val="#ppt_y+#ppt_h*1.125000"/>
                                          </p:val>
                                        </p:tav>
                                        <p:tav tm="100000">
                                          <p:val>
                                            <p:strVal val="#ppt_y"/>
                                          </p:val>
                                        </p:tav>
                                      </p:tavLst>
                                    </p:anim>
                                    <p:animEffect transition="in" filter="wipe(up)">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xit" presetSubtype="4" fill="hold" nodeType="clickEffect">
                                  <p:stCondLst>
                                    <p:cond delay="0"/>
                                  </p:stCondLst>
                                  <p:childTnLst>
                                    <p:anim calcmode="lin" valueType="num">
                                      <p:cBhvr additive="base">
                                        <p:cTn id="16" dur="500"/>
                                        <p:tgtEl>
                                          <p:spTgt spid="17"/>
                                        </p:tgtEl>
                                        <p:attrNameLst>
                                          <p:attrName>ppt_y</p:attrName>
                                        </p:attrNameLst>
                                      </p:cBhvr>
                                      <p:tavLst>
                                        <p:tav tm="0">
                                          <p:val>
                                            <p:strVal val="#ppt_y"/>
                                          </p:val>
                                        </p:tav>
                                        <p:tav tm="100000">
                                          <p:val>
                                            <p:strVal val="#ppt_y+#ppt_h*1.125000"/>
                                          </p:val>
                                        </p:tav>
                                      </p:tavLst>
                                    </p:anim>
                                    <p:animEffect transition="out" filter="wipe(down)">
                                      <p:cBhvr>
                                        <p:cTn id="17" dur="500"/>
                                        <p:tgtEl>
                                          <p:spTgt spid="17"/>
                                        </p:tgtEl>
                                      </p:cBhvr>
                                    </p:animEffect>
                                    <p:set>
                                      <p:cBhvr>
                                        <p:cTn id="18" dur="1" fill="hold">
                                          <p:stCondLst>
                                            <p:cond delay="499"/>
                                          </p:stCondLst>
                                        </p:cTn>
                                        <p:tgtEl>
                                          <p:spTgt spid="17"/>
                                        </p:tgtEl>
                                        <p:attrNameLst>
                                          <p:attrName>style.visibility</p:attrName>
                                        </p:attrNameLst>
                                      </p:cBhvr>
                                      <p:to>
                                        <p:strVal val="hidden"/>
                                      </p:to>
                                    </p:set>
                                  </p:childTnLst>
                                </p:cTn>
                              </p:par>
                              <p:par>
                                <p:cTn id="19" presetID="1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ppt_y</p:attrName>
                                        </p:attrNameLst>
                                      </p:cBhvr>
                                      <p:tavLst>
                                        <p:tav tm="0">
                                          <p:val>
                                            <p:strVal val="#ppt_y+#ppt_h*1.125000"/>
                                          </p:val>
                                        </p:tav>
                                        <p:tav tm="100000">
                                          <p:val>
                                            <p:strVal val="#ppt_y"/>
                                          </p:val>
                                        </p:tav>
                                      </p:tavLst>
                                    </p:anim>
                                    <p:animEffect transition="in" filter="wipe(up)">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 calcmode="lin" valueType="num">
                                      <p:cBhvr additive="base">
                                        <p:cTn id="27" dur="500"/>
                                        <p:tgtEl>
                                          <p:spTgt spid="10">
                                            <p:txEl>
                                              <p:pRg st="6" end="6"/>
                                            </p:txEl>
                                          </p:spTgt>
                                        </p:tgtEl>
                                        <p:attrNameLst>
                                          <p:attrName>ppt_y</p:attrName>
                                        </p:attrNameLst>
                                      </p:cBhvr>
                                      <p:tavLst>
                                        <p:tav tm="0">
                                          <p:val>
                                            <p:strVal val="#ppt_y+#ppt_h*1.125000"/>
                                          </p:val>
                                        </p:tav>
                                        <p:tav tm="100000">
                                          <p:val>
                                            <p:strVal val="#ppt_y"/>
                                          </p:val>
                                        </p:tav>
                                      </p:tavLst>
                                    </p:anim>
                                    <p:animEffect transition="in" filter="wipe(up)">
                                      <p:cBhvr>
                                        <p:cTn id="28" dur="500"/>
                                        <p:tgtEl>
                                          <p:spTgt spid="10">
                                            <p:txEl>
                                              <p:pRg st="6" end="6"/>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p:tgtEl>
                                          <p:spTgt spid="13"/>
                                        </p:tgtEl>
                                        <p:attrNameLst>
                                          <p:attrName>ppt_y</p:attrName>
                                        </p:attrNameLst>
                                      </p:cBhvr>
                                      <p:tavLst>
                                        <p:tav tm="0">
                                          <p:val>
                                            <p:strVal val="#ppt_y+#ppt_h*1.125000"/>
                                          </p:val>
                                        </p:tav>
                                        <p:tav tm="100000">
                                          <p:val>
                                            <p:strVal val="#ppt_y"/>
                                          </p:val>
                                        </p:tav>
                                      </p:tavLst>
                                    </p:anim>
                                    <p:animEffect transition="in" filter="wipe(up)">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0">
                                            <p:txEl>
                                              <p:pRg st="8" end="8"/>
                                            </p:txEl>
                                          </p:spTgt>
                                        </p:tgtEl>
                                        <p:attrNameLst>
                                          <p:attrName>style.visibility</p:attrName>
                                        </p:attrNameLst>
                                      </p:cBhvr>
                                      <p:to>
                                        <p:strVal val="visible"/>
                                      </p:to>
                                    </p:set>
                                    <p:anim calcmode="lin" valueType="num">
                                      <p:cBhvr additive="base">
                                        <p:cTn id="37" dur="500"/>
                                        <p:tgtEl>
                                          <p:spTgt spid="10">
                                            <p:txEl>
                                              <p:pRg st="8" end="8"/>
                                            </p:txEl>
                                          </p:spTgt>
                                        </p:tgtEl>
                                        <p:attrNameLst>
                                          <p:attrName>ppt_y</p:attrName>
                                        </p:attrNameLst>
                                      </p:cBhvr>
                                      <p:tavLst>
                                        <p:tav tm="0">
                                          <p:val>
                                            <p:strVal val="#ppt_y+#ppt_h*1.125000"/>
                                          </p:val>
                                        </p:tav>
                                        <p:tav tm="100000">
                                          <p:val>
                                            <p:strVal val="#ppt_y"/>
                                          </p:val>
                                        </p:tav>
                                      </p:tavLst>
                                    </p:anim>
                                    <p:animEffect transition="in" filter="wipe(up)">
                                      <p:cBhvr>
                                        <p:cTn id="38" dur="500"/>
                                        <p:tgtEl>
                                          <p:spTgt spid="10">
                                            <p:txEl>
                                              <p:pRg st="8" end="8"/>
                                            </p:txEl>
                                          </p:spTgt>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137"/>
                                        </p:tgtEl>
                                        <p:attrNameLst>
                                          <p:attrName>style.visibility</p:attrName>
                                        </p:attrNameLst>
                                      </p:cBhvr>
                                      <p:to>
                                        <p:strVal val="visible"/>
                                      </p:to>
                                    </p:set>
                                    <p:anim calcmode="lin" valueType="num">
                                      <p:cBhvr additive="base">
                                        <p:cTn id="41" dur="500"/>
                                        <p:tgtEl>
                                          <p:spTgt spid="137"/>
                                        </p:tgtEl>
                                        <p:attrNameLst>
                                          <p:attrName>ppt_y</p:attrName>
                                        </p:attrNameLst>
                                      </p:cBhvr>
                                      <p:tavLst>
                                        <p:tav tm="0">
                                          <p:val>
                                            <p:strVal val="#ppt_y+#ppt_h*1.125000"/>
                                          </p:val>
                                        </p:tav>
                                        <p:tav tm="100000">
                                          <p:val>
                                            <p:strVal val="#ppt_y"/>
                                          </p:val>
                                        </p:tav>
                                      </p:tavLst>
                                    </p:anim>
                                    <p:animEffect transition="in" filter="wipe(up)">
                                      <p:cBhvr>
                                        <p:cTn id="42" dur="500"/>
                                        <p:tgtEl>
                                          <p:spTgt spid="137"/>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138"/>
                                        </p:tgtEl>
                                        <p:attrNameLst>
                                          <p:attrName>style.visibility</p:attrName>
                                        </p:attrNameLst>
                                      </p:cBhvr>
                                      <p:to>
                                        <p:strVal val="visible"/>
                                      </p:to>
                                    </p:set>
                                    <p:anim calcmode="lin" valueType="num">
                                      <p:cBhvr additive="base">
                                        <p:cTn id="45" dur="500"/>
                                        <p:tgtEl>
                                          <p:spTgt spid="138"/>
                                        </p:tgtEl>
                                        <p:attrNameLst>
                                          <p:attrName>ppt_y</p:attrName>
                                        </p:attrNameLst>
                                      </p:cBhvr>
                                      <p:tavLst>
                                        <p:tav tm="0">
                                          <p:val>
                                            <p:strVal val="#ppt_y+#ppt_h*1.125000"/>
                                          </p:val>
                                        </p:tav>
                                        <p:tav tm="100000">
                                          <p:val>
                                            <p:strVal val="#ppt_y"/>
                                          </p:val>
                                        </p:tav>
                                      </p:tavLst>
                                    </p:anim>
                                    <p:animEffect transition="in" filter="wipe(up)">
                                      <p:cBhvr>
                                        <p:cTn id="46" dur="500"/>
                                        <p:tgtEl>
                                          <p:spTgt spid="138"/>
                                        </p:tgtEl>
                                      </p:cBhvr>
                                    </p:animEffect>
                                  </p:childTnLst>
                                </p:cTn>
                              </p:par>
                              <p:par>
                                <p:cTn id="47" presetID="12" presetClass="entr" presetSubtype="4"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p:tgtEl>
                                          <p:spTgt spid="15"/>
                                        </p:tgtEl>
                                        <p:attrNameLst>
                                          <p:attrName>ppt_y</p:attrName>
                                        </p:attrNameLst>
                                      </p:cBhvr>
                                      <p:tavLst>
                                        <p:tav tm="0">
                                          <p:val>
                                            <p:strVal val="#ppt_y+#ppt_h*1.125000"/>
                                          </p:val>
                                        </p:tav>
                                        <p:tav tm="100000">
                                          <p:val>
                                            <p:strVal val="#ppt_y"/>
                                          </p:val>
                                        </p:tav>
                                      </p:tavLst>
                                    </p:anim>
                                    <p:animEffect transition="in" filter="wipe(up)">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animBg="1"/>
      <p:bldP spid="1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2A3FCBD-B9A3-967F-228D-8AD8408F6470}"/>
              </a:ext>
            </a:extLst>
          </p:cNvPr>
          <p:cNvSpPr txBox="1"/>
          <p:nvPr/>
        </p:nvSpPr>
        <p:spPr>
          <a:xfrm>
            <a:off x="1892947" y="270227"/>
            <a:ext cx="6235994" cy="707886"/>
          </a:xfrm>
          <a:prstGeom prst="rect">
            <a:avLst/>
          </a:prstGeom>
          <a:noFill/>
        </p:spPr>
        <p:txBody>
          <a:bodyPr wrap="square">
            <a:spAutoFit/>
          </a:bodyPr>
          <a:lstStyle/>
          <a:p>
            <a:r>
              <a:rPr kumimoji="1" lang="en-US" altLang="zh-CN" sz="4000" dirty="0">
                <a:solidFill>
                  <a:srgbClr val="B88F4D"/>
                </a:solidFill>
                <a:cs typeface="Times New Roman" panose="02020603050405020304" pitchFamily="18" charset="0"/>
              </a:rPr>
              <a:t>Strategy</a:t>
            </a:r>
            <a:r>
              <a:rPr kumimoji="1" lang="zh-CN" altLang="en-US" sz="4000" dirty="0">
                <a:solidFill>
                  <a:srgbClr val="B88F4D"/>
                </a:solidFill>
                <a:cs typeface="Times New Roman" panose="02020603050405020304" pitchFamily="18" charset="0"/>
              </a:rPr>
              <a:t> </a:t>
            </a:r>
            <a:r>
              <a:rPr kumimoji="1" lang="en-US" altLang="zh-CN" sz="4000" dirty="0">
                <a:solidFill>
                  <a:srgbClr val="B88F4D"/>
                </a:solidFill>
                <a:cs typeface="Times New Roman" panose="02020603050405020304" pitchFamily="18" charset="0"/>
              </a:rPr>
              <a:t>Generation</a:t>
            </a:r>
            <a:endParaRPr lang="zh-CN" altLang="en-US" sz="4000" dirty="0">
              <a:solidFill>
                <a:srgbClr val="B88F4D"/>
              </a:solidFill>
              <a:cs typeface="Times New Roman" panose="02020603050405020304" pitchFamily="18" charset="0"/>
            </a:endParaRPr>
          </a:p>
        </p:txBody>
      </p:sp>
      <p:sp>
        <p:nvSpPr>
          <p:cNvPr id="3" name="文本框 2">
            <a:extLst>
              <a:ext uri="{FF2B5EF4-FFF2-40B4-BE49-F238E27FC236}">
                <a16:creationId xmlns:a16="http://schemas.microsoft.com/office/drawing/2014/main" id="{420803FE-1304-EDB8-9B43-25671B05DE90}"/>
              </a:ext>
            </a:extLst>
          </p:cNvPr>
          <p:cNvSpPr txBox="1"/>
          <p:nvPr/>
        </p:nvSpPr>
        <p:spPr>
          <a:xfrm>
            <a:off x="382493" y="1395096"/>
            <a:ext cx="11438447" cy="995209"/>
          </a:xfrm>
          <a:prstGeom prst="rect">
            <a:avLst/>
          </a:prstGeom>
          <a:noFill/>
        </p:spPr>
        <p:txBody>
          <a:bodyPr wrap="square" rtlCol="0">
            <a:spAutoFit/>
          </a:bodyPr>
          <a:lstStyle/>
          <a:p>
            <a:endParaRPr lang="en" altLang="zh-CN" sz="1867" dirty="0"/>
          </a:p>
          <a:p>
            <a:pPr marL="228611" indent="-228611">
              <a:buFont typeface="Arial" panose="020B0604020202020204" pitchFamily="34" charset="0"/>
              <a:buChar char="•"/>
            </a:pPr>
            <a:endParaRPr lang="en" altLang="zh-CN" sz="2000" dirty="0"/>
          </a:p>
          <a:p>
            <a:endParaRPr lang="en-US" altLang="zh-CN" sz="1867" dirty="0"/>
          </a:p>
        </p:txBody>
      </p:sp>
      <p:sp>
        <p:nvSpPr>
          <p:cNvPr id="8" name="箭头: 虚尾 55">
            <a:extLst>
              <a:ext uri="{FF2B5EF4-FFF2-40B4-BE49-F238E27FC236}">
                <a16:creationId xmlns:a16="http://schemas.microsoft.com/office/drawing/2014/main" id="{756833A9-462D-65C8-AB38-4B486F0B019A}"/>
              </a:ext>
            </a:extLst>
          </p:cNvPr>
          <p:cNvSpPr/>
          <p:nvPr/>
        </p:nvSpPr>
        <p:spPr>
          <a:xfrm>
            <a:off x="5584351" y="4058347"/>
            <a:ext cx="1260000" cy="1594939"/>
          </a:xfrm>
          <a:prstGeom prst="stripedRightArrow">
            <a:avLst>
              <a:gd name="adj1" fmla="val 50000"/>
              <a:gd name="adj2" fmla="val 34118"/>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C00000"/>
              </a:solidFill>
              <a:effectLst/>
              <a:uLnTx/>
              <a:uFillTx/>
              <a:latin typeface="Arial" panose="020B0604020202020204"/>
              <a:ea typeface="黑体" panose="02010609060101010101" pitchFamily="49" charset="-122"/>
              <a:cs typeface="+mn-cs"/>
            </a:endParaRPr>
          </a:p>
        </p:txBody>
      </p:sp>
      <p:sp>
        <p:nvSpPr>
          <p:cNvPr id="9" name="箭头: 虚尾 56">
            <a:extLst>
              <a:ext uri="{FF2B5EF4-FFF2-40B4-BE49-F238E27FC236}">
                <a16:creationId xmlns:a16="http://schemas.microsoft.com/office/drawing/2014/main" id="{B1D09A99-18CB-E7C0-ED2E-6771F8D5FFFC}"/>
              </a:ext>
            </a:extLst>
          </p:cNvPr>
          <p:cNvSpPr/>
          <p:nvPr/>
        </p:nvSpPr>
        <p:spPr>
          <a:xfrm>
            <a:off x="5588076" y="2746560"/>
            <a:ext cx="1260000" cy="903855"/>
          </a:xfrm>
          <a:prstGeom prst="stripedRightArrow">
            <a:avLst>
              <a:gd name="adj1" fmla="val 50000"/>
              <a:gd name="adj2" fmla="val 60937"/>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000" b="0" i="0" u="none" strike="noStrike" kern="1200" cap="none" spc="0" normalizeH="0" baseline="0" noProof="0" dirty="0">
              <a:ln>
                <a:noFill/>
              </a:ln>
              <a:solidFill>
                <a:srgbClr val="C00000"/>
              </a:solidFill>
              <a:effectLst/>
              <a:uLnTx/>
              <a:uFillTx/>
              <a:latin typeface="Arial" panose="020B0604020202020204"/>
              <a:ea typeface="黑体" panose="02010609060101010101" pitchFamily="49" charset="-122"/>
              <a:cs typeface="+mn-cs"/>
            </a:endParaRPr>
          </a:p>
        </p:txBody>
      </p:sp>
      <p:grpSp>
        <p:nvGrpSpPr>
          <p:cNvPr id="11" name="组合 10">
            <a:extLst>
              <a:ext uri="{FF2B5EF4-FFF2-40B4-BE49-F238E27FC236}">
                <a16:creationId xmlns:a16="http://schemas.microsoft.com/office/drawing/2014/main" id="{E52ADEAF-936D-C5DB-39FB-E5B980F5A4D5}"/>
              </a:ext>
            </a:extLst>
          </p:cNvPr>
          <p:cNvGrpSpPr/>
          <p:nvPr/>
        </p:nvGrpSpPr>
        <p:grpSpPr>
          <a:xfrm>
            <a:off x="1184526" y="2042184"/>
            <a:ext cx="5152770" cy="381517"/>
            <a:chOff x="982361" y="2421148"/>
            <a:chExt cx="5152770" cy="381517"/>
          </a:xfrm>
        </p:grpSpPr>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3DDEF590-34DF-D696-7E64-17DCB74D9203}"/>
                    </a:ext>
                  </a:extLst>
                </p:cNvPr>
                <p:cNvSpPr txBox="1"/>
                <p:nvPr/>
              </p:nvSpPr>
              <p:spPr>
                <a:xfrm>
                  <a:off x="982361" y="2421150"/>
                  <a:ext cx="858795" cy="381515"/>
                </a:xfrm>
                <a:prstGeom prst="rect">
                  <a:avLst/>
                </a:prstGeom>
                <a:noFill/>
                <a:ln w="19050">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𝑓</m:t>
                        </m:r>
                        <m:r>
                          <a:rPr lang="en-US" altLang="zh-CN" i="1">
                            <a:latin typeface="Cambria Math" panose="02040503050406030204" pitchFamily="18" charset="0"/>
                          </a:rPr>
                          <m:t>=</m:t>
                        </m:r>
                        <m:r>
                          <a:rPr lang="en-US" altLang="zh-CN" b="0" i="1" smtClean="0">
                            <a:latin typeface="Cambria Math" panose="02040503050406030204" pitchFamily="18" charset="0"/>
                          </a:rPr>
                          <m:t>?</m:t>
                        </m:r>
                      </m:oMath>
                    </m:oMathPara>
                  </a14:m>
                  <a:endParaRPr lang="zh-CN" altLang="en-US" dirty="0"/>
                </a:p>
              </p:txBody>
            </p:sp>
          </mc:Choice>
          <mc:Fallback xmlns="">
            <p:sp>
              <p:nvSpPr>
                <p:cNvPr id="62" name="文本框 61"/>
                <p:cNvSpPr txBox="1">
                  <a:spLocks noRot="1" noChangeAspect="1" noMove="1" noResize="1" noEditPoints="1" noAdjustHandles="1" noChangeArrowheads="1" noChangeShapeType="1" noTextEdit="1"/>
                </p:cNvSpPr>
                <p:nvPr/>
              </p:nvSpPr>
              <p:spPr>
                <a:xfrm>
                  <a:off x="982361" y="2421150"/>
                  <a:ext cx="858795" cy="381515"/>
                </a:xfrm>
                <a:prstGeom prst="rect">
                  <a:avLst/>
                </a:prstGeom>
                <a:blipFill rotWithShape="1">
                  <a:blip r:embed="rId3"/>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4F58EB11-C138-16FD-4AB8-09D22ECCD0ED}"/>
                    </a:ext>
                  </a:extLst>
                </p:cNvPr>
                <p:cNvSpPr txBox="1"/>
                <p:nvPr/>
              </p:nvSpPr>
              <p:spPr>
                <a:xfrm>
                  <a:off x="1841156" y="2421149"/>
                  <a:ext cx="858795" cy="381515"/>
                </a:xfrm>
                <a:prstGeom prst="rect">
                  <a:avLst/>
                </a:prstGeom>
                <a:noFill/>
                <a:ln w="19050">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𝑓</m:t>
                        </m:r>
                        <m:r>
                          <a:rPr lang="en-US" altLang="zh-CN" i="1">
                            <a:latin typeface="Cambria Math" panose="02040503050406030204" pitchFamily="18" charset="0"/>
                          </a:rPr>
                          <m:t>=</m:t>
                        </m:r>
                        <m:r>
                          <a:rPr lang="en-US" altLang="zh-CN" b="0" i="1" smtClean="0">
                            <a:latin typeface="Cambria Math" panose="02040503050406030204" pitchFamily="18" charset="0"/>
                          </a:rPr>
                          <m:t>?</m:t>
                        </m:r>
                      </m:oMath>
                    </m:oMathPara>
                  </a14:m>
                  <a:endParaRPr lang="en-US" altLang="zh-CN" dirty="0"/>
                </a:p>
              </p:txBody>
            </p:sp>
          </mc:Choice>
          <mc:Fallback xmlns="">
            <p:sp>
              <p:nvSpPr>
                <p:cNvPr id="63" name="文本框 62"/>
                <p:cNvSpPr txBox="1">
                  <a:spLocks noRot="1" noChangeAspect="1" noMove="1" noResize="1" noEditPoints="1" noAdjustHandles="1" noChangeArrowheads="1" noChangeShapeType="1" noTextEdit="1"/>
                </p:cNvSpPr>
                <p:nvPr/>
              </p:nvSpPr>
              <p:spPr>
                <a:xfrm>
                  <a:off x="1841156" y="2421149"/>
                  <a:ext cx="858795" cy="381515"/>
                </a:xfrm>
                <a:prstGeom prst="rect">
                  <a:avLst/>
                </a:prstGeom>
                <a:blipFill rotWithShape="1">
                  <a:blip r:embed="rId3"/>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9A8F35C2-0550-DA02-FCAD-ADBF82275DE8}"/>
                    </a:ext>
                  </a:extLst>
                </p:cNvPr>
                <p:cNvSpPr txBox="1"/>
                <p:nvPr/>
              </p:nvSpPr>
              <p:spPr>
                <a:xfrm>
                  <a:off x="2699951" y="2421149"/>
                  <a:ext cx="858795" cy="381515"/>
                </a:xfrm>
                <a:prstGeom prst="rect">
                  <a:avLst/>
                </a:prstGeom>
                <a:noFill/>
                <a:ln w="19050">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𝑓</m:t>
                        </m:r>
                        <m:r>
                          <a:rPr lang="en-US" altLang="zh-CN" i="1">
                            <a:latin typeface="Cambria Math" panose="02040503050406030204" pitchFamily="18" charset="0"/>
                          </a:rPr>
                          <m:t>=</m:t>
                        </m:r>
                        <m:r>
                          <a:rPr lang="en-US" altLang="zh-CN" b="0" i="1" smtClean="0">
                            <a:latin typeface="Cambria Math" panose="02040503050406030204" pitchFamily="18" charset="0"/>
                          </a:rPr>
                          <m:t>?</m:t>
                        </m:r>
                      </m:oMath>
                    </m:oMathPara>
                  </a14:m>
                  <a:endParaRPr lang="zh-CN" altLang="en-US" dirty="0"/>
                </a:p>
              </p:txBody>
            </p:sp>
          </mc:Choice>
          <mc:Fallback xmlns="">
            <p:sp>
              <p:nvSpPr>
                <p:cNvPr id="64" name="文本框 63"/>
                <p:cNvSpPr txBox="1">
                  <a:spLocks noRot="1" noChangeAspect="1" noMove="1" noResize="1" noEditPoints="1" noAdjustHandles="1" noChangeArrowheads="1" noChangeShapeType="1" noTextEdit="1"/>
                </p:cNvSpPr>
                <p:nvPr/>
              </p:nvSpPr>
              <p:spPr>
                <a:xfrm>
                  <a:off x="2699951" y="2421149"/>
                  <a:ext cx="858795" cy="381515"/>
                </a:xfrm>
                <a:prstGeom prst="rect">
                  <a:avLst/>
                </a:prstGeom>
                <a:blipFill rotWithShape="1">
                  <a:blip r:embed="rId3"/>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C361612B-1640-D1CF-D1B8-8FE5C596F2AC}"/>
                    </a:ext>
                  </a:extLst>
                </p:cNvPr>
                <p:cNvSpPr txBox="1"/>
                <p:nvPr/>
              </p:nvSpPr>
              <p:spPr>
                <a:xfrm>
                  <a:off x="3558746" y="2421149"/>
                  <a:ext cx="858795" cy="381515"/>
                </a:xfrm>
                <a:prstGeom prst="rect">
                  <a:avLst/>
                </a:prstGeom>
                <a:noFill/>
                <a:ln w="19050">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𝑓</m:t>
                        </m:r>
                        <m:r>
                          <a:rPr lang="en-US" altLang="zh-CN" i="1">
                            <a:latin typeface="Cambria Math" panose="02040503050406030204" pitchFamily="18" charset="0"/>
                          </a:rPr>
                          <m:t>=</m:t>
                        </m:r>
                        <m:r>
                          <a:rPr lang="en-US" altLang="zh-CN" b="0" i="1" smtClean="0">
                            <a:latin typeface="Cambria Math" panose="02040503050406030204" pitchFamily="18" charset="0"/>
                          </a:rPr>
                          <m:t>?</m:t>
                        </m:r>
                      </m:oMath>
                    </m:oMathPara>
                  </a14:m>
                  <a:endParaRPr lang="zh-CN" altLang="en-US" dirty="0"/>
                </a:p>
              </p:txBody>
            </p:sp>
          </mc:Choice>
          <mc:Fallback xmlns="">
            <p:sp>
              <p:nvSpPr>
                <p:cNvPr id="65" name="文本框 64"/>
                <p:cNvSpPr txBox="1">
                  <a:spLocks noRot="1" noChangeAspect="1" noMove="1" noResize="1" noEditPoints="1" noAdjustHandles="1" noChangeArrowheads="1" noChangeShapeType="1" noTextEdit="1"/>
                </p:cNvSpPr>
                <p:nvPr/>
              </p:nvSpPr>
              <p:spPr>
                <a:xfrm>
                  <a:off x="3558746" y="2421149"/>
                  <a:ext cx="858795" cy="381515"/>
                </a:xfrm>
                <a:prstGeom prst="rect">
                  <a:avLst/>
                </a:prstGeom>
                <a:blipFill rotWithShape="1">
                  <a:blip r:embed="rId3"/>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9870FB24-03F8-0AEE-02C2-5F60C7C0271E}"/>
                    </a:ext>
                  </a:extLst>
                </p:cNvPr>
                <p:cNvSpPr txBox="1"/>
                <p:nvPr/>
              </p:nvSpPr>
              <p:spPr>
                <a:xfrm>
                  <a:off x="4417541" y="2421149"/>
                  <a:ext cx="858795" cy="381515"/>
                </a:xfrm>
                <a:prstGeom prst="rect">
                  <a:avLst/>
                </a:prstGeom>
                <a:noFill/>
                <a:ln w="19050">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𝑓</m:t>
                        </m:r>
                        <m:r>
                          <a:rPr lang="en-US" altLang="zh-CN" i="1">
                            <a:latin typeface="Cambria Math" panose="02040503050406030204" pitchFamily="18" charset="0"/>
                          </a:rPr>
                          <m:t>=</m:t>
                        </m:r>
                        <m:r>
                          <a:rPr lang="en-US" altLang="zh-CN" b="0" i="1" smtClean="0">
                            <a:latin typeface="Cambria Math" panose="02040503050406030204" pitchFamily="18" charset="0"/>
                          </a:rPr>
                          <m:t>?</m:t>
                        </m:r>
                      </m:oMath>
                    </m:oMathPara>
                  </a14:m>
                  <a:endParaRPr lang="zh-CN" altLang="en-US" dirty="0"/>
                </a:p>
              </p:txBody>
            </p:sp>
          </mc:Choice>
          <mc:Fallback xmlns="">
            <p:sp>
              <p:nvSpPr>
                <p:cNvPr id="66" name="文本框 65"/>
                <p:cNvSpPr txBox="1">
                  <a:spLocks noRot="1" noChangeAspect="1" noMove="1" noResize="1" noEditPoints="1" noAdjustHandles="1" noChangeArrowheads="1" noChangeShapeType="1" noTextEdit="1"/>
                </p:cNvSpPr>
                <p:nvPr/>
              </p:nvSpPr>
              <p:spPr>
                <a:xfrm>
                  <a:off x="4417541" y="2421149"/>
                  <a:ext cx="858795" cy="381515"/>
                </a:xfrm>
                <a:prstGeom prst="rect">
                  <a:avLst/>
                </a:prstGeom>
                <a:blipFill rotWithShape="1">
                  <a:blip r:embed="rId3"/>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E3C00358-21A3-338E-DC17-F87A3B5D49D4}"/>
                    </a:ext>
                  </a:extLst>
                </p:cNvPr>
                <p:cNvSpPr txBox="1"/>
                <p:nvPr/>
              </p:nvSpPr>
              <p:spPr>
                <a:xfrm>
                  <a:off x="5276336" y="2421148"/>
                  <a:ext cx="858795" cy="369332"/>
                </a:xfrm>
                <a:prstGeom prst="rect">
                  <a:avLst/>
                </a:prstGeom>
                <a:noFill/>
                <a:ln w="19050">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m:t>
                        </m:r>
                      </m:oMath>
                    </m:oMathPara>
                  </a14:m>
                  <a:endParaRPr lang="zh-CN" altLang="en-US" dirty="0"/>
                </a:p>
              </p:txBody>
            </p:sp>
          </mc:Choice>
          <mc:Fallback xmlns="">
            <p:sp>
              <p:nvSpPr>
                <p:cNvPr id="17" name="文本框 16">
                  <a:extLst>
                    <a:ext uri="{FF2B5EF4-FFF2-40B4-BE49-F238E27FC236}">
                      <a16:creationId xmlns:a16="http://schemas.microsoft.com/office/drawing/2014/main" id="{E3C00358-21A3-338E-DC17-F87A3B5D49D4}"/>
                    </a:ext>
                  </a:extLst>
                </p:cNvPr>
                <p:cNvSpPr txBox="1">
                  <a:spLocks noRot="1" noChangeAspect="1" noMove="1" noResize="1" noEditPoints="1" noAdjustHandles="1" noChangeArrowheads="1" noChangeShapeType="1" noTextEdit="1"/>
                </p:cNvSpPr>
                <p:nvPr/>
              </p:nvSpPr>
              <p:spPr>
                <a:xfrm>
                  <a:off x="5276336" y="2421148"/>
                  <a:ext cx="858795" cy="369332"/>
                </a:xfrm>
                <a:prstGeom prst="rect">
                  <a:avLst/>
                </a:prstGeom>
                <a:blipFill>
                  <a:blip r:embed="rId4"/>
                  <a:stretch>
                    <a:fillRect/>
                  </a:stretch>
                </a:blipFill>
                <a:ln w="19050">
                  <a:noFill/>
                </a:ln>
              </p:spPr>
              <p:txBody>
                <a:bodyPr/>
                <a:lstStyle/>
                <a:p>
                  <a:r>
                    <a:rPr lang="zh-CN" altLang="en-US">
                      <a:noFill/>
                    </a:rPr>
                    <a:t> </a:t>
                  </a:r>
                </a:p>
              </p:txBody>
            </p:sp>
          </mc:Fallback>
        </mc:AlternateContent>
      </p:grpSp>
      <p:grpSp>
        <p:nvGrpSpPr>
          <p:cNvPr id="18" name="组合 17">
            <a:extLst>
              <a:ext uri="{FF2B5EF4-FFF2-40B4-BE49-F238E27FC236}">
                <a16:creationId xmlns:a16="http://schemas.microsoft.com/office/drawing/2014/main" id="{0615B29F-9144-E0FD-BEF9-F7D15BC8412F}"/>
              </a:ext>
            </a:extLst>
          </p:cNvPr>
          <p:cNvGrpSpPr/>
          <p:nvPr/>
        </p:nvGrpSpPr>
        <p:grpSpPr>
          <a:xfrm>
            <a:off x="1113478" y="2667840"/>
            <a:ext cx="4365025" cy="724178"/>
            <a:chOff x="911311" y="2364237"/>
            <a:chExt cx="4365025" cy="724178"/>
          </a:xfrm>
        </p:grpSpPr>
        <p:grpSp>
          <p:nvGrpSpPr>
            <p:cNvPr id="19" name="组合 18">
              <a:extLst>
                <a:ext uri="{FF2B5EF4-FFF2-40B4-BE49-F238E27FC236}">
                  <a16:creationId xmlns:a16="http://schemas.microsoft.com/office/drawing/2014/main" id="{07628BAC-F46E-F83E-3EA4-FA95F49D771C}"/>
                </a:ext>
              </a:extLst>
            </p:cNvPr>
            <p:cNvGrpSpPr/>
            <p:nvPr/>
          </p:nvGrpSpPr>
          <p:grpSpPr>
            <a:xfrm>
              <a:off x="982361" y="2706899"/>
              <a:ext cx="4293975" cy="381516"/>
              <a:chOff x="982361" y="2421149"/>
              <a:chExt cx="4293975" cy="381516"/>
            </a:xfrm>
          </p:grpSpPr>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7F187588-20A3-C224-7AE2-BE374104CFEB}"/>
                      </a:ext>
                    </a:extLst>
                  </p:cNvPr>
                  <p:cNvSpPr txBox="1"/>
                  <p:nvPr/>
                </p:nvSpPr>
                <p:spPr>
                  <a:xfrm>
                    <a:off x="982361" y="2421150"/>
                    <a:ext cx="858795" cy="381515"/>
                  </a:xfrm>
                  <a:prstGeom prst="rect">
                    <a:avLst/>
                  </a:prstGeom>
                  <a:solidFill>
                    <a:srgbClr val="BDD7EE"/>
                  </a:solidFill>
                  <a:ln w="19050">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1,1</m:t>
                              </m:r>
                            </m:sub>
                          </m:sSub>
                        </m:oMath>
                      </m:oMathPara>
                    </a14:m>
                    <a:endParaRPr lang="zh-CN" altLang="en-US" dirty="0"/>
                  </a:p>
                </p:txBody>
              </p:sp>
            </mc:Choice>
            <mc:Fallback xmlns="">
              <p:sp>
                <p:nvSpPr>
                  <p:cNvPr id="49" name="文本框 48"/>
                  <p:cNvSpPr txBox="1">
                    <a:spLocks noRot="1" noChangeAspect="1" noMove="1" noResize="1" noEditPoints="1" noAdjustHandles="1" noChangeArrowheads="1" noChangeShapeType="1" noTextEdit="1"/>
                  </p:cNvSpPr>
                  <p:nvPr/>
                </p:nvSpPr>
                <p:spPr>
                  <a:xfrm>
                    <a:off x="982361" y="2421150"/>
                    <a:ext cx="858795" cy="381515"/>
                  </a:xfrm>
                  <a:prstGeom prst="rect">
                    <a:avLst/>
                  </a:prstGeom>
                  <a:blipFill rotWithShape="1">
                    <a:blip r:embed="rId5"/>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9B5642B6-861C-3268-49FC-A348099CF9FE}"/>
                      </a:ext>
                    </a:extLst>
                  </p:cNvPr>
                  <p:cNvSpPr txBox="1"/>
                  <p:nvPr/>
                </p:nvSpPr>
                <p:spPr>
                  <a:xfrm>
                    <a:off x="1841156" y="2421149"/>
                    <a:ext cx="858795" cy="381515"/>
                  </a:xfrm>
                  <a:prstGeom prst="rect">
                    <a:avLst/>
                  </a:prstGeom>
                  <a:solidFill>
                    <a:srgbClr val="F8CBAD"/>
                  </a:solidFill>
                  <a:ln w="19050">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1,2</m:t>
                              </m:r>
                            </m:sub>
                          </m:sSub>
                        </m:oMath>
                      </m:oMathPara>
                    </a14:m>
                    <a:endParaRPr lang="zh-CN" altLang="en-US" dirty="0"/>
                  </a:p>
                </p:txBody>
              </p:sp>
            </mc:Choice>
            <mc:Fallback xmlns="">
              <p:sp>
                <p:nvSpPr>
                  <p:cNvPr id="50" name="文本框 49"/>
                  <p:cNvSpPr txBox="1">
                    <a:spLocks noRot="1" noChangeAspect="1" noMove="1" noResize="1" noEditPoints="1" noAdjustHandles="1" noChangeArrowheads="1" noChangeShapeType="1" noTextEdit="1"/>
                  </p:cNvSpPr>
                  <p:nvPr/>
                </p:nvSpPr>
                <p:spPr>
                  <a:xfrm>
                    <a:off x="1841156" y="2421149"/>
                    <a:ext cx="858795" cy="381515"/>
                  </a:xfrm>
                  <a:prstGeom prst="rect">
                    <a:avLst/>
                  </a:prstGeom>
                  <a:blipFill rotWithShape="1">
                    <a:blip r:embed="rId6"/>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9E9629AB-FCB7-E64D-E63A-1DE8E58A1DA9}"/>
                      </a:ext>
                    </a:extLst>
                  </p:cNvPr>
                  <p:cNvSpPr txBox="1"/>
                  <p:nvPr/>
                </p:nvSpPr>
                <p:spPr>
                  <a:xfrm>
                    <a:off x="2699951" y="2421149"/>
                    <a:ext cx="858795" cy="381515"/>
                  </a:xfrm>
                  <a:prstGeom prst="rect">
                    <a:avLst/>
                  </a:prstGeom>
                  <a:solidFill>
                    <a:srgbClr val="BDD7EE"/>
                  </a:solidFill>
                  <a:ln w="19050">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1,3</m:t>
                              </m:r>
                            </m:sub>
                          </m:sSub>
                        </m:oMath>
                      </m:oMathPara>
                    </a14:m>
                    <a:endParaRPr lang="zh-CN" altLang="en-US" dirty="0"/>
                  </a:p>
                </p:txBody>
              </p:sp>
            </mc:Choice>
            <mc:Fallback xmlns="">
              <p:sp>
                <p:nvSpPr>
                  <p:cNvPr id="51" name="文本框 50"/>
                  <p:cNvSpPr txBox="1">
                    <a:spLocks noRot="1" noChangeAspect="1" noMove="1" noResize="1" noEditPoints="1" noAdjustHandles="1" noChangeArrowheads="1" noChangeShapeType="1" noTextEdit="1"/>
                  </p:cNvSpPr>
                  <p:nvPr/>
                </p:nvSpPr>
                <p:spPr>
                  <a:xfrm>
                    <a:off x="2699951" y="2421149"/>
                    <a:ext cx="858795" cy="381515"/>
                  </a:xfrm>
                  <a:prstGeom prst="rect">
                    <a:avLst/>
                  </a:prstGeom>
                  <a:blipFill rotWithShape="1">
                    <a:blip r:embed="rId7"/>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B2983A11-68F4-9AC0-291D-6E3A120DFE5F}"/>
                      </a:ext>
                    </a:extLst>
                  </p:cNvPr>
                  <p:cNvSpPr txBox="1"/>
                  <p:nvPr/>
                </p:nvSpPr>
                <p:spPr>
                  <a:xfrm>
                    <a:off x="3558746" y="2421149"/>
                    <a:ext cx="858795" cy="381515"/>
                  </a:xfrm>
                  <a:prstGeom prst="rect">
                    <a:avLst/>
                  </a:prstGeom>
                  <a:solidFill>
                    <a:srgbClr val="F8CBAD"/>
                  </a:solidFill>
                  <a:ln w="19050">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1,4</m:t>
                              </m:r>
                            </m:sub>
                          </m:sSub>
                        </m:oMath>
                      </m:oMathPara>
                    </a14:m>
                    <a:endParaRPr lang="zh-CN" altLang="en-US" dirty="0"/>
                  </a:p>
                </p:txBody>
              </p:sp>
            </mc:Choice>
            <mc:Fallback xmlns="">
              <p:sp>
                <p:nvSpPr>
                  <p:cNvPr id="52" name="文本框 51"/>
                  <p:cNvSpPr txBox="1">
                    <a:spLocks noRot="1" noChangeAspect="1" noMove="1" noResize="1" noEditPoints="1" noAdjustHandles="1" noChangeArrowheads="1" noChangeShapeType="1" noTextEdit="1"/>
                  </p:cNvSpPr>
                  <p:nvPr/>
                </p:nvSpPr>
                <p:spPr>
                  <a:xfrm>
                    <a:off x="3558746" y="2421149"/>
                    <a:ext cx="858795" cy="381515"/>
                  </a:xfrm>
                  <a:prstGeom prst="rect">
                    <a:avLst/>
                  </a:prstGeom>
                  <a:blipFill rotWithShape="1">
                    <a:blip r:embed="rId8"/>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41E21FC7-12DD-AEB9-0A4C-AD957C856795}"/>
                      </a:ext>
                    </a:extLst>
                  </p:cNvPr>
                  <p:cNvSpPr txBox="1"/>
                  <p:nvPr/>
                </p:nvSpPr>
                <p:spPr>
                  <a:xfrm>
                    <a:off x="4417541" y="2421149"/>
                    <a:ext cx="858795" cy="381515"/>
                  </a:xfrm>
                  <a:prstGeom prst="rect">
                    <a:avLst/>
                  </a:prstGeom>
                  <a:solidFill>
                    <a:srgbClr val="BDD7EE"/>
                  </a:solidFill>
                  <a:ln w="19050">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1,5</m:t>
                              </m:r>
                            </m:sub>
                          </m:sSub>
                        </m:oMath>
                      </m:oMathPara>
                    </a14:m>
                    <a:endParaRPr lang="zh-CN" altLang="en-US" dirty="0"/>
                  </a:p>
                </p:txBody>
              </p:sp>
            </mc:Choice>
            <mc:Fallback xmlns="">
              <p:sp>
                <p:nvSpPr>
                  <p:cNvPr id="53" name="文本框 52"/>
                  <p:cNvSpPr txBox="1">
                    <a:spLocks noRot="1" noChangeAspect="1" noMove="1" noResize="1" noEditPoints="1" noAdjustHandles="1" noChangeArrowheads="1" noChangeShapeType="1" noTextEdit="1"/>
                  </p:cNvSpPr>
                  <p:nvPr/>
                </p:nvSpPr>
                <p:spPr>
                  <a:xfrm>
                    <a:off x="4417541" y="2421149"/>
                    <a:ext cx="858795" cy="381515"/>
                  </a:xfrm>
                  <a:prstGeom prst="rect">
                    <a:avLst/>
                  </a:prstGeom>
                  <a:blipFill rotWithShape="1">
                    <a:blip r:embed="rId9"/>
                  </a:blipFill>
                  <a:ln w="19050">
                    <a:solidFill>
                      <a:schemeClr val="tx1"/>
                    </a:solidFill>
                  </a:ln>
                </p:spPr>
                <p:txBody>
                  <a:bodyPr/>
                  <a:lstStyle/>
                  <a:p>
                    <a:r>
                      <a:rPr lang="zh-CN" altLang="en-US">
                        <a:noFill/>
                      </a:rPr>
                      <a:t> </a:t>
                    </a:r>
                  </a:p>
                </p:txBody>
              </p:sp>
            </mc:Fallback>
          </mc:AlternateContent>
        </p:grpSp>
        <p:sp>
          <p:nvSpPr>
            <p:cNvPr id="20" name="文本框 19">
              <a:extLst>
                <a:ext uri="{FF2B5EF4-FFF2-40B4-BE49-F238E27FC236}">
                  <a16:creationId xmlns:a16="http://schemas.microsoft.com/office/drawing/2014/main" id="{41DD10A0-0064-18ED-B858-0B18AB7ED69E}"/>
                </a:ext>
              </a:extLst>
            </p:cNvPr>
            <p:cNvSpPr txBox="1"/>
            <p:nvPr/>
          </p:nvSpPr>
          <p:spPr>
            <a:xfrm>
              <a:off x="911311" y="2364237"/>
              <a:ext cx="4163609" cy="369332"/>
            </a:xfrm>
            <a:prstGeom prst="rect">
              <a:avLst/>
            </a:prstGeom>
            <a:noFill/>
          </p:spPr>
          <p:txBody>
            <a:bodyPr wrap="square" rtlCol="0">
              <a:spAutoFit/>
            </a:bodyPr>
            <a:lstStyle/>
            <a:p>
              <a:r>
                <a:rPr lang="en" altLang="zh-CN" dirty="0"/>
                <a:t>Generation N, Individual 1</a:t>
              </a:r>
              <a:endParaRPr lang="zh-CN" altLang="en-US" dirty="0">
                <a:latin typeface="微软雅黑" panose="020B0503020204020204" pitchFamily="34" charset="-122"/>
                <a:ea typeface="微软雅黑" panose="020B0503020204020204" pitchFamily="34" charset="-122"/>
              </a:endParaRPr>
            </a:p>
          </p:txBody>
        </p:sp>
      </p:grpSp>
      <p:grpSp>
        <p:nvGrpSpPr>
          <p:cNvPr id="26" name="组合 25">
            <a:extLst>
              <a:ext uri="{FF2B5EF4-FFF2-40B4-BE49-F238E27FC236}">
                <a16:creationId xmlns:a16="http://schemas.microsoft.com/office/drawing/2014/main" id="{1DC1090C-7599-45D1-A9C6-BD316AB05BBB}"/>
              </a:ext>
            </a:extLst>
          </p:cNvPr>
          <p:cNvGrpSpPr/>
          <p:nvPr/>
        </p:nvGrpSpPr>
        <p:grpSpPr>
          <a:xfrm>
            <a:off x="1113478" y="3788978"/>
            <a:ext cx="4365025" cy="724178"/>
            <a:chOff x="911311" y="2364237"/>
            <a:chExt cx="4365025" cy="724178"/>
          </a:xfrm>
        </p:grpSpPr>
        <p:grpSp>
          <p:nvGrpSpPr>
            <p:cNvPr id="27" name="组合 26">
              <a:extLst>
                <a:ext uri="{FF2B5EF4-FFF2-40B4-BE49-F238E27FC236}">
                  <a16:creationId xmlns:a16="http://schemas.microsoft.com/office/drawing/2014/main" id="{789F45F1-8900-131B-F302-8F13F2A3088A}"/>
                </a:ext>
              </a:extLst>
            </p:cNvPr>
            <p:cNvGrpSpPr/>
            <p:nvPr/>
          </p:nvGrpSpPr>
          <p:grpSpPr>
            <a:xfrm>
              <a:off x="982361" y="2706899"/>
              <a:ext cx="4293975" cy="381516"/>
              <a:chOff x="982361" y="2421149"/>
              <a:chExt cx="4293975" cy="381516"/>
            </a:xfrm>
          </p:grpSpPr>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ABC90507-6D51-BDAC-D9ED-9263B67BA77B}"/>
                      </a:ext>
                    </a:extLst>
                  </p:cNvPr>
                  <p:cNvSpPr txBox="1"/>
                  <p:nvPr/>
                </p:nvSpPr>
                <p:spPr>
                  <a:xfrm>
                    <a:off x="982361" y="2421150"/>
                    <a:ext cx="858795" cy="381515"/>
                  </a:xfrm>
                  <a:prstGeom prst="rect">
                    <a:avLst/>
                  </a:prstGeom>
                  <a:solidFill>
                    <a:srgbClr val="BDD7EE"/>
                  </a:solidFill>
                  <a:ln w="19050">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2,1</m:t>
                              </m:r>
                            </m:sub>
                          </m:sSub>
                        </m:oMath>
                      </m:oMathPara>
                    </a14:m>
                    <a:endParaRPr lang="zh-CN" altLang="en-US" dirty="0"/>
                  </a:p>
                </p:txBody>
              </p:sp>
            </mc:Choice>
            <mc:Fallback xmlns="">
              <p:sp>
                <p:nvSpPr>
                  <p:cNvPr id="80" name="文本框 79"/>
                  <p:cNvSpPr txBox="1">
                    <a:spLocks noRot="1" noChangeAspect="1" noMove="1" noResize="1" noEditPoints="1" noAdjustHandles="1" noChangeArrowheads="1" noChangeShapeType="1" noTextEdit="1"/>
                  </p:cNvSpPr>
                  <p:nvPr/>
                </p:nvSpPr>
                <p:spPr>
                  <a:xfrm>
                    <a:off x="982361" y="2421150"/>
                    <a:ext cx="858795" cy="381515"/>
                  </a:xfrm>
                  <a:prstGeom prst="rect">
                    <a:avLst/>
                  </a:prstGeom>
                  <a:blipFill rotWithShape="1">
                    <a:blip r:embed="rId10"/>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6031EB6A-CD1A-68A4-11E1-513010146219}"/>
                      </a:ext>
                    </a:extLst>
                  </p:cNvPr>
                  <p:cNvSpPr txBox="1"/>
                  <p:nvPr/>
                </p:nvSpPr>
                <p:spPr>
                  <a:xfrm>
                    <a:off x="1841156" y="2421149"/>
                    <a:ext cx="858795" cy="381515"/>
                  </a:xfrm>
                  <a:prstGeom prst="rect">
                    <a:avLst/>
                  </a:prstGeom>
                  <a:solidFill>
                    <a:srgbClr val="BDD7EE"/>
                  </a:solidFill>
                  <a:ln w="19050">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2,2</m:t>
                              </m:r>
                            </m:sub>
                          </m:sSub>
                        </m:oMath>
                      </m:oMathPara>
                    </a14:m>
                    <a:endParaRPr lang="zh-CN" altLang="en-US" dirty="0"/>
                  </a:p>
                </p:txBody>
              </p:sp>
            </mc:Choice>
            <mc:Fallback xmlns="">
              <p:sp>
                <p:nvSpPr>
                  <p:cNvPr id="81" name="文本框 80"/>
                  <p:cNvSpPr txBox="1">
                    <a:spLocks noRot="1" noChangeAspect="1" noMove="1" noResize="1" noEditPoints="1" noAdjustHandles="1" noChangeArrowheads="1" noChangeShapeType="1" noTextEdit="1"/>
                  </p:cNvSpPr>
                  <p:nvPr/>
                </p:nvSpPr>
                <p:spPr>
                  <a:xfrm>
                    <a:off x="1841156" y="2421149"/>
                    <a:ext cx="858795" cy="381515"/>
                  </a:xfrm>
                  <a:prstGeom prst="rect">
                    <a:avLst/>
                  </a:prstGeom>
                  <a:blipFill rotWithShape="1">
                    <a:blip r:embed="rId11"/>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556BFEA6-2E36-78EA-CD5A-206606398A9F}"/>
                      </a:ext>
                    </a:extLst>
                  </p:cNvPr>
                  <p:cNvSpPr txBox="1"/>
                  <p:nvPr/>
                </p:nvSpPr>
                <p:spPr>
                  <a:xfrm>
                    <a:off x="2699951" y="2421149"/>
                    <a:ext cx="858795" cy="381515"/>
                  </a:xfrm>
                  <a:prstGeom prst="rect">
                    <a:avLst/>
                  </a:prstGeom>
                  <a:solidFill>
                    <a:srgbClr val="BDD7EE"/>
                  </a:solidFill>
                  <a:ln w="19050">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2,3</m:t>
                              </m:r>
                            </m:sub>
                          </m:sSub>
                        </m:oMath>
                      </m:oMathPara>
                    </a14:m>
                    <a:endParaRPr lang="zh-CN" altLang="en-US" dirty="0"/>
                  </a:p>
                </p:txBody>
              </p:sp>
            </mc:Choice>
            <mc:Fallback xmlns="">
              <p:sp>
                <p:nvSpPr>
                  <p:cNvPr id="82" name="文本框 81"/>
                  <p:cNvSpPr txBox="1">
                    <a:spLocks noRot="1" noChangeAspect="1" noMove="1" noResize="1" noEditPoints="1" noAdjustHandles="1" noChangeArrowheads="1" noChangeShapeType="1" noTextEdit="1"/>
                  </p:cNvSpPr>
                  <p:nvPr/>
                </p:nvSpPr>
                <p:spPr>
                  <a:xfrm>
                    <a:off x="2699951" y="2421149"/>
                    <a:ext cx="858795" cy="381515"/>
                  </a:xfrm>
                  <a:prstGeom prst="rect">
                    <a:avLst/>
                  </a:prstGeom>
                  <a:blipFill rotWithShape="1">
                    <a:blip r:embed="rId12"/>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0EF0D417-BC7C-F5DB-B2C9-91A13B94F99F}"/>
                      </a:ext>
                    </a:extLst>
                  </p:cNvPr>
                  <p:cNvSpPr txBox="1"/>
                  <p:nvPr/>
                </p:nvSpPr>
                <p:spPr>
                  <a:xfrm>
                    <a:off x="3558746" y="2421149"/>
                    <a:ext cx="858795" cy="381515"/>
                  </a:xfrm>
                  <a:prstGeom prst="rect">
                    <a:avLst/>
                  </a:prstGeom>
                  <a:solidFill>
                    <a:srgbClr val="F8CBAD"/>
                  </a:solidFill>
                  <a:ln w="19050">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2,4</m:t>
                              </m:r>
                            </m:sub>
                          </m:sSub>
                        </m:oMath>
                      </m:oMathPara>
                    </a14:m>
                    <a:endParaRPr lang="zh-CN" altLang="en-US" dirty="0"/>
                  </a:p>
                </p:txBody>
              </p:sp>
            </mc:Choice>
            <mc:Fallback xmlns="">
              <p:sp>
                <p:nvSpPr>
                  <p:cNvPr id="83" name="文本框 82"/>
                  <p:cNvSpPr txBox="1">
                    <a:spLocks noRot="1" noChangeAspect="1" noMove="1" noResize="1" noEditPoints="1" noAdjustHandles="1" noChangeArrowheads="1" noChangeShapeType="1" noTextEdit="1"/>
                  </p:cNvSpPr>
                  <p:nvPr/>
                </p:nvSpPr>
                <p:spPr>
                  <a:xfrm>
                    <a:off x="3558746" y="2421149"/>
                    <a:ext cx="858795" cy="381515"/>
                  </a:xfrm>
                  <a:prstGeom prst="rect">
                    <a:avLst/>
                  </a:prstGeom>
                  <a:blipFill rotWithShape="1">
                    <a:blip r:embed="rId13"/>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A5789DA1-0F78-F719-B0C4-2E599EEF53C2}"/>
                      </a:ext>
                    </a:extLst>
                  </p:cNvPr>
                  <p:cNvSpPr txBox="1"/>
                  <p:nvPr/>
                </p:nvSpPr>
                <p:spPr>
                  <a:xfrm>
                    <a:off x="4417541" y="2421149"/>
                    <a:ext cx="858795" cy="381515"/>
                  </a:xfrm>
                  <a:prstGeom prst="rect">
                    <a:avLst/>
                  </a:prstGeom>
                  <a:solidFill>
                    <a:srgbClr val="BDD7EE"/>
                  </a:solidFill>
                  <a:ln w="19050">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2,5</m:t>
                              </m:r>
                            </m:sub>
                          </m:sSub>
                        </m:oMath>
                      </m:oMathPara>
                    </a14:m>
                    <a:endParaRPr lang="zh-CN" altLang="en-US" dirty="0"/>
                  </a:p>
                </p:txBody>
              </p:sp>
            </mc:Choice>
            <mc:Fallback xmlns="">
              <p:sp>
                <p:nvSpPr>
                  <p:cNvPr id="84" name="文本框 83"/>
                  <p:cNvSpPr txBox="1">
                    <a:spLocks noRot="1" noChangeAspect="1" noMove="1" noResize="1" noEditPoints="1" noAdjustHandles="1" noChangeArrowheads="1" noChangeShapeType="1" noTextEdit="1"/>
                  </p:cNvSpPr>
                  <p:nvPr/>
                </p:nvSpPr>
                <p:spPr>
                  <a:xfrm>
                    <a:off x="4417541" y="2421149"/>
                    <a:ext cx="858795" cy="381515"/>
                  </a:xfrm>
                  <a:prstGeom prst="rect">
                    <a:avLst/>
                  </a:prstGeom>
                  <a:blipFill rotWithShape="1">
                    <a:blip r:embed="rId14"/>
                  </a:blipFill>
                  <a:ln w="19050">
                    <a:solidFill>
                      <a:schemeClr val="tx1"/>
                    </a:solidFill>
                  </a:ln>
                </p:spPr>
                <p:txBody>
                  <a:bodyPr/>
                  <a:lstStyle/>
                  <a:p>
                    <a:r>
                      <a:rPr lang="zh-CN" altLang="en-US">
                        <a:noFill/>
                      </a:rPr>
                      <a:t> </a:t>
                    </a:r>
                  </a:p>
                </p:txBody>
              </p:sp>
            </mc:Fallback>
          </mc:AlternateContent>
        </p:grpSp>
        <p:sp>
          <p:nvSpPr>
            <p:cNvPr id="28" name="文本框 27">
              <a:extLst>
                <a:ext uri="{FF2B5EF4-FFF2-40B4-BE49-F238E27FC236}">
                  <a16:creationId xmlns:a16="http://schemas.microsoft.com/office/drawing/2014/main" id="{27DB8A55-E133-7808-B042-6A6CC070A682}"/>
                </a:ext>
              </a:extLst>
            </p:cNvPr>
            <p:cNvSpPr txBox="1"/>
            <p:nvPr/>
          </p:nvSpPr>
          <p:spPr>
            <a:xfrm>
              <a:off x="911311" y="2364237"/>
              <a:ext cx="4163609" cy="369332"/>
            </a:xfrm>
            <a:prstGeom prst="rect">
              <a:avLst/>
            </a:prstGeom>
            <a:noFill/>
          </p:spPr>
          <p:txBody>
            <a:bodyPr wrap="square" rtlCol="0">
              <a:spAutoFit/>
            </a:bodyPr>
            <a:lstStyle/>
            <a:p>
              <a:r>
                <a:rPr lang="en" altLang="zh-CN" dirty="0"/>
                <a:t>Generation N, Individual </a:t>
              </a:r>
              <a:r>
                <a:rPr lang="en-US" altLang="zh-CN" dirty="0"/>
                <a:t>2</a:t>
              </a:r>
              <a:endParaRPr lang="zh-CN" altLang="en-US" dirty="0">
                <a:latin typeface="微软雅黑" panose="020B0503020204020204" pitchFamily="34" charset="-122"/>
                <a:ea typeface="微软雅黑" panose="020B0503020204020204" pitchFamily="34" charset="-122"/>
              </a:endParaRPr>
            </a:p>
          </p:txBody>
        </p:sp>
      </p:grpSp>
      <p:grpSp>
        <p:nvGrpSpPr>
          <p:cNvPr id="34" name="组合 33">
            <a:extLst>
              <a:ext uri="{FF2B5EF4-FFF2-40B4-BE49-F238E27FC236}">
                <a16:creationId xmlns:a16="http://schemas.microsoft.com/office/drawing/2014/main" id="{38D763B3-017C-9638-B743-33DBDB72C876}"/>
              </a:ext>
            </a:extLst>
          </p:cNvPr>
          <p:cNvGrpSpPr/>
          <p:nvPr/>
        </p:nvGrpSpPr>
        <p:grpSpPr>
          <a:xfrm>
            <a:off x="1113478" y="4868002"/>
            <a:ext cx="4365025" cy="724178"/>
            <a:chOff x="911311" y="2364237"/>
            <a:chExt cx="4365025" cy="724178"/>
          </a:xfrm>
        </p:grpSpPr>
        <p:grpSp>
          <p:nvGrpSpPr>
            <p:cNvPr id="35" name="组合 34">
              <a:extLst>
                <a:ext uri="{FF2B5EF4-FFF2-40B4-BE49-F238E27FC236}">
                  <a16:creationId xmlns:a16="http://schemas.microsoft.com/office/drawing/2014/main" id="{0FC3557D-64C8-09AE-F2B7-48376CA3C726}"/>
                </a:ext>
              </a:extLst>
            </p:cNvPr>
            <p:cNvGrpSpPr/>
            <p:nvPr/>
          </p:nvGrpSpPr>
          <p:grpSpPr>
            <a:xfrm>
              <a:off x="982361" y="2706899"/>
              <a:ext cx="4293975" cy="381516"/>
              <a:chOff x="982361" y="2421149"/>
              <a:chExt cx="4293975" cy="381516"/>
            </a:xfrm>
          </p:grpSpPr>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8B6A0CCD-963C-C6A3-0D87-E415CA7FB975}"/>
                      </a:ext>
                    </a:extLst>
                  </p:cNvPr>
                  <p:cNvSpPr txBox="1"/>
                  <p:nvPr/>
                </p:nvSpPr>
                <p:spPr>
                  <a:xfrm>
                    <a:off x="982361" y="2421150"/>
                    <a:ext cx="858795" cy="381515"/>
                  </a:xfrm>
                  <a:prstGeom prst="rect">
                    <a:avLst/>
                  </a:prstGeom>
                  <a:solidFill>
                    <a:srgbClr val="F8CBAD"/>
                  </a:solidFill>
                  <a:ln w="19050">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3,1</m:t>
                              </m:r>
                            </m:sub>
                          </m:sSub>
                        </m:oMath>
                      </m:oMathPara>
                    </a14:m>
                    <a:endParaRPr lang="zh-CN" altLang="en-US" dirty="0"/>
                  </a:p>
                </p:txBody>
              </p:sp>
            </mc:Choice>
            <mc:Fallback xmlns="">
              <p:sp>
                <p:nvSpPr>
                  <p:cNvPr id="89" name="文本框 88"/>
                  <p:cNvSpPr txBox="1">
                    <a:spLocks noRot="1" noChangeAspect="1" noMove="1" noResize="1" noEditPoints="1" noAdjustHandles="1" noChangeArrowheads="1" noChangeShapeType="1" noTextEdit="1"/>
                  </p:cNvSpPr>
                  <p:nvPr/>
                </p:nvSpPr>
                <p:spPr>
                  <a:xfrm>
                    <a:off x="982361" y="2421150"/>
                    <a:ext cx="858795" cy="381515"/>
                  </a:xfrm>
                  <a:prstGeom prst="rect">
                    <a:avLst/>
                  </a:prstGeom>
                  <a:blipFill rotWithShape="1">
                    <a:blip r:embed="rId15"/>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958FE54B-0963-EECB-8431-68F94F8DE738}"/>
                      </a:ext>
                    </a:extLst>
                  </p:cNvPr>
                  <p:cNvSpPr txBox="1"/>
                  <p:nvPr/>
                </p:nvSpPr>
                <p:spPr>
                  <a:xfrm>
                    <a:off x="1841156" y="2421149"/>
                    <a:ext cx="858795" cy="381515"/>
                  </a:xfrm>
                  <a:prstGeom prst="rect">
                    <a:avLst/>
                  </a:prstGeom>
                  <a:solidFill>
                    <a:srgbClr val="F8CBAD"/>
                  </a:solidFill>
                  <a:ln w="19050">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3,2</m:t>
                              </m:r>
                            </m:sub>
                          </m:sSub>
                        </m:oMath>
                      </m:oMathPara>
                    </a14:m>
                    <a:endParaRPr lang="zh-CN" altLang="en-US" dirty="0"/>
                  </a:p>
                </p:txBody>
              </p:sp>
            </mc:Choice>
            <mc:Fallback xmlns="">
              <p:sp>
                <p:nvSpPr>
                  <p:cNvPr id="90" name="文本框 89"/>
                  <p:cNvSpPr txBox="1">
                    <a:spLocks noRot="1" noChangeAspect="1" noMove="1" noResize="1" noEditPoints="1" noAdjustHandles="1" noChangeArrowheads="1" noChangeShapeType="1" noTextEdit="1"/>
                  </p:cNvSpPr>
                  <p:nvPr/>
                </p:nvSpPr>
                <p:spPr>
                  <a:xfrm>
                    <a:off x="1841156" y="2421149"/>
                    <a:ext cx="858795" cy="381515"/>
                  </a:xfrm>
                  <a:prstGeom prst="rect">
                    <a:avLst/>
                  </a:prstGeom>
                  <a:blipFill rotWithShape="1">
                    <a:blip r:embed="rId16"/>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F41B09E4-F340-E742-7524-D1AC31FD148A}"/>
                      </a:ext>
                    </a:extLst>
                  </p:cNvPr>
                  <p:cNvSpPr txBox="1"/>
                  <p:nvPr/>
                </p:nvSpPr>
                <p:spPr>
                  <a:xfrm>
                    <a:off x="2699951" y="2421149"/>
                    <a:ext cx="858795" cy="381515"/>
                  </a:xfrm>
                  <a:prstGeom prst="rect">
                    <a:avLst/>
                  </a:prstGeom>
                  <a:solidFill>
                    <a:srgbClr val="F8CBAD"/>
                  </a:solidFill>
                  <a:ln w="19050">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3,3</m:t>
                              </m:r>
                            </m:sub>
                          </m:sSub>
                        </m:oMath>
                      </m:oMathPara>
                    </a14:m>
                    <a:endParaRPr lang="zh-CN" altLang="en-US" dirty="0"/>
                  </a:p>
                </p:txBody>
              </p:sp>
            </mc:Choice>
            <mc:Fallback xmlns="">
              <p:sp>
                <p:nvSpPr>
                  <p:cNvPr id="91" name="文本框 90"/>
                  <p:cNvSpPr txBox="1">
                    <a:spLocks noRot="1" noChangeAspect="1" noMove="1" noResize="1" noEditPoints="1" noAdjustHandles="1" noChangeArrowheads="1" noChangeShapeType="1" noTextEdit="1"/>
                  </p:cNvSpPr>
                  <p:nvPr/>
                </p:nvSpPr>
                <p:spPr>
                  <a:xfrm>
                    <a:off x="2699951" y="2421149"/>
                    <a:ext cx="858795" cy="381515"/>
                  </a:xfrm>
                  <a:prstGeom prst="rect">
                    <a:avLst/>
                  </a:prstGeom>
                  <a:blipFill rotWithShape="1">
                    <a:blip r:embed="rId17"/>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63C198AD-AE6B-6076-E450-7E42AD0BD616}"/>
                      </a:ext>
                    </a:extLst>
                  </p:cNvPr>
                  <p:cNvSpPr txBox="1"/>
                  <p:nvPr/>
                </p:nvSpPr>
                <p:spPr>
                  <a:xfrm>
                    <a:off x="3558746" y="2421149"/>
                    <a:ext cx="858795" cy="381515"/>
                  </a:xfrm>
                  <a:prstGeom prst="rect">
                    <a:avLst/>
                  </a:prstGeom>
                  <a:solidFill>
                    <a:srgbClr val="BDD7EE"/>
                  </a:solidFill>
                  <a:ln w="19050">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3,4</m:t>
                              </m:r>
                            </m:sub>
                          </m:sSub>
                        </m:oMath>
                      </m:oMathPara>
                    </a14:m>
                    <a:endParaRPr lang="zh-CN" altLang="en-US" dirty="0"/>
                  </a:p>
                </p:txBody>
              </p:sp>
            </mc:Choice>
            <mc:Fallback xmlns="">
              <p:sp>
                <p:nvSpPr>
                  <p:cNvPr id="92" name="文本框 91"/>
                  <p:cNvSpPr txBox="1">
                    <a:spLocks noRot="1" noChangeAspect="1" noMove="1" noResize="1" noEditPoints="1" noAdjustHandles="1" noChangeArrowheads="1" noChangeShapeType="1" noTextEdit="1"/>
                  </p:cNvSpPr>
                  <p:nvPr/>
                </p:nvSpPr>
                <p:spPr>
                  <a:xfrm>
                    <a:off x="3558746" y="2421149"/>
                    <a:ext cx="858795" cy="381515"/>
                  </a:xfrm>
                  <a:prstGeom prst="rect">
                    <a:avLst/>
                  </a:prstGeom>
                  <a:blipFill rotWithShape="1">
                    <a:blip r:embed="rId18"/>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AE78C946-F2CE-1488-768A-908C6D26F214}"/>
                      </a:ext>
                    </a:extLst>
                  </p:cNvPr>
                  <p:cNvSpPr txBox="1"/>
                  <p:nvPr/>
                </p:nvSpPr>
                <p:spPr>
                  <a:xfrm>
                    <a:off x="4417541" y="2421149"/>
                    <a:ext cx="858795" cy="381515"/>
                  </a:xfrm>
                  <a:prstGeom prst="rect">
                    <a:avLst/>
                  </a:prstGeom>
                  <a:solidFill>
                    <a:srgbClr val="BDD7EE"/>
                  </a:solidFill>
                  <a:ln w="19050">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b="0" i="1" smtClean="0">
                                  <a:latin typeface="Cambria Math" panose="02040503050406030204" pitchFamily="18" charset="0"/>
                                </a:rPr>
                                <m:t>3,5</m:t>
                              </m:r>
                            </m:sub>
                          </m:sSub>
                        </m:oMath>
                      </m:oMathPara>
                    </a14:m>
                    <a:endParaRPr lang="zh-CN" altLang="en-US" dirty="0"/>
                  </a:p>
                </p:txBody>
              </p:sp>
            </mc:Choice>
            <mc:Fallback xmlns="">
              <p:sp>
                <p:nvSpPr>
                  <p:cNvPr id="93" name="文本框 92"/>
                  <p:cNvSpPr txBox="1">
                    <a:spLocks noRot="1" noChangeAspect="1" noMove="1" noResize="1" noEditPoints="1" noAdjustHandles="1" noChangeArrowheads="1" noChangeShapeType="1" noTextEdit="1"/>
                  </p:cNvSpPr>
                  <p:nvPr/>
                </p:nvSpPr>
                <p:spPr>
                  <a:xfrm>
                    <a:off x="4417541" y="2421149"/>
                    <a:ext cx="858795" cy="381515"/>
                  </a:xfrm>
                  <a:prstGeom prst="rect">
                    <a:avLst/>
                  </a:prstGeom>
                  <a:blipFill rotWithShape="1">
                    <a:blip r:embed="rId19"/>
                  </a:blipFill>
                  <a:ln w="19050">
                    <a:solidFill>
                      <a:schemeClr val="tx1"/>
                    </a:solidFill>
                  </a:ln>
                </p:spPr>
                <p:txBody>
                  <a:bodyPr/>
                  <a:lstStyle/>
                  <a:p>
                    <a:r>
                      <a:rPr lang="zh-CN" altLang="en-US">
                        <a:noFill/>
                      </a:rPr>
                      <a:t> </a:t>
                    </a:r>
                  </a:p>
                </p:txBody>
              </p:sp>
            </mc:Fallback>
          </mc:AlternateContent>
        </p:grpSp>
        <p:sp>
          <p:nvSpPr>
            <p:cNvPr id="36" name="文本框 35">
              <a:extLst>
                <a:ext uri="{FF2B5EF4-FFF2-40B4-BE49-F238E27FC236}">
                  <a16:creationId xmlns:a16="http://schemas.microsoft.com/office/drawing/2014/main" id="{B9FD07ED-2BE5-3747-A901-6B65F4F0CBE9}"/>
                </a:ext>
              </a:extLst>
            </p:cNvPr>
            <p:cNvSpPr txBox="1"/>
            <p:nvPr/>
          </p:nvSpPr>
          <p:spPr>
            <a:xfrm>
              <a:off x="911311" y="2364237"/>
              <a:ext cx="4163609" cy="369332"/>
            </a:xfrm>
            <a:prstGeom prst="rect">
              <a:avLst/>
            </a:prstGeom>
            <a:noFill/>
          </p:spPr>
          <p:txBody>
            <a:bodyPr wrap="square" rtlCol="0">
              <a:spAutoFit/>
            </a:bodyPr>
            <a:lstStyle/>
            <a:p>
              <a:r>
                <a:rPr lang="en" altLang="zh-CN" dirty="0"/>
                <a:t>Generation N, Individual </a:t>
              </a:r>
              <a:r>
                <a:rPr lang="en-US" altLang="zh-CN" dirty="0"/>
                <a:t>3</a:t>
              </a:r>
              <a:endParaRPr lang="zh-CN" altLang="en-US" dirty="0">
                <a:latin typeface="微软雅黑" panose="020B0503020204020204" pitchFamily="34" charset="-122"/>
                <a:ea typeface="微软雅黑" panose="020B0503020204020204" pitchFamily="34" charset="-122"/>
              </a:endParaRPr>
            </a:p>
          </p:txBody>
        </p:sp>
      </p:grpSp>
      <p:sp>
        <p:nvSpPr>
          <p:cNvPr id="42" name="文本框 41">
            <a:extLst>
              <a:ext uri="{FF2B5EF4-FFF2-40B4-BE49-F238E27FC236}">
                <a16:creationId xmlns:a16="http://schemas.microsoft.com/office/drawing/2014/main" id="{FA725FF9-1F79-78C7-2F08-71CD6DA9EED8}"/>
              </a:ext>
            </a:extLst>
          </p:cNvPr>
          <p:cNvSpPr txBox="1"/>
          <p:nvPr/>
        </p:nvSpPr>
        <p:spPr>
          <a:xfrm>
            <a:off x="591908" y="1228164"/>
            <a:ext cx="10708845" cy="707886"/>
          </a:xfrm>
          <a:prstGeom prst="rect">
            <a:avLst/>
          </a:prstGeom>
          <a:noFill/>
          <a:ln w="28575">
            <a:noFill/>
          </a:ln>
        </p:spPr>
        <p:txBody>
          <a:bodyPr wrap="square" rtlCol="0">
            <a:spAutoFit/>
          </a:bodyPr>
          <a:lstStyle/>
          <a:p>
            <a:pPr marL="228611" lvl="0" indent="-228611">
              <a:buFont typeface="Arial" panose="020B0604020202020204" pitchFamily="34" charset="0"/>
              <a:buChar char="•"/>
              <a:defRPr/>
            </a:pPr>
            <a:r>
              <a:rPr lang="en" altLang="zh-CN" sz="2000" dirty="0"/>
              <a:t>Using a genetic algorithm to search for different NPU operating frequency combinations to obtain the optimal energy-efficient configuration.</a:t>
            </a:r>
            <a:endParaRPr lang="en-US" altLang="zh-CN" sz="2000" dirty="0"/>
          </a:p>
        </p:txBody>
      </p:sp>
      <p:grpSp>
        <p:nvGrpSpPr>
          <p:cNvPr id="43" name="组合 42">
            <a:extLst>
              <a:ext uri="{FF2B5EF4-FFF2-40B4-BE49-F238E27FC236}">
                <a16:creationId xmlns:a16="http://schemas.microsoft.com/office/drawing/2014/main" id="{A27777B9-B425-F858-17D2-467F34AEAAD5}"/>
              </a:ext>
            </a:extLst>
          </p:cNvPr>
          <p:cNvGrpSpPr/>
          <p:nvPr/>
        </p:nvGrpSpPr>
        <p:grpSpPr>
          <a:xfrm>
            <a:off x="6899307" y="3783546"/>
            <a:ext cx="4365025" cy="724178"/>
            <a:chOff x="911311" y="2364237"/>
            <a:chExt cx="4365025" cy="724178"/>
          </a:xfrm>
        </p:grpSpPr>
        <p:grpSp>
          <p:nvGrpSpPr>
            <p:cNvPr id="44" name="组合 43">
              <a:extLst>
                <a:ext uri="{FF2B5EF4-FFF2-40B4-BE49-F238E27FC236}">
                  <a16:creationId xmlns:a16="http://schemas.microsoft.com/office/drawing/2014/main" id="{0ABF119E-3640-AD35-3D99-3C60966BD1C6}"/>
                </a:ext>
              </a:extLst>
            </p:cNvPr>
            <p:cNvGrpSpPr/>
            <p:nvPr/>
          </p:nvGrpSpPr>
          <p:grpSpPr>
            <a:xfrm>
              <a:off x="982361" y="2706899"/>
              <a:ext cx="4293975" cy="381516"/>
              <a:chOff x="982361" y="2421149"/>
              <a:chExt cx="4293975" cy="381516"/>
            </a:xfrm>
          </p:grpSpPr>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FA3A0AAA-73B6-4334-A317-71CBAB4EF77D}"/>
                      </a:ext>
                    </a:extLst>
                  </p:cNvPr>
                  <p:cNvSpPr txBox="1"/>
                  <p:nvPr/>
                </p:nvSpPr>
                <p:spPr>
                  <a:xfrm>
                    <a:off x="982361" y="2421150"/>
                    <a:ext cx="858795" cy="381515"/>
                  </a:xfrm>
                  <a:prstGeom prst="rect">
                    <a:avLst/>
                  </a:prstGeom>
                  <a:solidFill>
                    <a:srgbClr val="BDD7EE"/>
                  </a:solidFill>
                  <a:ln w="19050">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r>
                                <a:rPr lang="en-US" altLang="zh-CN" b="0" i="1" smtClean="0">
                                  <a:latin typeface="Cambria Math" panose="02040503050406030204" pitchFamily="18" charset="0"/>
                                </a:rPr>
                                <m:t>′</m:t>
                              </m:r>
                            </m:e>
                            <m:sub>
                              <m:r>
                                <a:rPr lang="en-US" altLang="zh-CN" b="0" i="1" smtClean="0">
                                  <a:latin typeface="Cambria Math" panose="02040503050406030204" pitchFamily="18" charset="0"/>
                                </a:rPr>
                                <m:t>2,1</m:t>
                              </m:r>
                            </m:sub>
                          </m:sSub>
                        </m:oMath>
                      </m:oMathPara>
                    </a14:m>
                    <a:endParaRPr lang="zh-CN" altLang="en-US" dirty="0"/>
                  </a:p>
                </p:txBody>
              </p:sp>
            </mc:Choice>
            <mc:Fallback xmlns="">
              <p:sp>
                <p:nvSpPr>
                  <p:cNvPr id="118" name="文本框 117"/>
                  <p:cNvSpPr txBox="1">
                    <a:spLocks noRot="1" noChangeAspect="1" noMove="1" noResize="1" noEditPoints="1" noAdjustHandles="1" noChangeArrowheads="1" noChangeShapeType="1" noTextEdit="1"/>
                  </p:cNvSpPr>
                  <p:nvPr/>
                </p:nvSpPr>
                <p:spPr>
                  <a:xfrm>
                    <a:off x="982361" y="2421150"/>
                    <a:ext cx="858795" cy="381515"/>
                  </a:xfrm>
                  <a:prstGeom prst="rect">
                    <a:avLst/>
                  </a:prstGeom>
                  <a:blipFill rotWithShape="1">
                    <a:blip r:embed="rId20"/>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文本框 46">
                    <a:extLst>
                      <a:ext uri="{FF2B5EF4-FFF2-40B4-BE49-F238E27FC236}">
                        <a16:creationId xmlns:a16="http://schemas.microsoft.com/office/drawing/2014/main" id="{88F3E8D2-44A1-669A-55AA-0C639059ED0E}"/>
                      </a:ext>
                    </a:extLst>
                  </p:cNvPr>
                  <p:cNvSpPr txBox="1"/>
                  <p:nvPr/>
                </p:nvSpPr>
                <p:spPr>
                  <a:xfrm>
                    <a:off x="1841156" y="2421149"/>
                    <a:ext cx="858795" cy="381515"/>
                  </a:xfrm>
                  <a:prstGeom prst="rect">
                    <a:avLst/>
                  </a:prstGeom>
                  <a:solidFill>
                    <a:srgbClr val="BDD7EE"/>
                  </a:solidFill>
                  <a:ln w="19050">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r>
                                <a:rPr lang="en-US" altLang="zh-CN" b="0" i="1" smtClean="0">
                                  <a:latin typeface="Cambria Math" panose="02040503050406030204" pitchFamily="18" charset="0"/>
                                </a:rPr>
                                <m:t>′</m:t>
                              </m:r>
                            </m:e>
                            <m:sub>
                              <m:r>
                                <a:rPr lang="en-US" altLang="zh-CN" b="0" i="1" smtClean="0">
                                  <a:latin typeface="Cambria Math" panose="02040503050406030204" pitchFamily="18" charset="0"/>
                                </a:rPr>
                                <m:t>2,2</m:t>
                              </m:r>
                            </m:sub>
                          </m:sSub>
                        </m:oMath>
                      </m:oMathPara>
                    </a14:m>
                    <a:endParaRPr lang="zh-CN" altLang="en-US" dirty="0"/>
                  </a:p>
                </p:txBody>
              </p:sp>
            </mc:Choice>
            <mc:Fallback xmlns="">
              <p:sp>
                <p:nvSpPr>
                  <p:cNvPr id="119" name="文本框 118"/>
                  <p:cNvSpPr txBox="1">
                    <a:spLocks noRot="1" noChangeAspect="1" noMove="1" noResize="1" noEditPoints="1" noAdjustHandles="1" noChangeArrowheads="1" noChangeShapeType="1" noTextEdit="1"/>
                  </p:cNvSpPr>
                  <p:nvPr/>
                </p:nvSpPr>
                <p:spPr>
                  <a:xfrm>
                    <a:off x="1841156" y="2421149"/>
                    <a:ext cx="858795" cy="381515"/>
                  </a:xfrm>
                  <a:prstGeom prst="rect">
                    <a:avLst/>
                  </a:prstGeom>
                  <a:blipFill rotWithShape="1">
                    <a:blip r:embed="rId21"/>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8" name="文本框 47">
                    <a:extLst>
                      <a:ext uri="{FF2B5EF4-FFF2-40B4-BE49-F238E27FC236}">
                        <a16:creationId xmlns:a16="http://schemas.microsoft.com/office/drawing/2014/main" id="{66C00E5D-AEF3-DF68-D182-70E9FD1463A7}"/>
                      </a:ext>
                    </a:extLst>
                  </p:cNvPr>
                  <p:cNvSpPr txBox="1"/>
                  <p:nvPr/>
                </p:nvSpPr>
                <p:spPr>
                  <a:xfrm>
                    <a:off x="2699951" y="2421149"/>
                    <a:ext cx="858795" cy="381515"/>
                  </a:xfrm>
                  <a:prstGeom prst="rect">
                    <a:avLst/>
                  </a:prstGeom>
                  <a:solidFill>
                    <a:srgbClr val="F8CBAD"/>
                  </a:solidFill>
                  <a:ln w="19050">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r>
                                <a:rPr lang="en-US" altLang="zh-CN" b="0" i="1" smtClean="0">
                                  <a:latin typeface="Cambria Math" panose="02040503050406030204" pitchFamily="18" charset="0"/>
                                </a:rPr>
                                <m:t>′</m:t>
                              </m:r>
                            </m:e>
                            <m:sub>
                              <m:r>
                                <a:rPr lang="en-US" altLang="zh-CN" b="0" i="1" smtClean="0">
                                  <a:latin typeface="Cambria Math" panose="02040503050406030204" pitchFamily="18" charset="0"/>
                                </a:rPr>
                                <m:t>2,3</m:t>
                              </m:r>
                            </m:sub>
                          </m:sSub>
                        </m:oMath>
                      </m:oMathPara>
                    </a14:m>
                    <a:endParaRPr lang="zh-CN" altLang="en-US" dirty="0"/>
                  </a:p>
                </p:txBody>
              </p:sp>
            </mc:Choice>
            <mc:Fallback xmlns="">
              <p:sp>
                <p:nvSpPr>
                  <p:cNvPr id="120" name="文本框 119"/>
                  <p:cNvSpPr txBox="1">
                    <a:spLocks noRot="1" noChangeAspect="1" noMove="1" noResize="1" noEditPoints="1" noAdjustHandles="1" noChangeArrowheads="1" noChangeShapeType="1" noTextEdit="1"/>
                  </p:cNvSpPr>
                  <p:nvPr/>
                </p:nvSpPr>
                <p:spPr>
                  <a:xfrm>
                    <a:off x="2699951" y="2421149"/>
                    <a:ext cx="858795" cy="381515"/>
                  </a:xfrm>
                  <a:prstGeom prst="rect">
                    <a:avLst/>
                  </a:prstGeom>
                  <a:blipFill rotWithShape="1">
                    <a:blip r:embed="rId22"/>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文本框 48">
                    <a:extLst>
                      <a:ext uri="{FF2B5EF4-FFF2-40B4-BE49-F238E27FC236}">
                        <a16:creationId xmlns:a16="http://schemas.microsoft.com/office/drawing/2014/main" id="{39A69144-C456-EAB7-E2B0-F83ACCB5CCB6}"/>
                      </a:ext>
                    </a:extLst>
                  </p:cNvPr>
                  <p:cNvSpPr txBox="1"/>
                  <p:nvPr/>
                </p:nvSpPr>
                <p:spPr>
                  <a:xfrm>
                    <a:off x="3558746" y="2421149"/>
                    <a:ext cx="858795" cy="381515"/>
                  </a:xfrm>
                  <a:prstGeom prst="rect">
                    <a:avLst/>
                  </a:prstGeom>
                  <a:solidFill>
                    <a:srgbClr val="BDD7EE"/>
                  </a:solidFill>
                  <a:ln w="19050">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r>
                                <a:rPr lang="en-US" altLang="zh-CN" b="0" i="1" smtClean="0">
                                  <a:latin typeface="Cambria Math" panose="02040503050406030204" pitchFamily="18" charset="0"/>
                                </a:rPr>
                                <m:t>′</m:t>
                              </m:r>
                            </m:e>
                            <m:sub>
                              <m:r>
                                <a:rPr lang="en-US" altLang="zh-CN" b="0" i="1" smtClean="0">
                                  <a:latin typeface="Cambria Math" panose="02040503050406030204" pitchFamily="18" charset="0"/>
                                </a:rPr>
                                <m:t>2,4</m:t>
                              </m:r>
                            </m:sub>
                          </m:sSub>
                        </m:oMath>
                      </m:oMathPara>
                    </a14:m>
                    <a:endParaRPr lang="zh-CN" altLang="en-US" dirty="0"/>
                  </a:p>
                </p:txBody>
              </p:sp>
            </mc:Choice>
            <mc:Fallback xmlns="">
              <p:sp>
                <p:nvSpPr>
                  <p:cNvPr id="121" name="文本框 120"/>
                  <p:cNvSpPr txBox="1">
                    <a:spLocks noRot="1" noChangeAspect="1" noMove="1" noResize="1" noEditPoints="1" noAdjustHandles="1" noChangeArrowheads="1" noChangeShapeType="1" noTextEdit="1"/>
                  </p:cNvSpPr>
                  <p:nvPr/>
                </p:nvSpPr>
                <p:spPr>
                  <a:xfrm>
                    <a:off x="3558746" y="2421149"/>
                    <a:ext cx="858795" cy="381515"/>
                  </a:xfrm>
                  <a:prstGeom prst="rect">
                    <a:avLst/>
                  </a:prstGeom>
                  <a:blipFill rotWithShape="1">
                    <a:blip r:embed="rId23"/>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0" name="文本框 49">
                    <a:extLst>
                      <a:ext uri="{FF2B5EF4-FFF2-40B4-BE49-F238E27FC236}">
                        <a16:creationId xmlns:a16="http://schemas.microsoft.com/office/drawing/2014/main" id="{164B223B-02AA-26AF-B38D-36A42A07798E}"/>
                      </a:ext>
                    </a:extLst>
                  </p:cNvPr>
                  <p:cNvSpPr txBox="1"/>
                  <p:nvPr/>
                </p:nvSpPr>
                <p:spPr>
                  <a:xfrm>
                    <a:off x="4417541" y="2421149"/>
                    <a:ext cx="858795" cy="381515"/>
                  </a:xfrm>
                  <a:prstGeom prst="rect">
                    <a:avLst/>
                  </a:prstGeom>
                  <a:solidFill>
                    <a:srgbClr val="BDD7EE"/>
                  </a:solidFill>
                  <a:ln w="19050">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r>
                                <a:rPr lang="en-US" altLang="zh-CN" b="0" i="1" smtClean="0">
                                  <a:latin typeface="Cambria Math" panose="02040503050406030204" pitchFamily="18" charset="0"/>
                                </a:rPr>
                                <m:t>′</m:t>
                              </m:r>
                            </m:e>
                            <m:sub>
                              <m:r>
                                <a:rPr lang="en-US" altLang="zh-CN" b="0" i="1" smtClean="0">
                                  <a:latin typeface="Cambria Math" panose="02040503050406030204" pitchFamily="18" charset="0"/>
                                </a:rPr>
                                <m:t>2,5</m:t>
                              </m:r>
                            </m:sub>
                          </m:sSub>
                        </m:oMath>
                      </m:oMathPara>
                    </a14:m>
                    <a:endParaRPr lang="zh-CN" altLang="en-US" dirty="0"/>
                  </a:p>
                </p:txBody>
              </p:sp>
            </mc:Choice>
            <mc:Fallback xmlns="">
              <p:sp>
                <p:nvSpPr>
                  <p:cNvPr id="122" name="文本框 121"/>
                  <p:cNvSpPr txBox="1">
                    <a:spLocks noRot="1" noChangeAspect="1" noMove="1" noResize="1" noEditPoints="1" noAdjustHandles="1" noChangeArrowheads="1" noChangeShapeType="1" noTextEdit="1"/>
                  </p:cNvSpPr>
                  <p:nvPr/>
                </p:nvSpPr>
                <p:spPr>
                  <a:xfrm>
                    <a:off x="4417541" y="2421149"/>
                    <a:ext cx="858795" cy="381515"/>
                  </a:xfrm>
                  <a:prstGeom prst="rect">
                    <a:avLst/>
                  </a:prstGeom>
                  <a:blipFill rotWithShape="1">
                    <a:blip r:embed="rId24"/>
                  </a:blipFill>
                  <a:ln w="19050">
                    <a:solidFill>
                      <a:schemeClr val="tx1"/>
                    </a:solidFill>
                  </a:ln>
                </p:spPr>
                <p:txBody>
                  <a:bodyPr/>
                  <a:lstStyle/>
                  <a:p>
                    <a:r>
                      <a:rPr lang="zh-CN" altLang="en-US">
                        <a:noFill/>
                      </a:rPr>
                      <a:t> </a:t>
                    </a:r>
                  </a:p>
                </p:txBody>
              </p:sp>
            </mc:Fallback>
          </mc:AlternateContent>
        </p:grpSp>
        <p:sp>
          <p:nvSpPr>
            <p:cNvPr id="45" name="文本框 44">
              <a:extLst>
                <a:ext uri="{FF2B5EF4-FFF2-40B4-BE49-F238E27FC236}">
                  <a16:creationId xmlns:a16="http://schemas.microsoft.com/office/drawing/2014/main" id="{5C4C5873-87E8-4944-895A-E339D9C8F9D0}"/>
                </a:ext>
              </a:extLst>
            </p:cNvPr>
            <p:cNvSpPr txBox="1"/>
            <p:nvPr/>
          </p:nvSpPr>
          <p:spPr>
            <a:xfrm>
              <a:off x="911311" y="2364237"/>
              <a:ext cx="4163609" cy="369332"/>
            </a:xfrm>
            <a:prstGeom prst="rect">
              <a:avLst/>
            </a:prstGeom>
            <a:noFill/>
          </p:spPr>
          <p:txBody>
            <a:bodyPr wrap="square" rtlCol="0">
              <a:spAutoFit/>
            </a:bodyPr>
            <a:lstStyle/>
            <a:p>
              <a:r>
                <a:rPr lang="en" altLang="zh-CN" dirty="0"/>
                <a:t>Generation N</a:t>
              </a:r>
              <a:r>
                <a:rPr lang="en-US" altLang="zh-CN" dirty="0"/>
                <a:t>+1</a:t>
              </a:r>
              <a:r>
                <a:rPr lang="en" altLang="zh-CN" dirty="0"/>
                <a:t>, Individual 1</a:t>
              </a:r>
              <a:endParaRPr lang="zh-CN" altLang="en-US" dirty="0">
                <a:latin typeface="微软雅黑" panose="020B0503020204020204" pitchFamily="34" charset="-122"/>
                <a:ea typeface="微软雅黑" panose="020B0503020204020204" pitchFamily="34" charset="-122"/>
              </a:endParaRPr>
            </a:p>
          </p:txBody>
        </p:sp>
      </p:grpSp>
      <p:grpSp>
        <p:nvGrpSpPr>
          <p:cNvPr id="51" name="组合 50">
            <a:extLst>
              <a:ext uri="{FF2B5EF4-FFF2-40B4-BE49-F238E27FC236}">
                <a16:creationId xmlns:a16="http://schemas.microsoft.com/office/drawing/2014/main" id="{853B64FB-E6E1-7C23-9F06-865148CF3573}"/>
              </a:ext>
            </a:extLst>
          </p:cNvPr>
          <p:cNvGrpSpPr/>
          <p:nvPr/>
        </p:nvGrpSpPr>
        <p:grpSpPr>
          <a:xfrm>
            <a:off x="6893697" y="4867037"/>
            <a:ext cx="4365025" cy="724178"/>
            <a:chOff x="911311" y="2364237"/>
            <a:chExt cx="4365025" cy="724178"/>
          </a:xfrm>
        </p:grpSpPr>
        <p:grpSp>
          <p:nvGrpSpPr>
            <p:cNvPr id="52" name="组合 51">
              <a:extLst>
                <a:ext uri="{FF2B5EF4-FFF2-40B4-BE49-F238E27FC236}">
                  <a16:creationId xmlns:a16="http://schemas.microsoft.com/office/drawing/2014/main" id="{50AA7F73-AACA-F0AD-49F7-4E42A7D64339}"/>
                </a:ext>
              </a:extLst>
            </p:cNvPr>
            <p:cNvGrpSpPr/>
            <p:nvPr/>
          </p:nvGrpSpPr>
          <p:grpSpPr>
            <a:xfrm>
              <a:off x="982361" y="2706899"/>
              <a:ext cx="4293975" cy="381516"/>
              <a:chOff x="982361" y="2421149"/>
              <a:chExt cx="4293975" cy="381516"/>
            </a:xfrm>
          </p:grpSpPr>
          <mc:AlternateContent xmlns:mc="http://schemas.openxmlformats.org/markup-compatibility/2006" xmlns:a14="http://schemas.microsoft.com/office/drawing/2010/main">
            <mc:Choice Requires="a14">
              <p:sp>
                <p:nvSpPr>
                  <p:cNvPr id="54" name="文本框 53">
                    <a:extLst>
                      <a:ext uri="{FF2B5EF4-FFF2-40B4-BE49-F238E27FC236}">
                        <a16:creationId xmlns:a16="http://schemas.microsoft.com/office/drawing/2014/main" id="{E8D5CE4B-7D6F-0038-0BE2-0FC0904FB749}"/>
                      </a:ext>
                    </a:extLst>
                  </p:cNvPr>
                  <p:cNvSpPr txBox="1"/>
                  <p:nvPr/>
                </p:nvSpPr>
                <p:spPr>
                  <a:xfrm>
                    <a:off x="982361" y="2421150"/>
                    <a:ext cx="858795" cy="381515"/>
                  </a:xfrm>
                  <a:prstGeom prst="rect">
                    <a:avLst/>
                  </a:prstGeom>
                  <a:solidFill>
                    <a:srgbClr val="F8CBAD"/>
                  </a:solidFill>
                  <a:ln w="19050">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r>
                                <a:rPr lang="en-US" altLang="zh-CN" b="0" i="1" smtClean="0">
                                  <a:latin typeface="Cambria Math" panose="02040503050406030204" pitchFamily="18" charset="0"/>
                                </a:rPr>
                                <m:t>′</m:t>
                              </m:r>
                            </m:e>
                            <m:sub>
                              <m:r>
                                <a:rPr lang="en-US" altLang="zh-CN" b="0" i="1" smtClean="0">
                                  <a:latin typeface="Cambria Math" panose="02040503050406030204" pitchFamily="18" charset="0"/>
                                </a:rPr>
                                <m:t>3,1</m:t>
                              </m:r>
                            </m:sub>
                          </m:sSub>
                        </m:oMath>
                      </m:oMathPara>
                    </a14:m>
                    <a:endParaRPr lang="zh-CN" altLang="en-US" dirty="0"/>
                  </a:p>
                </p:txBody>
              </p:sp>
            </mc:Choice>
            <mc:Fallback xmlns="">
              <p:sp>
                <p:nvSpPr>
                  <p:cNvPr id="127" name="文本框 126"/>
                  <p:cNvSpPr txBox="1">
                    <a:spLocks noRot="1" noChangeAspect="1" noMove="1" noResize="1" noEditPoints="1" noAdjustHandles="1" noChangeArrowheads="1" noChangeShapeType="1" noTextEdit="1"/>
                  </p:cNvSpPr>
                  <p:nvPr/>
                </p:nvSpPr>
                <p:spPr>
                  <a:xfrm>
                    <a:off x="982361" y="2421150"/>
                    <a:ext cx="858795" cy="381515"/>
                  </a:xfrm>
                  <a:prstGeom prst="rect">
                    <a:avLst/>
                  </a:prstGeom>
                  <a:blipFill rotWithShape="1">
                    <a:blip r:embed="rId25"/>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5" name="文本框 54">
                    <a:extLst>
                      <a:ext uri="{FF2B5EF4-FFF2-40B4-BE49-F238E27FC236}">
                        <a16:creationId xmlns:a16="http://schemas.microsoft.com/office/drawing/2014/main" id="{BD297168-E503-4C3B-6CE8-20591C4302DB}"/>
                      </a:ext>
                    </a:extLst>
                  </p:cNvPr>
                  <p:cNvSpPr txBox="1"/>
                  <p:nvPr/>
                </p:nvSpPr>
                <p:spPr>
                  <a:xfrm>
                    <a:off x="1841156" y="2421149"/>
                    <a:ext cx="858795" cy="381515"/>
                  </a:xfrm>
                  <a:prstGeom prst="rect">
                    <a:avLst/>
                  </a:prstGeom>
                  <a:solidFill>
                    <a:srgbClr val="F8CBAD"/>
                  </a:solidFill>
                  <a:ln w="19050">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r>
                                <a:rPr lang="en-US" altLang="zh-CN" b="0" i="1" smtClean="0">
                                  <a:latin typeface="Cambria Math" panose="02040503050406030204" pitchFamily="18" charset="0"/>
                                </a:rPr>
                                <m:t>′</m:t>
                              </m:r>
                            </m:e>
                            <m:sub>
                              <m:r>
                                <a:rPr lang="en-US" altLang="zh-CN" b="0" i="1" smtClean="0">
                                  <a:latin typeface="Cambria Math" panose="02040503050406030204" pitchFamily="18" charset="0"/>
                                </a:rPr>
                                <m:t>3,2</m:t>
                              </m:r>
                            </m:sub>
                          </m:sSub>
                        </m:oMath>
                      </m:oMathPara>
                    </a14:m>
                    <a:endParaRPr lang="zh-CN" altLang="en-US" dirty="0"/>
                  </a:p>
                </p:txBody>
              </p:sp>
            </mc:Choice>
            <mc:Fallback xmlns="">
              <p:sp>
                <p:nvSpPr>
                  <p:cNvPr id="128" name="文本框 127"/>
                  <p:cNvSpPr txBox="1">
                    <a:spLocks noRot="1" noChangeAspect="1" noMove="1" noResize="1" noEditPoints="1" noAdjustHandles="1" noChangeArrowheads="1" noChangeShapeType="1" noTextEdit="1"/>
                  </p:cNvSpPr>
                  <p:nvPr/>
                </p:nvSpPr>
                <p:spPr>
                  <a:xfrm>
                    <a:off x="1841156" y="2421149"/>
                    <a:ext cx="858795" cy="381515"/>
                  </a:xfrm>
                  <a:prstGeom prst="rect">
                    <a:avLst/>
                  </a:prstGeom>
                  <a:blipFill rotWithShape="1">
                    <a:blip r:embed="rId26"/>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6" name="文本框 55">
                    <a:extLst>
                      <a:ext uri="{FF2B5EF4-FFF2-40B4-BE49-F238E27FC236}">
                        <a16:creationId xmlns:a16="http://schemas.microsoft.com/office/drawing/2014/main" id="{C95B1643-CF3C-0A0B-B917-1B35D1C6F848}"/>
                      </a:ext>
                    </a:extLst>
                  </p:cNvPr>
                  <p:cNvSpPr txBox="1"/>
                  <p:nvPr/>
                </p:nvSpPr>
                <p:spPr>
                  <a:xfrm>
                    <a:off x="2699951" y="2421149"/>
                    <a:ext cx="858795" cy="381515"/>
                  </a:xfrm>
                  <a:prstGeom prst="rect">
                    <a:avLst/>
                  </a:prstGeom>
                  <a:solidFill>
                    <a:srgbClr val="BDD7EE"/>
                  </a:solidFill>
                  <a:ln w="19050">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r>
                                <a:rPr lang="en-US" altLang="zh-CN" b="0" i="1" smtClean="0">
                                  <a:latin typeface="Cambria Math" panose="02040503050406030204" pitchFamily="18" charset="0"/>
                                </a:rPr>
                                <m:t>′</m:t>
                              </m:r>
                            </m:e>
                            <m:sub>
                              <m:r>
                                <a:rPr lang="en-US" altLang="zh-CN" b="0" i="1" smtClean="0">
                                  <a:latin typeface="Cambria Math" panose="02040503050406030204" pitchFamily="18" charset="0"/>
                                </a:rPr>
                                <m:t>3,3</m:t>
                              </m:r>
                            </m:sub>
                          </m:sSub>
                        </m:oMath>
                      </m:oMathPara>
                    </a14:m>
                    <a:endParaRPr lang="zh-CN" altLang="en-US" dirty="0"/>
                  </a:p>
                </p:txBody>
              </p:sp>
            </mc:Choice>
            <mc:Fallback xmlns="">
              <p:sp>
                <p:nvSpPr>
                  <p:cNvPr id="129" name="文本框 128"/>
                  <p:cNvSpPr txBox="1">
                    <a:spLocks noRot="1" noChangeAspect="1" noMove="1" noResize="1" noEditPoints="1" noAdjustHandles="1" noChangeArrowheads="1" noChangeShapeType="1" noTextEdit="1"/>
                  </p:cNvSpPr>
                  <p:nvPr/>
                </p:nvSpPr>
                <p:spPr>
                  <a:xfrm>
                    <a:off x="2699951" y="2421149"/>
                    <a:ext cx="858795" cy="381515"/>
                  </a:xfrm>
                  <a:prstGeom prst="rect">
                    <a:avLst/>
                  </a:prstGeom>
                  <a:blipFill rotWithShape="1">
                    <a:blip r:embed="rId27"/>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7" name="文本框 56">
                    <a:extLst>
                      <a:ext uri="{FF2B5EF4-FFF2-40B4-BE49-F238E27FC236}">
                        <a16:creationId xmlns:a16="http://schemas.microsoft.com/office/drawing/2014/main" id="{BA52B360-6DAB-0DA4-F321-7AC63831AFBE}"/>
                      </a:ext>
                    </a:extLst>
                  </p:cNvPr>
                  <p:cNvSpPr txBox="1"/>
                  <p:nvPr/>
                </p:nvSpPr>
                <p:spPr>
                  <a:xfrm>
                    <a:off x="3558746" y="2421149"/>
                    <a:ext cx="858795" cy="381515"/>
                  </a:xfrm>
                  <a:prstGeom prst="rect">
                    <a:avLst/>
                  </a:prstGeom>
                  <a:solidFill>
                    <a:srgbClr val="F8CBAD"/>
                  </a:solidFill>
                  <a:ln w="19050">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r>
                                <a:rPr lang="en-US" altLang="zh-CN" b="0" i="1" smtClean="0">
                                  <a:latin typeface="Cambria Math" panose="02040503050406030204" pitchFamily="18" charset="0"/>
                                </a:rPr>
                                <m:t>′</m:t>
                              </m:r>
                            </m:e>
                            <m:sub>
                              <m:r>
                                <a:rPr lang="en-US" altLang="zh-CN" b="0" i="1" smtClean="0">
                                  <a:latin typeface="Cambria Math" panose="02040503050406030204" pitchFamily="18" charset="0"/>
                                </a:rPr>
                                <m:t>3,4</m:t>
                              </m:r>
                            </m:sub>
                          </m:sSub>
                        </m:oMath>
                      </m:oMathPara>
                    </a14:m>
                    <a:endParaRPr lang="zh-CN" altLang="en-US" dirty="0"/>
                  </a:p>
                </p:txBody>
              </p:sp>
            </mc:Choice>
            <mc:Fallback xmlns="">
              <p:sp>
                <p:nvSpPr>
                  <p:cNvPr id="130" name="文本框 129"/>
                  <p:cNvSpPr txBox="1">
                    <a:spLocks noRot="1" noChangeAspect="1" noMove="1" noResize="1" noEditPoints="1" noAdjustHandles="1" noChangeArrowheads="1" noChangeShapeType="1" noTextEdit="1"/>
                  </p:cNvSpPr>
                  <p:nvPr/>
                </p:nvSpPr>
                <p:spPr>
                  <a:xfrm>
                    <a:off x="3558746" y="2421149"/>
                    <a:ext cx="858795" cy="381515"/>
                  </a:xfrm>
                  <a:prstGeom prst="rect">
                    <a:avLst/>
                  </a:prstGeom>
                  <a:blipFill rotWithShape="1">
                    <a:blip r:embed="rId28"/>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8" name="文本框 57">
                    <a:extLst>
                      <a:ext uri="{FF2B5EF4-FFF2-40B4-BE49-F238E27FC236}">
                        <a16:creationId xmlns:a16="http://schemas.microsoft.com/office/drawing/2014/main" id="{1ADC7D36-B548-3AF9-BDCD-E46B559DAEC2}"/>
                      </a:ext>
                    </a:extLst>
                  </p:cNvPr>
                  <p:cNvSpPr txBox="1"/>
                  <p:nvPr/>
                </p:nvSpPr>
                <p:spPr>
                  <a:xfrm>
                    <a:off x="4417541" y="2421149"/>
                    <a:ext cx="858795" cy="381515"/>
                  </a:xfrm>
                  <a:prstGeom prst="rect">
                    <a:avLst/>
                  </a:prstGeom>
                  <a:solidFill>
                    <a:srgbClr val="BDD7EE"/>
                  </a:solidFill>
                  <a:ln w="19050">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r>
                                <a:rPr lang="en-US" altLang="zh-CN" b="0" i="1" smtClean="0">
                                  <a:latin typeface="Cambria Math" panose="02040503050406030204" pitchFamily="18" charset="0"/>
                                </a:rPr>
                                <m:t>′</m:t>
                              </m:r>
                            </m:e>
                            <m:sub>
                              <m:r>
                                <a:rPr lang="en-US" altLang="zh-CN" b="0" i="1" smtClean="0">
                                  <a:latin typeface="Cambria Math" panose="02040503050406030204" pitchFamily="18" charset="0"/>
                                </a:rPr>
                                <m:t>3,5</m:t>
                              </m:r>
                            </m:sub>
                          </m:sSub>
                        </m:oMath>
                      </m:oMathPara>
                    </a14:m>
                    <a:endParaRPr lang="zh-CN" altLang="en-US" dirty="0"/>
                  </a:p>
                </p:txBody>
              </p:sp>
            </mc:Choice>
            <mc:Fallback xmlns="">
              <p:sp>
                <p:nvSpPr>
                  <p:cNvPr id="131" name="文本框 130"/>
                  <p:cNvSpPr txBox="1">
                    <a:spLocks noRot="1" noChangeAspect="1" noMove="1" noResize="1" noEditPoints="1" noAdjustHandles="1" noChangeArrowheads="1" noChangeShapeType="1" noTextEdit="1"/>
                  </p:cNvSpPr>
                  <p:nvPr/>
                </p:nvSpPr>
                <p:spPr>
                  <a:xfrm>
                    <a:off x="4417541" y="2421149"/>
                    <a:ext cx="858795" cy="381515"/>
                  </a:xfrm>
                  <a:prstGeom prst="rect">
                    <a:avLst/>
                  </a:prstGeom>
                  <a:blipFill rotWithShape="1">
                    <a:blip r:embed="rId29"/>
                  </a:blipFill>
                  <a:ln w="19050">
                    <a:solidFill>
                      <a:schemeClr val="tx1"/>
                    </a:solidFill>
                  </a:ln>
                </p:spPr>
                <p:txBody>
                  <a:bodyPr/>
                  <a:lstStyle/>
                  <a:p>
                    <a:r>
                      <a:rPr lang="zh-CN" altLang="en-US">
                        <a:noFill/>
                      </a:rPr>
                      <a:t> </a:t>
                    </a:r>
                  </a:p>
                </p:txBody>
              </p:sp>
            </mc:Fallback>
          </mc:AlternateContent>
        </p:grpSp>
        <p:sp>
          <p:nvSpPr>
            <p:cNvPr id="53" name="文本框 52">
              <a:extLst>
                <a:ext uri="{FF2B5EF4-FFF2-40B4-BE49-F238E27FC236}">
                  <a16:creationId xmlns:a16="http://schemas.microsoft.com/office/drawing/2014/main" id="{C7CB28A4-52DF-5839-3736-2C8EE2714251}"/>
                </a:ext>
              </a:extLst>
            </p:cNvPr>
            <p:cNvSpPr txBox="1"/>
            <p:nvPr/>
          </p:nvSpPr>
          <p:spPr>
            <a:xfrm>
              <a:off x="911311" y="2364237"/>
              <a:ext cx="4163609" cy="369332"/>
            </a:xfrm>
            <a:prstGeom prst="rect">
              <a:avLst/>
            </a:prstGeom>
            <a:noFill/>
          </p:spPr>
          <p:txBody>
            <a:bodyPr wrap="square" rtlCol="0">
              <a:spAutoFit/>
            </a:bodyPr>
            <a:lstStyle/>
            <a:p>
              <a:r>
                <a:rPr lang="en" altLang="zh-CN" dirty="0"/>
                <a:t>Generation N</a:t>
              </a:r>
              <a:r>
                <a:rPr lang="en-US" altLang="zh-CN" dirty="0"/>
                <a:t>+1</a:t>
              </a:r>
              <a:r>
                <a:rPr lang="en" altLang="zh-CN" dirty="0"/>
                <a:t>, Individual 1</a:t>
              </a:r>
              <a:endParaRPr lang="zh-CN" altLang="en-US" dirty="0">
                <a:latin typeface="微软雅黑" panose="020B0503020204020204" pitchFamily="34" charset="-122"/>
                <a:ea typeface="微软雅黑" panose="020B0503020204020204" pitchFamily="34" charset="-122"/>
              </a:endParaRPr>
            </a:p>
          </p:txBody>
        </p:sp>
      </p:grpSp>
      <p:cxnSp>
        <p:nvCxnSpPr>
          <p:cNvPr id="59" name="直接连接符 133">
            <a:extLst>
              <a:ext uri="{FF2B5EF4-FFF2-40B4-BE49-F238E27FC236}">
                <a16:creationId xmlns:a16="http://schemas.microsoft.com/office/drawing/2014/main" id="{F9CD267D-9558-844D-8779-709F9DC15975}"/>
              </a:ext>
            </a:extLst>
          </p:cNvPr>
          <p:cNvCxnSpPr/>
          <p:nvPr/>
        </p:nvCxnSpPr>
        <p:spPr>
          <a:xfrm>
            <a:off x="2902118" y="3712347"/>
            <a:ext cx="0" cy="2057459"/>
          </a:xfrm>
          <a:prstGeom prst="line">
            <a:avLst/>
          </a:prstGeom>
          <a:ln w="76200">
            <a:prstDash val="sysDot"/>
          </a:ln>
        </p:spPr>
        <p:style>
          <a:lnRef idx="1">
            <a:schemeClr val="accent2"/>
          </a:lnRef>
          <a:fillRef idx="0">
            <a:schemeClr val="accent2"/>
          </a:fillRef>
          <a:effectRef idx="0">
            <a:schemeClr val="accent2"/>
          </a:effectRef>
          <a:fontRef idx="minor">
            <a:schemeClr val="tx1"/>
          </a:fontRef>
        </p:style>
      </p:cxnSp>
      <p:cxnSp>
        <p:nvCxnSpPr>
          <p:cNvPr id="60" name="直接箭头连接符 4">
            <a:extLst>
              <a:ext uri="{FF2B5EF4-FFF2-40B4-BE49-F238E27FC236}">
                <a16:creationId xmlns:a16="http://schemas.microsoft.com/office/drawing/2014/main" id="{9319CF92-B75A-276B-4DCA-34BCB3EC1F09}"/>
              </a:ext>
            </a:extLst>
          </p:cNvPr>
          <p:cNvCxnSpPr>
            <a:stCxn id="38" idx="0"/>
          </p:cNvCxnSpPr>
          <p:nvPr/>
        </p:nvCxnSpPr>
        <p:spPr>
          <a:xfrm flipV="1">
            <a:off x="2472721" y="4448175"/>
            <a:ext cx="713986" cy="762489"/>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接箭头连接符 7">
            <a:extLst>
              <a:ext uri="{FF2B5EF4-FFF2-40B4-BE49-F238E27FC236}">
                <a16:creationId xmlns:a16="http://schemas.microsoft.com/office/drawing/2014/main" id="{8191D856-284E-0147-ABDF-22C38E945869}"/>
              </a:ext>
            </a:extLst>
          </p:cNvPr>
          <p:cNvCxnSpPr>
            <a:stCxn id="30" idx="2"/>
          </p:cNvCxnSpPr>
          <p:nvPr/>
        </p:nvCxnSpPr>
        <p:spPr>
          <a:xfrm>
            <a:off x="2472721" y="4513155"/>
            <a:ext cx="751243" cy="774278"/>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62" name="图片 61" descr="文本&#10;&#10;描述已自动生成">
            <a:extLst>
              <a:ext uri="{FF2B5EF4-FFF2-40B4-BE49-F238E27FC236}">
                <a16:creationId xmlns:a16="http://schemas.microsoft.com/office/drawing/2014/main" id="{8F384405-C71E-70F9-23A8-F29136CEFC4E}"/>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3879132" y="5782867"/>
            <a:ext cx="4057347" cy="1074976"/>
          </a:xfrm>
          <a:prstGeom prst="rect">
            <a:avLst/>
          </a:prstGeom>
        </p:spPr>
      </p:pic>
      <p:grpSp>
        <p:nvGrpSpPr>
          <p:cNvPr id="63" name="组合 62">
            <a:extLst>
              <a:ext uri="{FF2B5EF4-FFF2-40B4-BE49-F238E27FC236}">
                <a16:creationId xmlns:a16="http://schemas.microsoft.com/office/drawing/2014/main" id="{7050B7A3-6323-EEDA-C24B-37A31EF470D3}"/>
              </a:ext>
            </a:extLst>
          </p:cNvPr>
          <p:cNvGrpSpPr/>
          <p:nvPr/>
        </p:nvGrpSpPr>
        <p:grpSpPr>
          <a:xfrm>
            <a:off x="6893697" y="2669738"/>
            <a:ext cx="4365025" cy="724178"/>
            <a:chOff x="911311" y="2364237"/>
            <a:chExt cx="4365025" cy="724178"/>
          </a:xfrm>
        </p:grpSpPr>
        <p:grpSp>
          <p:nvGrpSpPr>
            <p:cNvPr id="64" name="组合 63">
              <a:extLst>
                <a:ext uri="{FF2B5EF4-FFF2-40B4-BE49-F238E27FC236}">
                  <a16:creationId xmlns:a16="http://schemas.microsoft.com/office/drawing/2014/main" id="{09F11201-62C2-3F13-1328-F8B6E0A5F99D}"/>
                </a:ext>
              </a:extLst>
            </p:cNvPr>
            <p:cNvGrpSpPr/>
            <p:nvPr/>
          </p:nvGrpSpPr>
          <p:grpSpPr>
            <a:xfrm>
              <a:off x="982361" y="2706899"/>
              <a:ext cx="4293975" cy="381516"/>
              <a:chOff x="982361" y="2421149"/>
              <a:chExt cx="4293975" cy="381516"/>
            </a:xfrm>
          </p:grpSpPr>
          <mc:AlternateContent xmlns:mc="http://schemas.openxmlformats.org/markup-compatibility/2006" xmlns:a14="http://schemas.microsoft.com/office/drawing/2010/main">
            <mc:Choice Requires="a14">
              <p:sp>
                <p:nvSpPr>
                  <p:cNvPr id="66" name="文本框 65">
                    <a:extLst>
                      <a:ext uri="{FF2B5EF4-FFF2-40B4-BE49-F238E27FC236}">
                        <a16:creationId xmlns:a16="http://schemas.microsoft.com/office/drawing/2014/main" id="{17EB8C57-A3ED-1D33-8861-931AE48D3163}"/>
                      </a:ext>
                    </a:extLst>
                  </p:cNvPr>
                  <p:cNvSpPr txBox="1"/>
                  <p:nvPr/>
                </p:nvSpPr>
                <p:spPr>
                  <a:xfrm>
                    <a:off x="982361" y="2421150"/>
                    <a:ext cx="858795" cy="381515"/>
                  </a:xfrm>
                  <a:prstGeom prst="rect">
                    <a:avLst/>
                  </a:prstGeom>
                  <a:solidFill>
                    <a:srgbClr val="BDD7EE"/>
                  </a:solidFill>
                  <a:ln w="19050">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r>
                                <a:rPr lang="en-US" altLang="zh-CN" b="0" i="1" smtClean="0">
                                  <a:latin typeface="Cambria Math" panose="02040503050406030204" pitchFamily="18" charset="0"/>
                                </a:rPr>
                                <m:t>′</m:t>
                              </m:r>
                            </m:e>
                            <m:sub>
                              <m:r>
                                <a:rPr lang="en-US" altLang="zh-CN" b="0" i="1" smtClean="0">
                                  <a:latin typeface="Cambria Math" panose="02040503050406030204" pitchFamily="18" charset="0"/>
                                </a:rPr>
                                <m:t>1,1</m:t>
                              </m:r>
                            </m:sub>
                          </m:sSub>
                        </m:oMath>
                      </m:oMathPara>
                    </a14:m>
                    <a:endParaRPr lang="zh-CN" altLang="en-US" dirty="0"/>
                  </a:p>
                </p:txBody>
              </p:sp>
            </mc:Choice>
            <mc:Fallback xmlns="">
              <p:sp>
                <p:nvSpPr>
                  <p:cNvPr id="29" name="文本框 28"/>
                  <p:cNvSpPr txBox="1">
                    <a:spLocks noRot="1" noChangeAspect="1" noMove="1" noResize="1" noEditPoints="1" noAdjustHandles="1" noChangeArrowheads="1" noChangeShapeType="1" noTextEdit="1"/>
                  </p:cNvSpPr>
                  <p:nvPr/>
                </p:nvSpPr>
                <p:spPr>
                  <a:xfrm>
                    <a:off x="982361" y="2421150"/>
                    <a:ext cx="858795" cy="381515"/>
                  </a:xfrm>
                  <a:prstGeom prst="rect">
                    <a:avLst/>
                  </a:prstGeom>
                  <a:blipFill rotWithShape="1">
                    <a:blip r:embed="rId31"/>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7" name="文本框 66">
                    <a:extLst>
                      <a:ext uri="{FF2B5EF4-FFF2-40B4-BE49-F238E27FC236}">
                        <a16:creationId xmlns:a16="http://schemas.microsoft.com/office/drawing/2014/main" id="{34020452-69A1-F57D-EEE5-AE8C78F143A5}"/>
                      </a:ext>
                    </a:extLst>
                  </p:cNvPr>
                  <p:cNvSpPr txBox="1"/>
                  <p:nvPr/>
                </p:nvSpPr>
                <p:spPr>
                  <a:xfrm>
                    <a:off x="1841156" y="2421149"/>
                    <a:ext cx="858795" cy="381515"/>
                  </a:xfrm>
                  <a:prstGeom prst="rect">
                    <a:avLst/>
                  </a:prstGeom>
                  <a:solidFill>
                    <a:srgbClr val="F8CBAD"/>
                  </a:solidFill>
                  <a:ln w="19050">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r>
                                <a:rPr lang="en-US" altLang="zh-CN" b="0" i="1" smtClean="0">
                                  <a:latin typeface="Cambria Math" panose="02040503050406030204" pitchFamily="18" charset="0"/>
                                </a:rPr>
                                <m:t>′</m:t>
                              </m:r>
                            </m:e>
                            <m:sub>
                              <m:r>
                                <a:rPr lang="en-US" altLang="zh-CN" b="0" i="1" smtClean="0">
                                  <a:latin typeface="Cambria Math" panose="02040503050406030204" pitchFamily="18" charset="0"/>
                                </a:rPr>
                                <m:t>1,2</m:t>
                              </m:r>
                            </m:sub>
                          </m:sSub>
                        </m:oMath>
                      </m:oMathPara>
                    </a14:m>
                    <a:endParaRPr lang="zh-CN" altLang="en-US" dirty="0"/>
                  </a:p>
                </p:txBody>
              </p:sp>
            </mc:Choice>
            <mc:Fallback xmlns="">
              <p:sp>
                <p:nvSpPr>
                  <p:cNvPr id="30" name="文本框 29"/>
                  <p:cNvSpPr txBox="1">
                    <a:spLocks noRot="1" noChangeAspect="1" noMove="1" noResize="1" noEditPoints="1" noAdjustHandles="1" noChangeArrowheads="1" noChangeShapeType="1" noTextEdit="1"/>
                  </p:cNvSpPr>
                  <p:nvPr/>
                </p:nvSpPr>
                <p:spPr>
                  <a:xfrm>
                    <a:off x="1841156" y="2421149"/>
                    <a:ext cx="858795" cy="381515"/>
                  </a:xfrm>
                  <a:prstGeom prst="rect">
                    <a:avLst/>
                  </a:prstGeom>
                  <a:blipFill rotWithShape="1">
                    <a:blip r:embed="rId32"/>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8" name="文本框 67">
                    <a:extLst>
                      <a:ext uri="{FF2B5EF4-FFF2-40B4-BE49-F238E27FC236}">
                        <a16:creationId xmlns:a16="http://schemas.microsoft.com/office/drawing/2014/main" id="{2F6E5F6F-6036-51B5-7F20-D2C472E6C6BD}"/>
                      </a:ext>
                    </a:extLst>
                  </p:cNvPr>
                  <p:cNvSpPr txBox="1"/>
                  <p:nvPr/>
                </p:nvSpPr>
                <p:spPr>
                  <a:xfrm>
                    <a:off x="2699951" y="2421149"/>
                    <a:ext cx="858795" cy="381515"/>
                  </a:xfrm>
                  <a:prstGeom prst="rect">
                    <a:avLst/>
                  </a:prstGeom>
                  <a:solidFill>
                    <a:schemeClr val="accent5"/>
                  </a:solidFill>
                  <a:ln w="19050">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r>
                                <a:rPr lang="en-US" altLang="zh-CN" b="0" i="1" smtClean="0">
                                  <a:latin typeface="Cambria Math" panose="02040503050406030204" pitchFamily="18" charset="0"/>
                                </a:rPr>
                                <m:t>′</m:t>
                              </m:r>
                            </m:e>
                            <m:sub>
                              <m:r>
                                <a:rPr lang="en-US" altLang="zh-CN" b="0" i="1" smtClean="0">
                                  <a:latin typeface="Cambria Math" panose="02040503050406030204" pitchFamily="18" charset="0"/>
                                </a:rPr>
                                <m:t>1,3</m:t>
                              </m:r>
                            </m:sub>
                          </m:sSub>
                        </m:oMath>
                      </m:oMathPara>
                    </a14:m>
                    <a:endParaRPr lang="zh-CN" altLang="en-US" dirty="0"/>
                  </a:p>
                </p:txBody>
              </p:sp>
            </mc:Choice>
            <mc:Fallback xmlns="">
              <p:sp>
                <p:nvSpPr>
                  <p:cNvPr id="31" name="文本框 30"/>
                  <p:cNvSpPr txBox="1">
                    <a:spLocks noRot="1" noChangeAspect="1" noMove="1" noResize="1" noEditPoints="1" noAdjustHandles="1" noChangeArrowheads="1" noChangeShapeType="1" noTextEdit="1"/>
                  </p:cNvSpPr>
                  <p:nvPr/>
                </p:nvSpPr>
                <p:spPr>
                  <a:xfrm>
                    <a:off x="2699951" y="2421149"/>
                    <a:ext cx="858795" cy="381515"/>
                  </a:xfrm>
                  <a:prstGeom prst="rect">
                    <a:avLst/>
                  </a:prstGeom>
                  <a:blipFill rotWithShape="1">
                    <a:blip r:embed="rId33"/>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9" name="文本框 68">
                    <a:extLst>
                      <a:ext uri="{FF2B5EF4-FFF2-40B4-BE49-F238E27FC236}">
                        <a16:creationId xmlns:a16="http://schemas.microsoft.com/office/drawing/2014/main" id="{D8B1172D-DAF2-D2A7-023C-895DF936722F}"/>
                      </a:ext>
                    </a:extLst>
                  </p:cNvPr>
                  <p:cNvSpPr txBox="1"/>
                  <p:nvPr/>
                </p:nvSpPr>
                <p:spPr>
                  <a:xfrm>
                    <a:off x="3558746" y="2421149"/>
                    <a:ext cx="858795" cy="381515"/>
                  </a:xfrm>
                  <a:prstGeom prst="rect">
                    <a:avLst/>
                  </a:prstGeom>
                  <a:solidFill>
                    <a:srgbClr val="F8CBAD"/>
                  </a:solidFill>
                  <a:ln w="19050">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r>
                                <a:rPr lang="en-US" altLang="zh-CN" b="0" i="1" smtClean="0">
                                  <a:latin typeface="Cambria Math" panose="02040503050406030204" pitchFamily="18" charset="0"/>
                                </a:rPr>
                                <m:t>′</m:t>
                              </m:r>
                            </m:e>
                            <m:sub>
                              <m:r>
                                <a:rPr lang="en-US" altLang="zh-CN" b="0" i="1" smtClean="0">
                                  <a:latin typeface="Cambria Math" panose="02040503050406030204" pitchFamily="18" charset="0"/>
                                </a:rPr>
                                <m:t>1,4</m:t>
                              </m:r>
                            </m:sub>
                          </m:sSub>
                        </m:oMath>
                      </m:oMathPara>
                    </a14:m>
                    <a:endParaRPr lang="zh-CN" altLang="en-US" dirty="0"/>
                  </a:p>
                </p:txBody>
              </p:sp>
            </mc:Choice>
            <mc:Fallback xmlns="">
              <p:sp>
                <p:nvSpPr>
                  <p:cNvPr id="32" name="文本框 31"/>
                  <p:cNvSpPr txBox="1">
                    <a:spLocks noRot="1" noChangeAspect="1" noMove="1" noResize="1" noEditPoints="1" noAdjustHandles="1" noChangeArrowheads="1" noChangeShapeType="1" noTextEdit="1"/>
                  </p:cNvSpPr>
                  <p:nvPr/>
                </p:nvSpPr>
                <p:spPr>
                  <a:xfrm>
                    <a:off x="3558746" y="2421149"/>
                    <a:ext cx="858795" cy="381515"/>
                  </a:xfrm>
                  <a:prstGeom prst="rect">
                    <a:avLst/>
                  </a:prstGeom>
                  <a:blipFill rotWithShape="1">
                    <a:blip r:embed="rId34"/>
                  </a:blipFill>
                  <a:ln w="190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0" name="文本框 69">
                    <a:extLst>
                      <a:ext uri="{FF2B5EF4-FFF2-40B4-BE49-F238E27FC236}">
                        <a16:creationId xmlns:a16="http://schemas.microsoft.com/office/drawing/2014/main" id="{EBED5A8B-6A56-C645-6B75-7CB0BCB1436D}"/>
                      </a:ext>
                    </a:extLst>
                  </p:cNvPr>
                  <p:cNvSpPr txBox="1"/>
                  <p:nvPr/>
                </p:nvSpPr>
                <p:spPr>
                  <a:xfrm>
                    <a:off x="4417541" y="2421149"/>
                    <a:ext cx="858795" cy="381515"/>
                  </a:xfrm>
                  <a:prstGeom prst="rect">
                    <a:avLst/>
                  </a:prstGeom>
                  <a:solidFill>
                    <a:srgbClr val="BDD7EE"/>
                  </a:solidFill>
                  <a:ln w="19050">
                    <a:solidFill>
                      <a:schemeClr val="tx1"/>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r>
                                <a:rPr lang="en-US" altLang="zh-CN" b="0" i="1" smtClean="0">
                                  <a:latin typeface="Cambria Math" panose="02040503050406030204" pitchFamily="18" charset="0"/>
                                </a:rPr>
                                <m:t>′</m:t>
                              </m:r>
                            </m:e>
                            <m:sub>
                              <m:r>
                                <a:rPr lang="en-US" altLang="zh-CN" b="0" i="1" smtClean="0">
                                  <a:latin typeface="Cambria Math" panose="02040503050406030204" pitchFamily="18" charset="0"/>
                                </a:rPr>
                                <m:t>1,5</m:t>
                              </m:r>
                            </m:sub>
                          </m:sSub>
                        </m:oMath>
                      </m:oMathPara>
                    </a14:m>
                    <a:endParaRPr lang="zh-CN" altLang="en-US" dirty="0"/>
                  </a:p>
                </p:txBody>
              </p:sp>
            </mc:Choice>
            <mc:Fallback xmlns="">
              <p:sp>
                <p:nvSpPr>
                  <p:cNvPr id="33" name="文本框 32"/>
                  <p:cNvSpPr txBox="1">
                    <a:spLocks noRot="1" noChangeAspect="1" noMove="1" noResize="1" noEditPoints="1" noAdjustHandles="1" noChangeArrowheads="1" noChangeShapeType="1" noTextEdit="1"/>
                  </p:cNvSpPr>
                  <p:nvPr/>
                </p:nvSpPr>
                <p:spPr>
                  <a:xfrm>
                    <a:off x="4417541" y="2421149"/>
                    <a:ext cx="858795" cy="381515"/>
                  </a:xfrm>
                  <a:prstGeom prst="rect">
                    <a:avLst/>
                  </a:prstGeom>
                  <a:blipFill rotWithShape="1">
                    <a:blip r:embed="rId35"/>
                  </a:blipFill>
                  <a:ln w="19050">
                    <a:solidFill>
                      <a:schemeClr val="tx1"/>
                    </a:solidFill>
                  </a:ln>
                </p:spPr>
                <p:txBody>
                  <a:bodyPr/>
                  <a:lstStyle/>
                  <a:p>
                    <a:r>
                      <a:rPr lang="zh-CN" altLang="en-US">
                        <a:noFill/>
                      </a:rPr>
                      <a:t> </a:t>
                    </a:r>
                  </a:p>
                </p:txBody>
              </p:sp>
            </mc:Fallback>
          </mc:AlternateContent>
        </p:grpSp>
        <p:sp>
          <p:nvSpPr>
            <p:cNvPr id="65" name="文本框 64">
              <a:extLst>
                <a:ext uri="{FF2B5EF4-FFF2-40B4-BE49-F238E27FC236}">
                  <a16:creationId xmlns:a16="http://schemas.microsoft.com/office/drawing/2014/main" id="{985E61EC-47D1-4B75-2F6C-973AB335E4A7}"/>
                </a:ext>
              </a:extLst>
            </p:cNvPr>
            <p:cNvSpPr txBox="1"/>
            <p:nvPr/>
          </p:nvSpPr>
          <p:spPr>
            <a:xfrm>
              <a:off x="911311" y="2364237"/>
              <a:ext cx="4163609" cy="369332"/>
            </a:xfrm>
            <a:prstGeom prst="rect">
              <a:avLst/>
            </a:prstGeom>
            <a:noFill/>
          </p:spPr>
          <p:txBody>
            <a:bodyPr wrap="square" rtlCol="0">
              <a:spAutoFit/>
            </a:bodyPr>
            <a:lstStyle/>
            <a:p>
              <a:r>
                <a:rPr lang="en" altLang="zh-CN" dirty="0"/>
                <a:t>Generation N</a:t>
              </a:r>
              <a:r>
                <a:rPr lang="en-US" altLang="zh-CN" dirty="0"/>
                <a:t>+1</a:t>
              </a:r>
              <a:r>
                <a:rPr lang="en" altLang="zh-CN" dirty="0"/>
                <a:t>, Individual 1</a:t>
              </a:r>
              <a:endParaRPr lang="zh-CN" altLang="en-US" dirty="0">
                <a:latin typeface="微软雅黑" panose="020B0503020204020204" pitchFamily="34" charset="-122"/>
                <a:ea typeface="微软雅黑" panose="020B0503020204020204" pitchFamily="34" charset="-122"/>
              </a:endParaRPr>
            </a:p>
          </p:txBody>
        </p:sp>
      </p:grpSp>
      <p:cxnSp>
        <p:nvCxnSpPr>
          <p:cNvPr id="71" name="直接连接符 134">
            <a:extLst>
              <a:ext uri="{FF2B5EF4-FFF2-40B4-BE49-F238E27FC236}">
                <a16:creationId xmlns:a16="http://schemas.microsoft.com/office/drawing/2014/main" id="{10DA9E43-71FB-47CD-15EC-96039A9AF51B}"/>
              </a:ext>
            </a:extLst>
          </p:cNvPr>
          <p:cNvCxnSpPr/>
          <p:nvPr/>
        </p:nvCxnSpPr>
        <p:spPr>
          <a:xfrm>
            <a:off x="8682337" y="3695517"/>
            <a:ext cx="0" cy="2057459"/>
          </a:xfrm>
          <a:prstGeom prst="line">
            <a:avLst/>
          </a:prstGeom>
          <a:ln w="76200">
            <a:prstDash val="sysDot"/>
          </a:ln>
        </p:spPr>
        <p:style>
          <a:lnRef idx="1">
            <a:schemeClr val="accent2"/>
          </a:lnRef>
          <a:fillRef idx="0">
            <a:schemeClr val="accent2"/>
          </a:fillRef>
          <a:effectRef idx="0">
            <a:schemeClr val="accent2"/>
          </a:effectRef>
          <a:fontRef idx="minor">
            <a:schemeClr val="tx1"/>
          </a:fontRef>
        </p:style>
      </p:cxnSp>
      <p:sp>
        <p:nvSpPr>
          <p:cNvPr id="72" name="文本框 71">
            <a:extLst>
              <a:ext uri="{FF2B5EF4-FFF2-40B4-BE49-F238E27FC236}">
                <a16:creationId xmlns:a16="http://schemas.microsoft.com/office/drawing/2014/main" id="{71A3DF9B-6A26-E0BC-04BE-0632F1E8A078}"/>
              </a:ext>
            </a:extLst>
          </p:cNvPr>
          <p:cNvSpPr txBox="1"/>
          <p:nvPr/>
        </p:nvSpPr>
        <p:spPr>
          <a:xfrm>
            <a:off x="5727554" y="3029051"/>
            <a:ext cx="986167" cy="338554"/>
          </a:xfrm>
          <a:prstGeom prst="rect">
            <a:avLst/>
          </a:prstGeom>
          <a:noFill/>
        </p:spPr>
        <p:txBody>
          <a:bodyPr wrap="none" rtlCol="0">
            <a:spAutoFit/>
          </a:bodyPr>
          <a:lstStyle/>
          <a:p>
            <a:r>
              <a:rPr kumimoji="1" lang="en-US" altLang="zh-CN" sz="1600" dirty="0"/>
              <a:t>Mutation</a:t>
            </a:r>
            <a:endParaRPr kumimoji="1" lang="zh-CN" altLang="en-US" dirty="0"/>
          </a:p>
        </p:txBody>
      </p:sp>
      <p:sp>
        <p:nvSpPr>
          <p:cNvPr id="73" name="文本框 72">
            <a:extLst>
              <a:ext uri="{FF2B5EF4-FFF2-40B4-BE49-F238E27FC236}">
                <a16:creationId xmlns:a16="http://schemas.microsoft.com/office/drawing/2014/main" id="{219B5F8D-F173-E0DE-CDBB-154FAAEC1D19}"/>
              </a:ext>
            </a:extLst>
          </p:cNvPr>
          <p:cNvSpPr txBox="1"/>
          <p:nvPr/>
        </p:nvSpPr>
        <p:spPr>
          <a:xfrm>
            <a:off x="5734949" y="4682986"/>
            <a:ext cx="1051891" cy="338554"/>
          </a:xfrm>
          <a:prstGeom prst="rect">
            <a:avLst/>
          </a:prstGeom>
          <a:noFill/>
        </p:spPr>
        <p:txBody>
          <a:bodyPr wrap="none" rtlCol="0">
            <a:spAutoFit/>
          </a:bodyPr>
          <a:lstStyle/>
          <a:p>
            <a:r>
              <a:rPr kumimoji="1" lang="en-US" altLang="zh-CN" sz="1600" dirty="0"/>
              <a:t>Crossover</a:t>
            </a:r>
            <a:endParaRPr kumimoji="1" lang="zh-CN" altLang="en-US" dirty="0"/>
          </a:p>
        </p:txBody>
      </p:sp>
      <p:sp>
        <p:nvSpPr>
          <p:cNvPr id="6" name="灯片编号占位符 656">
            <a:extLst>
              <a:ext uri="{FF2B5EF4-FFF2-40B4-BE49-F238E27FC236}">
                <a16:creationId xmlns:a16="http://schemas.microsoft.com/office/drawing/2014/main" id="{2D6818F8-A40B-090A-43C7-DE29127B04B0}"/>
              </a:ext>
            </a:extLst>
          </p:cNvPr>
          <p:cNvSpPr>
            <a:spLocks noGrp="1"/>
          </p:cNvSpPr>
          <p:nvPr>
            <p:ph type="sldNum" sz="quarter" idx="4"/>
          </p:nvPr>
        </p:nvSpPr>
        <p:spPr>
          <a:xfrm>
            <a:off x="9304593" y="6374590"/>
            <a:ext cx="2700000" cy="316800"/>
          </a:xfrm>
        </p:spPr>
        <p:txBody>
          <a:bodyPr>
            <a:noAutofit/>
          </a:bodyPr>
          <a:lstStyle/>
          <a:p>
            <a:fld id="{49AE70B2-8BF9-45C0-BB95-33D1B9D3A854}" type="slidenum">
              <a:rPr lang="zh-CN" altLang="en-US" sz="1800" b="1" smtClean="0">
                <a:latin typeface="+mn-lt"/>
              </a:rPr>
              <a:pPr/>
              <a:t>25</a:t>
            </a:fld>
            <a:endParaRPr lang="zh-CN" altLang="en-US" sz="1800" b="1" dirty="0">
              <a:latin typeface="+mn-lt"/>
            </a:endParaRPr>
          </a:p>
        </p:txBody>
      </p:sp>
    </p:spTree>
    <p:extLst>
      <p:ext uri="{BB962C8B-B14F-4D97-AF65-F5344CB8AC3E}">
        <p14:creationId xmlns:p14="http://schemas.microsoft.com/office/powerpoint/2010/main" val="2426943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矩形 308">
            <a:extLst>
              <a:ext uri="{FF2B5EF4-FFF2-40B4-BE49-F238E27FC236}">
                <a16:creationId xmlns:a16="http://schemas.microsoft.com/office/drawing/2014/main" id="{EC540F89-4BC9-8543-2FD0-F8924CE3BB4E}"/>
              </a:ext>
            </a:extLst>
          </p:cNvPr>
          <p:cNvSpPr/>
          <p:nvPr/>
        </p:nvSpPr>
        <p:spPr>
          <a:xfrm>
            <a:off x="0" y="0"/>
            <a:ext cx="3650725" cy="6858000"/>
          </a:xfrm>
          <a:prstGeom prst="rect">
            <a:avLst/>
          </a:prstGeom>
          <a:gradFill>
            <a:gsLst>
              <a:gs pos="77000">
                <a:srgbClr val="653673">
                  <a:alpha val="100000"/>
                </a:srgbClr>
              </a:gs>
              <a:gs pos="100000">
                <a:srgbClr val="8C4BA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nvGrpSpPr>
          <p:cNvPr id="4" name="组合 3">
            <a:extLst>
              <a:ext uri="{FF2B5EF4-FFF2-40B4-BE49-F238E27FC236}">
                <a16:creationId xmlns:a16="http://schemas.microsoft.com/office/drawing/2014/main" id="{8A6C1D0B-B066-F65C-0B55-404414C77420}"/>
              </a:ext>
            </a:extLst>
          </p:cNvPr>
          <p:cNvGrpSpPr/>
          <p:nvPr/>
        </p:nvGrpSpPr>
        <p:grpSpPr>
          <a:xfrm>
            <a:off x="0" y="5576887"/>
            <a:ext cx="12192000" cy="1281113"/>
            <a:chOff x="-6350" y="3575050"/>
            <a:chExt cx="12192000" cy="1281113"/>
          </a:xfrm>
          <a:gradFill>
            <a:gsLst>
              <a:gs pos="0">
                <a:srgbClr val="A66BB9">
                  <a:alpha val="0"/>
                </a:srgbClr>
              </a:gs>
              <a:gs pos="100000">
                <a:srgbClr val="A66BB9">
                  <a:alpha val="50000"/>
                </a:srgbClr>
              </a:gs>
            </a:gsLst>
            <a:lin ang="5400000" scaled="0"/>
          </a:gradFill>
        </p:grpSpPr>
        <p:grpSp>
          <p:nvGrpSpPr>
            <p:cNvPr id="5" name="Group 205">
              <a:extLst>
                <a:ext uri="{FF2B5EF4-FFF2-40B4-BE49-F238E27FC236}">
                  <a16:creationId xmlns:a16="http://schemas.microsoft.com/office/drawing/2014/main" id="{48ABA80D-F245-4AD5-1871-51464A6FA5A0}"/>
                </a:ext>
              </a:extLst>
            </p:cNvPr>
            <p:cNvGrpSpPr>
              <a:grpSpLocks/>
            </p:cNvGrpSpPr>
            <p:nvPr userDrawn="1"/>
          </p:nvGrpSpPr>
          <p:grpSpPr bwMode="auto">
            <a:xfrm>
              <a:off x="4810125" y="4400550"/>
              <a:ext cx="4105275" cy="433388"/>
              <a:chOff x="3030" y="2772"/>
              <a:chExt cx="2586" cy="273"/>
            </a:xfrm>
            <a:grpFill/>
          </p:grpSpPr>
          <p:sp>
            <p:nvSpPr>
              <p:cNvPr id="106" name="Line 5">
                <a:extLst>
                  <a:ext uri="{FF2B5EF4-FFF2-40B4-BE49-F238E27FC236}">
                    <a16:creationId xmlns:a16="http://schemas.microsoft.com/office/drawing/2014/main" id="{EFA9A03A-69A9-7A5C-A541-02BF6B10AB2B}"/>
                  </a:ext>
                </a:extLst>
              </p:cNvPr>
              <p:cNvSpPr>
                <a:spLocks noChangeShapeType="1"/>
              </p:cNvSpPr>
              <p:nvPr userDrawn="1"/>
            </p:nvSpPr>
            <p:spPr bwMode="auto">
              <a:xfrm>
                <a:off x="5616" y="2860"/>
                <a:ext cx="0" cy="0"/>
              </a:xfrm>
              <a:prstGeom prst="line">
                <a:avLst/>
              </a:prstGeom>
              <a:grpFill/>
              <a:ln w="12700" cap="rnd">
                <a:solidFill>
                  <a:srgbClr val="BF9C5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7" name="Freeform 6">
                <a:extLst>
                  <a:ext uri="{FF2B5EF4-FFF2-40B4-BE49-F238E27FC236}">
                    <a16:creationId xmlns:a16="http://schemas.microsoft.com/office/drawing/2014/main" id="{CC6C7445-4695-1019-F051-ED047B528DCA}"/>
                  </a:ext>
                </a:extLst>
              </p:cNvPr>
              <p:cNvSpPr>
                <a:spLocks/>
              </p:cNvSpPr>
              <p:nvPr userDrawn="1"/>
            </p:nvSpPr>
            <p:spPr bwMode="auto">
              <a:xfrm>
                <a:off x="3657" y="2794"/>
                <a:ext cx="39" cy="9"/>
              </a:xfrm>
              <a:custGeom>
                <a:avLst/>
                <a:gdLst>
                  <a:gd name="T0" fmla="*/ 8 w 9"/>
                  <a:gd name="T1" fmla="*/ 2 h 2"/>
                  <a:gd name="T2" fmla="*/ 1 w 9"/>
                  <a:gd name="T3" fmla="*/ 2 h 2"/>
                  <a:gd name="T4" fmla="*/ 0 w 9"/>
                  <a:gd name="T5" fmla="*/ 1 h 2"/>
                  <a:gd name="T6" fmla="*/ 1 w 9"/>
                  <a:gd name="T7" fmla="*/ 0 h 2"/>
                  <a:gd name="T8" fmla="*/ 8 w 9"/>
                  <a:gd name="T9" fmla="*/ 0 h 2"/>
                  <a:gd name="T10" fmla="*/ 9 w 9"/>
                  <a:gd name="T11" fmla="*/ 1 h 2"/>
                  <a:gd name="T12" fmla="*/ 8 w 9"/>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2"/>
                    </a:moveTo>
                    <a:cubicBezTo>
                      <a:pt x="1" y="2"/>
                      <a:pt x="1" y="2"/>
                      <a:pt x="1" y="2"/>
                    </a:cubicBezTo>
                    <a:cubicBezTo>
                      <a:pt x="0" y="2"/>
                      <a:pt x="0" y="1"/>
                      <a:pt x="0" y="1"/>
                    </a:cubicBezTo>
                    <a:cubicBezTo>
                      <a:pt x="0" y="0"/>
                      <a:pt x="0" y="0"/>
                      <a:pt x="1" y="0"/>
                    </a:cubicBezTo>
                    <a:cubicBezTo>
                      <a:pt x="8" y="0"/>
                      <a:pt x="8" y="0"/>
                      <a:pt x="8" y="0"/>
                    </a:cubicBezTo>
                    <a:cubicBezTo>
                      <a:pt x="8" y="0"/>
                      <a:pt x="9" y="0"/>
                      <a:pt x="9" y="1"/>
                    </a:cubicBezTo>
                    <a:cubicBezTo>
                      <a:pt x="9" y="1"/>
                      <a:pt x="8" y="2"/>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7">
                <a:extLst>
                  <a:ext uri="{FF2B5EF4-FFF2-40B4-BE49-F238E27FC236}">
                    <a16:creationId xmlns:a16="http://schemas.microsoft.com/office/drawing/2014/main" id="{B67FCB85-6F20-2FFE-9161-2FA5DF5D23DD}"/>
                  </a:ext>
                </a:extLst>
              </p:cNvPr>
              <p:cNvSpPr>
                <a:spLocks/>
              </p:cNvSpPr>
              <p:nvPr userDrawn="1"/>
            </p:nvSpPr>
            <p:spPr bwMode="auto">
              <a:xfrm>
                <a:off x="303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8">
                <a:extLst>
                  <a:ext uri="{FF2B5EF4-FFF2-40B4-BE49-F238E27FC236}">
                    <a16:creationId xmlns:a16="http://schemas.microsoft.com/office/drawing/2014/main" id="{4755DAB5-6FCD-4CB9-F956-4B5ABFEE0922}"/>
                  </a:ext>
                </a:extLst>
              </p:cNvPr>
              <p:cNvSpPr>
                <a:spLocks/>
              </p:cNvSpPr>
              <p:nvPr userDrawn="1"/>
            </p:nvSpPr>
            <p:spPr bwMode="auto">
              <a:xfrm>
                <a:off x="30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9">
                <a:extLst>
                  <a:ext uri="{FF2B5EF4-FFF2-40B4-BE49-F238E27FC236}">
                    <a16:creationId xmlns:a16="http://schemas.microsoft.com/office/drawing/2014/main" id="{472FF4A9-ABB3-D96F-DF23-197A951154EA}"/>
                  </a:ext>
                </a:extLst>
              </p:cNvPr>
              <p:cNvSpPr>
                <a:spLocks/>
              </p:cNvSpPr>
              <p:nvPr userDrawn="1"/>
            </p:nvSpPr>
            <p:spPr bwMode="auto">
              <a:xfrm>
                <a:off x="30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10">
                <a:extLst>
                  <a:ext uri="{FF2B5EF4-FFF2-40B4-BE49-F238E27FC236}">
                    <a16:creationId xmlns:a16="http://schemas.microsoft.com/office/drawing/2014/main" id="{DF6C9F02-3211-FF7E-C83D-9F7C65B5C187}"/>
                  </a:ext>
                </a:extLst>
              </p:cNvPr>
              <p:cNvSpPr>
                <a:spLocks/>
              </p:cNvSpPr>
              <p:nvPr userDrawn="1"/>
            </p:nvSpPr>
            <p:spPr bwMode="auto">
              <a:xfrm>
                <a:off x="30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11">
                <a:extLst>
                  <a:ext uri="{FF2B5EF4-FFF2-40B4-BE49-F238E27FC236}">
                    <a16:creationId xmlns:a16="http://schemas.microsoft.com/office/drawing/2014/main" id="{38769AD7-221D-3880-80EF-4A6010B7F140}"/>
                  </a:ext>
                </a:extLst>
              </p:cNvPr>
              <p:cNvSpPr>
                <a:spLocks/>
              </p:cNvSpPr>
              <p:nvPr userDrawn="1"/>
            </p:nvSpPr>
            <p:spPr bwMode="auto">
              <a:xfrm>
                <a:off x="30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2">
                <a:extLst>
                  <a:ext uri="{FF2B5EF4-FFF2-40B4-BE49-F238E27FC236}">
                    <a16:creationId xmlns:a16="http://schemas.microsoft.com/office/drawing/2014/main" id="{6B75D709-EC7C-7808-8BDC-1E4E6041EA76}"/>
                  </a:ext>
                </a:extLst>
              </p:cNvPr>
              <p:cNvSpPr>
                <a:spLocks/>
              </p:cNvSpPr>
              <p:nvPr userDrawn="1"/>
            </p:nvSpPr>
            <p:spPr bwMode="auto">
              <a:xfrm>
                <a:off x="31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3">
                <a:extLst>
                  <a:ext uri="{FF2B5EF4-FFF2-40B4-BE49-F238E27FC236}">
                    <a16:creationId xmlns:a16="http://schemas.microsoft.com/office/drawing/2014/main" id="{8132790B-8FB3-CA61-4A57-4543E9D5EC1A}"/>
                  </a:ext>
                </a:extLst>
              </p:cNvPr>
              <p:cNvSpPr>
                <a:spLocks/>
              </p:cNvSpPr>
              <p:nvPr userDrawn="1"/>
            </p:nvSpPr>
            <p:spPr bwMode="auto">
              <a:xfrm>
                <a:off x="31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4">
                <a:extLst>
                  <a:ext uri="{FF2B5EF4-FFF2-40B4-BE49-F238E27FC236}">
                    <a16:creationId xmlns:a16="http://schemas.microsoft.com/office/drawing/2014/main" id="{877A5AE4-D740-B855-6E9F-0BE5F962E803}"/>
                  </a:ext>
                </a:extLst>
              </p:cNvPr>
              <p:cNvSpPr>
                <a:spLocks/>
              </p:cNvSpPr>
              <p:nvPr userDrawn="1"/>
            </p:nvSpPr>
            <p:spPr bwMode="auto">
              <a:xfrm>
                <a:off x="31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15">
                <a:extLst>
                  <a:ext uri="{FF2B5EF4-FFF2-40B4-BE49-F238E27FC236}">
                    <a16:creationId xmlns:a16="http://schemas.microsoft.com/office/drawing/2014/main" id="{43853C62-AA12-63AC-4210-C4B47059A531}"/>
                  </a:ext>
                </a:extLst>
              </p:cNvPr>
              <p:cNvSpPr>
                <a:spLocks/>
              </p:cNvSpPr>
              <p:nvPr userDrawn="1"/>
            </p:nvSpPr>
            <p:spPr bwMode="auto">
              <a:xfrm>
                <a:off x="314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16">
                <a:extLst>
                  <a:ext uri="{FF2B5EF4-FFF2-40B4-BE49-F238E27FC236}">
                    <a16:creationId xmlns:a16="http://schemas.microsoft.com/office/drawing/2014/main" id="{64EDC682-98B4-29F2-2273-57E566F3BF37}"/>
                  </a:ext>
                </a:extLst>
              </p:cNvPr>
              <p:cNvSpPr>
                <a:spLocks/>
              </p:cNvSpPr>
              <p:nvPr userDrawn="1"/>
            </p:nvSpPr>
            <p:spPr bwMode="auto">
              <a:xfrm>
                <a:off x="315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17">
                <a:extLst>
                  <a:ext uri="{FF2B5EF4-FFF2-40B4-BE49-F238E27FC236}">
                    <a16:creationId xmlns:a16="http://schemas.microsoft.com/office/drawing/2014/main" id="{25BF4964-C656-0D7B-AA87-8CF4D05D8136}"/>
                  </a:ext>
                </a:extLst>
              </p:cNvPr>
              <p:cNvSpPr>
                <a:spLocks/>
              </p:cNvSpPr>
              <p:nvPr userDrawn="1"/>
            </p:nvSpPr>
            <p:spPr bwMode="auto">
              <a:xfrm>
                <a:off x="31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18">
                <a:extLst>
                  <a:ext uri="{FF2B5EF4-FFF2-40B4-BE49-F238E27FC236}">
                    <a16:creationId xmlns:a16="http://schemas.microsoft.com/office/drawing/2014/main" id="{47109BFE-66D2-CFB9-33FA-02268699AEDE}"/>
                  </a:ext>
                </a:extLst>
              </p:cNvPr>
              <p:cNvSpPr>
                <a:spLocks/>
              </p:cNvSpPr>
              <p:nvPr userDrawn="1"/>
            </p:nvSpPr>
            <p:spPr bwMode="auto">
              <a:xfrm>
                <a:off x="31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19">
                <a:extLst>
                  <a:ext uri="{FF2B5EF4-FFF2-40B4-BE49-F238E27FC236}">
                    <a16:creationId xmlns:a16="http://schemas.microsoft.com/office/drawing/2014/main" id="{F95427A9-BA4C-2FB8-9142-D9323C824A2B}"/>
                  </a:ext>
                </a:extLst>
              </p:cNvPr>
              <p:cNvSpPr>
                <a:spLocks/>
              </p:cNvSpPr>
              <p:nvPr userDrawn="1"/>
            </p:nvSpPr>
            <p:spPr bwMode="auto">
              <a:xfrm>
                <a:off x="31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20">
                <a:extLst>
                  <a:ext uri="{FF2B5EF4-FFF2-40B4-BE49-F238E27FC236}">
                    <a16:creationId xmlns:a16="http://schemas.microsoft.com/office/drawing/2014/main" id="{7A379349-3685-3946-E913-991652F5BE56}"/>
                  </a:ext>
                </a:extLst>
              </p:cNvPr>
              <p:cNvSpPr>
                <a:spLocks/>
              </p:cNvSpPr>
              <p:nvPr userDrawn="1"/>
            </p:nvSpPr>
            <p:spPr bwMode="auto">
              <a:xfrm>
                <a:off x="32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21">
                <a:extLst>
                  <a:ext uri="{FF2B5EF4-FFF2-40B4-BE49-F238E27FC236}">
                    <a16:creationId xmlns:a16="http://schemas.microsoft.com/office/drawing/2014/main" id="{63EE2348-4305-691B-E62B-F0CE80B5D2B7}"/>
                  </a:ext>
                </a:extLst>
              </p:cNvPr>
              <p:cNvSpPr>
                <a:spLocks/>
              </p:cNvSpPr>
              <p:nvPr userDrawn="1"/>
            </p:nvSpPr>
            <p:spPr bwMode="auto">
              <a:xfrm>
                <a:off x="32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22">
                <a:extLst>
                  <a:ext uri="{FF2B5EF4-FFF2-40B4-BE49-F238E27FC236}">
                    <a16:creationId xmlns:a16="http://schemas.microsoft.com/office/drawing/2014/main" id="{6670BB72-F007-ED61-97A2-E0099F09DA18}"/>
                  </a:ext>
                </a:extLst>
              </p:cNvPr>
              <p:cNvSpPr>
                <a:spLocks/>
              </p:cNvSpPr>
              <p:nvPr userDrawn="1"/>
            </p:nvSpPr>
            <p:spPr bwMode="auto">
              <a:xfrm>
                <a:off x="32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23">
                <a:extLst>
                  <a:ext uri="{FF2B5EF4-FFF2-40B4-BE49-F238E27FC236}">
                    <a16:creationId xmlns:a16="http://schemas.microsoft.com/office/drawing/2014/main" id="{B796FEA7-EB90-E2D9-D939-C36D953EB354}"/>
                  </a:ext>
                </a:extLst>
              </p:cNvPr>
              <p:cNvSpPr>
                <a:spLocks/>
              </p:cNvSpPr>
              <p:nvPr userDrawn="1"/>
            </p:nvSpPr>
            <p:spPr bwMode="auto">
              <a:xfrm>
                <a:off x="325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24">
                <a:extLst>
                  <a:ext uri="{FF2B5EF4-FFF2-40B4-BE49-F238E27FC236}">
                    <a16:creationId xmlns:a16="http://schemas.microsoft.com/office/drawing/2014/main" id="{3E4CAC82-F0CF-4709-9106-4AD28BCA18B9}"/>
                  </a:ext>
                </a:extLst>
              </p:cNvPr>
              <p:cNvSpPr>
                <a:spLocks/>
              </p:cNvSpPr>
              <p:nvPr userDrawn="1"/>
            </p:nvSpPr>
            <p:spPr bwMode="auto">
              <a:xfrm>
                <a:off x="326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25">
                <a:extLst>
                  <a:ext uri="{FF2B5EF4-FFF2-40B4-BE49-F238E27FC236}">
                    <a16:creationId xmlns:a16="http://schemas.microsoft.com/office/drawing/2014/main" id="{EB61E338-45D9-0B1E-111A-1B407C62D8EA}"/>
                  </a:ext>
                </a:extLst>
              </p:cNvPr>
              <p:cNvSpPr>
                <a:spLocks/>
              </p:cNvSpPr>
              <p:nvPr userDrawn="1"/>
            </p:nvSpPr>
            <p:spPr bwMode="auto">
              <a:xfrm>
                <a:off x="327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26">
                <a:extLst>
                  <a:ext uri="{FF2B5EF4-FFF2-40B4-BE49-F238E27FC236}">
                    <a16:creationId xmlns:a16="http://schemas.microsoft.com/office/drawing/2014/main" id="{7A6A74C2-E4A8-B43F-0D2B-7FD09A86528E}"/>
                  </a:ext>
                </a:extLst>
              </p:cNvPr>
              <p:cNvSpPr>
                <a:spLocks/>
              </p:cNvSpPr>
              <p:nvPr userDrawn="1"/>
            </p:nvSpPr>
            <p:spPr bwMode="auto">
              <a:xfrm>
                <a:off x="329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27">
                <a:extLst>
                  <a:ext uri="{FF2B5EF4-FFF2-40B4-BE49-F238E27FC236}">
                    <a16:creationId xmlns:a16="http://schemas.microsoft.com/office/drawing/2014/main" id="{870D6224-F987-111B-C613-A48BFEF47CDA}"/>
                  </a:ext>
                </a:extLst>
              </p:cNvPr>
              <p:cNvSpPr>
                <a:spLocks/>
              </p:cNvSpPr>
              <p:nvPr userDrawn="1"/>
            </p:nvSpPr>
            <p:spPr bwMode="auto">
              <a:xfrm>
                <a:off x="330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28">
                <a:extLst>
                  <a:ext uri="{FF2B5EF4-FFF2-40B4-BE49-F238E27FC236}">
                    <a16:creationId xmlns:a16="http://schemas.microsoft.com/office/drawing/2014/main" id="{1AE32B4A-32C1-B8C5-718F-E9C323CC6E39}"/>
                  </a:ext>
                </a:extLst>
              </p:cNvPr>
              <p:cNvSpPr>
                <a:spLocks/>
              </p:cNvSpPr>
              <p:nvPr userDrawn="1"/>
            </p:nvSpPr>
            <p:spPr bwMode="auto">
              <a:xfrm>
                <a:off x="33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29">
                <a:extLst>
                  <a:ext uri="{FF2B5EF4-FFF2-40B4-BE49-F238E27FC236}">
                    <a16:creationId xmlns:a16="http://schemas.microsoft.com/office/drawing/2014/main" id="{2DCB1DD4-2B2B-DA6F-76DB-8788D48D6B40}"/>
                  </a:ext>
                </a:extLst>
              </p:cNvPr>
              <p:cNvSpPr>
                <a:spLocks/>
              </p:cNvSpPr>
              <p:nvPr userDrawn="1"/>
            </p:nvSpPr>
            <p:spPr bwMode="auto">
              <a:xfrm>
                <a:off x="33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30">
                <a:extLst>
                  <a:ext uri="{FF2B5EF4-FFF2-40B4-BE49-F238E27FC236}">
                    <a16:creationId xmlns:a16="http://schemas.microsoft.com/office/drawing/2014/main" id="{C5606BB6-0304-CDB5-E0A9-09E4B5127610}"/>
                  </a:ext>
                </a:extLst>
              </p:cNvPr>
              <p:cNvSpPr>
                <a:spLocks/>
              </p:cNvSpPr>
              <p:nvPr userDrawn="1"/>
            </p:nvSpPr>
            <p:spPr bwMode="auto">
              <a:xfrm>
                <a:off x="33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31">
                <a:extLst>
                  <a:ext uri="{FF2B5EF4-FFF2-40B4-BE49-F238E27FC236}">
                    <a16:creationId xmlns:a16="http://schemas.microsoft.com/office/drawing/2014/main" id="{32B6D5A2-A85B-56B6-A87A-256BD044038A}"/>
                  </a:ext>
                </a:extLst>
              </p:cNvPr>
              <p:cNvSpPr>
                <a:spLocks/>
              </p:cNvSpPr>
              <p:nvPr userDrawn="1"/>
            </p:nvSpPr>
            <p:spPr bwMode="auto">
              <a:xfrm>
                <a:off x="33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32">
                <a:extLst>
                  <a:ext uri="{FF2B5EF4-FFF2-40B4-BE49-F238E27FC236}">
                    <a16:creationId xmlns:a16="http://schemas.microsoft.com/office/drawing/2014/main" id="{B8B75BF9-FFDA-384B-A603-533134E5DD61}"/>
                  </a:ext>
                </a:extLst>
              </p:cNvPr>
              <p:cNvSpPr>
                <a:spLocks/>
              </p:cNvSpPr>
              <p:nvPr userDrawn="1"/>
            </p:nvSpPr>
            <p:spPr bwMode="auto">
              <a:xfrm>
                <a:off x="33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33">
                <a:extLst>
                  <a:ext uri="{FF2B5EF4-FFF2-40B4-BE49-F238E27FC236}">
                    <a16:creationId xmlns:a16="http://schemas.microsoft.com/office/drawing/2014/main" id="{9DCB839B-6720-EA3E-2FDA-9E39FDA6527D}"/>
                  </a:ext>
                </a:extLst>
              </p:cNvPr>
              <p:cNvSpPr>
                <a:spLocks/>
              </p:cNvSpPr>
              <p:nvPr userDrawn="1"/>
            </p:nvSpPr>
            <p:spPr bwMode="auto">
              <a:xfrm>
                <a:off x="33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34">
                <a:extLst>
                  <a:ext uri="{FF2B5EF4-FFF2-40B4-BE49-F238E27FC236}">
                    <a16:creationId xmlns:a16="http://schemas.microsoft.com/office/drawing/2014/main" id="{45F94BFD-73C5-33FB-3FB4-E6D232091B10}"/>
                  </a:ext>
                </a:extLst>
              </p:cNvPr>
              <p:cNvSpPr>
                <a:spLocks/>
              </p:cNvSpPr>
              <p:nvPr userDrawn="1"/>
            </p:nvSpPr>
            <p:spPr bwMode="auto">
              <a:xfrm>
                <a:off x="34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35">
                <a:extLst>
                  <a:ext uri="{FF2B5EF4-FFF2-40B4-BE49-F238E27FC236}">
                    <a16:creationId xmlns:a16="http://schemas.microsoft.com/office/drawing/2014/main" id="{6B5C8914-9336-00E7-89B9-827488BFD4A8}"/>
                  </a:ext>
                </a:extLst>
              </p:cNvPr>
              <p:cNvSpPr>
                <a:spLocks/>
              </p:cNvSpPr>
              <p:nvPr userDrawn="1"/>
            </p:nvSpPr>
            <p:spPr bwMode="auto">
              <a:xfrm>
                <a:off x="34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36">
                <a:extLst>
                  <a:ext uri="{FF2B5EF4-FFF2-40B4-BE49-F238E27FC236}">
                    <a16:creationId xmlns:a16="http://schemas.microsoft.com/office/drawing/2014/main" id="{9F35AE9F-6E0A-0F62-6CF0-C1AC185AFC30}"/>
                  </a:ext>
                </a:extLst>
              </p:cNvPr>
              <p:cNvSpPr>
                <a:spLocks/>
              </p:cNvSpPr>
              <p:nvPr userDrawn="1"/>
            </p:nvSpPr>
            <p:spPr bwMode="auto">
              <a:xfrm>
                <a:off x="34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37">
                <a:extLst>
                  <a:ext uri="{FF2B5EF4-FFF2-40B4-BE49-F238E27FC236}">
                    <a16:creationId xmlns:a16="http://schemas.microsoft.com/office/drawing/2014/main" id="{8AB644A3-7EC7-E4D7-5268-4F8C61F850C7}"/>
                  </a:ext>
                </a:extLst>
              </p:cNvPr>
              <p:cNvSpPr>
                <a:spLocks/>
              </p:cNvSpPr>
              <p:nvPr userDrawn="1"/>
            </p:nvSpPr>
            <p:spPr bwMode="auto">
              <a:xfrm>
                <a:off x="34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38">
                <a:extLst>
                  <a:ext uri="{FF2B5EF4-FFF2-40B4-BE49-F238E27FC236}">
                    <a16:creationId xmlns:a16="http://schemas.microsoft.com/office/drawing/2014/main" id="{05A74C33-CB16-378C-23BA-C1C59EBBA7BF}"/>
                  </a:ext>
                </a:extLst>
              </p:cNvPr>
              <p:cNvSpPr>
                <a:spLocks/>
              </p:cNvSpPr>
              <p:nvPr userDrawn="1"/>
            </p:nvSpPr>
            <p:spPr bwMode="auto">
              <a:xfrm>
                <a:off x="345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39">
                <a:extLst>
                  <a:ext uri="{FF2B5EF4-FFF2-40B4-BE49-F238E27FC236}">
                    <a16:creationId xmlns:a16="http://schemas.microsoft.com/office/drawing/2014/main" id="{B05CCE52-5185-C43E-B3D8-53CFFD0391B7}"/>
                  </a:ext>
                </a:extLst>
              </p:cNvPr>
              <p:cNvSpPr>
                <a:spLocks/>
              </p:cNvSpPr>
              <p:nvPr userDrawn="1"/>
            </p:nvSpPr>
            <p:spPr bwMode="auto">
              <a:xfrm>
                <a:off x="34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40">
                <a:extLst>
                  <a:ext uri="{FF2B5EF4-FFF2-40B4-BE49-F238E27FC236}">
                    <a16:creationId xmlns:a16="http://schemas.microsoft.com/office/drawing/2014/main" id="{EB54E868-F94D-534D-B202-FCC7FDED3753}"/>
                  </a:ext>
                </a:extLst>
              </p:cNvPr>
              <p:cNvSpPr>
                <a:spLocks/>
              </p:cNvSpPr>
              <p:nvPr userDrawn="1"/>
            </p:nvSpPr>
            <p:spPr bwMode="auto">
              <a:xfrm>
                <a:off x="34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41">
                <a:extLst>
                  <a:ext uri="{FF2B5EF4-FFF2-40B4-BE49-F238E27FC236}">
                    <a16:creationId xmlns:a16="http://schemas.microsoft.com/office/drawing/2014/main" id="{D2184A0B-2252-C158-3B14-53177751F529}"/>
                  </a:ext>
                </a:extLst>
              </p:cNvPr>
              <p:cNvSpPr>
                <a:spLocks/>
              </p:cNvSpPr>
              <p:nvPr userDrawn="1"/>
            </p:nvSpPr>
            <p:spPr bwMode="auto">
              <a:xfrm>
                <a:off x="34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42">
                <a:extLst>
                  <a:ext uri="{FF2B5EF4-FFF2-40B4-BE49-F238E27FC236}">
                    <a16:creationId xmlns:a16="http://schemas.microsoft.com/office/drawing/2014/main" id="{C45A37E3-30A8-585D-A85F-40355E6DAEE2}"/>
                  </a:ext>
                </a:extLst>
              </p:cNvPr>
              <p:cNvSpPr>
                <a:spLocks/>
              </p:cNvSpPr>
              <p:nvPr userDrawn="1"/>
            </p:nvSpPr>
            <p:spPr bwMode="auto">
              <a:xfrm>
                <a:off x="35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43">
                <a:extLst>
                  <a:ext uri="{FF2B5EF4-FFF2-40B4-BE49-F238E27FC236}">
                    <a16:creationId xmlns:a16="http://schemas.microsoft.com/office/drawing/2014/main" id="{3E2AA832-8743-C8DE-2ADC-F7EFE14A0577}"/>
                  </a:ext>
                </a:extLst>
              </p:cNvPr>
              <p:cNvSpPr>
                <a:spLocks/>
              </p:cNvSpPr>
              <p:nvPr userDrawn="1"/>
            </p:nvSpPr>
            <p:spPr bwMode="auto">
              <a:xfrm>
                <a:off x="35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44">
                <a:extLst>
                  <a:ext uri="{FF2B5EF4-FFF2-40B4-BE49-F238E27FC236}">
                    <a16:creationId xmlns:a16="http://schemas.microsoft.com/office/drawing/2014/main" id="{ED7D9A89-F840-B53A-FAE0-B05C91E32702}"/>
                  </a:ext>
                </a:extLst>
              </p:cNvPr>
              <p:cNvSpPr>
                <a:spLocks/>
              </p:cNvSpPr>
              <p:nvPr userDrawn="1"/>
            </p:nvSpPr>
            <p:spPr bwMode="auto">
              <a:xfrm>
                <a:off x="35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45">
                <a:extLst>
                  <a:ext uri="{FF2B5EF4-FFF2-40B4-BE49-F238E27FC236}">
                    <a16:creationId xmlns:a16="http://schemas.microsoft.com/office/drawing/2014/main" id="{9205DB4A-E1F7-917A-2A40-779C5235AECE}"/>
                  </a:ext>
                </a:extLst>
              </p:cNvPr>
              <p:cNvSpPr>
                <a:spLocks/>
              </p:cNvSpPr>
              <p:nvPr userDrawn="1"/>
            </p:nvSpPr>
            <p:spPr bwMode="auto">
              <a:xfrm>
                <a:off x="35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46">
                <a:extLst>
                  <a:ext uri="{FF2B5EF4-FFF2-40B4-BE49-F238E27FC236}">
                    <a16:creationId xmlns:a16="http://schemas.microsoft.com/office/drawing/2014/main" id="{620F6A30-05DD-B9E0-CA6C-19830EAB2B4D}"/>
                  </a:ext>
                </a:extLst>
              </p:cNvPr>
              <p:cNvSpPr>
                <a:spLocks/>
              </p:cNvSpPr>
              <p:nvPr userDrawn="1"/>
            </p:nvSpPr>
            <p:spPr bwMode="auto">
              <a:xfrm>
                <a:off x="35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47">
                <a:extLst>
                  <a:ext uri="{FF2B5EF4-FFF2-40B4-BE49-F238E27FC236}">
                    <a16:creationId xmlns:a16="http://schemas.microsoft.com/office/drawing/2014/main" id="{7A033D55-9832-A556-8000-9A1813C99A1D}"/>
                  </a:ext>
                </a:extLst>
              </p:cNvPr>
              <p:cNvSpPr>
                <a:spLocks/>
              </p:cNvSpPr>
              <p:nvPr userDrawn="1"/>
            </p:nvSpPr>
            <p:spPr bwMode="auto">
              <a:xfrm>
                <a:off x="35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48">
                <a:extLst>
                  <a:ext uri="{FF2B5EF4-FFF2-40B4-BE49-F238E27FC236}">
                    <a16:creationId xmlns:a16="http://schemas.microsoft.com/office/drawing/2014/main" id="{092FEB2B-DB87-DF57-CA10-8850EC225844}"/>
                  </a:ext>
                </a:extLst>
              </p:cNvPr>
              <p:cNvSpPr>
                <a:spLocks/>
              </p:cNvSpPr>
              <p:nvPr userDrawn="1"/>
            </p:nvSpPr>
            <p:spPr bwMode="auto">
              <a:xfrm>
                <a:off x="359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49">
                <a:extLst>
                  <a:ext uri="{FF2B5EF4-FFF2-40B4-BE49-F238E27FC236}">
                    <a16:creationId xmlns:a16="http://schemas.microsoft.com/office/drawing/2014/main" id="{AD421E95-AAA7-D36F-1699-9CCE6FC2B655}"/>
                  </a:ext>
                </a:extLst>
              </p:cNvPr>
              <p:cNvSpPr>
                <a:spLocks/>
              </p:cNvSpPr>
              <p:nvPr userDrawn="1"/>
            </p:nvSpPr>
            <p:spPr bwMode="auto">
              <a:xfrm>
                <a:off x="360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50">
                <a:extLst>
                  <a:ext uri="{FF2B5EF4-FFF2-40B4-BE49-F238E27FC236}">
                    <a16:creationId xmlns:a16="http://schemas.microsoft.com/office/drawing/2014/main" id="{18C2E53F-7C60-6CBA-00C1-9DFDD6126869}"/>
                  </a:ext>
                </a:extLst>
              </p:cNvPr>
              <p:cNvSpPr>
                <a:spLocks/>
              </p:cNvSpPr>
              <p:nvPr userDrawn="1"/>
            </p:nvSpPr>
            <p:spPr bwMode="auto">
              <a:xfrm>
                <a:off x="36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Freeform 51">
                <a:extLst>
                  <a:ext uri="{FF2B5EF4-FFF2-40B4-BE49-F238E27FC236}">
                    <a16:creationId xmlns:a16="http://schemas.microsoft.com/office/drawing/2014/main" id="{927778C9-C5D5-DE3A-0FA3-373B296CC9EF}"/>
                  </a:ext>
                </a:extLst>
              </p:cNvPr>
              <p:cNvSpPr>
                <a:spLocks/>
              </p:cNvSpPr>
              <p:nvPr userDrawn="1"/>
            </p:nvSpPr>
            <p:spPr bwMode="auto">
              <a:xfrm>
                <a:off x="36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Freeform 52">
                <a:extLst>
                  <a:ext uri="{FF2B5EF4-FFF2-40B4-BE49-F238E27FC236}">
                    <a16:creationId xmlns:a16="http://schemas.microsoft.com/office/drawing/2014/main" id="{DEA5A182-C83F-D5B9-CE82-99AD44A5E4E5}"/>
                  </a:ext>
                </a:extLst>
              </p:cNvPr>
              <p:cNvSpPr>
                <a:spLocks/>
              </p:cNvSpPr>
              <p:nvPr userDrawn="1"/>
            </p:nvSpPr>
            <p:spPr bwMode="auto">
              <a:xfrm>
                <a:off x="36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53">
                <a:extLst>
                  <a:ext uri="{FF2B5EF4-FFF2-40B4-BE49-F238E27FC236}">
                    <a16:creationId xmlns:a16="http://schemas.microsoft.com/office/drawing/2014/main" id="{CA9F73C2-D6F5-824F-A5C7-11916E698749}"/>
                  </a:ext>
                </a:extLst>
              </p:cNvPr>
              <p:cNvSpPr>
                <a:spLocks/>
              </p:cNvSpPr>
              <p:nvPr userDrawn="1"/>
            </p:nvSpPr>
            <p:spPr bwMode="auto">
              <a:xfrm>
                <a:off x="36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54">
                <a:extLst>
                  <a:ext uri="{FF2B5EF4-FFF2-40B4-BE49-F238E27FC236}">
                    <a16:creationId xmlns:a16="http://schemas.microsoft.com/office/drawing/2014/main" id="{B1578534-0142-F02A-8B91-5597BA5587F6}"/>
                  </a:ext>
                </a:extLst>
              </p:cNvPr>
              <p:cNvSpPr>
                <a:spLocks/>
              </p:cNvSpPr>
              <p:nvPr userDrawn="1"/>
            </p:nvSpPr>
            <p:spPr bwMode="auto">
              <a:xfrm>
                <a:off x="36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55">
                <a:extLst>
                  <a:ext uri="{FF2B5EF4-FFF2-40B4-BE49-F238E27FC236}">
                    <a16:creationId xmlns:a16="http://schemas.microsoft.com/office/drawing/2014/main" id="{4C95B651-C58B-9407-D1C1-0CA0AEA5F4B6}"/>
                  </a:ext>
                </a:extLst>
              </p:cNvPr>
              <p:cNvSpPr>
                <a:spLocks/>
              </p:cNvSpPr>
              <p:nvPr userDrawn="1"/>
            </p:nvSpPr>
            <p:spPr bwMode="auto">
              <a:xfrm>
                <a:off x="36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56">
                <a:extLst>
                  <a:ext uri="{FF2B5EF4-FFF2-40B4-BE49-F238E27FC236}">
                    <a16:creationId xmlns:a16="http://schemas.microsoft.com/office/drawing/2014/main" id="{6B9E82D7-3418-C8E9-53CA-E8440D50EECA}"/>
                  </a:ext>
                </a:extLst>
              </p:cNvPr>
              <p:cNvSpPr>
                <a:spLocks/>
              </p:cNvSpPr>
              <p:nvPr userDrawn="1"/>
            </p:nvSpPr>
            <p:spPr bwMode="auto">
              <a:xfrm>
                <a:off x="37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57">
                <a:extLst>
                  <a:ext uri="{FF2B5EF4-FFF2-40B4-BE49-F238E27FC236}">
                    <a16:creationId xmlns:a16="http://schemas.microsoft.com/office/drawing/2014/main" id="{6F805079-093D-D6BE-6829-2E89B0F74E68}"/>
                  </a:ext>
                </a:extLst>
              </p:cNvPr>
              <p:cNvSpPr>
                <a:spLocks/>
              </p:cNvSpPr>
              <p:nvPr userDrawn="1"/>
            </p:nvSpPr>
            <p:spPr bwMode="auto">
              <a:xfrm>
                <a:off x="37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58">
                <a:extLst>
                  <a:ext uri="{FF2B5EF4-FFF2-40B4-BE49-F238E27FC236}">
                    <a16:creationId xmlns:a16="http://schemas.microsoft.com/office/drawing/2014/main" id="{69C26D17-7146-7C31-6BB2-8B97924D512C}"/>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59">
                <a:extLst>
                  <a:ext uri="{FF2B5EF4-FFF2-40B4-BE49-F238E27FC236}">
                    <a16:creationId xmlns:a16="http://schemas.microsoft.com/office/drawing/2014/main" id="{46938DCA-6C4E-D999-897B-D1BA9033364C}"/>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60">
                <a:extLst>
                  <a:ext uri="{FF2B5EF4-FFF2-40B4-BE49-F238E27FC236}">
                    <a16:creationId xmlns:a16="http://schemas.microsoft.com/office/drawing/2014/main" id="{24EEC380-0145-7C05-FEDF-B6AF5316462F}"/>
                  </a:ext>
                </a:extLst>
              </p:cNvPr>
              <p:cNvSpPr>
                <a:spLocks/>
              </p:cNvSpPr>
              <p:nvPr userDrawn="1"/>
            </p:nvSpPr>
            <p:spPr bwMode="auto">
              <a:xfrm>
                <a:off x="39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Freeform 61">
                <a:extLst>
                  <a:ext uri="{FF2B5EF4-FFF2-40B4-BE49-F238E27FC236}">
                    <a16:creationId xmlns:a16="http://schemas.microsoft.com/office/drawing/2014/main" id="{F6137D90-3D75-9D9F-F5BB-A4E92FFFAC49}"/>
                  </a:ext>
                </a:extLst>
              </p:cNvPr>
              <p:cNvSpPr>
                <a:spLocks/>
              </p:cNvSpPr>
              <p:nvPr userDrawn="1"/>
            </p:nvSpPr>
            <p:spPr bwMode="auto">
              <a:xfrm>
                <a:off x="39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Freeform 62">
                <a:extLst>
                  <a:ext uri="{FF2B5EF4-FFF2-40B4-BE49-F238E27FC236}">
                    <a16:creationId xmlns:a16="http://schemas.microsoft.com/office/drawing/2014/main" id="{C44496A1-A589-4FEC-675E-865EAF8EBBE0}"/>
                  </a:ext>
                </a:extLst>
              </p:cNvPr>
              <p:cNvSpPr>
                <a:spLocks/>
              </p:cNvSpPr>
              <p:nvPr userDrawn="1"/>
            </p:nvSpPr>
            <p:spPr bwMode="auto">
              <a:xfrm>
                <a:off x="39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63">
                <a:extLst>
                  <a:ext uri="{FF2B5EF4-FFF2-40B4-BE49-F238E27FC236}">
                    <a16:creationId xmlns:a16="http://schemas.microsoft.com/office/drawing/2014/main" id="{07656392-5A1F-0CC3-CDB5-233274B1F15A}"/>
                  </a:ext>
                </a:extLst>
              </p:cNvPr>
              <p:cNvSpPr>
                <a:spLocks/>
              </p:cNvSpPr>
              <p:nvPr userDrawn="1"/>
            </p:nvSpPr>
            <p:spPr bwMode="auto">
              <a:xfrm>
                <a:off x="39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64">
                <a:extLst>
                  <a:ext uri="{FF2B5EF4-FFF2-40B4-BE49-F238E27FC236}">
                    <a16:creationId xmlns:a16="http://schemas.microsoft.com/office/drawing/2014/main" id="{6A04041A-1A8D-3658-E404-548EFC531A55}"/>
                  </a:ext>
                </a:extLst>
              </p:cNvPr>
              <p:cNvSpPr>
                <a:spLocks/>
              </p:cNvSpPr>
              <p:nvPr userDrawn="1"/>
            </p:nvSpPr>
            <p:spPr bwMode="auto">
              <a:xfrm>
                <a:off x="39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65">
                <a:extLst>
                  <a:ext uri="{FF2B5EF4-FFF2-40B4-BE49-F238E27FC236}">
                    <a16:creationId xmlns:a16="http://schemas.microsoft.com/office/drawing/2014/main" id="{BC0D9A9E-A786-70A7-189B-E023F93A7CC4}"/>
                  </a:ext>
                </a:extLst>
              </p:cNvPr>
              <p:cNvSpPr>
                <a:spLocks/>
              </p:cNvSpPr>
              <p:nvPr userDrawn="1"/>
            </p:nvSpPr>
            <p:spPr bwMode="auto">
              <a:xfrm>
                <a:off x="40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66">
                <a:extLst>
                  <a:ext uri="{FF2B5EF4-FFF2-40B4-BE49-F238E27FC236}">
                    <a16:creationId xmlns:a16="http://schemas.microsoft.com/office/drawing/2014/main" id="{300EFDDD-9452-1C60-CF3F-32D6FCCBBAB6}"/>
                  </a:ext>
                </a:extLst>
              </p:cNvPr>
              <p:cNvSpPr>
                <a:spLocks/>
              </p:cNvSpPr>
              <p:nvPr userDrawn="1"/>
            </p:nvSpPr>
            <p:spPr bwMode="auto">
              <a:xfrm>
                <a:off x="40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67">
                <a:extLst>
                  <a:ext uri="{FF2B5EF4-FFF2-40B4-BE49-F238E27FC236}">
                    <a16:creationId xmlns:a16="http://schemas.microsoft.com/office/drawing/2014/main" id="{8E9CA5E2-961C-D76F-0734-F010F71EF86A}"/>
                  </a:ext>
                </a:extLst>
              </p:cNvPr>
              <p:cNvSpPr>
                <a:spLocks/>
              </p:cNvSpPr>
              <p:nvPr userDrawn="1"/>
            </p:nvSpPr>
            <p:spPr bwMode="auto">
              <a:xfrm>
                <a:off x="40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68">
                <a:extLst>
                  <a:ext uri="{FF2B5EF4-FFF2-40B4-BE49-F238E27FC236}">
                    <a16:creationId xmlns:a16="http://schemas.microsoft.com/office/drawing/2014/main" id="{F4332794-9520-309D-E373-8A6322F8EC72}"/>
                  </a:ext>
                </a:extLst>
              </p:cNvPr>
              <p:cNvSpPr>
                <a:spLocks/>
              </p:cNvSpPr>
              <p:nvPr userDrawn="1"/>
            </p:nvSpPr>
            <p:spPr bwMode="auto">
              <a:xfrm>
                <a:off x="404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69">
                <a:extLst>
                  <a:ext uri="{FF2B5EF4-FFF2-40B4-BE49-F238E27FC236}">
                    <a16:creationId xmlns:a16="http://schemas.microsoft.com/office/drawing/2014/main" id="{4316CF7D-EC2E-0694-F277-F9878DDE1262}"/>
                  </a:ext>
                </a:extLst>
              </p:cNvPr>
              <p:cNvSpPr>
                <a:spLocks/>
              </p:cNvSpPr>
              <p:nvPr userDrawn="1"/>
            </p:nvSpPr>
            <p:spPr bwMode="auto">
              <a:xfrm>
                <a:off x="40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70">
                <a:extLst>
                  <a:ext uri="{FF2B5EF4-FFF2-40B4-BE49-F238E27FC236}">
                    <a16:creationId xmlns:a16="http://schemas.microsoft.com/office/drawing/2014/main" id="{8FC7ECFA-96DF-5C94-5224-DBEEB6C804A9}"/>
                  </a:ext>
                </a:extLst>
              </p:cNvPr>
              <p:cNvSpPr>
                <a:spLocks/>
              </p:cNvSpPr>
              <p:nvPr userDrawn="1"/>
            </p:nvSpPr>
            <p:spPr bwMode="auto">
              <a:xfrm>
                <a:off x="40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71">
                <a:extLst>
                  <a:ext uri="{FF2B5EF4-FFF2-40B4-BE49-F238E27FC236}">
                    <a16:creationId xmlns:a16="http://schemas.microsoft.com/office/drawing/2014/main" id="{7327B0A6-9E99-A359-A775-2F3D993F1B80}"/>
                  </a:ext>
                </a:extLst>
              </p:cNvPr>
              <p:cNvSpPr>
                <a:spLocks/>
              </p:cNvSpPr>
              <p:nvPr userDrawn="1"/>
            </p:nvSpPr>
            <p:spPr bwMode="auto">
              <a:xfrm>
                <a:off x="40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Freeform 72">
                <a:extLst>
                  <a:ext uri="{FF2B5EF4-FFF2-40B4-BE49-F238E27FC236}">
                    <a16:creationId xmlns:a16="http://schemas.microsoft.com/office/drawing/2014/main" id="{8CC63BC6-2611-9BA4-4F40-BF53EEAA510E}"/>
                  </a:ext>
                </a:extLst>
              </p:cNvPr>
              <p:cNvSpPr>
                <a:spLocks/>
              </p:cNvSpPr>
              <p:nvPr userDrawn="1"/>
            </p:nvSpPr>
            <p:spPr bwMode="auto">
              <a:xfrm>
                <a:off x="40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73">
                <a:extLst>
                  <a:ext uri="{FF2B5EF4-FFF2-40B4-BE49-F238E27FC236}">
                    <a16:creationId xmlns:a16="http://schemas.microsoft.com/office/drawing/2014/main" id="{12E6F51B-F6EE-DFBA-2D06-C9AB6B11F9C3}"/>
                  </a:ext>
                </a:extLst>
              </p:cNvPr>
              <p:cNvSpPr>
                <a:spLocks/>
              </p:cNvSpPr>
              <p:nvPr userDrawn="1"/>
            </p:nvSpPr>
            <p:spPr bwMode="auto">
              <a:xfrm>
                <a:off x="41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74">
                <a:extLst>
                  <a:ext uri="{FF2B5EF4-FFF2-40B4-BE49-F238E27FC236}">
                    <a16:creationId xmlns:a16="http://schemas.microsoft.com/office/drawing/2014/main" id="{A33CC4B3-AAC1-88E3-6A07-AF17C69F473A}"/>
                  </a:ext>
                </a:extLst>
              </p:cNvPr>
              <p:cNvSpPr>
                <a:spLocks/>
              </p:cNvSpPr>
              <p:nvPr userDrawn="1"/>
            </p:nvSpPr>
            <p:spPr bwMode="auto">
              <a:xfrm>
                <a:off x="41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75">
                <a:extLst>
                  <a:ext uri="{FF2B5EF4-FFF2-40B4-BE49-F238E27FC236}">
                    <a16:creationId xmlns:a16="http://schemas.microsoft.com/office/drawing/2014/main" id="{CACBA44E-73B8-0267-E99A-FE20B4091BE6}"/>
                  </a:ext>
                </a:extLst>
              </p:cNvPr>
              <p:cNvSpPr>
                <a:spLocks/>
              </p:cNvSpPr>
              <p:nvPr userDrawn="1"/>
            </p:nvSpPr>
            <p:spPr bwMode="auto">
              <a:xfrm>
                <a:off x="41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76">
                <a:extLst>
                  <a:ext uri="{FF2B5EF4-FFF2-40B4-BE49-F238E27FC236}">
                    <a16:creationId xmlns:a16="http://schemas.microsoft.com/office/drawing/2014/main" id="{7F47BD86-D1C4-9F06-C9A6-6379E2211186}"/>
                  </a:ext>
                </a:extLst>
              </p:cNvPr>
              <p:cNvSpPr>
                <a:spLocks/>
              </p:cNvSpPr>
              <p:nvPr userDrawn="1"/>
            </p:nvSpPr>
            <p:spPr bwMode="auto">
              <a:xfrm>
                <a:off x="41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77">
                <a:extLst>
                  <a:ext uri="{FF2B5EF4-FFF2-40B4-BE49-F238E27FC236}">
                    <a16:creationId xmlns:a16="http://schemas.microsoft.com/office/drawing/2014/main" id="{6EE18374-0AD8-8DCA-DEE5-E641F6F76D03}"/>
                  </a:ext>
                </a:extLst>
              </p:cNvPr>
              <p:cNvSpPr>
                <a:spLocks/>
              </p:cNvSpPr>
              <p:nvPr userDrawn="1"/>
            </p:nvSpPr>
            <p:spPr bwMode="auto">
              <a:xfrm>
                <a:off x="416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78">
                <a:extLst>
                  <a:ext uri="{FF2B5EF4-FFF2-40B4-BE49-F238E27FC236}">
                    <a16:creationId xmlns:a16="http://schemas.microsoft.com/office/drawing/2014/main" id="{90D5FFF7-8A9E-B279-7126-BFD78B301800}"/>
                  </a:ext>
                </a:extLst>
              </p:cNvPr>
              <p:cNvSpPr>
                <a:spLocks/>
              </p:cNvSpPr>
              <p:nvPr userDrawn="1"/>
            </p:nvSpPr>
            <p:spPr bwMode="auto">
              <a:xfrm>
                <a:off x="41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79">
                <a:extLst>
                  <a:ext uri="{FF2B5EF4-FFF2-40B4-BE49-F238E27FC236}">
                    <a16:creationId xmlns:a16="http://schemas.microsoft.com/office/drawing/2014/main" id="{411F6ABF-2BB4-25A2-B3A0-5C1F5D01E5E4}"/>
                  </a:ext>
                </a:extLst>
              </p:cNvPr>
              <p:cNvSpPr>
                <a:spLocks/>
              </p:cNvSpPr>
              <p:nvPr userDrawn="1"/>
            </p:nvSpPr>
            <p:spPr bwMode="auto">
              <a:xfrm>
                <a:off x="41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80">
                <a:extLst>
                  <a:ext uri="{FF2B5EF4-FFF2-40B4-BE49-F238E27FC236}">
                    <a16:creationId xmlns:a16="http://schemas.microsoft.com/office/drawing/2014/main" id="{4983D83E-73DD-4057-644F-247317DBF160}"/>
                  </a:ext>
                </a:extLst>
              </p:cNvPr>
              <p:cNvSpPr>
                <a:spLocks/>
              </p:cNvSpPr>
              <p:nvPr userDrawn="1"/>
            </p:nvSpPr>
            <p:spPr bwMode="auto">
              <a:xfrm>
                <a:off x="42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81">
                <a:extLst>
                  <a:ext uri="{FF2B5EF4-FFF2-40B4-BE49-F238E27FC236}">
                    <a16:creationId xmlns:a16="http://schemas.microsoft.com/office/drawing/2014/main" id="{CCA8A4AB-A28C-F4E1-79FD-1BCC50A99347}"/>
                  </a:ext>
                </a:extLst>
              </p:cNvPr>
              <p:cNvSpPr>
                <a:spLocks/>
              </p:cNvSpPr>
              <p:nvPr userDrawn="1"/>
            </p:nvSpPr>
            <p:spPr bwMode="auto">
              <a:xfrm>
                <a:off x="42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82">
                <a:extLst>
                  <a:ext uri="{FF2B5EF4-FFF2-40B4-BE49-F238E27FC236}">
                    <a16:creationId xmlns:a16="http://schemas.microsoft.com/office/drawing/2014/main" id="{B55FB499-B25F-81C0-A3B9-7370591842F9}"/>
                  </a:ext>
                </a:extLst>
              </p:cNvPr>
              <p:cNvSpPr>
                <a:spLocks/>
              </p:cNvSpPr>
              <p:nvPr userDrawn="1"/>
            </p:nvSpPr>
            <p:spPr bwMode="auto">
              <a:xfrm>
                <a:off x="42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83">
                <a:extLst>
                  <a:ext uri="{FF2B5EF4-FFF2-40B4-BE49-F238E27FC236}">
                    <a16:creationId xmlns:a16="http://schemas.microsoft.com/office/drawing/2014/main" id="{66C19630-01FB-22D3-312B-E30AF41E5AEE}"/>
                  </a:ext>
                </a:extLst>
              </p:cNvPr>
              <p:cNvSpPr>
                <a:spLocks/>
              </p:cNvSpPr>
              <p:nvPr userDrawn="1"/>
            </p:nvSpPr>
            <p:spPr bwMode="auto">
              <a:xfrm>
                <a:off x="42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84">
                <a:extLst>
                  <a:ext uri="{FF2B5EF4-FFF2-40B4-BE49-F238E27FC236}">
                    <a16:creationId xmlns:a16="http://schemas.microsoft.com/office/drawing/2014/main" id="{CED325CE-4417-7997-CF67-3557BE666EEE}"/>
                  </a:ext>
                </a:extLst>
              </p:cNvPr>
              <p:cNvSpPr>
                <a:spLocks/>
              </p:cNvSpPr>
              <p:nvPr userDrawn="1"/>
            </p:nvSpPr>
            <p:spPr bwMode="auto">
              <a:xfrm>
                <a:off x="42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85">
                <a:extLst>
                  <a:ext uri="{FF2B5EF4-FFF2-40B4-BE49-F238E27FC236}">
                    <a16:creationId xmlns:a16="http://schemas.microsoft.com/office/drawing/2014/main" id="{9172A34A-282A-042D-ACAD-C563FD28A61D}"/>
                  </a:ext>
                </a:extLst>
              </p:cNvPr>
              <p:cNvSpPr>
                <a:spLocks/>
              </p:cNvSpPr>
              <p:nvPr userDrawn="1"/>
            </p:nvSpPr>
            <p:spPr bwMode="auto">
              <a:xfrm>
                <a:off x="42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86">
                <a:extLst>
                  <a:ext uri="{FF2B5EF4-FFF2-40B4-BE49-F238E27FC236}">
                    <a16:creationId xmlns:a16="http://schemas.microsoft.com/office/drawing/2014/main" id="{C1C8A0BC-4502-7AF0-6CBA-7ECEF0BAFF6C}"/>
                  </a:ext>
                </a:extLst>
              </p:cNvPr>
              <p:cNvSpPr>
                <a:spLocks/>
              </p:cNvSpPr>
              <p:nvPr userDrawn="1"/>
            </p:nvSpPr>
            <p:spPr bwMode="auto">
              <a:xfrm>
                <a:off x="428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87">
                <a:extLst>
                  <a:ext uri="{FF2B5EF4-FFF2-40B4-BE49-F238E27FC236}">
                    <a16:creationId xmlns:a16="http://schemas.microsoft.com/office/drawing/2014/main" id="{CCE0347C-BD66-AAD8-6ED8-A2A0A9D873CD}"/>
                  </a:ext>
                </a:extLst>
              </p:cNvPr>
              <p:cNvSpPr>
                <a:spLocks/>
              </p:cNvSpPr>
              <p:nvPr userDrawn="1"/>
            </p:nvSpPr>
            <p:spPr bwMode="auto">
              <a:xfrm>
                <a:off x="429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88">
                <a:extLst>
                  <a:ext uri="{FF2B5EF4-FFF2-40B4-BE49-F238E27FC236}">
                    <a16:creationId xmlns:a16="http://schemas.microsoft.com/office/drawing/2014/main" id="{C35105FF-C005-82FF-3DD5-212BEE3A1CF3}"/>
                  </a:ext>
                </a:extLst>
              </p:cNvPr>
              <p:cNvSpPr>
                <a:spLocks/>
              </p:cNvSpPr>
              <p:nvPr userDrawn="1"/>
            </p:nvSpPr>
            <p:spPr bwMode="auto">
              <a:xfrm>
                <a:off x="43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89">
                <a:extLst>
                  <a:ext uri="{FF2B5EF4-FFF2-40B4-BE49-F238E27FC236}">
                    <a16:creationId xmlns:a16="http://schemas.microsoft.com/office/drawing/2014/main" id="{4FE1DABD-2948-87C9-B6B7-61471AC9AFD5}"/>
                  </a:ext>
                </a:extLst>
              </p:cNvPr>
              <p:cNvSpPr>
                <a:spLocks/>
              </p:cNvSpPr>
              <p:nvPr userDrawn="1"/>
            </p:nvSpPr>
            <p:spPr bwMode="auto">
              <a:xfrm>
                <a:off x="43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90">
                <a:extLst>
                  <a:ext uri="{FF2B5EF4-FFF2-40B4-BE49-F238E27FC236}">
                    <a16:creationId xmlns:a16="http://schemas.microsoft.com/office/drawing/2014/main" id="{BEE98927-0E6E-A29E-D8E4-606C666825C7}"/>
                  </a:ext>
                </a:extLst>
              </p:cNvPr>
              <p:cNvSpPr>
                <a:spLocks/>
              </p:cNvSpPr>
              <p:nvPr userDrawn="1"/>
            </p:nvSpPr>
            <p:spPr bwMode="auto">
              <a:xfrm>
                <a:off x="43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91">
                <a:extLst>
                  <a:ext uri="{FF2B5EF4-FFF2-40B4-BE49-F238E27FC236}">
                    <a16:creationId xmlns:a16="http://schemas.microsoft.com/office/drawing/2014/main" id="{59507B38-6633-4520-93B7-C0A664CA0D0F}"/>
                  </a:ext>
                </a:extLst>
              </p:cNvPr>
              <p:cNvSpPr>
                <a:spLocks/>
              </p:cNvSpPr>
              <p:nvPr userDrawn="1"/>
            </p:nvSpPr>
            <p:spPr bwMode="auto">
              <a:xfrm>
                <a:off x="43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92">
                <a:extLst>
                  <a:ext uri="{FF2B5EF4-FFF2-40B4-BE49-F238E27FC236}">
                    <a16:creationId xmlns:a16="http://schemas.microsoft.com/office/drawing/2014/main" id="{AC38D4B3-1EEF-D4F8-4C38-BC0AA409A326}"/>
                  </a:ext>
                </a:extLst>
              </p:cNvPr>
              <p:cNvSpPr>
                <a:spLocks/>
              </p:cNvSpPr>
              <p:nvPr userDrawn="1"/>
            </p:nvSpPr>
            <p:spPr bwMode="auto">
              <a:xfrm>
                <a:off x="43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93">
                <a:extLst>
                  <a:ext uri="{FF2B5EF4-FFF2-40B4-BE49-F238E27FC236}">
                    <a16:creationId xmlns:a16="http://schemas.microsoft.com/office/drawing/2014/main" id="{648FDEC5-A085-CEB7-A893-71D3A0FC5070}"/>
                  </a:ext>
                </a:extLst>
              </p:cNvPr>
              <p:cNvSpPr>
                <a:spLocks/>
              </p:cNvSpPr>
              <p:nvPr userDrawn="1"/>
            </p:nvSpPr>
            <p:spPr bwMode="auto">
              <a:xfrm>
                <a:off x="43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94">
                <a:extLst>
                  <a:ext uri="{FF2B5EF4-FFF2-40B4-BE49-F238E27FC236}">
                    <a16:creationId xmlns:a16="http://schemas.microsoft.com/office/drawing/2014/main" id="{4BF3C5CA-7E47-F02D-92B6-69D9CDBFEB62}"/>
                  </a:ext>
                </a:extLst>
              </p:cNvPr>
              <p:cNvSpPr>
                <a:spLocks/>
              </p:cNvSpPr>
              <p:nvPr userDrawn="1"/>
            </p:nvSpPr>
            <p:spPr bwMode="auto">
              <a:xfrm>
                <a:off x="43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95">
                <a:extLst>
                  <a:ext uri="{FF2B5EF4-FFF2-40B4-BE49-F238E27FC236}">
                    <a16:creationId xmlns:a16="http://schemas.microsoft.com/office/drawing/2014/main" id="{269EFC15-0C8C-90A5-3130-D67DA10BCD16}"/>
                  </a:ext>
                </a:extLst>
              </p:cNvPr>
              <p:cNvSpPr>
                <a:spLocks/>
              </p:cNvSpPr>
              <p:nvPr userDrawn="1"/>
            </p:nvSpPr>
            <p:spPr bwMode="auto">
              <a:xfrm>
                <a:off x="440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96">
                <a:extLst>
                  <a:ext uri="{FF2B5EF4-FFF2-40B4-BE49-F238E27FC236}">
                    <a16:creationId xmlns:a16="http://schemas.microsoft.com/office/drawing/2014/main" id="{B34F5D01-E45E-E3E0-4A9C-48B28A3B0E4E}"/>
                  </a:ext>
                </a:extLst>
              </p:cNvPr>
              <p:cNvSpPr>
                <a:spLocks/>
              </p:cNvSpPr>
              <p:nvPr userDrawn="1"/>
            </p:nvSpPr>
            <p:spPr bwMode="auto">
              <a:xfrm>
                <a:off x="441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97">
                <a:extLst>
                  <a:ext uri="{FF2B5EF4-FFF2-40B4-BE49-F238E27FC236}">
                    <a16:creationId xmlns:a16="http://schemas.microsoft.com/office/drawing/2014/main" id="{71280D39-05A9-A9E0-FD9C-34C6673DF467}"/>
                  </a:ext>
                </a:extLst>
              </p:cNvPr>
              <p:cNvSpPr>
                <a:spLocks/>
              </p:cNvSpPr>
              <p:nvPr userDrawn="1"/>
            </p:nvSpPr>
            <p:spPr bwMode="auto">
              <a:xfrm>
                <a:off x="44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98">
                <a:extLst>
                  <a:ext uri="{FF2B5EF4-FFF2-40B4-BE49-F238E27FC236}">
                    <a16:creationId xmlns:a16="http://schemas.microsoft.com/office/drawing/2014/main" id="{F5EA8474-877B-F4A0-B1E6-806305D7E351}"/>
                  </a:ext>
                </a:extLst>
              </p:cNvPr>
              <p:cNvSpPr>
                <a:spLocks/>
              </p:cNvSpPr>
              <p:nvPr userDrawn="1"/>
            </p:nvSpPr>
            <p:spPr bwMode="auto">
              <a:xfrm>
                <a:off x="44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99">
                <a:extLst>
                  <a:ext uri="{FF2B5EF4-FFF2-40B4-BE49-F238E27FC236}">
                    <a16:creationId xmlns:a16="http://schemas.microsoft.com/office/drawing/2014/main" id="{DB21662A-5B6E-D27A-2AFD-1793198B64C0}"/>
                  </a:ext>
                </a:extLst>
              </p:cNvPr>
              <p:cNvSpPr>
                <a:spLocks/>
              </p:cNvSpPr>
              <p:nvPr userDrawn="1"/>
            </p:nvSpPr>
            <p:spPr bwMode="auto">
              <a:xfrm>
                <a:off x="44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100">
                <a:extLst>
                  <a:ext uri="{FF2B5EF4-FFF2-40B4-BE49-F238E27FC236}">
                    <a16:creationId xmlns:a16="http://schemas.microsoft.com/office/drawing/2014/main" id="{2157042F-816A-77EA-1E56-E1A5AA089CB8}"/>
                  </a:ext>
                </a:extLst>
              </p:cNvPr>
              <p:cNvSpPr>
                <a:spLocks/>
              </p:cNvSpPr>
              <p:nvPr userDrawn="1"/>
            </p:nvSpPr>
            <p:spPr bwMode="auto">
              <a:xfrm>
                <a:off x="44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101">
                <a:extLst>
                  <a:ext uri="{FF2B5EF4-FFF2-40B4-BE49-F238E27FC236}">
                    <a16:creationId xmlns:a16="http://schemas.microsoft.com/office/drawing/2014/main" id="{0D58A466-7C11-4AC3-F6DE-5727E6E0F188}"/>
                  </a:ext>
                </a:extLst>
              </p:cNvPr>
              <p:cNvSpPr>
                <a:spLocks/>
              </p:cNvSpPr>
              <p:nvPr userDrawn="1"/>
            </p:nvSpPr>
            <p:spPr bwMode="auto">
              <a:xfrm>
                <a:off x="448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102">
                <a:extLst>
                  <a:ext uri="{FF2B5EF4-FFF2-40B4-BE49-F238E27FC236}">
                    <a16:creationId xmlns:a16="http://schemas.microsoft.com/office/drawing/2014/main" id="{B99E7A68-B6DF-EF8B-6F57-81756C496F2C}"/>
                  </a:ext>
                </a:extLst>
              </p:cNvPr>
              <p:cNvSpPr>
                <a:spLocks/>
              </p:cNvSpPr>
              <p:nvPr userDrawn="1"/>
            </p:nvSpPr>
            <p:spPr bwMode="auto">
              <a:xfrm>
                <a:off x="450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Freeform 103">
                <a:extLst>
                  <a:ext uri="{FF2B5EF4-FFF2-40B4-BE49-F238E27FC236}">
                    <a16:creationId xmlns:a16="http://schemas.microsoft.com/office/drawing/2014/main" id="{2253BC6D-FFC8-AED9-0DA9-A91EEEC0D3DD}"/>
                  </a:ext>
                </a:extLst>
              </p:cNvPr>
              <p:cNvSpPr>
                <a:spLocks/>
              </p:cNvSpPr>
              <p:nvPr userDrawn="1"/>
            </p:nvSpPr>
            <p:spPr bwMode="auto">
              <a:xfrm>
                <a:off x="451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104">
                <a:extLst>
                  <a:ext uri="{FF2B5EF4-FFF2-40B4-BE49-F238E27FC236}">
                    <a16:creationId xmlns:a16="http://schemas.microsoft.com/office/drawing/2014/main" id="{B555F521-8C9D-73FC-7344-E79119330150}"/>
                  </a:ext>
                </a:extLst>
              </p:cNvPr>
              <p:cNvSpPr>
                <a:spLocks/>
              </p:cNvSpPr>
              <p:nvPr userDrawn="1"/>
            </p:nvSpPr>
            <p:spPr bwMode="auto">
              <a:xfrm>
                <a:off x="452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105">
                <a:extLst>
                  <a:ext uri="{FF2B5EF4-FFF2-40B4-BE49-F238E27FC236}">
                    <a16:creationId xmlns:a16="http://schemas.microsoft.com/office/drawing/2014/main" id="{3C756FBF-1ADC-8BD4-12EA-58932414AFF7}"/>
                  </a:ext>
                </a:extLst>
              </p:cNvPr>
              <p:cNvSpPr>
                <a:spLocks/>
              </p:cNvSpPr>
              <p:nvPr userDrawn="1"/>
            </p:nvSpPr>
            <p:spPr bwMode="auto">
              <a:xfrm>
                <a:off x="454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106">
                <a:extLst>
                  <a:ext uri="{FF2B5EF4-FFF2-40B4-BE49-F238E27FC236}">
                    <a16:creationId xmlns:a16="http://schemas.microsoft.com/office/drawing/2014/main" id="{31556D9C-877F-E211-12B9-B54B1D0D57B8}"/>
                  </a:ext>
                </a:extLst>
              </p:cNvPr>
              <p:cNvSpPr>
                <a:spLocks/>
              </p:cNvSpPr>
              <p:nvPr userDrawn="1"/>
            </p:nvSpPr>
            <p:spPr bwMode="auto">
              <a:xfrm>
                <a:off x="455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107">
                <a:extLst>
                  <a:ext uri="{FF2B5EF4-FFF2-40B4-BE49-F238E27FC236}">
                    <a16:creationId xmlns:a16="http://schemas.microsoft.com/office/drawing/2014/main" id="{A8EC6B20-EBB9-E7BB-6FF7-C476E3EE402D}"/>
                  </a:ext>
                </a:extLst>
              </p:cNvPr>
              <p:cNvSpPr>
                <a:spLocks/>
              </p:cNvSpPr>
              <p:nvPr userDrawn="1"/>
            </p:nvSpPr>
            <p:spPr bwMode="auto">
              <a:xfrm>
                <a:off x="45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108">
                <a:extLst>
                  <a:ext uri="{FF2B5EF4-FFF2-40B4-BE49-F238E27FC236}">
                    <a16:creationId xmlns:a16="http://schemas.microsoft.com/office/drawing/2014/main" id="{4AF7F276-C4A9-865F-B997-4269E021B25E}"/>
                  </a:ext>
                </a:extLst>
              </p:cNvPr>
              <p:cNvSpPr>
                <a:spLocks/>
              </p:cNvSpPr>
              <p:nvPr userDrawn="1"/>
            </p:nvSpPr>
            <p:spPr bwMode="auto">
              <a:xfrm>
                <a:off x="45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109">
                <a:extLst>
                  <a:ext uri="{FF2B5EF4-FFF2-40B4-BE49-F238E27FC236}">
                    <a16:creationId xmlns:a16="http://schemas.microsoft.com/office/drawing/2014/main" id="{DFEF9A55-455E-4277-586E-D6F4993D95A5}"/>
                  </a:ext>
                </a:extLst>
              </p:cNvPr>
              <p:cNvSpPr>
                <a:spLocks/>
              </p:cNvSpPr>
              <p:nvPr userDrawn="1"/>
            </p:nvSpPr>
            <p:spPr bwMode="auto">
              <a:xfrm>
                <a:off x="45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110">
                <a:extLst>
                  <a:ext uri="{FF2B5EF4-FFF2-40B4-BE49-F238E27FC236}">
                    <a16:creationId xmlns:a16="http://schemas.microsoft.com/office/drawing/2014/main" id="{184E70CC-DFB7-E4F3-CBC8-F2F8BA468DC4}"/>
                  </a:ext>
                </a:extLst>
              </p:cNvPr>
              <p:cNvSpPr>
                <a:spLocks/>
              </p:cNvSpPr>
              <p:nvPr userDrawn="1"/>
            </p:nvSpPr>
            <p:spPr bwMode="auto">
              <a:xfrm>
                <a:off x="461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111">
                <a:extLst>
                  <a:ext uri="{FF2B5EF4-FFF2-40B4-BE49-F238E27FC236}">
                    <a16:creationId xmlns:a16="http://schemas.microsoft.com/office/drawing/2014/main" id="{07F416BB-99CE-7E17-9E7B-9A0428870762}"/>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112">
                <a:extLst>
                  <a:ext uri="{FF2B5EF4-FFF2-40B4-BE49-F238E27FC236}">
                    <a16:creationId xmlns:a16="http://schemas.microsoft.com/office/drawing/2014/main" id="{1DB23101-B41D-D718-0D97-AF151E520A4D}"/>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113">
                <a:extLst>
                  <a:ext uri="{FF2B5EF4-FFF2-40B4-BE49-F238E27FC236}">
                    <a16:creationId xmlns:a16="http://schemas.microsoft.com/office/drawing/2014/main" id="{189AAF66-B65A-6A9E-0C4C-BF8DEF274B3A}"/>
                  </a:ext>
                </a:extLst>
              </p:cNvPr>
              <p:cNvSpPr>
                <a:spLocks/>
              </p:cNvSpPr>
              <p:nvPr userDrawn="1"/>
            </p:nvSpPr>
            <p:spPr bwMode="auto">
              <a:xfrm>
                <a:off x="304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14">
                <a:extLst>
                  <a:ext uri="{FF2B5EF4-FFF2-40B4-BE49-F238E27FC236}">
                    <a16:creationId xmlns:a16="http://schemas.microsoft.com/office/drawing/2014/main" id="{59429798-8557-172E-DD5E-81F3C83D07F5}"/>
                  </a:ext>
                </a:extLst>
              </p:cNvPr>
              <p:cNvSpPr>
                <a:spLocks/>
              </p:cNvSpPr>
              <p:nvPr userDrawn="1"/>
            </p:nvSpPr>
            <p:spPr bwMode="auto">
              <a:xfrm>
                <a:off x="305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15">
                <a:extLst>
                  <a:ext uri="{FF2B5EF4-FFF2-40B4-BE49-F238E27FC236}">
                    <a16:creationId xmlns:a16="http://schemas.microsoft.com/office/drawing/2014/main" id="{C3199A25-446A-90FA-A03A-31B2673BDD4E}"/>
                  </a:ext>
                </a:extLst>
              </p:cNvPr>
              <p:cNvSpPr>
                <a:spLocks/>
              </p:cNvSpPr>
              <p:nvPr userDrawn="1"/>
            </p:nvSpPr>
            <p:spPr bwMode="auto">
              <a:xfrm>
                <a:off x="306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16">
                <a:extLst>
                  <a:ext uri="{FF2B5EF4-FFF2-40B4-BE49-F238E27FC236}">
                    <a16:creationId xmlns:a16="http://schemas.microsoft.com/office/drawing/2014/main" id="{BC854258-1553-1ABB-D806-05ED1991C7F3}"/>
                  </a:ext>
                </a:extLst>
              </p:cNvPr>
              <p:cNvSpPr>
                <a:spLocks/>
              </p:cNvSpPr>
              <p:nvPr userDrawn="1"/>
            </p:nvSpPr>
            <p:spPr bwMode="auto">
              <a:xfrm>
                <a:off x="308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17">
                <a:extLst>
                  <a:ext uri="{FF2B5EF4-FFF2-40B4-BE49-F238E27FC236}">
                    <a16:creationId xmlns:a16="http://schemas.microsoft.com/office/drawing/2014/main" id="{20651B16-D33E-F6D6-9EF6-BB3342049F40}"/>
                  </a:ext>
                </a:extLst>
              </p:cNvPr>
              <p:cNvSpPr>
                <a:spLocks/>
              </p:cNvSpPr>
              <p:nvPr userDrawn="1"/>
            </p:nvSpPr>
            <p:spPr bwMode="auto">
              <a:xfrm>
                <a:off x="30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18">
                <a:extLst>
                  <a:ext uri="{FF2B5EF4-FFF2-40B4-BE49-F238E27FC236}">
                    <a16:creationId xmlns:a16="http://schemas.microsoft.com/office/drawing/2014/main" id="{2783D377-2551-BCA9-0D03-BCBCEAA75DE5}"/>
                  </a:ext>
                </a:extLst>
              </p:cNvPr>
              <p:cNvSpPr>
                <a:spLocks/>
              </p:cNvSpPr>
              <p:nvPr userDrawn="1"/>
            </p:nvSpPr>
            <p:spPr bwMode="auto">
              <a:xfrm>
                <a:off x="31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119">
                <a:extLst>
                  <a:ext uri="{FF2B5EF4-FFF2-40B4-BE49-F238E27FC236}">
                    <a16:creationId xmlns:a16="http://schemas.microsoft.com/office/drawing/2014/main" id="{550E01B3-658B-2EBC-E842-2AA0BF32AE7D}"/>
                  </a:ext>
                </a:extLst>
              </p:cNvPr>
              <p:cNvSpPr>
                <a:spLocks/>
              </p:cNvSpPr>
              <p:nvPr userDrawn="1"/>
            </p:nvSpPr>
            <p:spPr bwMode="auto">
              <a:xfrm>
                <a:off x="312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120">
                <a:extLst>
                  <a:ext uri="{FF2B5EF4-FFF2-40B4-BE49-F238E27FC236}">
                    <a16:creationId xmlns:a16="http://schemas.microsoft.com/office/drawing/2014/main" id="{778BF97B-7DC3-435D-754D-FF682FBB2A9C}"/>
                  </a:ext>
                </a:extLst>
              </p:cNvPr>
              <p:cNvSpPr>
                <a:spLocks/>
              </p:cNvSpPr>
              <p:nvPr userDrawn="1"/>
            </p:nvSpPr>
            <p:spPr bwMode="auto">
              <a:xfrm>
                <a:off x="31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21">
                <a:extLst>
                  <a:ext uri="{FF2B5EF4-FFF2-40B4-BE49-F238E27FC236}">
                    <a16:creationId xmlns:a16="http://schemas.microsoft.com/office/drawing/2014/main" id="{9E28F985-3C7C-C8E0-C4AD-6AFD19733DAE}"/>
                  </a:ext>
                </a:extLst>
              </p:cNvPr>
              <p:cNvSpPr>
                <a:spLocks/>
              </p:cNvSpPr>
              <p:nvPr userDrawn="1"/>
            </p:nvSpPr>
            <p:spPr bwMode="auto">
              <a:xfrm>
                <a:off x="31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22">
                <a:extLst>
                  <a:ext uri="{FF2B5EF4-FFF2-40B4-BE49-F238E27FC236}">
                    <a16:creationId xmlns:a16="http://schemas.microsoft.com/office/drawing/2014/main" id="{1555A920-ACB0-EF09-4531-E680421DEDAC}"/>
                  </a:ext>
                </a:extLst>
              </p:cNvPr>
              <p:cNvSpPr>
                <a:spLocks/>
              </p:cNvSpPr>
              <p:nvPr userDrawn="1"/>
            </p:nvSpPr>
            <p:spPr bwMode="auto">
              <a:xfrm>
                <a:off x="31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Freeform 123">
                <a:extLst>
                  <a:ext uri="{FF2B5EF4-FFF2-40B4-BE49-F238E27FC236}">
                    <a16:creationId xmlns:a16="http://schemas.microsoft.com/office/drawing/2014/main" id="{03373AD8-6221-A3D6-9708-C890185559A3}"/>
                  </a:ext>
                </a:extLst>
              </p:cNvPr>
              <p:cNvSpPr>
                <a:spLocks/>
              </p:cNvSpPr>
              <p:nvPr userDrawn="1"/>
            </p:nvSpPr>
            <p:spPr bwMode="auto">
              <a:xfrm>
                <a:off x="31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24">
                <a:extLst>
                  <a:ext uri="{FF2B5EF4-FFF2-40B4-BE49-F238E27FC236}">
                    <a16:creationId xmlns:a16="http://schemas.microsoft.com/office/drawing/2014/main" id="{E988E079-B2A2-D063-4A36-BDC61097B0F8}"/>
                  </a:ext>
                </a:extLst>
              </p:cNvPr>
              <p:cNvSpPr>
                <a:spLocks/>
              </p:cNvSpPr>
              <p:nvPr userDrawn="1"/>
            </p:nvSpPr>
            <p:spPr bwMode="auto">
              <a:xfrm>
                <a:off x="319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125">
                <a:extLst>
                  <a:ext uri="{FF2B5EF4-FFF2-40B4-BE49-F238E27FC236}">
                    <a16:creationId xmlns:a16="http://schemas.microsoft.com/office/drawing/2014/main" id="{BAA61878-AD90-A910-DD08-FE0B78A10B3A}"/>
                  </a:ext>
                </a:extLst>
              </p:cNvPr>
              <p:cNvSpPr>
                <a:spLocks/>
              </p:cNvSpPr>
              <p:nvPr userDrawn="1"/>
            </p:nvSpPr>
            <p:spPr bwMode="auto">
              <a:xfrm>
                <a:off x="320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126">
                <a:extLst>
                  <a:ext uri="{FF2B5EF4-FFF2-40B4-BE49-F238E27FC236}">
                    <a16:creationId xmlns:a16="http://schemas.microsoft.com/office/drawing/2014/main" id="{1B32AEA7-D515-5D39-DE50-A16E398F79F9}"/>
                  </a:ext>
                </a:extLst>
              </p:cNvPr>
              <p:cNvSpPr>
                <a:spLocks/>
              </p:cNvSpPr>
              <p:nvPr userDrawn="1"/>
            </p:nvSpPr>
            <p:spPr bwMode="auto">
              <a:xfrm>
                <a:off x="321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27">
                <a:extLst>
                  <a:ext uri="{FF2B5EF4-FFF2-40B4-BE49-F238E27FC236}">
                    <a16:creationId xmlns:a16="http://schemas.microsoft.com/office/drawing/2014/main" id="{91CD1C55-40CE-84A8-A143-DA6E7C1C37D4}"/>
                  </a:ext>
                </a:extLst>
              </p:cNvPr>
              <p:cNvSpPr>
                <a:spLocks/>
              </p:cNvSpPr>
              <p:nvPr userDrawn="1"/>
            </p:nvSpPr>
            <p:spPr bwMode="auto">
              <a:xfrm>
                <a:off x="323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28">
                <a:extLst>
                  <a:ext uri="{FF2B5EF4-FFF2-40B4-BE49-F238E27FC236}">
                    <a16:creationId xmlns:a16="http://schemas.microsoft.com/office/drawing/2014/main" id="{5237625A-96AD-DAB5-2693-10E6030D0945}"/>
                  </a:ext>
                </a:extLst>
              </p:cNvPr>
              <p:cNvSpPr>
                <a:spLocks/>
              </p:cNvSpPr>
              <p:nvPr userDrawn="1"/>
            </p:nvSpPr>
            <p:spPr bwMode="auto">
              <a:xfrm>
                <a:off x="32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29">
                <a:extLst>
                  <a:ext uri="{FF2B5EF4-FFF2-40B4-BE49-F238E27FC236}">
                    <a16:creationId xmlns:a16="http://schemas.microsoft.com/office/drawing/2014/main" id="{FBC57B8F-2CD8-29A4-9247-E390E54D9B3C}"/>
                  </a:ext>
                </a:extLst>
              </p:cNvPr>
              <p:cNvSpPr>
                <a:spLocks/>
              </p:cNvSpPr>
              <p:nvPr userDrawn="1"/>
            </p:nvSpPr>
            <p:spPr bwMode="auto">
              <a:xfrm>
                <a:off x="32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30">
                <a:extLst>
                  <a:ext uri="{FF2B5EF4-FFF2-40B4-BE49-F238E27FC236}">
                    <a16:creationId xmlns:a16="http://schemas.microsoft.com/office/drawing/2014/main" id="{4BA3AC38-85F9-7748-E823-9CE41075588F}"/>
                  </a:ext>
                </a:extLst>
              </p:cNvPr>
              <p:cNvSpPr>
                <a:spLocks/>
              </p:cNvSpPr>
              <p:nvPr userDrawn="1"/>
            </p:nvSpPr>
            <p:spPr bwMode="auto">
              <a:xfrm>
                <a:off x="32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131">
                <a:extLst>
                  <a:ext uri="{FF2B5EF4-FFF2-40B4-BE49-F238E27FC236}">
                    <a16:creationId xmlns:a16="http://schemas.microsoft.com/office/drawing/2014/main" id="{00C19DE1-B0FD-E8AD-0D22-9DE5D4112EA2}"/>
                  </a:ext>
                </a:extLst>
              </p:cNvPr>
              <p:cNvSpPr>
                <a:spLocks/>
              </p:cNvSpPr>
              <p:nvPr userDrawn="1"/>
            </p:nvSpPr>
            <p:spPr bwMode="auto">
              <a:xfrm>
                <a:off x="32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132">
                <a:extLst>
                  <a:ext uri="{FF2B5EF4-FFF2-40B4-BE49-F238E27FC236}">
                    <a16:creationId xmlns:a16="http://schemas.microsoft.com/office/drawing/2014/main" id="{785C2B42-0F7E-A01A-C461-CFAC7ED0A789}"/>
                  </a:ext>
                </a:extLst>
              </p:cNvPr>
              <p:cNvSpPr>
                <a:spLocks/>
              </p:cNvSpPr>
              <p:nvPr userDrawn="1"/>
            </p:nvSpPr>
            <p:spPr bwMode="auto">
              <a:xfrm>
                <a:off x="32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133">
                <a:extLst>
                  <a:ext uri="{FF2B5EF4-FFF2-40B4-BE49-F238E27FC236}">
                    <a16:creationId xmlns:a16="http://schemas.microsoft.com/office/drawing/2014/main" id="{8B37B523-95BF-8714-0212-0CD48EFC8AAC}"/>
                  </a:ext>
                </a:extLst>
              </p:cNvPr>
              <p:cNvSpPr>
                <a:spLocks/>
              </p:cNvSpPr>
              <p:nvPr userDrawn="1"/>
            </p:nvSpPr>
            <p:spPr bwMode="auto">
              <a:xfrm>
                <a:off x="33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134">
                <a:extLst>
                  <a:ext uri="{FF2B5EF4-FFF2-40B4-BE49-F238E27FC236}">
                    <a16:creationId xmlns:a16="http://schemas.microsoft.com/office/drawing/2014/main" id="{8FA31182-46DB-EC5B-ED6E-465938D39D88}"/>
                  </a:ext>
                </a:extLst>
              </p:cNvPr>
              <p:cNvSpPr>
                <a:spLocks/>
              </p:cNvSpPr>
              <p:nvPr userDrawn="1"/>
            </p:nvSpPr>
            <p:spPr bwMode="auto">
              <a:xfrm>
                <a:off x="332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135">
                <a:extLst>
                  <a:ext uri="{FF2B5EF4-FFF2-40B4-BE49-F238E27FC236}">
                    <a16:creationId xmlns:a16="http://schemas.microsoft.com/office/drawing/2014/main" id="{CE06AF0C-0C02-E0D7-271F-6A4D55010283}"/>
                  </a:ext>
                </a:extLst>
              </p:cNvPr>
              <p:cNvSpPr>
                <a:spLocks/>
              </p:cNvSpPr>
              <p:nvPr userDrawn="1"/>
            </p:nvSpPr>
            <p:spPr bwMode="auto">
              <a:xfrm>
                <a:off x="33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36">
                <a:extLst>
                  <a:ext uri="{FF2B5EF4-FFF2-40B4-BE49-F238E27FC236}">
                    <a16:creationId xmlns:a16="http://schemas.microsoft.com/office/drawing/2014/main" id="{8A9AF307-D88F-5AB4-CDDD-8B10E8A472BE}"/>
                  </a:ext>
                </a:extLst>
              </p:cNvPr>
              <p:cNvSpPr>
                <a:spLocks/>
              </p:cNvSpPr>
              <p:nvPr userDrawn="1"/>
            </p:nvSpPr>
            <p:spPr bwMode="auto">
              <a:xfrm>
                <a:off x="33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137">
                <a:extLst>
                  <a:ext uri="{FF2B5EF4-FFF2-40B4-BE49-F238E27FC236}">
                    <a16:creationId xmlns:a16="http://schemas.microsoft.com/office/drawing/2014/main" id="{96CC5542-7734-37DC-DC6B-A6BA896F7961}"/>
                  </a:ext>
                </a:extLst>
              </p:cNvPr>
              <p:cNvSpPr>
                <a:spLocks/>
              </p:cNvSpPr>
              <p:nvPr userDrawn="1"/>
            </p:nvSpPr>
            <p:spPr bwMode="auto">
              <a:xfrm>
                <a:off x="33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38">
                <a:extLst>
                  <a:ext uri="{FF2B5EF4-FFF2-40B4-BE49-F238E27FC236}">
                    <a16:creationId xmlns:a16="http://schemas.microsoft.com/office/drawing/2014/main" id="{15228A34-D024-F408-A9EF-9202642582AC}"/>
                  </a:ext>
                </a:extLst>
              </p:cNvPr>
              <p:cNvSpPr>
                <a:spLocks/>
              </p:cNvSpPr>
              <p:nvPr userDrawn="1"/>
            </p:nvSpPr>
            <p:spPr bwMode="auto">
              <a:xfrm>
                <a:off x="33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39">
                <a:extLst>
                  <a:ext uri="{FF2B5EF4-FFF2-40B4-BE49-F238E27FC236}">
                    <a16:creationId xmlns:a16="http://schemas.microsoft.com/office/drawing/2014/main" id="{F4E25AF5-F725-FC13-95FE-760A0612B178}"/>
                  </a:ext>
                </a:extLst>
              </p:cNvPr>
              <p:cNvSpPr>
                <a:spLocks/>
              </p:cNvSpPr>
              <p:nvPr userDrawn="1"/>
            </p:nvSpPr>
            <p:spPr bwMode="auto">
              <a:xfrm>
                <a:off x="33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40">
                <a:extLst>
                  <a:ext uri="{FF2B5EF4-FFF2-40B4-BE49-F238E27FC236}">
                    <a16:creationId xmlns:a16="http://schemas.microsoft.com/office/drawing/2014/main" id="{3B46363A-5E7F-8627-CF0D-B6083A267304}"/>
                  </a:ext>
                </a:extLst>
              </p:cNvPr>
              <p:cNvSpPr>
                <a:spLocks/>
              </p:cNvSpPr>
              <p:nvPr userDrawn="1"/>
            </p:nvSpPr>
            <p:spPr bwMode="auto">
              <a:xfrm>
                <a:off x="34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41">
                <a:extLst>
                  <a:ext uri="{FF2B5EF4-FFF2-40B4-BE49-F238E27FC236}">
                    <a16:creationId xmlns:a16="http://schemas.microsoft.com/office/drawing/2014/main" id="{F3C69407-D240-CFD8-875E-458853625741}"/>
                  </a:ext>
                </a:extLst>
              </p:cNvPr>
              <p:cNvSpPr>
                <a:spLocks/>
              </p:cNvSpPr>
              <p:nvPr userDrawn="1"/>
            </p:nvSpPr>
            <p:spPr bwMode="auto">
              <a:xfrm>
                <a:off x="34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42">
                <a:extLst>
                  <a:ext uri="{FF2B5EF4-FFF2-40B4-BE49-F238E27FC236}">
                    <a16:creationId xmlns:a16="http://schemas.microsoft.com/office/drawing/2014/main" id="{9AAA7EC4-9C67-B7A6-D404-968E09EC8420}"/>
                  </a:ext>
                </a:extLst>
              </p:cNvPr>
              <p:cNvSpPr>
                <a:spLocks/>
              </p:cNvSpPr>
              <p:nvPr userDrawn="1"/>
            </p:nvSpPr>
            <p:spPr bwMode="auto">
              <a:xfrm>
                <a:off x="34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143">
                <a:extLst>
                  <a:ext uri="{FF2B5EF4-FFF2-40B4-BE49-F238E27FC236}">
                    <a16:creationId xmlns:a16="http://schemas.microsoft.com/office/drawing/2014/main" id="{8F950F2F-C6A3-58A9-E75C-5F50C22CBF76}"/>
                  </a:ext>
                </a:extLst>
              </p:cNvPr>
              <p:cNvSpPr>
                <a:spLocks/>
              </p:cNvSpPr>
              <p:nvPr userDrawn="1"/>
            </p:nvSpPr>
            <p:spPr bwMode="auto">
              <a:xfrm>
                <a:off x="34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144">
                <a:extLst>
                  <a:ext uri="{FF2B5EF4-FFF2-40B4-BE49-F238E27FC236}">
                    <a16:creationId xmlns:a16="http://schemas.microsoft.com/office/drawing/2014/main" id="{691CDA09-D234-D64E-6D7C-EF82774CFB6D}"/>
                  </a:ext>
                </a:extLst>
              </p:cNvPr>
              <p:cNvSpPr>
                <a:spLocks/>
              </p:cNvSpPr>
              <p:nvPr userDrawn="1"/>
            </p:nvSpPr>
            <p:spPr bwMode="auto">
              <a:xfrm>
                <a:off x="34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145">
                <a:extLst>
                  <a:ext uri="{FF2B5EF4-FFF2-40B4-BE49-F238E27FC236}">
                    <a16:creationId xmlns:a16="http://schemas.microsoft.com/office/drawing/2014/main" id="{7E5EC408-A149-A850-4F9B-C5F0B3ACA0DD}"/>
                  </a:ext>
                </a:extLst>
              </p:cNvPr>
              <p:cNvSpPr>
                <a:spLocks/>
              </p:cNvSpPr>
              <p:nvPr userDrawn="1"/>
            </p:nvSpPr>
            <p:spPr bwMode="auto">
              <a:xfrm>
                <a:off x="34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46">
                <a:extLst>
                  <a:ext uri="{FF2B5EF4-FFF2-40B4-BE49-F238E27FC236}">
                    <a16:creationId xmlns:a16="http://schemas.microsoft.com/office/drawing/2014/main" id="{191901AE-D1D0-C510-F71C-7BA0ABBE84F1}"/>
                  </a:ext>
                </a:extLst>
              </p:cNvPr>
              <p:cNvSpPr>
                <a:spLocks/>
              </p:cNvSpPr>
              <p:nvPr userDrawn="1"/>
            </p:nvSpPr>
            <p:spPr bwMode="auto">
              <a:xfrm>
                <a:off x="34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47">
                <a:extLst>
                  <a:ext uri="{FF2B5EF4-FFF2-40B4-BE49-F238E27FC236}">
                    <a16:creationId xmlns:a16="http://schemas.microsoft.com/office/drawing/2014/main" id="{502849DC-ECBE-45DF-FC60-51861284BA28}"/>
                  </a:ext>
                </a:extLst>
              </p:cNvPr>
              <p:cNvSpPr>
                <a:spLocks/>
              </p:cNvSpPr>
              <p:nvPr userDrawn="1"/>
            </p:nvSpPr>
            <p:spPr bwMode="auto">
              <a:xfrm>
                <a:off x="34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48">
                <a:extLst>
                  <a:ext uri="{FF2B5EF4-FFF2-40B4-BE49-F238E27FC236}">
                    <a16:creationId xmlns:a16="http://schemas.microsoft.com/office/drawing/2014/main" id="{F710FF10-45B8-AB05-9937-A36ED160DE89}"/>
                  </a:ext>
                </a:extLst>
              </p:cNvPr>
              <p:cNvSpPr>
                <a:spLocks/>
              </p:cNvSpPr>
              <p:nvPr userDrawn="1"/>
            </p:nvSpPr>
            <p:spPr bwMode="auto">
              <a:xfrm>
                <a:off x="35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49">
                <a:extLst>
                  <a:ext uri="{FF2B5EF4-FFF2-40B4-BE49-F238E27FC236}">
                    <a16:creationId xmlns:a16="http://schemas.microsoft.com/office/drawing/2014/main" id="{C2D015DC-4944-C7A6-EB71-F034C66D0ED8}"/>
                  </a:ext>
                </a:extLst>
              </p:cNvPr>
              <p:cNvSpPr>
                <a:spLocks/>
              </p:cNvSpPr>
              <p:nvPr userDrawn="1"/>
            </p:nvSpPr>
            <p:spPr bwMode="auto">
              <a:xfrm>
                <a:off x="35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50">
                <a:extLst>
                  <a:ext uri="{FF2B5EF4-FFF2-40B4-BE49-F238E27FC236}">
                    <a16:creationId xmlns:a16="http://schemas.microsoft.com/office/drawing/2014/main" id="{302DBC4A-197F-58C1-6A6C-C4768B8BF545}"/>
                  </a:ext>
                </a:extLst>
              </p:cNvPr>
              <p:cNvSpPr>
                <a:spLocks/>
              </p:cNvSpPr>
              <p:nvPr userDrawn="1"/>
            </p:nvSpPr>
            <p:spPr bwMode="auto">
              <a:xfrm>
                <a:off x="35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51">
                <a:extLst>
                  <a:ext uri="{FF2B5EF4-FFF2-40B4-BE49-F238E27FC236}">
                    <a16:creationId xmlns:a16="http://schemas.microsoft.com/office/drawing/2014/main" id="{26B100CF-D22A-5EDA-CCDA-132E10011C3E}"/>
                  </a:ext>
                </a:extLst>
              </p:cNvPr>
              <p:cNvSpPr>
                <a:spLocks/>
              </p:cNvSpPr>
              <p:nvPr userDrawn="1"/>
            </p:nvSpPr>
            <p:spPr bwMode="auto">
              <a:xfrm>
                <a:off x="35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52">
                <a:extLst>
                  <a:ext uri="{FF2B5EF4-FFF2-40B4-BE49-F238E27FC236}">
                    <a16:creationId xmlns:a16="http://schemas.microsoft.com/office/drawing/2014/main" id="{2161DAB5-3235-9310-7609-8E80DC1B0C14}"/>
                  </a:ext>
                </a:extLst>
              </p:cNvPr>
              <p:cNvSpPr>
                <a:spLocks/>
              </p:cNvSpPr>
              <p:nvPr userDrawn="1"/>
            </p:nvSpPr>
            <p:spPr bwMode="auto">
              <a:xfrm>
                <a:off x="35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53">
                <a:extLst>
                  <a:ext uri="{FF2B5EF4-FFF2-40B4-BE49-F238E27FC236}">
                    <a16:creationId xmlns:a16="http://schemas.microsoft.com/office/drawing/2014/main" id="{7381F52B-3D2E-52F8-9CEB-FFDB34D15EF1}"/>
                  </a:ext>
                </a:extLst>
              </p:cNvPr>
              <p:cNvSpPr>
                <a:spLocks/>
              </p:cNvSpPr>
              <p:nvPr userDrawn="1"/>
            </p:nvSpPr>
            <p:spPr bwMode="auto">
              <a:xfrm>
                <a:off x="35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54">
                <a:extLst>
                  <a:ext uri="{FF2B5EF4-FFF2-40B4-BE49-F238E27FC236}">
                    <a16:creationId xmlns:a16="http://schemas.microsoft.com/office/drawing/2014/main" id="{21999688-4FAD-E529-2B4E-18052E8E7D99}"/>
                  </a:ext>
                </a:extLst>
              </p:cNvPr>
              <p:cNvSpPr>
                <a:spLocks/>
              </p:cNvSpPr>
              <p:nvPr userDrawn="1"/>
            </p:nvSpPr>
            <p:spPr bwMode="auto">
              <a:xfrm>
                <a:off x="35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55">
                <a:extLst>
                  <a:ext uri="{FF2B5EF4-FFF2-40B4-BE49-F238E27FC236}">
                    <a16:creationId xmlns:a16="http://schemas.microsoft.com/office/drawing/2014/main" id="{7EFFA78D-CDD9-0E83-25FB-528AE08B0CE0}"/>
                  </a:ext>
                </a:extLst>
              </p:cNvPr>
              <p:cNvSpPr>
                <a:spLocks/>
              </p:cNvSpPr>
              <p:nvPr userDrawn="1"/>
            </p:nvSpPr>
            <p:spPr bwMode="auto">
              <a:xfrm>
                <a:off x="36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56">
                <a:extLst>
                  <a:ext uri="{FF2B5EF4-FFF2-40B4-BE49-F238E27FC236}">
                    <a16:creationId xmlns:a16="http://schemas.microsoft.com/office/drawing/2014/main" id="{9974EEE5-0147-E059-5F06-13A3EA8F463D}"/>
                  </a:ext>
                </a:extLst>
              </p:cNvPr>
              <p:cNvSpPr>
                <a:spLocks/>
              </p:cNvSpPr>
              <p:nvPr userDrawn="1"/>
            </p:nvSpPr>
            <p:spPr bwMode="auto">
              <a:xfrm>
                <a:off x="36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57">
                <a:extLst>
                  <a:ext uri="{FF2B5EF4-FFF2-40B4-BE49-F238E27FC236}">
                    <a16:creationId xmlns:a16="http://schemas.microsoft.com/office/drawing/2014/main" id="{A04AFB9C-2F91-C0EE-4FB4-D0BBAAFF96D3}"/>
                  </a:ext>
                </a:extLst>
              </p:cNvPr>
              <p:cNvSpPr>
                <a:spLocks/>
              </p:cNvSpPr>
              <p:nvPr userDrawn="1"/>
            </p:nvSpPr>
            <p:spPr bwMode="auto">
              <a:xfrm>
                <a:off x="36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58">
                <a:extLst>
                  <a:ext uri="{FF2B5EF4-FFF2-40B4-BE49-F238E27FC236}">
                    <a16:creationId xmlns:a16="http://schemas.microsoft.com/office/drawing/2014/main" id="{5CE872E5-AC23-D5D2-1DCD-193216556246}"/>
                  </a:ext>
                </a:extLst>
              </p:cNvPr>
              <p:cNvSpPr>
                <a:spLocks/>
              </p:cNvSpPr>
              <p:nvPr userDrawn="1"/>
            </p:nvSpPr>
            <p:spPr bwMode="auto">
              <a:xfrm>
                <a:off x="36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59">
                <a:extLst>
                  <a:ext uri="{FF2B5EF4-FFF2-40B4-BE49-F238E27FC236}">
                    <a16:creationId xmlns:a16="http://schemas.microsoft.com/office/drawing/2014/main" id="{0F6FB800-F691-5064-4958-D3C4B56D4EC6}"/>
                  </a:ext>
                </a:extLst>
              </p:cNvPr>
              <p:cNvSpPr>
                <a:spLocks/>
              </p:cNvSpPr>
              <p:nvPr userDrawn="1"/>
            </p:nvSpPr>
            <p:spPr bwMode="auto">
              <a:xfrm>
                <a:off x="36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60">
                <a:extLst>
                  <a:ext uri="{FF2B5EF4-FFF2-40B4-BE49-F238E27FC236}">
                    <a16:creationId xmlns:a16="http://schemas.microsoft.com/office/drawing/2014/main" id="{14016754-5C2D-E0D3-8887-1ECF70BB822E}"/>
                  </a:ext>
                </a:extLst>
              </p:cNvPr>
              <p:cNvSpPr>
                <a:spLocks/>
              </p:cNvSpPr>
              <p:nvPr userDrawn="1"/>
            </p:nvSpPr>
            <p:spPr bwMode="auto">
              <a:xfrm>
                <a:off x="36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61">
                <a:extLst>
                  <a:ext uri="{FF2B5EF4-FFF2-40B4-BE49-F238E27FC236}">
                    <a16:creationId xmlns:a16="http://schemas.microsoft.com/office/drawing/2014/main" id="{22D6A9AC-6701-E7C8-8CC6-663F65EB59A4}"/>
                  </a:ext>
                </a:extLst>
              </p:cNvPr>
              <p:cNvSpPr>
                <a:spLocks/>
              </p:cNvSpPr>
              <p:nvPr userDrawn="1"/>
            </p:nvSpPr>
            <p:spPr bwMode="auto">
              <a:xfrm>
                <a:off x="36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62">
                <a:extLst>
                  <a:ext uri="{FF2B5EF4-FFF2-40B4-BE49-F238E27FC236}">
                    <a16:creationId xmlns:a16="http://schemas.microsoft.com/office/drawing/2014/main" id="{F2696B19-7F48-D558-E796-0E0BAE463541}"/>
                  </a:ext>
                </a:extLst>
              </p:cNvPr>
              <p:cNvSpPr>
                <a:spLocks/>
              </p:cNvSpPr>
              <p:nvPr userDrawn="1"/>
            </p:nvSpPr>
            <p:spPr bwMode="auto">
              <a:xfrm>
                <a:off x="36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63">
                <a:extLst>
                  <a:ext uri="{FF2B5EF4-FFF2-40B4-BE49-F238E27FC236}">
                    <a16:creationId xmlns:a16="http://schemas.microsoft.com/office/drawing/2014/main" id="{A2CAA04D-D7D3-FFD9-6126-B91B5ABC3C31}"/>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64">
                <a:extLst>
                  <a:ext uri="{FF2B5EF4-FFF2-40B4-BE49-F238E27FC236}">
                    <a16:creationId xmlns:a16="http://schemas.microsoft.com/office/drawing/2014/main" id="{1389DD1F-025C-CAFD-CE27-5FCD5E3ED603}"/>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65">
                <a:extLst>
                  <a:ext uri="{FF2B5EF4-FFF2-40B4-BE49-F238E27FC236}">
                    <a16:creationId xmlns:a16="http://schemas.microsoft.com/office/drawing/2014/main" id="{21D5915E-551B-9676-8576-D8C7883CFDEC}"/>
                  </a:ext>
                </a:extLst>
              </p:cNvPr>
              <p:cNvSpPr>
                <a:spLocks/>
              </p:cNvSpPr>
              <p:nvPr userDrawn="1"/>
            </p:nvSpPr>
            <p:spPr bwMode="auto">
              <a:xfrm>
                <a:off x="39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66">
                <a:extLst>
                  <a:ext uri="{FF2B5EF4-FFF2-40B4-BE49-F238E27FC236}">
                    <a16:creationId xmlns:a16="http://schemas.microsoft.com/office/drawing/2014/main" id="{C2A8D3F6-4DB2-EB0F-A238-21E172471FE9}"/>
                  </a:ext>
                </a:extLst>
              </p:cNvPr>
              <p:cNvSpPr>
                <a:spLocks/>
              </p:cNvSpPr>
              <p:nvPr userDrawn="1"/>
            </p:nvSpPr>
            <p:spPr bwMode="auto">
              <a:xfrm>
                <a:off x="39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67">
                <a:extLst>
                  <a:ext uri="{FF2B5EF4-FFF2-40B4-BE49-F238E27FC236}">
                    <a16:creationId xmlns:a16="http://schemas.microsoft.com/office/drawing/2014/main" id="{DA3BCC95-B85D-67B0-634A-E68AE390FF86}"/>
                  </a:ext>
                </a:extLst>
              </p:cNvPr>
              <p:cNvSpPr>
                <a:spLocks/>
              </p:cNvSpPr>
              <p:nvPr userDrawn="1"/>
            </p:nvSpPr>
            <p:spPr bwMode="auto">
              <a:xfrm>
                <a:off x="39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68">
                <a:extLst>
                  <a:ext uri="{FF2B5EF4-FFF2-40B4-BE49-F238E27FC236}">
                    <a16:creationId xmlns:a16="http://schemas.microsoft.com/office/drawing/2014/main" id="{B3B6DDDC-1977-BBBE-9DC1-5DEAF1703A51}"/>
                  </a:ext>
                </a:extLst>
              </p:cNvPr>
              <p:cNvSpPr>
                <a:spLocks/>
              </p:cNvSpPr>
              <p:nvPr userDrawn="1"/>
            </p:nvSpPr>
            <p:spPr bwMode="auto">
              <a:xfrm>
                <a:off x="39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69">
                <a:extLst>
                  <a:ext uri="{FF2B5EF4-FFF2-40B4-BE49-F238E27FC236}">
                    <a16:creationId xmlns:a16="http://schemas.microsoft.com/office/drawing/2014/main" id="{ED2F5F52-ADC9-3504-457D-0283A72226D2}"/>
                  </a:ext>
                </a:extLst>
              </p:cNvPr>
              <p:cNvSpPr>
                <a:spLocks/>
              </p:cNvSpPr>
              <p:nvPr userDrawn="1"/>
            </p:nvSpPr>
            <p:spPr bwMode="auto">
              <a:xfrm>
                <a:off x="39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70">
                <a:extLst>
                  <a:ext uri="{FF2B5EF4-FFF2-40B4-BE49-F238E27FC236}">
                    <a16:creationId xmlns:a16="http://schemas.microsoft.com/office/drawing/2014/main" id="{244FC0D2-515B-534E-2ACC-4919C67CCB71}"/>
                  </a:ext>
                </a:extLst>
              </p:cNvPr>
              <p:cNvSpPr>
                <a:spLocks/>
              </p:cNvSpPr>
              <p:nvPr userDrawn="1"/>
            </p:nvSpPr>
            <p:spPr bwMode="auto">
              <a:xfrm>
                <a:off x="40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71">
                <a:extLst>
                  <a:ext uri="{FF2B5EF4-FFF2-40B4-BE49-F238E27FC236}">
                    <a16:creationId xmlns:a16="http://schemas.microsoft.com/office/drawing/2014/main" id="{3BA3A62B-C27B-1855-B1A6-40A1FB7BD1E5}"/>
                  </a:ext>
                </a:extLst>
              </p:cNvPr>
              <p:cNvSpPr>
                <a:spLocks/>
              </p:cNvSpPr>
              <p:nvPr userDrawn="1"/>
            </p:nvSpPr>
            <p:spPr bwMode="auto">
              <a:xfrm>
                <a:off x="40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72">
                <a:extLst>
                  <a:ext uri="{FF2B5EF4-FFF2-40B4-BE49-F238E27FC236}">
                    <a16:creationId xmlns:a16="http://schemas.microsoft.com/office/drawing/2014/main" id="{1ADE71EF-924D-CAC0-C371-2D59459B9528}"/>
                  </a:ext>
                </a:extLst>
              </p:cNvPr>
              <p:cNvSpPr>
                <a:spLocks/>
              </p:cNvSpPr>
              <p:nvPr userDrawn="1"/>
            </p:nvSpPr>
            <p:spPr bwMode="auto">
              <a:xfrm>
                <a:off x="40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73">
                <a:extLst>
                  <a:ext uri="{FF2B5EF4-FFF2-40B4-BE49-F238E27FC236}">
                    <a16:creationId xmlns:a16="http://schemas.microsoft.com/office/drawing/2014/main" id="{5397F6E2-BEB7-82C0-E159-DB974920E79A}"/>
                  </a:ext>
                </a:extLst>
              </p:cNvPr>
              <p:cNvSpPr>
                <a:spLocks/>
              </p:cNvSpPr>
              <p:nvPr userDrawn="1"/>
            </p:nvSpPr>
            <p:spPr bwMode="auto">
              <a:xfrm>
                <a:off x="40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74">
                <a:extLst>
                  <a:ext uri="{FF2B5EF4-FFF2-40B4-BE49-F238E27FC236}">
                    <a16:creationId xmlns:a16="http://schemas.microsoft.com/office/drawing/2014/main" id="{C33A08F7-EE6D-2C78-BBCF-C7F0CC748E1C}"/>
                  </a:ext>
                </a:extLst>
              </p:cNvPr>
              <p:cNvSpPr>
                <a:spLocks/>
              </p:cNvSpPr>
              <p:nvPr userDrawn="1"/>
            </p:nvSpPr>
            <p:spPr bwMode="auto">
              <a:xfrm>
                <a:off x="40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75">
                <a:extLst>
                  <a:ext uri="{FF2B5EF4-FFF2-40B4-BE49-F238E27FC236}">
                    <a16:creationId xmlns:a16="http://schemas.microsoft.com/office/drawing/2014/main" id="{DB6234EC-C880-00B5-2892-8E84E30A253F}"/>
                  </a:ext>
                </a:extLst>
              </p:cNvPr>
              <p:cNvSpPr>
                <a:spLocks/>
              </p:cNvSpPr>
              <p:nvPr userDrawn="1"/>
            </p:nvSpPr>
            <p:spPr bwMode="auto">
              <a:xfrm>
                <a:off x="40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76">
                <a:extLst>
                  <a:ext uri="{FF2B5EF4-FFF2-40B4-BE49-F238E27FC236}">
                    <a16:creationId xmlns:a16="http://schemas.microsoft.com/office/drawing/2014/main" id="{678379E2-6604-277A-B1AB-4BF35EE8999C}"/>
                  </a:ext>
                </a:extLst>
              </p:cNvPr>
              <p:cNvSpPr>
                <a:spLocks/>
              </p:cNvSpPr>
              <p:nvPr userDrawn="1"/>
            </p:nvSpPr>
            <p:spPr bwMode="auto">
              <a:xfrm>
                <a:off x="40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77">
                <a:extLst>
                  <a:ext uri="{FF2B5EF4-FFF2-40B4-BE49-F238E27FC236}">
                    <a16:creationId xmlns:a16="http://schemas.microsoft.com/office/drawing/2014/main" id="{5C9EBDEE-64DB-60FA-5DFF-4961378B861F}"/>
                  </a:ext>
                </a:extLst>
              </p:cNvPr>
              <p:cNvSpPr>
                <a:spLocks/>
              </p:cNvSpPr>
              <p:nvPr userDrawn="1"/>
            </p:nvSpPr>
            <p:spPr bwMode="auto">
              <a:xfrm>
                <a:off x="40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78">
                <a:extLst>
                  <a:ext uri="{FF2B5EF4-FFF2-40B4-BE49-F238E27FC236}">
                    <a16:creationId xmlns:a16="http://schemas.microsoft.com/office/drawing/2014/main" id="{263331E7-FD25-7032-F3F7-D37139060F78}"/>
                  </a:ext>
                </a:extLst>
              </p:cNvPr>
              <p:cNvSpPr>
                <a:spLocks/>
              </p:cNvSpPr>
              <p:nvPr userDrawn="1"/>
            </p:nvSpPr>
            <p:spPr bwMode="auto">
              <a:xfrm>
                <a:off x="41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79">
                <a:extLst>
                  <a:ext uri="{FF2B5EF4-FFF2-40B4-BE49-F238E27FC236}">
                    <a16:creationId xmlns:a16="http://schemas.microsoft.com/office/drawing/2014/main" id="{27FB4E53-ACAD-4181-207E-2EC87F7FE956}"/>
                  </a:ext>
                </a:extLst>
              </p:cNvPr>
              <p:cNvSpPr>
                <a:spLocks/>
              </p:cNvSpPr>
              <p:nvPr userDrawn="1"/>
            </p:nvSpPr>
            <p:spPr bwMode="auto">
              <a:xfrm>
                <a:off x="41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80">
                <a:extLst>
                  <a:ext uri="{FF2B5EF4-FFF2-40B4-BE49-F238E27FC236}">
                    <a16:creationId xmlns:a16="http://schemas.microsoft.com/office/drawing/2014/main" id="{FC55D413-9823-5BEE-72F2-CD7B06698C26}"/>
                  </a:ext>
                </a:extLst>
              </p:cNvPr>
              <p:cNvSpPr>
                <a:spLocks/>
              </p:cNvSpPr>
              <p:nvPr userDrawn="1"/>
            </p:nvSpPr>
            <p:spPr bwMode="auto">
              <a:xfrm>
                <a:off x="41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81">
                <a:extLst>
                  <a:ext uri="{FF2B5EF4-FFF2-40B4-BE49-F238E27FC236}">
                    <a16:creationId xmlns:a16="http://schemas.microsoft.com/office/drawing/2014/main" id="{E750B3D3-3587-0306-9BA1-3A3931C2E3D9}"/>
                  </a:ext>
                </a:extLst>
              </p:cNvPr>
              <p:cNvSpPr>
                <a:spLocks/>
              </p:cNvSpPr>
              <p:nvPr userDrawn="1"/>
            </p:nvSpPr>
            <p:spPr bwMode="auto">
              <a:xfrm>
                <a:off x="41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82">
                <a:extLst>
                  <a:ext uri="{FF2B5EF4-FFF2-40B4-BE49-F238E27FC236}">
                    <a16:creationId xmlns:a16="http://schemas.microsoft.com/office/drawing/2014/main" id="{790D4E35-FB18-0330-A1F1-09E192823D7D}"/>
                  </a:ext>
                </a:extLst>
              </p:cNvPr>
              <p:cNvSpPr>
                <a:spLocks/>
              </p:cNvSpPr>
              <p:nvPr userDrawn="1"/>
            </p:nvSpPr>
            <p:spPr bwMode="auto">
              <a:xfrm>
                <a:off x="41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83">
                <a:extLst>
                  <a:ext uri="{FF2B5EF4-FFF2-40B4-BE49-F238E27FC236}">
                    <a16:creationId xmlns:a16="http://schemas.microsoft.com/office/drawing/2014/main" id="{E4BF4D18-C9D3-E45F-2BD2-18603F04FB7E}"/>
                  </a:ext>
                </a:extLst>
              </p:cNvPr>
              <p:cNvSpPr>
                <a:spLocks/>
              </p:cNvSpPr>
              <p:nvPr userDrawn="1"/>
            </p:nvSpPr>
            <p:spPr bwMode="auto">
              <a:xfrm>
                <a:off x="41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84">
                <a:extLst>
                  <a:ext uri="{FF2B5EF4-FFF2-40B4-BE49-F238E27FC236}">
                    <a16:creationId xmlns:a16="http://schemas.microsoft.com/office/drawing/2014/main" id="{CFF57CE7-9A9D-99B4-3184-52386C1F77C7}"/>
                  </a:ext>
                </a:extLst>
              </p:cNvPr>
              <p:cNvSpPr>
                <a:spLocks/>
              </p:cNvSpPr>
              <p:nvPr userDrawn="1"/>
            </p:nvSpPr>
            <p:spPr bwMode="auto">
              <a:xfrm>
                <a:off x="41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85">
                <a:extLst>
                  <a:ext uri="{FF2B5EF4-FFF2-40B4-BE49-F238E27FC236}">
                    <a16:creationId xmlns:a16="http://schemas.microsoft.com/office/drawing/2014/main" id="{835B32D3-C363-2DC7-31BA-34C689349D47}"/>
                  </a:ext>
                </a:extLst>
              </p:cNvPr>
              <p:cNvSpPr>
                <a:spLocks/>
              </p:cNvSpPr>
              <p:nvPr userDrawn="1"/>
            </p:nvSpPr>
            <p:spPr bwMode="auto">
              <a:xfrm>
                <a:off x="42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86">
                <a:extLst>
                  <a:ext uri="{FF2B5EF4-FFF2-40B4-BE49-F238E27FC236}">
                    <a16:creationId xmlns:a16="http://schemas.microsoft.com/office/drawing/2014/main" id="{080F35F7-0176-4AE1-DBEC-D9D0F3877330}"/>
                  </a:ext>
                </a:extLst>
              </p:cNvPr>
              <p:cNvSpPr>
                <a:spLocks/>
              </p:cNvSpPr>
              <p:nvPr userDrawn="1"/>
            </p:nvSpPr>
            <p:spPr bwMode="auto">
              <a:xfrm>
                <a:off x="42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87">
                <a:extLst>
                  <a:ext uri="{FF2B5EF4-FFF2-40B4-BE49-F238E27FC236}">
                    <a16:creationId xmlns:a16="http://schemas.microsoft.com/office/drawing/2014/main" id="{B55E37E3-7BB9-E097-BD7E-BC98461AE381}"/>
                  </a:ext>
                </a:extLst>
              </p:cNvPr>
              <p:cNvSpPr>
                <a:spLocks/>
              </p:cNvSpPr>
              <p:nvPr userDrawn="1"/>
            </p:nvSpPr>
            <p:spPr bwMode="auto">
              <a:xfrm>
                <a:off x="42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88">
                <a:extLst>
                  <a:ext uri="{FF2B5EF4-FFF2-40B4-BE49-F238E27FC236}">
                    <a16:creationId xmlns:a16="http://schemas.microsoft.com/office/drawing/2014/main" id="{9D02F647-96CA-A547-8671-6B778CE0AF3B}"/>
                  </a:ext>
                </a:extLst>
              </p:cNvPr>
              <p:cNvSpPr>
                <a:spLocks/>
              </p:cNvSpPr>
              <p:nvPr userDrawn="1"/>
            </p:nvSpPr>
            <p:spPr bwMode="auto">
              <a:xfrm>
                <a:off x="42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89">
                <a:extLst>
                  <a:ext uri="{FF2B5EF4-FFF2-40B4-BE49-F238E27FC236}">
                    <a16:creationId xmlns:a16="http://schemas.microsoft.com/office/drawing/2014/main" id="{38C3AF28-F560-85F1-03B3-51CEA4AE54D5}"/>
                  </a:ext>
                </a:extLst>
              </p:cNvPr>
              <p:cNvSpPr>
                <a:spLocks/>
              </p:cNvSpPr>
              <p:nvPr userDrawn="1"/>
            </p:nvSpPr>
            <p:spPr bwMode="auto">
              <a:xfrm>
                <a:off x="42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90">
                <a:extLst>
                  <a:ext uri="{FF2B5EF4-FFF2-40B4-BE49-F238E27FC236}">
                    <a16:creationId xmlns:a16="http://schemas.microsoft.com/office/drawing/2014/main" id="{29AEB503-94C9-5EB4-15F5-EADC1BD47089}"/>
                  </a:ext>
                </a:extLst>
              </p:cNvPr>
              <p:cNvSpPr>
                <a:spLocks/>
              </p:cNvSpPr>
              <p:nvPr userDrawn="1"/>
            </p:nvSpPr>
            <p:spPr bwMode="auto">
              <a:xfrm>
                <a:off x="426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91">
                <a:extLst>
                  <a:ext uri="{FF2B5EF4-FFF2-40B4-BE49-F238E27FC236}">
                    <a16:creationId xmlns:a16="http://schemas.microsoft.com/office/drawing/2014/main" id="{7BF63EC0-742B-D07A-5A36-E4717A65FE55}"/>
                  </a:ext>
                </a:extLst>
              </p:cNvPr>
              <p:cNvSpPr>
                <a:spLocks/>
              </p:cNvSpPr>
              <p:nvPr userDrawn="1"/>
            </p:nvSpPr>
            <p:spPr bwMode="auto">
              <a:xfrm>
                <a:off x="428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192">
                <a:extLst>
                  <a:ext uri="{FF2B5EF4-FFF2-40B4-BE49-F238E27FC236}">
                    <a16:creationId xmlns:a16="http://schemas.microsoft.com/office/drawing/2014/main" id="{0AC553A8-FF43-01F9-3805-7814B52E0CB3}"/>
                  </a:ext>
                </a:extLst>
              </p:cNvPr>
              <p:cNvSpPr>
                <a:spLocks/>
              </p:cNvSpPr>
              <p:nvPr userDrawn="1"/>
            </p:nvSpPr>
            <p:spPr bwMode="auto">
              <a:xfrm>
                <a:off x="42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193">
                <a:extLst>
                  <a:ext uri="{FF2B5EF4-FFF2-40B4-BE49-F238E27FC236}">
                    <a16:creationId xmlns:a16="http://schemas.microsoft.com/office/drawing/2014/main" id="{45E88A0C-E099-5D75-F2FF-0317B4BFD51F}"/>
                  </a:ext>
                </a:extLst>
              </p:cNvPr>
              <p:cNvSpPr>
                <a:spLocks/>
              </p:cNvSpPr>
              <p:nvPr userDrawn="1"/>
            </p:nvSpPr>
            <p:spPr bwMode="auto">
              <a:xfrm>
                <a:off x="43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194">
                <a:extLst>
                  <a:ext uri="{FF2B5EF4-FFF2-40B4-BE49-F238E27FC236}">
                    <a16:creationId xmlns:a16="http://schemas.microsoft.com/office/drawing/2014/main" id="{436FF162-1634-8EC7-93FD-BBE2DE474B8D}"/>
                  </a:ext>
                </a:extLst>
              </p:cNvPr>
              <p:cNvSpPr>
                <a:spLocks/>
              </p:cNvSpPr>
              <p:nvPr userDrawn="1"/>
            </p:nvSpPr>
            <p:spPr bwMode="auto">
              <a:xfrm>
                <a:off x="43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95">
                <a:extLst>
                  <a:ext uri="{FF2B5EF4-FFF2-40B4-BE49-F238E27FC236}">
                    <a16:creationId xmlns:a16="http://schemas.microsoft.com/office/drawing/2014/main" id="{C6DBB5F5-415C-46A0-958E-80316C7835BC}"/>
                  </a:ext>
                </a:extLst>
              </p:cNvPr>
              <p:cNvSpPr>
                <a:spLocks/>
              </p:cNvSpPr>
              <p:nvPr userDrawn="1"/>
            </p:nvSpPr>
            <p:spPr bwMode="auto">
              <a:xfrm>
                <a:off x="43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96">
                <a:extLst>
                  <a:ext uri="{FF2B5EF4-FFF2-40B4-BE49-F238E27FC236}">
                    <a16:creationId xmlns:a16="http://schemas.microsoft.com/office/drawing/2014/main" id="{E8569431-14A8-92C2-55D9-8BDB20535C8C}"/>
                  </a:ext>
                </a:extLst>
              </p:cNvPr>
              <p:cNvSpPr>
                <a:spLocks/>
              </p:cNvSpPr>
              <p:nvPr userDrawn="1"/>
            </p:nvSpPr>
            <p:spPr bwMode="auto">
              <a:xfrm>
                <a:off x="43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97">
                <a:extLst>
                  <a:ext uri="{FF2B5EF4-FFF2-40B4-BE49-F238E27FC236}">
                    <a16:creationId xmlns:a16="http://schemas.microsoft.com/office/drawing/2014/main" id="{9F3D2986-24DA-DB8F-E588-B7BA8C76D341}"/>
                  </a:ext>
                </a:extLst>
              </p:cNvPr>
              <p:cNvSpPr>
                <a:spLocks/>
              </p:cNvSpPr>
              <p:nvPr userDrawn="1"/>
            </p:nvSpPr>
            <p:spPr bwMode="auto">
              <a:xfrm>
                <a:off x="43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98">
                <a:extLst>
                  <a:ext uri="{FF2B5EF4-FFF2-40B4-BE49-F238E27FC236}">
                    <a16:creationId xmlns:a16="http://schemas.microsoft.com/office/drawing/2014/main" id="{7495ABF9-619B-0B57-7D45-4F7DB249113A}"/>
                  </a:ext>
                </a:extLst>
              </p:cNvPr>
              <p:cNvSpPr>
                <a:spLocks/>
              </p:cNvSpPr>
              <p:nvPr userDrawn="1"/>
            </p:nvSpPr>
            <p:spPr bwMode="auto">
              <a:xfrm>
                <a:off x="437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99">
                <a:extLst>
                  <a:ext uri="{FF2B5EF4-FFF2-40B4-BE49-F238E27FC236}">
                    <a16:creationId xmlns:a16="http://schemas.microsoft.com/office/drawing/2014/main" id="{44523893-7A45-E783-0346-1FA7C726747D}"/>
                  </a:ext>
                </a:extLst>
              </p:cNvPr>
              <p:cNvSpPr>
                <a:spLocks/>
              </p:cNvSpPr>
              <p:nvPr userDrawn="1"/>
            </p:nvSpPr>
            <p:spPr bwMode="auto">
              <a:xfrm>
                <a:off x="438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200">
                <a:extLst>
                  <a:ext uri="{FF2B5EF4-FFF2-40B4-BE49-F238E27FC236}">
                    <a16:creationId xmlns:a16="http://schemas.microsoft.com/office/drawing/2014/main" id="{A48B31F9-D08E-D6F6-1ECD-2B3779174EA3}"/>
                  </a:ext>
                </a:extLst>
              </p:cNvPr>
              <p:cNvSpPr>
                <a:spLocks/>
              </p:cNvSpPr>
              <p:nvPr userDrawn="1"/>
            </p:nvSpPr>
            <p:spPr bwMode="auto">
              <a:xfrm>
                <a:off x="440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201">
                <a:extLst>
                  <a:ext uri="{FF2B5EF4-FFF2-40B4-BE49-F238E27FC236}">
                    <a16:creationId xmlns:a16="http://schemas.microsoft.com/office/drawing/2014/main" id="{A9C819BE-3207-4229-3A1E-E9C86232B345}"/>
                  </a:ext>
                </a:extLst>
              </p:cNvPr>
              <p:cNvSpPr>
                <a:spLocks/>
              </p:cNvSpPr>
              <p:nvPr userDrawn="1"/>
            </p:nvSpPr>
            <p:spPr bwMode="auto">
              <a:xfrm>
                <a:off x="441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202">
                <a:extLst>
                  <a:ext uri="{FF2B5EF4-FFF2-40B4-BE49-F238E27FC236}">
                    <a16:creationId xmlns:a16="http://schemas.microsoft.com/office/drawing/2014/main" id="{F322FD7B-8BF9-2AE8-04A8-ECEEA14CB1BC}"/>
                  </a:ext>
                </a:extLst>
              </p:cNvPr>
              <p:cNvSpPr>
                <a:spLocks/>
              </p:cNvSpPr>
              <p:nvPr userDrawn="1"/>
            </p:nvSpPr>
            <p:spPr bwMode="auto">
              <a:xfrm>
                <a:off x="442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203">
                <a:extLst>
                  <a:ext uri="{FF2B5EF4-FFF2-40B4-BE49-F238E27FC236}">
                    <a16:creationId xmlns:a16="http://schemas.microsoft.com/office/drawing/2014/main" id="{73C73ABF-9A99-7E26-618F-13655616C02A}"/>
                  </a:ext>
                </a:extLst>
              </p:cNvPr>
              <p:cNvSpPr>
                <a:spLocks/>
              </p:cNvSpPr>
              <p:nvPr userDrawn="1"/>
            </p:nvSpPr>
            <p:spPr bwMode="auto">
              <a:xfrm>
                <a:off x="44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204">
                <a:extLst>
                  <a:ext uri="{FF2B5EF4-FFF2-40B4-BE49-F238E27FC236}">
                    <a16:creationId xmlns:a16="http://schemas.microsoft.com/office/drawing/2014/main" id="{B05EDB5D-DBBA-9D99-1D34-3B244AF45ED7}"/>
                  </a:ext>
                </a:extLst>
              </p:cNvPr>
              <p:cNvSpPr>
                <a:spLocks/>
              </p:cNvSpPr>
              <p:nvPr userDrawn="1"/>
            </p:nvSpPr>
            <p:spPr bwMode="auto">
              <a:xfrm>
                <a:off x="44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 name="Freeform 206">
              <a:extLst>
                <a:ext uri="{FF2B5EF4-FFF2-40B4-BE49-F238E27FC236}">
                  <a16:creationId xmlns:a16="http://schemas.microsoft.com/office/drawing/2014/main" id="{437C3B10-984A-084B-E082-EF90CECC1733}"/>
                </a:ext>
              </a:extLst>
            </p:cNvPr>
            <p:cNvSpPr>
              <a:spLocks/>
            </p:cNvSpPr>
            <p:nvPr userDrawn="1"/>
          </p:nvSpPr>
          <p:spPr bwMode="auto">
            <a:xfrm>
              <a:off x="70913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207">
              <a:extLst>
                <a:ext uri="{FF2B5EF4-FFF2-40B4-BE49-F238E27FC236}">
                  <a16:creationId xmlns:a16="http://schemas.microsoft.com/office/drawing/2014/main" id="{D78CFBF7-6812-4766-7CE9-D8CA46DA7A1F}"/>
                </a:ext>
              </a:extLst>
            </p:cNvPr>
            <p:cNvSpPr>
              <a:spLocks/>
            </p:cNvSpPr>
            <p:nvPr userDrawn="1"/>
          </p:nvSpPr>
          <p:spPr bwMode="auto">
            <a:xfrm>
              <a:off x="71120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208">
              <a:extLst>
                <a:ext uri="{FF2B5EF4-FFF2-40B4-BE49-F238E27FC236}">
                  <a16:creationId xmlns:a16="http://schemas.microsoft.com/office/drawing/2014/main" id="{CE9F57CC-AE37-6E37-FA76-E12229079904}"/>
                </a:ext>
              </a:extLst>
            </p:cNvPr>
            <p:cNvSpPr>
              <a:spLocks/>
            </p:cNvSpPr>
            <p:nvPr userDrawn="1"/>
          </p:nvSpPr>
          <p:spPr bwMode="auto">
            <a:xfrm>
              <a:off x="71326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209">
              <a:extLst>
                <a:ext uri="{FF2B5EF4-FFF2-40B4-BE49-F238E27FC236}">
                  <a16:creationId xmlns:a16="http://schemas.microsoft.com/office/drawing/2014/main" id="{AE86BC5D-5768-F4C9-6695-D804DA6C2B98}"/>
                </a:ext>
              </a:extLst>
            </p:cNvPr>
            <p:cNvSpPr>
              <a:spLocks/>
            </p:cNvSpPr>
            <p:nvPr userDrawn="1"/>
          </p:nvSpPr>
          <p:spPr bwMode="auto">
            <a:xfrm>
              <a:off x="71532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210">
              <a:extLst>
                <a:ext uri="{FF2B5EF4-FFF2-40B4-BE49-F238E27FC236}">
                  <a16:creationId xmlns:a16="http://schemas.microsoft.com/office/drawing/2014/main" id="{2EFD0ABC-3D57-ABC2-392F-65A66B25418C}"/>
                </a:ext>
              </a:extLst>
            </p:cNvPr>
            <p:cNvSpPr>
              <a:spLocks/>
            </p:cNvSpPr>
            <p:nvPr userDrawn="1"/>
          </p:nvSpPr>
          <p:spPr bwMode="auto">
            <a:xfrm>
              <a:off x="71739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11">
              <a:extLst>
                <a:ext uri="{FF2B5EF4-FFF2-40B4-BE49-F238E27FC236}">
                  <a16:creationId xmlns:a16="http://schemas.microsoft.com/office/drawing/2014/main" id="{CDEA1B7B-6980-5F9A-E8A8-9243E9A0F752}"/>
                </a:ext>
              </a:extLst>
            </p:cNvPr>
            <p:cNvSpPr>
              <a:spLocks/>
            </p:cNvSpPr>
            <p:nvPr userDrawn="1"/>
          </p:nvSpPr>
          <p:spPr bwMode="auto">
            <a:xfrm>
              <a:off x="719455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212">
              <a:extLst>
                <a:ext uri="{FF2B5EF4-FFF2-40B4-BE49-F238E27FC236}">
                  <a16:creationId xmlns:a16="http://schemas.microsoft.com/office/drawing/2014/main" id="{FB5988FE-76DB-5F25-083E-9A927588EDB6}"/>
                </a:ext>
              </a:extLst>
            </p:cNvPr>
            <p:cNvSpPr>
              <a:spLocks/>
            </p:cNvSpPr>
            <p:nvPr userDrawn="1"/>
          </p:nvSpPr>
          <p:spPr bwMode="auto">
            <a:xfrm>
              <a:off x="722312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213">
              <a:extLst>
                <a:ext uri="{FF2B5EF4-FFF2-40B4-BE49-F238E27FC236}">
                  <a16:creationId xmlns:a16="http://schemas.microsoft.com/office/drawing/2014/main" id="{32169747-D2D0-F5B2-EA41-D23C0704B789}"/>
                </a:ext>
              </a:extLst>
            </p:cNvPr>
            <p:cNvSpPr>
              <a:spLocks/>
            </p:cNvSpPr>
            <p:nvPr userDrawn="1"/>
          </p:nvSpPr>
          <p:spPr bwMode="auto">
            <a:xfrm>
              <a:off x="72437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214">
              <a:extLst>
                <a:ext uri="{FF2B5EF4-FFF2-40B4-BE49-F238E27FC236}">
                  <a16:creationId xmlns:a16="http://schemas.microsoft.com/office/drawing/2014/main" id="{BD6E0BEA-A584-0F14-CDE1-C91DE1370CF5}"/>
                </a:ext>
              </a:extLst>
            </p:cNvPr>
            <p:cNvSpPr>
              <a:spLocks/>
            </p:cNvSpPr>
            <p:nvPr userDrawn="1"/>
          </p:nvSpPr>
          <p:spPr bwMode="auto">
            <a:xfrm>
              <a:off x="72644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215">
              <a:extLst>
                <a:ext uri="{FF2B5EF4-FFF2-40B4-BE49-F238E27FC236}">
                  <a16:creationId xmlns:a16="http://schemas.microsoft.com/office/drawing/2014/main" id="{B61D0963-6E9B-3C1C-FB76-D6098BCC69EF}"/>
                </a:ext>
              </a:extLst>
            </p:cNvPr>
            <p:cNvSpPr>
              <a:spLocks/>
            </p:cNvSpPr>
            <p:nvPr userDrawn="1"/>
          </p:nvSpPr>
          <p:spPr bwMode="auto">
            <a:xfrm>
              <a:off x="72850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216">
              <a:extLst>
                <a:ext uri="{FF2B5EF4-FFF2-40B4-BE49-F238E27FC236}">
                  <a16:creationId xmlns:a16="http://schemas.microsoft.com/office/drawing/2014/main" id="{1A9B83E2-882E-D2CA-87D6-2ABDA38971DA}"/>
                </a:ext>
              </a:extLst>
            </p:cNvPr>
            <p:cNvSpPr>
              <a:spLocks/>
            </p:cNvSpPr>
            <p:nvPr userDrawn="1"/>
          </p:nvSpPr>
          <p:spPr bwMode="auto">
            <a:xfrm>
              <a:off x="73056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217">
              <a:extLst>
                <a:ext uri="{FF2B5EF4-FFF2-40B4-BE49-F238E27FC236}">
                  <a16:creationId xmlns:a16="http://schemas.microsoft.com/office/drawing/2014/main" id="{A4CAD6F5-5FF1-60ED-25AB-70308247529C}"/>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218">
              <a:extLst>
                <a:ext uri="{FF2B5EF4-FFF2-40B4-BE49-F238E27FC236}">
                  <a16:creationId xmlns:a16="http://schemas.microsoft.com/office/drawing/2014/main" id="{AFD34F82-540D-CEB8-13F9-027622201383}"/>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219">
              <a:extLst>
                <a:ext uri="{FF2B5EF4-FFF2-40B4-BE49-F238E27FC236}">
                  <a16:creationId xmlns:a16="http://schemas.microsoft.com/office/drawing/2014/main" id="{52BC273D-D10A-69A1-1CFC-50EBDE7949FE}"/>
                </a:ext>
              </a:extLst>
            </p:cNvPr>
            <p:cNvSpPr>
              <a:spLocks noEditPoints="1"/>
            </p:cNvSpPr>
            <p:nvPr userDrawn="1"/>
          </p:nvSpPr>
          <p:spPr bwMode="auto">
            <a:xfrm>
              <a:off x="10160000" y="4513263"/>
              <a:ext cx="636588" cy="342900"/>
            </a:xfrm>
            <a:custGeom>
              <a:avLst/>
              <a:gdLst>
                <a:gd name="T0" fmla="*/ 344 w 401"/>
                <a:gd name="T1" fmla="*/ 57 h 216"/>
                <a:gd name="T2" fmla="*/ 318 w 401"/>
                <a:gd name="T3" fmla="*/ 0 h 216"/>
                <a:gd name="T4" fmla="*/ 287 w 401"/>
                <a:gd name="T5" fmla="*/ 57 h 216"/>
                <a:gd name="T6" fmla="*/ 287 w 401"/>
                <a:gd name="T7" fmla="*/ 79 h 216"/>
                <a:gd name="T8" fmla="*/ 235 w 401"/>
                <a:gd name="T9" fmla="*/ 79 h 216"/>
                <a:gd name="T10" fmla="*/ 235 w 401"/>
                <a:gd name="T11" fmla="*/ 57 h 216"/>
                <a:gd name="T12" fmla="*/ 205 w 401"/>
                <a:gd name="T13" fmla="*/ 0 h 216"/>
                <a:gd name="T14" fmla="*/ 174 w 401"/>
                <a:gd name="T15" fmla="*/ 57 h 216"/>
                <a:gd name="T16" fmla="*/ 174 w 401"/>
                <a:gd name="T17" fmla="*/ 79 h 216"/>
                <a:gd name="T18" fmla="*/ 118 w 401"/>
                <a:gd name="T19" fmla="*/ 79 h 216"/>
                <a:gd name="T20" fmla="*/ 118 w 401"/>
                <a:gd name="T21" fmla="*/ 57 h 216"/>
                <a:gd name="T22" fmla="*/ 87 w 401"/>
                <a:gd name="T23" fmla="*/ 0 h 216"/>
                <a:gd name="T24" fmla="*/ 57 w 401"/>
                <a:gd name="T25" fmla="*/ 57 h 216"/>
                <a:gd name="T26" fmla="*/ 57 w 401"/>
                <a:gd name="T27" fmla="*/ 79 h 216"/>
                <a:gd name="T28" fmla="*/ 74 w 401"/>
                <a:gd name="T29" fmla="*/ 136 h 216"/>
                <a:gd name="T30" fmla="*/ 104 w 401"/>
                <a:gd name="T31" fmla="*/ 216 h 216"/>
                <a:gd name="T32" fmla="*/ 118 w 401"/>
                <a:gd name="T33" fmla="*/ 136 h 216"/>
                <a:gd name="T34" fmla="*/ 192 w 401"/>
                <a:gd name="T35" fmla="*/ 136 h 216"/>
                <a:gd name="T36" fmla="*/ 218 w 401"/>
                <a:gd name="T37" fmla="*/ 216 h 216"/>
                <a:gd name="T38" fmla="*/ 226 w 401"/>
                <a:gd name="T39" fmla="*/ 136 h 216"/>
                <a:gd name="T40" fmla="*/ 300 w 401"/>
                <a:gd name="T41" fmla="*/ 136 h 216"/>
                <a:gd name="T42" fmla="*/ 331 w 401"/>
                <a:gd name="T43" fmla="*/ 216 h 216"/>
                <a:gd name="T44" fmla="*/ 401 w 401"/>
                <a:gd name="T45" fmla="*/ 136 h 216"/>
                <a:gd name="T46" fmla="*/ 370 w 401"/>
                <a:gd name="T47" fmla="*/ 79 h 216"/>
                <a:gd name="T48" fmla="*/ 96 w 401"/>
                <a:gd name="T49" fmla="*/ 207 h 216"/>
                <a:gd name="T50" fmla="*/ 83 w 401"/>
                <a:gd name="T51" fmla="*/ 132 h 216"/>
                <a:gd name="T52" fmla="*/ 78 w 401"/>
                <a:gd name="T53" fmla="*/ 70 h 216"/>
                <a:gd name="T54" fmla="*/ 78 w 401"/>
                <a:gd name="T55" fmla="*/ 48 h 216"/>
                <a:gd name="T56" fmla="*/ 87 w 401"/>
                <a:gd name="T57" fmla="*/ 13 h 216"/>
                <a:gd name="T58" fmla="*/ 100 w 401"/>
                <a:gd name="T59" fmla="*/ 48 h 216"/>
                <a:gd name="T60" fmla="*/ 100 w 401"/>
                <a:gd name="T61" fmla="*/ 70 h 216"/>
                <a:gd name="T62" fmla="*/ 126 w 401"/>
                <a:gd name="T63" fmla="*/ 132 h 216"/>
                <a:gd name="T64" fmla="*/ 135 w 401"/>
                <a:gd name="T65" fmla="*/ 132 h 216"/>
                <a:gd name="T66" fmla="*/ 157 w 401"/>
                <a:gd name="T67" fmla="*/ 132 h 216"/>
                <a:gd name="T68" fmla="*/ 213 w 401"/>
                <a:gd name="T69" fmla="*/ 132 h 216"/>
                <a:gd name="T70" fmla="*/ 196 w 401"/>
                <a:gd name="T71" fmla="*/ 207 h 216"/>
                <a:gd name="T72" fmla="*/ 165 w 401"/>
                <a:gd name="T73" fmla="*/ 132 h 216"/>
                <a:gd name="T74" fmla="*/ 196 w 401"/>
                <a:gd name="T75" fmla="*/ 70 h 216"/>
                <a:gd name="T76" fmla="*/ 192 w 401"/>
                <a:gd name="T77" fmla="*/ 48 h 216"/>
                <a:gd name="T78" fmla="*/ 205 w 401"/>
                <a:gd name="T79" fmla="*/ 13 h 216"/>
                <a:gd name="T80" fmla="*/ 218 w 401"/>
                <a:gd name="T81" fmla="*/ 48 h 216"/>
                <a:gd name="T82" fmla="*/ 218 w 401"/>
                <a:gd name="T83" fmla="*/ 70 h 216"/>
                <a:gd name="T84" fmla="*/ 235 w 401"/>
                <a:gd name="T85" fmla="*/ 132 h 216"/>
                <a:gd name="T86" fmla="*/ 248 w 401"/>
                <a:gd name="T87" fmla="*/ 132 h 216"/>
                <a:gd name="T88" fmla="*/ 274 w 401"/>
                <a:gd name="T89" fmla="*/ 132 h 216"/>
                <a:gd name="T90" fmla="*/ 383 w 401"/>
                <a:gd name="T91" fmla="*/ 132 h 216"/>
                <a:gd name="T92" fmla="*/ 322 w 401"/>
                <a:gd name="T93" fmla="*/ 207 h 216"/>
                <a:gd name="T94" fmla="*/ 309 w 401"/>
                <a:gd name="T95" fmla="*/ 132 h 216"/>
                <a:gd name="T96" fmla="*/ 266 w 401"/>
                <a:gd name="T97" fmla="*/ 110 h 216"/>
                <a:gd name="T98" fmla="*/ 283 w 401"/>
                <a:gd name="T99" fmla="*/ 70 h 216"/>
                <a:gd name="T100" fmla="*/ 283 w 401"/>
                <a:gd name="T101" fmla="*/ 48 h 216"/>
                <a:gd name="T102" fmla="*/ 348 w 401"/>
                <a:gd name="T103" fmla="*/ 48 h 216"/>
                <a:gd name="T104" fmla="*/ 348 w 401"/>
                <a:gd name="T105" fmla="*/ 70 h 216"/>
                <a:gd name="T106" fmla="*/ 383 w 401"/>
                <a:gd name="T107" fmla="*/ 13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1" h="216">
                  <a:moveTo>
                    <a:pt x="370" y="79"/>
                  </a:moveTo>
                  <a:lnTo>
                    <a:pt x="344" y="57"/>
                  </a:lnTo>
                  <a:lnTo>
                    <a:pt x="370" y="57"/>
                  </a:lnTo>
                  <a:lnTo>
                    <a:pt x="318" y="0"/>
                  </a:lnTo>
                  <a:lnTo>
                    <a:pt x="261" y="57"/>
                  </a:lnTo>
                  <a:lnTo>
                    <a:pt x="287" y="57"/>
                  </a:lnTo>
                  <a:lnTo>
                    <a:pt x="261" y="79"/>
                  </a:lnTo>
                  <a:lnTo>
                    <a:pt x="287" y="79"/>
                  </a:lnTo>
                  <a:lnTo>
                    <a:pt x="261" y="105"/>
                  </a:lnTo>
                  <a:lnTo>
                    <a:pt x="235" y="79"/>
                  </a:lnTo>
                  <a:lnTo>
                    <a:pt x="257" y="79"/>
                  </a:lnTo>
                  <a:lnTo>
                    <a:pt x="235" y="57"/>
                  </a:lnTo>
                  <a:lnTo>
                    <a:pt x="257" y="57"/>
                  </a:lnTo>
                  <a:lnTo>
                    <a:pt x="205" y="0"/>
                  </a:lnTo>
                  <a:lnTo>
                    <a:pt x="152" y="57"/>
                  </a:lnTo>
                  <a:lnTo>
                    <a:pt x="174" y="57"/>
                  </a:lnTo>
                  <a:lnTo>
                    <a:pt x="152" y="79"/>
                  </a:lnTo>
                  <a:lnTo>
                    <a:pt x="174" y="79"/>
                  </a:lnTo>
                  <a:lnTo>
                    <a:pt x="148" y="110"/>
                  </a:lnTo>
                  <a:lnTo>
                    <a:pt x="118" y="79"/>
                  </a:lnTo>
                  <a:lnTo>
                    <a:pt x="139" y="79"/>
                  </a:lnTo>
                  <a:lnTo>
                    <a:pt x="118" y="57"/>
                  </a:lnTo>
                  <a:lnTo>
                    <a:pt x="139" y="57"/>
                  </a:lnTo>
                  <a:lnTo>
                    <a:pt x="87" y="0"/>
                  </a:lnTo>
                  <a:lnTo>
                    <a:pt x="35" y="57"/>
                  </a:lnTo>
                  <a:lnTo>
                    <a:pt x="57" y="57"/>
                  </a:lnTo>
                  <a:lnTo>
                    <a:pt x="35" y="79"/>
                  </a:lnTo>
                  <a:lnTo>
                    <a:pt x="57" y="79"/>
                  </a:lnTo>
                  <a:lnTo>
                    <a:pt x="0" y="136"/>
                  </a:lnTo>
                  <a:lnTo>
                    <a:pt x="74" y="136"/>
                  </a:lnTo>
                  <a:lnTo>
                    <a:pt x="74" y="216"/>
                  </a:lnTo>
                  <a:lnTo>
                    <a:pt x="104" y="216"/>
                  </a:lnTo>
                  <a:lnTo>
                    <a:pt x="104" y="136"/>
                  </a:lnTo>
                  <a:lnTo>
                    <a:pt x="118" y="136"/>
                  </a:lnTo>
                  <a:lnTo>
                    <a:pt x="174" y="136"/>
                  </a:lnTo>
                  <a:lnTo>
                    <a:pt x="192" y="136"/>
                  </a:lnTo>
                  <a:lnTo>
                    <a:pt x="192" y="216"/>
                  </a:lnTo>
                  <a:lnTo>
                    <a:pt x="218" y="216"/>
                  </a:lnTo>
                  <a:lnTo>
                    <a:pt x="218" y="136"/>
                  </a:lnTo>
                  <a:lnTo>
                    <a:pt x="226" y="136"/>
                  </a:lnTo>
                  <a:lnTo>
                    <a:pt x="292" y="136"/>
                  </a:lnTo>
                  <a:lnTo>
                    <a:pt x="300" y="136"/>
                  </a:lnTo>
                  <a:lnTo>
                    <a:pt x="300" y="216"/>
                  </a:lnTo>
                  <a:lnTo>
                    <a:pt x="331" y="216"/>
                  </a:lnTo>
                  <a:lnTo>
                    <a:pt x="331" y="136"/>
                  </a:lnTo>
                  <a:lnTo>
                    <a:pt x="401" y="136"/>
                  </a:lnTo>
                  <a:lnTo>
                    <a:pt x="344" y="79"/>
                  </a:lnTo>
                  <a:lnTo>
                    <a:pt x="370" y="79"/>
                  </a:lnTo>
                  <a:close/>
                  <a:moveTo>
                    <a:pt x="96" y="132"/>
                  </a:moveTo>
                  <a:lnTo>
                    <a:pt x="96" y="207"/>
                  </a:lnTo>
                  <a:lnTo>
                    <a:pt x="83" y="207"/>
                  </a:lnTo>
                  <a:lnTo>
                    <a:pt x="83" y="132"/>
                  </a:lnTo>
                  <a:lnTo>
                    <a:pt x="17" y="132"/>
                  </a:lnTo>
                  <a:lnTo>
                    <a:pt x="78" y="70"/>
                  </a:lnTo>
                  <a:lnTo>
                    <a:pt x="52" y="70"/>
                  </a:lnTo>
                  <a:lnTo>
                    <a:pt x="78" y="48"/>
                  </a:lnTo>
                  <a:lnTo>
                    <a:pt x="52" y="48"/>
                  </a:lnTo>
                  <a:lnTo>
                    <a:pt x="87" y="13"/>
                  </a:lnTo>
                  <a:lnTo>
                    <a:pt x="122" y="48"/>
                  </a:lnTo>
                  <a:lnTo>
                    <a:pt x="100" y="48"/>
                  </a:lnTo>
                  <a:lnTo>
                    <a:pt x="122" y="70"/>
                  </a:lnTo>
                  <a:lnTo>
                    <a:pt x="100" y="70"/>
                  </a:lnTo>
                  <a:lnTo>
                    <a:pt x="139" y="114"/>
                  </a:lnTo>
                  <a:lnTo>
                    <a:pt x="126" y="132"/>
                  </a:lnTo>
                  <a:lnTo>
                    <a:pt x="96" y="132"/>
                  </a:lnTo>
                  <a:close/>
                  <a:moveTo>
                    <a:pt x="135" y="132"/>
                  </a:moveTo>
                  <a:lnTo>
                    <a:pt x="148" y="119"/>
                  </a:lnTo>
                  <a:lnTo>
                    <a:pt x="157" y="132"/>
                  </a:lnTo>
                  <a:lnTo>
                    <a:pt x="135" y="132"/>
                  </a:lnTo>
                  <a:close/>
                  <a:moveTo>
                    <a:pt x="213" y="132"/>
                  </a:moveTo>
                  <a:lnTo>
                    <a:pt x="213" y="207"/>
                  </a:lnTo>
                  <a:lnTo>
                    <a:pt x="196" y="207"/>
                  </a:lnTo>
                  <a:lnTo>
                    <a:pt x="196" y="132"/>
                  </a:lnTo>
                  <a:lnTo>
                    <a:pt x="165" y="132"/>
                  </a:lnTo>
                  <a:lnTo>
                    <a:pt x="152" y="114"/>
                  </a:lnTo>
                  <a:lnTo>
                    <a:pt x="196" y="70"/>
                  </a:lnTo>
                  <a:lnTo>
                    <a:pt x="170" y="70"/>
                  </a:lnTo>
                  <a:lnTo>
                    <a:pt x="192" y="48"/>
                  </a:lnTo>
                  <a:lnTo>
                    <a:pt x="170" y="48"/>
                  </a:lnTo>
                  <a:lnTo>
                    <a:pt x="205" y="13"/>
                  </a:lnTo>
                  <a:lnTo>
                    <a:pt x="239" y="48"/>
                  </a:lnTo>
                  <a:lnTo>
                    <a:pt x="218" y="48"/>
                  </a:lnTo>
                  <a:lnTo>
                    <a:pt x="239" y="70"/>
                  </a:lnTo>
                  <a:lnTo>
                    <a:pt x="218" y="70"/>
                  </a:lnTo>
                  <a:lnTo>
                    <a:pt x="253" y="110"/>
                  </a:lnTo>
                  <a:lnTo>
                    <a:pt x="235" y="132"/>
                  </a:lnTo>
                  <a:lnTo>
                    <a:pt x="213" y="132"/>
                  </a:lnTo>
                  <a:close/>
                  <a:moveTo>
                    <a:pt x="248" y="132"/>
                  </a:moveTo>
                  <a:lnTo>
                    <a:pt x="261" y="119"/>
                  </a:lnTo>
                  <a:lnTo>
                    <a:pt x="274" y="132"/>
                  </a:lnTo>
                  <a:lnTo>
                    <a:pt x="248" y="132"/>
                  </a:lnTo>
                  <a:close/>
                  <a:moveTo>
                    <a:pt x="383" y="132"/>
                  </a:moveTo>
                  <a:lnTo>
                    <a:pt x="322" y="132"/>
                  </a:lnTo>
                  <a:lnTo>
                    <a:pt x="322" y="207"/>
                  </a:lnTo>
                  <a:lnTo>
                    <a:pt x="309" y="207"/>
                  </a:lnTo>
                  <a:lnTo>
                    <a:pt x="309" y="132"/>
                  </a:lnTo>
                  <a:lnTo>
                    <a:pt x="283" y="132"/>
                  </a:lnTo>
                  <a:lnTo>
                    <a:pt x="266" y="110"/>
                  </a:lnTo>
                  <a:lnTo>
                    <a:pt x="305" y="70"/>
                  </a:lnTo>
                  <a:lnTo>
                    <a:pt x="283" y="70"/>
                  </a:lnTo>
                  <a:lnTo>
                    <a:pt x="305" y="48"/>
                  </a:lnTo>
                  <a:lnTo>
                    <a:pt x="283" y="48"/>
                  </a:lnTo>
                  <a:lnTo>
                    <a:pt x="318" y="13"/>
                  </a:lnTo>
                  <a:lnTo>
                    <a:pt x="348" y="48"/>
                  </a:lnTo>
                  <a:lnTo>
                    <a:pt x="327" y="48"/>
                  </a:lnTo>
                  <a:lnTo>
                    <a:pt x="348" y="70"/>
                  </a:lnTo>
                  <a:lnTo>
                    <a:pt x="327" y="70"/>
                  </a:lnTo>
                  <a:lnTo>
                    <a:pt x="383"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220">
              <a:extLst>
                <a:ext uri="{FF2B5EF4-FFF2-40B4-BE49-F238E27FC236}">
                  <a16:creationId xmlns:a16="http://schemas.microsoft.com/office/drawing/2014/main" id="{2C5E9B91-C82F-A78B-73DD-64A09F3BDA8F}"/>
                </a:ext>
              </a:extLst>
            </p:cNvPr>
            <p:cNvSpPr>
              <a:spLocks noEditPoints="1"/>
            </p:cNvSpPr>
            <p:nvPr userDrawn="1"/>
          </p:nvSpPr>
          <p:spPr bwMode="auto">
            <a:xfrm>
              <a:off x="7843838" y="4400550"/>
              <a:ext cx="2268538" cy="447675"/>
            </a:xfrm>
            <a:custGeom>
              <a:avLst/>
              <a:gdLst>
                <a:gd name="T0" fmla="*/ 91 w 328"/>
                <a:gd name="T1" fmla="*/ 0 h 64"/>
                <a:gd name="T2" fmla="*/ 124 w 328"/>
                <a:gd name="T3" fmla="*/ 59 h 64"/>
                <a:gd name="T4" fmla="*/ 328 w 328"/>
                <a:gd name="T5" fmla="*/ 63 h 64"/>
                <a:gd name="T6" fmla="*/ 327 w 328"/>
                <a:gd name="T7" fmla="*/ 2 h 64"/>
                <a:gd name="T8" fmla="*/ 193 w 328"/>
                <a:gd name="T9" fmla="*/ 21 h 64"/>
                <a:gd name="T10" fmla="*/ 123 w 328"/>
                <a:gd name="T11" fmla="*/ 57 h 64"/>
                <a:gd name="T12" fmla="*/ 113 w 328"/>
                <a:gd name="T13" fmla="*/ 5 h 64"/>
                <a:gd name="T14" fmla="*/ 150 w 328"/>
                <a:gd name="T15" fmla="*/ 19 h 64"/>
                <a:gd name="T16" fmla="*/ 140 w 328"/>
                <a:gd name="T17" fmla="*/ 20 h 64"/>
                <a:gd name="T18" fmla="*/ 132 w 328"/>
                <a:gd name="T19" fmla="*/ 10 h 64"/>
                <a:gd name="T20" fmla="*/ 188 w 328"/>
                <a:gd name="T21" fmla="*/ 15 h 64"/>
                <a:gd name="T22" fmla="*/ 191 w 328"/>
                <a:gd name="T23" fmla="*/ 49 h 64"/>
                <a:gd name="T24" fmla="*/ 134 w 328"/>
                <a:gd name="T25" fmla="*/ 38 h 64"/>
                <a:gd name="T26" fmla="*/ 139 w 328"/>
                <a:gd name="T27" fmla="*/ 40 h 64"/>
                <a:gd name="T28" fmla="*/ 155 w 328"/>
                <a:gd name="T29" fmla="*/ 38 h 64"/>
                <a:gd name="T30" fmla="*/ 156 w 328"/>
                <a:gd name="T31" fmla="*/ 38 h 64"/>
                <a:gd name="T32" fmla="*/ 172 w 328"/>
                <a:gd name="T33" fmla="*/ 40 h 64"/>
                <a:gd name="T34" fmla="*/ 179 w 328"/>
                <a:gd name="T35" fmla="*/ 38 h 64"/>
                <a:gd name="T36" fmla="*/ 185 w 328"/>
                <a:gd name="T37" fmla="*/ 40 h 64"/>
                <a:gd name="T38" fmla="*/ 180 w 328"/>
                <a:gd name="T39" fmla="*/ 36 h 64"/>
                <a:gd name="T40" fmla="*/ 178 w 328"/>
                <a:gd name="T41" fmla="*/ 36 h 64"/>
                <a:gd name="T42" fmla="*/ 162 w 328"/>
                <a:gd name="T43" fmla="*/ 33 h 64"/>
                <a:gd name="T44" fmla="*/ 155 w 328"/>
                <a:gd name="T45" fmla="*/ 36 h 64"/>
                <a:gd name="T46" fmla="*/ 149 w 328"/>
                <a:gd name="T47" fmla="*/ 33 h 64"/>
                <a:gd name="T48" fmla="*/ 134 w 328"/>
                <a:gd name="T49" fmla="*/ 36 h 64"/>
                <a:gd name="T50" fmla="*/ 138 w 328"/>
                <a:gd name="T51" fmla="*/ 42 h 64"/>
                <a:gd name="T52" fmla="*/ 149 w 328"/>
                <a:gd name="T53" fmla="*/ 42 h 64"/>
                <a:gd name="T54" fmla="*/ 157 w 328"/>
                <a:gd name="T55" fmla="*/ 45 h 64"/>
                <a:gd name="T56" fmla="*/ 162 w 328"/>
                <a:gd name="T57" fmla="*/ 45 h 64"/>
                <a:gd name="T58" fmla="*/ 177 w 328"/>
                <a:gd name="T59" fmla="*/ 42 h 64"/>
                <a:gd name="T60" fmla="*/ 179 w 328"/>
                <a:gd name="T61" fmla="*/ 42 h 64"/>
                <a:gd name="T62" fmla="*/ 180 w 328"/>
                <a:gd name="T63" fmla="*/ 29 h 64"/>
                <a:gd name="T64" fmla="*/ 172 w 328"/>
                <a:gd name="T65" fmla="*/ 31 h 64"/>
                <a:gd name="T66" fmla="*/ 166 w 328"/>
                <a:gd name="T67" fmla="*/ 29 h 64"/>
                <a:gd name="T68" fmla="*/ 154 w 328"/>
                <a:gd name="T69" fmla="*/ 31 h 64"/>
                <a:gd name="T70" fmla="*/ 148 w 328"/>
                <a:gd name="T71" fmla="*/ 29 h 64"/>
                <a:gd name="T72" fmla="*/ 133 w 328"/>
                <a:gd name="T73" fmla="*/ 31 h 64"/>
                <a:gd name="T74" fmla="*/ 123 w 328"/>
                <a:gd name="T75" fmla="*/ 7 h 64"/>
                <a:gd name="T76" fmla="*/ 135 w 328"/>
                <a:gd name="T77" fmla="*/ 50 h 64"/>
                <a:gd name="T78" fmla="*/ 198 w 328"/>
                <a:gd name="T79" fmla="*/ 56 h 64"/>
                <a:gd name="T80" fmla="*/ 203 w 328"/>
                <a:gd name="T81" fmla="*/ 62 h 64"/>
                <a:gd name="T82" fmla="*/ 215 w 328"/>
                <a:gd name="T83" fmla="*/ 6 h 64"/>
                <a:gd name="T84" fmla="*/ 217 w 328"/>
                <a:gd name="T85" fmla="*/ 5 h 64"/>
                <a:gd name="T86" fmla="*/ 230 w 328"/>
                <a:gd name="T87" fmla="*/ 62 h 64"/>
                <a:gd name="T88" fmla="*/ 236 w 328"/>
                <a:gd name="T89" fmla="*/ 2 h 64"/>
                <a:gd name="T90" fmla="*/ 241 w 328"/>
                <a:gd name="T91" fmla="*/ 62 h 64"/>
                <a:gd name="T92" fmla="*/ 254 w 328"/>
                <a:gd name="T93" fmla="*/ 2 h 64"/>
                <a:gd name="T94" fmla="*/ 256 w 328"/>
                <a:gd name="T95" fmla="*/ 2 h 64"/>
                <a:gd name="T96" fmla="*/ 268 w 328"/>
                <a:gd name="T97" fmla="*/ 62 h 64"/>
                <a:gd name="T98" fmla="*/ 275 w 328"/>
                <a:gd name="T99" fmla="*/ 2 h 64"/>
                <a:gd name="T100" fmla="*/ 280 w 328"/>
                <a:gd name="T101" fmla="*/ 62 h 64"/>
                <a:gd name="T102" fmla="*/ 292 w 328"/>
                <a:gd name="T103" fmla="*/ 2 h 64"/>
                <a:gd name="T104" fmla="*/ 294 w 328"/>
                <a:gd name="T105" fmla="*/ 2 h 64"/>
                <a:gd name="T106" fmla="*/ 307 w 328"/>
                <a:gd name="T107" fmla="*/ 62 h 64"/>
                <a:gd name="T108" fmla="*/ 313 w 328"/>
                <a:gd name="T109" fmla="*/ 2 h 64"/>
                <a:gd name="T110" fmla="*/ 318 w 328"/>
                <a:gd name="T111" fmla="*/ 62 h 64"/>
                <a:gd name="T112" fmla="*/ 132 w 328"/>
                <a:gd name="T113" fmla="*/ 27 h 64"/>
                <a:gd name="T114" fmla="*/ 113 w 328"/>
                <a:gd name="T115" fmla="*/ 62 h 64"/>
                <a:gd name="T116" fmla="*/ 2 w 328"/>
                <a:gd name="T117" fmla="*/ 2 h 64"/>
                <a:gd name="T118" fmla="*/ 129 w 328"/>
                <a:gd name="T119" fmla="*/ 5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8" h="64">
                  <a:moveTo>
                    <a:pt x="328" y="0"/>
                  </a:moveTo>
                  <a:cubicBezTo>
                    <a:pt x="240" y="0"/>
                    <a:pt x="240" y="0"/>
                    <a:pt x="240" y="0"/>
                  </a:cubicBezTo>
                  <a:cubicBezTo>
                    <a:pt x="239" y="0"/>
                    <a:pt x="201" y="3"/>
                    <a:pt x="177" y="19"/>
                  </a:cubicBezTo>
                  <a:cubicBezTo>
                    <a:pt x="177" y="19"/>
                    <a:pt x="177" y="19"/>
                    <a:pt x="177" y="19"/>
                  </a:cubicBezTo>
                  <a:cubicBezTo>
                    <a:pt x="169" y="19"/>
                    <a:pt x="162" y="19"/>
                    <a:pt x="155" y="19"/>
                  </a:cubicBezTo>
                  <a:cubicBezTo>
                    <a:pt x="150" y="15"/>
                    <a:pt x="145" y="13"/>
                    <a:pt x="139" y="10"/>
                  </a:cubicBezTo>
                  <a:cubicBezTo>
                    <a:pt x="139" y="10"/>
                    <a:pt x="139" y="10"/>
                    <a:pt x="139" y="10"/>
                  </a:cubicBezTo>
                  <a:cubicBezTo>
                    <a:pt x="116" y="2"/>
                    <a:pt x="91" y="0"/>
                    <a:pt x="91" y="0"/>
                  </a:cubicBezTo>
                  <a:cubicBezTo>
                    <a:pt x="1" y="0"/>
                    <a:pt x="1" y="0"/>
                    <a:pt x="1" y="0"/>
                  </a:cubicBezTo>
                  <a:cubicBezTo>
                    <a:pt x="0" y="0"/>
                    <a:pt x="0" y="0"/>
                    <a:pt x="0" y="1"/>
                  </a:cubicBezTo>
                  <a:cubicBezTo>
                    <a:pt x="0" y="63"/>
                    <a:pt x="0" y="63"/>
                    <a:pt x="0" y="63"/>
                  </a:cubicBezTo>
                  <a:cubicBezTo>
                    <a:pt x="0" y="63"/>
                    <a:pt x="0" y="64"/>
                    <a:pt x="1" y="64"/>
                  </a:cubicBezTo>
                  <a:cubicBezTo>
                    <a:pt x="118" y="64"/>
                    <a:pt x="118" y="64"/>
                    <a:pt x="118" y="64"/>
                  </a:cubicBezTo>
                  <a:cubicBezTo>
                    <a:pt x="118" y="64"/>
                    <a:pt x="118" y="64"/>
                    <a:pt x="119" y="64"/>
                  </a:cubicBezTo>
                  <a:cubicBezTo>
                    <a:pt x="124" y="59"/>
                    <a:pt x="124" y="59"/>
                    <a:pt x="124" y="59"/>
                  </a:cubicBezTo>
                  <a:cubicBezTo>
                    <a:pt x="124" y="59"/>
                    <a:pt x="124" y="59"/>
                    <a:pt x="124" y="59"/>
                  </a:cubicBezTo>
                  <a:cubicBezTo>
                    <a:pt x="197" y="59"/>
                    <a:pt x="197" y="59"/>
                    <a:pt x="197" y="59"/>
                  </a:cubicBezTo>
                  <a:cubicBezTo>
                    <a:pt x="198" y="59"/>
                    <a:pt x="198" y="59"/>
                    <a:pt x="198" y="59"/>
                  </a:cubicBezTo>
                  <a:cubicBezTo>
                    <a:pt x="201" y="63"/>
                    <a:pt x="201" y="63"/>
                    <a:pt x="201" y="63"/>
                  </a:cubicBezTo>
                  <a:cubicBezTo>
                    <a:pt x="202" y="63"/>
                    <a:pt x="202" y="64"/>
                    <a:pt x="202" y="64"/>
                  </a:cubicBezTo>
                  <a:cubicBezTo>
                    <a:pt x="328" y="64"/>
                    <a:pt x="328" y="64"/>
                    <a:pt x="328" y="64"/>
                  </a:cubicBezTo>
                  <a:cubicBezTo>
                    <a:pt x="328" y="64"/>
                    <a:pt x="328" y="64"/>
                    <a:pt x="328" y="64"/>
                  </a:cubicBezTo>
                  <a:cubicBezTo>
                    <a:pt x="328" y="64"/>
                    <a:pt x="328" y="64"/>
                    <a:pt x="328" y="63"/>
                  </a:cubicBezTo>
                  <a:cubicBezTo>
                    <a:pt x="328" y="63"/>
                    <a:pt x="328" y="63"/>
                    <a:pt x="328" y="63"/>
                  </a:cubicBezTo>
                  <a:cubicBezTo>
                    <a:pt x="328" y="63"/>
                    <a:pt x="328" y="63"/>
                    <a:pt x="328" y="63"/>
                  </a:cubicBezTo>
                  <a:cubicBezTo>
                    <a:pt x="328" y="63"/>
                    <a:pt x="328" y="63"/>
                    <a:pt x="328" y="63"/>
                  </a:cubicBezTo>
                  <a:cubicBezTo>
                    <a:pt x="328" y="1"/>
                    <a:pt x="328" y="1"/>
                    <a:pt x="328" y="1"/>
                  </a:cubicBezTo>
                  <a:cubicBezTo>
                    <a:pt x="328" y="0"/>
                    <a:pt x="328" y="0"/>
                    <a:pt x="328" y="0"/>
                  </a:cubicBezTo>
                  <a:close/>
                  <a:moveTo>
                    <a:pt x="327" y="62"/>
                  </a:moveTo>
                  <a:cubicBezTo>
                    <a:pt x="323" y="62"/>
                    <a:pt x="323" y="62"/>
                    <a:pt x="323" y="62"/>
                  </a:cubicBezTo>
                  <a:cubicBezTo>
                    <a:pt x="323" y="2"/>
                    <a:pt x="323" y="2"/>
                    <a:pt x="323" y="2"/>
                  </a:cubicBezTo>
                  <a:cubicBezTo>
                    <a:pt x="327" y="2"/>
                    <a:pt x="327" y="2"/>
                    <a:pt x="327" y="2"/>
                  </a:cubicBezTo>
                  <a:lnTo>
                    <a:pt x="327" y="62"/>
                  </a:lnTo>
                  <a:close/>
                  <a:moveTo>
                    <a:pt x="193" y="51"/>
                  </a:moveTo>
                  <a:cubicBezTo>
                    <a:pt x="193" y="51"/>
                    <a:pt x="193" y="51"/>
                    <a:pt x="193" y="51"/>
                  </a:cubicBezTo>
                  <a:cubicBezTo>
                    <a:pt x="193" y="25"/>
                    <a:pt x="193" y="25"/>
                    <a:pt x="193" y="25"/>
                  </a:cubicBezTo>
                  <a:cubicBezTo>
                    <a:pt x="193" y="25"/>
                    <a:pt x="193" y="25"/>
                    <a:pt x="193" y="25"/>
                  </a:cubicBezTo>
                  <a:cubicBezTo>
                    <a:pt x="194" y="22"/>
                    <a:pt x="194" y="22"/>
                    <a:pt x="194" y="22"/>
                  </a:cubicBezTo>
                  <a:cubicBezTo>
                    <a:pt x="194" y="22"/>
                    <a:pt x="194" y="21"/>
                    <a:pt x="193" y="21"/>
                  </a:cubicBezTo>
                  <a:cubicBezTo>
                    <a:pt x="193" y="21"/>
                    <a:pt x="193" y="21"/>
                    <a:pt x="193" y="21"/>
                  </a:cubicBezTo>
                  <a:cubicBezTo>
                    <a:pt x="193" y="12"/>
                    <a:pt x="193" y="12"/>
                    <a:pt x="193" y="12"/>
                  </a:cubicBezTo>
                  <a:cubicBezTo>
                    <a:pt x="194" y="12"/>
                    <a:pt x="195" y="12"/>
                    <a:pt x="196" y="11"/>
                  </a:cubicBezTo>
                  <a:cubicBezTo>
                    <a:pt x="196" y="54"/>
                    <a:pt x="196" y="54"/>
                    <a:pt x="196" y="54"/>
                  </a:cubicBezTo>
                  <a:lnTo>
                    <a:pt x="193" y="51"/>
                  </a:lnTo>
                  <a:close/>
                  <a:moveTo>
                    <a:pt x="107" y="4"/>
                  </a:moveTo>
                  <a:cubicBezTo>
                    <a:pt x="108" y="4"/>
                    <a:pt x="110" y="4"/>
                    <a:pt x="111" y="4"/>
                  </a:cubicBezTo>
                  <a:cubicBezTo>
                    <a:pt x="126" y="55"/>
                    <a:pt x="126" y="55"/>
                    <a:pt x="126" y="55"/>
                  </a:cubicBezTo>
                  <a:cubicBezTo>
                    <a:pt x="123" y="57"/>
                    <a:pt x="123" y="57"/>
                    <a:pt x="123" y="57"/>
                  </a:cubicBezTo>
                  <a:lnTo>
                    <a:pt x="107" y="4"/>
                  </a:lnTo>
                  <a:close/>
                  <a:moveTo>
                    <a:pt x="122" y="59"/>
                  </a:moveTo>
                  <a:cubicBezTo>
                    <a:pt x="119" y="61"/>
                    <a:pt x="119" y="61"/>
                    <a:pt x="119" y="61"/>
                  </a:cubicBezTo>
                  <a:cubicBezTo>
                    <a:pt x="102" y="3"/>
                    <a:pt x="102" y="3"/>
                    <a:pt x="102" y="3"/>
                  </a:cubicBezTo>
                  <a:cubicBezTo>
                    <a:pt x="103" y="3"/>
                    <a:pt x="104" y="3"/>
                    <a:pt x="105" y="3"/>
                  </a:cubicBezTo>
                  <a:lnTo>
                    <a:pt x="122" y="59"/>
                  </a:lnTo>
                  <a:close/>
                  <a:moveTo>
                    <a:pt x="127" y="54"/>
                  </a:moveTo>
                  <a:cubicBezTo>
                    <a:pt x="113" y="5"/>
                    <a:pt x="113" y="5"/>
                    <a:pt x="113" y="5"/>
                  </a:cubicBezTo>
                  <a:cubicBezTo>
                    <a:pt x="114" y="5"/>
                    <a:pt x="115" y="5"/>
                    <a:pt x="116" y="5"/>
                  </a:cubicBezTo>
                  <a:cubicBezTo>
                    <a:pt x="130" y="52"/>
                    <a:pt x="130" y="52"/>
                    <a:pt x="130" y="52"/>
                  </a:cubicBezTo>
                  <a:lnTo>
                    <a:pt x="127" y="54"/>
                  </a:lnTo>
                  <a:close/>
                  <a:moveTo>
                    <a:pt x="147" y="19"/>
                  </a:moveTo>
                  <a:cubicBezTo>
                    <a:pt x="145" y="15"/>
                    <a:pt x="145" y="15"/>
                    <a:pt x="145" y="15"/>
                  </a:cubicBezTo>
                  <a:cubicBezTo>
                    <a:pt x="147" y="16"/>
                    <a:pt x="148" y="16"/>
                    <a:pt x="149" y="17"/>
                  </a:cubicBezTo>
                  <a:cubicBezTo>
                    <a:pt x="149" y="17"/>
                    <a:pt x="149" y="17"/>
                    <a:pt x="149" y="17"/>
                  </a:cubicBezTo>
                  <a:cubicBezTo>
                    <a:pt x="150" y="19"/>
                    <a:pt x="150" y="19"/>
                    <a:pt x="150" y="19"/>
                  </a:cubicBezTo>
                  <a:cubicBezTo>
                    <a:pt x="149" y="19"/>
                    <a:pt x="148" y="19"/>
                    <a:pt x="147" y="19"/>
                  </a:cubicBezTo>
                  <a:close/>
                  <a:moveTo>
                    <a:pt x="145" y="19"/>
                  </a:moveTo>
                  <a:cubicBezTo>
                    <a:pt x="144" y="19"/>
                    <a:pt x="143" y="20"/>
                    <a:pt x="142" y="20"/>
                  </a:cubicBezTo>
                  <a:cubicBezTo>
                    <a:pt x="140" y="13"/>
                    <a:pt x="140" y="13"/>
                    <a:pt x="140" y="13"/>
                  </a:cubicBezTo>
                  <a:cubicBezTo>
                    <a:pt x="141" y="13"/>
                    <a:pt x="142" y="14"/>
                    <a:pt x="143" y="14"/>
                  </a:cubicBezTo>
                  <a:cubicBezTo>
                    <a:pt x="143" y="14"/>
                    <a:pt x="143" y="15"/>
                    <a:pt x="143" y="15"/>
                  </a:cubicBezTo>
                  <a:lnTo>
                    <a:pt x="145" y="19"/>
                  </a:lnTo>
                  <a:close/>
                  <a:moveTo>
                    <a:pt x="140" y="20"/>
                  </a:moveTo>
                  <a:cubicBezTo>
                    <a:pt x="139" y="20"/>
                    <a:pt x="138" y="20"/>
                    <a:pt x="137" y="20"/>
                  </a:cubicBezTo>
                  <a:cubicBezTo>
                    <a:pt x="134" y="11"/>
                    <a:pt x="134" y="11"/>
                    <a:pt x="134" y="11"/>
                  </a:cubicBezTo>
                  <a:cubicBezTo>
                    <a:pt x="135" y="11"/>
                    <a:pt x="136" y="11"/>
                    <a:pt x="138" y="12"/>
                  </a:cubicBezTo>
                  <a:lnTo>
                    <a:pt x="140" y="20"/>
                  </a:lnTo>
                  <a:close/>
                  <a:moveTo>
                    <a:pt x="135" y="20"/>
                  </a:moveTo>
                  <a:cubicBezTo>
                    <a:pt x="134" y="20"/>
                    <a:pt x="133" y="20"/>
                    <a:pt x="132" y="21"/>
                  </a:cubicBezTo>
                  <a:cubicBezTo>
                    <a:pt x="129" y="9"/>
                    <a:pt x="129" y="9"/>
                    <a:pt x="129" y="9"/>
                  </a:cubicBezTo>
                  <a:cubicBezTo>
                    <a:pt x="130" y="9"/>
                    <a:pt x="131" y="10"/>
                    <a:pt x="132" y="10"/>
                  </a:cubicBezTo>
                  <a:lnTo>
                    <a:pt x="135" y="20"/>
                  </a:lnTo>
                  <a:close/>
                  <a:moveTo>
                    <a:pt x="183" y="20"/>
                  </a:moveTo>
                  <a:cubicBezTo>
                    <a:pt x="183" y="17"/>
                    <a:pt x="183" y="17"/>
                    <a:pt x="183" y="17"/>
                  </a:cubicBezTo>
                  <a:cubicBezTo>
                    <a:pt x="183" y="17"/>
                    <a:pt x="183" y="17"/>
                    <a:pt x="183" y="17"/>
                  </a:cubicBezTo>
                  <a:cubicBezTo>
                    <a:pt x="184" y="16"/>
                    <a:pt x="185" y="16"/>
                    <a:pt x="186" y="15"/>
                  </a:cubicBezTo>
                  <a:cubicBezTo>
                    <a:pt x="186" y="20"/>
                    <a:pt x="186" y="20"/>
                    <a:pt x="186" y="20"/>
                  </a:cubicBezTo>
                  <a:cubicBezTo>
                    <a:pt x="185" y="20"/>
                    <a:pt x="184" y="20"/>
                    <a:pt x="183" y="20"/>
                  </a:cubicBezTo>
                  <a:close/>
                  <a:moveTo>
                    <a:pt x="188" y="15"/>
                  </a:moveTo>
                  <a:cubicBezTo>
                    <a:pt x="189" y="14"/>
                    <a:pt x="190" y="14"/>
                    <a:pt x="191" y="13"/>
                  </a:cubicBezTo>
                  <a:cubicBezTo>
                    <a:pt x="191" y="21"/>
                    <a:pt x="191" y="21"/>
                    <a:pt x="191" y="21"/>
                  </a:cubicBezTo>
                  <a:cubicBezTo>
                    <a:pt x="190" y="20"/>
                    <a:pt x="189" y="20"/>
                    <a:pt x="188" y="20"/>
                  </a:cubicBezTo>
                  <a:lnTo>
                    <a:pt x="188" y="15"/>
                  </a:lnTo>
                  <a:close/>
                  <a:moveTo>
                    <a:pt x="189" y="46"/>
                  </a:moveTo>
                  <a:cubicBezTo>
                    <a:pt x="189" y="46"/>
                    <a:pt x="189" y="46"/>
                    <a:pt x="189" y="46"/>
                  </a:cubicBezTo>
                  <a:cubicBezTo>
                    <a:pt x="191" y="34"/>
                    <a:pt x="191" y="34"/>
                    <a:pt x="191" y="34"/>
                  </a:cubicBezTo>
                  <a:cubicBezTo>
                    <a:pt x="191" y="49"/>
                    <a:pt x="191" y="49"/>
                    <a:pt x="191" y="49"/>
                  </a:cubicBezTo>
                  <a:lnTo>
                    <a:pt x="189" y="46"/>
                  </a:lnTo>
                  <a:close/>
                  <a:moveTo>
                    <a:pt x="184" y="45"/>
                  </a:moveTo>
                  <a:cubicBezTo>
                    <a:pt x="185" y="42"/>
                    <a:pt x="185" y="42"/>
                    <a:pt x="185" y="42"/>
                  </a:cubicBezTo>
                  <a:cubicBezTo>
                    <a:pt x="188" y="42"/>
                    <a:pt x="188" y="42"/>
                    <a:pt x="188" y="42"/>
                  </a:cubicBezTo>
                  <a:cubicBezTo>
                    <a:pt x="187" y="45"/>
                    <a:pt x="187" y="45"/>
                    <a:pt x="187" y="45"/>
                  </a:cubicBezTo>
                  <a:cubicBezTo>
                    <a:pt x="187" y="45"/>
                    <a:pt x="187" y="45"/>
                    <a:pt x="187" y="45"/>
                  </a:cubicBezTo>
                  <a:lnTo>
                    <a:pt x="184" y="45"/>
                  </a:lnTo>
                  <a:close/>
                  <a:moveTo>
                    <a:pt x="134" y="38"/>
                  </a:moveTo>
                  <a:cubicBezTo>
                    <a:pt x="137" y="38"/>
                    <a:pt x="137" y="38"/>
                    <a:pt x="137" y="38"/>
                  </a:cubicBezTo>
                  <a:cubicBezTo>
                    <a:pt x="138" y="40"/>
                    <a:pt x="138" y="40"/>
                    <a:pt x="138" y="40"/>
                  </a:cubicBezTo>
                  <a:cubicBezTo>
                    <a:pt x="135" y="40"/>
                    <a:pt x="135" y="40"/>
                    <a:pt x="135" y="40"/>
                  </a:cubicBezTo>
                  <a:lnTo>
                    <a:pt x="134" y="38"/>
                  </a:lnTo>
                  <a:close/>
                  <a:moveTo>
                    <a:pt x="139" y="38"/>
                  </a:moveTo>
                  <a:cubicBezTo>
                    <a:pt x="143" y="38"/>
                    <a:pt x="143" y="38"/>
                    <a:pt x="143" y="38"/>
                  </a:cubicBezTo>
                  <a:cubicBezTo>
                    <a:pt x="143" y="40"/>
                    <a:pt x="143" y="40"/>
                    <a:pt x="143" y="40"/>
                  </a:cubicBezTo>
                  <a:cubicBezTo>
                    <a:pt x="139" y="40"/>
                    <a:pt x="139" y="40"/>
                    <a:pt x="139" y="40"/>
                  </a:cubicBezTo>
                  <a:lnTo>
                    <a:pt x="139" y="38"/>
                  </a:lnTo>
                  <a:close/>
                  <a:moveTo>
                    <a:pt x="145" y="38"/>
                  </a:moveTo>
                  <a:cubicBezTo>
                    <a:pt x="149" y="38"/>
                    <a:pt x="149" y="38"/>
                    <a:pt x="149" y="38"/>
                  </a:cubicBezTo>
                  <a:cubicBezTo>
                    <a:pt x="149" y="40"/>
                    <a:pt x="149" y="40"/>
                    <a:pt x="149" y="40"/>
                  </a:cubicBezTo>
                  <a:cubicBezTo>
                    <a:pt x="145" y="40"/>
                    <a:pt x="145" y="40"/>
                    <a:pt x="145" y="40"/>
                  </a:cubicBezTo>
                  <a:lnTo>
                    <a:pt x="145" y="38"/>
                  </a:lnTo>
                  <a:close/>
                  <a:moveTo>
                    <a:pt x="151" y="38"/>
                  </a:moveTo>
                  <a:cubicBezTo>
                    <a:pt x="155" y="38"/>
                    <a:pt x="155" y="38"/>
                    <a:pt x="155" y="38"/>
                  </a:cubicBezTo>
                  <a:cubicBezTo>
                    <a:pt x="155" y="40"/>
                    <a:pt x="155" y="40"/>
                    <a:pt x="155" y="40"/>
                  </a:cubicBezTo>
                  <a:cubicBezTo>
                    <a:pt x="151" y="40"/>
                    <a:pt x="151" y="40"/>
                    <a:pt x="151" y="40"/>
                  </a:cubicBezTo>
                  <a:lnTo>
                    <a:pt x="151" y="38"/>
                  </a:lnTo>
                  <a:close/>
                  <a:moveTo>
                    <a:pt x="156" y="38"/>
                  </a:moveTo>
                  <a:cubicBezTo>
                    <a:pt x="160" y="38"/>
                    <a:pt x="160" y="38"/>
                    <a:pt x="160" y="38"/>
                  </a:cubicBezTo>
                  <a:cubicBezTo>
                    <a:pt x="160" y="40"/>
                    <a:pt x="160" y="40"/>
                    <a:pt x="160" y="40"/>
                  </a:cubicBezTo>
                  <a:cubicBezTo>
                    <a:pt x="156" y="40"/>
                    <a:pt x="156" y="40"/>
                    <a:pt x="156" y="40"/>
                  </a:cubicBezTo>
                  <a:lnTo>
                    <a:pt x="156" y="38"/>
                  </a:lnTo>
                  <a:close/>
                  <a:moveTo>
                    <a:pt x="162" y="38"/>
                  </a:moveTo>
                  <a:cubicBezTo>
                    <a:pt x="166" y="38"/>
                    <a:pt x="166" y="38"/>
                    <a:pt x="166" y="38"/>
                  </a:cubicBezTo>
                  <a:cubicBezTo>
                    <a:pt x="166" y="40"/>
                    <a:pt x="166" y="40"/>
                    <a:pt x="166" y="40"/>
                  </a:cubicBezTo>
                  <a:cubicBezTo>
                    <a:pt x="162" y="40"/>
                    <a:pt x="162" y="40"/>
                    <a:pt x="162" y="40"/>
                  </a:cubicBezTo>
                  <a:lnTo>
                    <a:pt x="162" y="38"/>
                  </a:lnTo>
                  <a:close/>
                  <a:moveTo>
                    <a:pt x="168" y="38"/>
                  </a:moveTo>
                  <a:cubicBezTo>
                    <a:pt x="172" y="38"/>
                    <a:pt x="172" y="38"/>
                    <a:pt x="172" y="38"/>
                  </a:cubicBezTo>
                  <a:cubicBezTo>
                    <a:pt x="172" y="40"/>
                    <a:pt x="172" y="40"/>
                    <a:pt x="172" y="40"/>
                  </a:cubicBezTo>
                  <a:cubicBezTo>
                    <a:pt x="168" y="40"/>
                    <a:pt x="168" y="40"/>
                    <a:pt x="168" y="40"/>
                  </a:cubicBezTo>
                  <a:lnTo>
                    <a:pt x="168" y="38"/>
                  </a:lnTo>
                  <a:close/>
                  <a:moveTo>
                    <a:pt x="174" y="38"/>
                  </a:moveTo>
                  <a:cubicBezTo>
                    <a:pt x="178" y="38"/>
                    <a:pt x="178" y="38"/>
                    <a:pt x="178" y="38"/>
                  </a:cubicBezTo>
                  <a:cubicBezTo>
                    <a:pt x="177" y="40"/>
                    <a:pt x="177" y="40"/>
                    <a:pt x="177" y="40"/>
                  </a:cubicBezTo>
                  <a:cubicBezTo>
                    <a:pt x="174" y="40"/>
                    <a:pt x="174" y="40"/>
                    <a:pt x="174" y="40"/>
                  </a:cubicBezTo>
                  <a:lnTo>
                    <a:pt x="174" y="38"/>
                  </a:lnTo>
                  <a:close/>
                  <a:moveTo>
                    <a:pt x="179" y="38"/>
                  </a:moveTo>
                  <a:cubicBezTo>
                    <a:pt x="183" y="38"/>
                    <a:pt x="183" y="38"/>
                    <a:pt x="183" y="38"/>
                  </a:cubicBezTo>
                  <a:cubicBezTo>
                    <a:pt x="183" y="40"/>
                    <a:pt x="183" y="40"/>
                    <a:pt x="183" y="40"/>
                  </a:cubicBezTo>
                  <a:cubicBezTo>
                    <a:pt x="179" y="40"/>
                    <a:pt x="179" y="40"/>
                    <a:pt x="179" y="40"/>
                  </a:cubicBezTo>
                  <a:lnTo>
                    <a:pt x="179" y="38"/>
                  </a:lnTo>
                  <a:close/>
                  <a:moveTo>
                    <a:pt x="185" y="38"/>
                  </a:moveTo>
                  <a:cubicBezTo>
                    <a:pt x="189" y="38"/>
                    <a:pt x="189" y="38"/>
                    <a:pt x="189" y="38"/>
                  </a:cubicBezTo>
                  <a:cubicBezTo>
                    <a:pt x="188" y="40"/>
                    <a:pt x="188" y="40"/>
                    <a:pt x="188" y="40"/>
                  </a:cubicBezTo>
                  <a:cubicBezTo>
                    <a:pt x="185" y="40"/>
                    <a:pt x="185" y="40"/>
                    <a:pt x="185" y="40"/>
                  </a:cubicBezTo>
                  <a:lnTo>
                    <a:pt x="185" y="38"/>
                  </a:lnTo>
                  <a:close/>
                  <a:moveTo>
                    <a:pt x="189" y="36"/>
                  </a:moveTo>
                  <a:cubicBezTo>
                    <a:pt x="185" y="36"/>
                    <a:pt x="185" y="36"/>
                    <a:pt x="185" y="36"/>
                  </a:cubicBezTo>
                  <a:cubicBezTo>
                    <a:pt x="186" y="33"/>
                    <a:pt x="186" y="33"/>
                    <a:pt x="186" y="33"/>
                  </a:cubicBezTo>
                  <a:cubicBezTo>
                    <a:pt x="189" y="33"/>
                    <a:pt x="189" y="33"/>
                    <a:pt x="189" y="33"/>
                  </a:cubicBezTo>
                  <a:lnTo>
                    <a:pt x="189" y="36"/>
                  </a:lnTo>
                  <a:close/>
                  <a:moveTo>
                    <a:pt x="184" y="36"/>
                  </a:moveTo>
                  <a:cubicBezTo>
                    <a:pt x="180" y="36"/>
                    <a:pt x="180" y="36"/>
                    <a:pt x="180" y="36"/>
                  </a:cubicBezTo>
                  <a:cubicBezTo>
                    <a:pt x="180" y="33"/>
                    <a:pt x="180" y="33"/>
                    <a:pt x="180" y="33"/>
                  </a:cubicBezTo>
                  <a:cubicBezTo>
                    <a:pt x="184" y="33"/>
                    <a:pt x="184" y="33"/>
                    <a:pt x="184" y="33"/>
                  </a:cubicBezTo>
                  <a:lnTo>
                    <a:pt x="184" y="36"/>
                  </a:lnTo>
                  <a:close/>
                  <a:moveTo>
                    <a:pt x="178" y="36"/>
                  </a:moveTo>
                  <a:cubicBezTo>
                    <a:pt x="174" y="36"/>
                    <a:pt x="174" y="36"/>
                    <a:pt x="174" y="36"/>
                  </a:cubicBezTo>
                  <a:cubicBezTo>
                    <a:pt x="174" y="33"/>
                    <a:pt x="174" y="33"/>
                    <a:pt x="174" y="33"/>
                  </a:cubicBezTo>
                  <a:cubicBezTo>
                    <a:pt x="178" y="33"/>
                    <a:pt x="178" y="33"/>
                    <a:pt x="178" y="33"/>
                  </a:cubicBezTo>
                  <a:lnTo>
                    <a:pt x="178" y="36"/>
                  </a:lnTo>
                  <a:close/>
                  <a:moveTo>
                    <a:pt x="172" y="36"/>
                  </a:moveTo>
                  <a:cubicBezTo>
                    <a:pt x="168" y="36"/>
                    <a:pt x="168" y="36"/>
                    <a:pt x="168" y="36"/>
                  </a:cubicBezTo>
                  <a:cubicBezTo>
                    <a:pt x="168" y="33"/>
                    <a:pt x="168" y="33"/>
                    <a:pt x="168" y="33"/>
                  </a:cubicBezTo>
                  <a:cubicBezTo>
                    <a:pt x="172" y="33"/>
                    <a:pt x="172" y="33"/>
                    <a:pt x="172" y="33"/>
                  </a:cubicBezTo>
                  <a:lnTo>
                    <a:pt x="172" y="36"/>
                  </a:lnTo>
                  <a:close/>
                  <a:moveTo>
                    <a:pt x="166" y="36"/>
                  </a:moveTo>
                  <a:cubicBezTo>
                    <a:pt x="162" y="36"/>
                    <a:pt x="162" y="36"/>
                    <a:pt x="162" y="36"/>
                  </a:cubicBezTo>
                  <a:cubicBezTo>
                    <a:pt x="162" y="33"/>
                    <a:pt x="162" y="33"/>
                    <a:pt x="162" y="33"/>
                  </a:cubicBezTo>
                  <a:cubicBezTo>
                    <a:pt x="166" y="33"/>
                    <a:pt x="166" y="33"/>
                    <a:pt x="166" y="33"/>
                  </a:cubicBezTo>
                  <a:lnTo>
                    <a:pt x="166" y="36"/>
                  </a:lnTo>
                  <a:close/>
                  <a:moveTo>
                    <a:pt x="160" y="36"/>
                  </a:moveTo>
                  <a:cubicBezTo>
                    <a:pt x="156" y="36"/>
                    <a:pt x="156" y="36"/>
                    <a:pt x="156" y="36"/>
                  </a:cubicBezTo>
                  <a:cubicBezTo>
                    <a:pt x="156" y="33"/>
                    <a:pt x="156" y="33"/>
                    <a:pt x="156" y="33"/>
                  </a:cubicBezTo>
                  <a:cubicBezTo>
                    <a:pt x="160" y="33"/>
                    <a:pt x="160" y="33"/>
                    <a:pt x="160" y="33"/>
                  </a:cubicBezTo>
                  <a:lnTo>
                    <a:pt x="160" y="36"/>
                  </a:lnTo>
                  <a:close/>
                  <a:moveTo>
                    <a:pt x="155" y="36"/>
                  </a:moveTo>
                  <a:cubicBezTo>
                    <a:pt x="151" y="36"/>
                    <a:pt x="151" y="36"/>
                    <a:pt x="151" y="36"/>
                  </a:cubicBezTo>
                  <a:cubicBezTo>
                    <a:pt x="150" y="33"/>
                    <a:pt x="150" y="33"/>
                    <a:pt x="150" y="33"/>
                  </a:cubicBezTo>
                  <a:cubicBezTo>
                    <a:pt x="154" y="33"/>
                    <a:pt x="154" y="33"/>
                    <a:pt x="154" y="33"/>
                  </a:cubicBezTo>
                  <a:lnTo>
                    <a:pt x="155" y="36"/>
                  </a:lnTo>
                  <a:close/>
                  <a:moveTo>
                    <a:pt x="149" y="36"/>
                  </a:moveTo>
                  <a:cubicBezTo>
                    <a:pt x="145" y="36"/>
                    <a:pt x="145" y="36"/>
                    <a:pt x="145" y="36"/>
                  </a:cubicBezTo>
                  <a:cubicBezTo>
                    <a:pt x="145" y="33"/>
                    <a:pt x="145" y="33"/>
                    <a:pt x="145" y="33"/>
                  </a:cubicBezTo>
                  <a:cubicBezTo>
                    <a:pt x="149" y="33"/>
                    <a:pt x="149" y="33"/>
                    <a:pt x="149" y="33"/>
                  </a:cubicBezTo>
                  <a:lnTo>
                    <a:pt x="149" y="36"/>
                  </a:lnTo>
                  <a:close/>
                  <a:moveTo>
                    <a:pt x="143" y="36"/>
                  </a:moveTo>
                  <a:cubicBezTo>
                    <a:pt x="139" y="36"/>
                    <a:pt x="139" y="36"/>
                    <a:pt x="139" y="36"/>
                  </a:cubicBezTo>
                  <a:cubicBezTo>
                    <a:pt x="139" y="33"/>
                    <a:pt x="139" y="33"/>
                    <a:pt x="139" y="33"/>
                  </a:cubicBezTo>
                  <a:cubicBezTo>
                    <a:pt x="143" y="33"/>
                    <a:pt x="143" y="33"/>
                    <a:pt x="143" y="33"/>
                  </a:cubicBezTo>
                  <a:lnTo>
                    <a:pt x="143" y="36"/>
                  </a:lnTo>
                  <a:close/>
                  <a:moveTo>
                    <a:pt x="137" y="36"/>
                  </a:moveTo>
                  <a:cubicBezTo>
                    <a:pt x="134" y="36"/>
                    <a:pt x="134" y="36"/>
                    <a:pt x="134" y="36"/>
                  </a:cubicBezTo>
                  <a:cubicBezTo>
                    <a:pt x="133" y="33"/>
                    <a:pt x="133" y="33"/>
                    <a:pt x="133" y="33"/>
                  </a:cubicBezTo>
                  <a:cubicBezTo>
                    <a:pt x="137" y="33"/>
                    <a:pt x="137" y="33"/>
                    <a:pt x="137" y="33"/>
                  </a:cubicBezTo>
                  <a:lnTo>
                    <a:pt x="137" y="36"/>
                  </a:lnTo>
                  <a:close/>
                  <a:moveTo>
                    <a:pt x="138" y="42"/>
                  </a:moveTo>
                  <a:cubicBezTo>
                    <a:pt x="138" y="45"/>
                    <a:pt x="138" y="45"/>
                    <a:pt x="138" y="45"/>
                  </a:cubicBezTo>
                  <a:cubicBezTo>
                    <a:pt x="136" y="45"/>
                    <a:pt x="136" y="45"/>
                    <a:pt x="136" y="45"/>
                  </a:cubicBezTo>
                  <a:cubicBezTo>
                    <a:pt x="135" y="42"/>
                    <a:pt x="135" y="42"/>
                    <a:pt x="135" y="42"/>
                  </a:cubicBezTo>
                  <a:lnTo>
                    <a:pt x="138" y="42"/>
                  </a:lnTo>
                  <a:close/>
                  <a:moveTo>
                    <a:pt x="140" y="45"/>
                  </a:moveTo>
                  <a:cubicBezTo>
                    <a:pt x="140" y="42"/>
                    <a:pt x="140" y="42"/>
                    <a:pt x="140" y="42"/>
                  </a:cubicBezTo>
                  <a:cubicBezTo>
                    <a:pt x="143" y="42"/>
                    <a:pt x="143" y="42"/>
                    <a:pt x="143" y="42"/>
                  </a:cubicBezTo>
                  <a:cubicBezTo>
                    <a:pt x="144" y="45"/>
                    <a:pt x="144" y="45"/>
                    <a:pt x="144" y="45"/>
                  </a:cubicBezTo>
                  <a:lnTo>
                    <a:pt x="140" y="45"/>
                  </a:lnTo>
                  <a:close/>
                  <a:moveTo>
                    <a:pt x="146" y="45"/>
                  </a:moveTo>
                  <a:cubicBezTo>
                    <a:pt x="145" y="42"/>
                    <a:pt x="145" y="42"/>
                    <a:pt x="145" y="42"/>
                  </a:cubicBezTo>
                  <a:cubicBezTo>
                    <a:pt x="149" y="42"/>
                    <a:pt x="149" y="42"/>
                    <a:pt x="149" y="42"/>
                  </a:cubicBezTo>
                  <a:cubicBezTo>
                    <a:pt x="149" y="45"/>
                    <a:pt x="149" y="45"/>
                    <a:pt x="149" y="45"/>
                  </a:cubicBezTo>
                  <a:lnTo>
                    <a:pt x="146" y="45"/>
                  </a:lnTo>
                  <a:close/>
                  <a:moveTo>
                    <a:pt x="151" y="45"/>
                  </a:moveTo>
                  <a:cubicBezTo>
                    <a:pt x="151" y="42"/>
                    <a:pt x="151" y="42"/>
                    <a:pt x="151" y="42"/>
                  </a:cubicBezTo>
                  <a:cubicBezTo>
                    <a:pt x="155" y="42"/>
                    <a:pt x="155" y="42"/>
                    <a:pt x="155" y="42"/>
                  </a:cubicBezTo>
                  <a:cubicBezTo>
                    <a:pt x="155" y="45"/>
                    <a:pt x="155" y="45"/>
                    <a:pt x="155" y="45"/>
                  </a:cubicBezTo>
                  <a:lnTo>
                    <a:pt x="151" y="45"/>
                  </a:lnTo>
                  <a:close/>
                  <a:moveTo>
                    <a:pt x="157" y="45"/>
                  </a:moveTo>
                  <a:cubicBezTo>
                    <a:pt x="157" y="42"/>
                    <a:pt x="157" y="42"/>
                    <a:pt x="157" y="42"/>
                  </a:cubicBezTo>
                  <a:cubicBezTo>
                    <a:pt x="160" y="42"/>
                    <a:pt x="160" y="42"/>
                    <a:pt x="160" y="42"/>
                  </a:cubicBezTo>
                  <a:cubicBezTo>
                    <a:pt x="160" y="45"/>
                    <a:pt x="160" y="45"/>
                    <a:pt x="160" y="45"/>
                  </a:cubicBezTo>
                  <a:lnTo>
                    <a:pt x="157" y="45"/>
                  </a:lnTo>
                  <a:close/>
                  <a:moveTo>
                    <a:pt x="162" y="42"/>
                  </a:moveTo>
                  <a:cubicBezTo>
                    <a:pt x="166" y="42"/>
                    <a:pt x="166" y="42"/>
                    <a:pt x="166" y="42"/>
                  </a:cubicBezTo>
                  <a:cubicBezTo>
                    <a:pt x="166" y="45"/>
                    <a:pt x="166" y="45"/>
                    <a:pt x="166" y="45"/>
                  </a:cubicBezTo>
                  <a:cubicBezTo>
                    <a:pt x="162" y="45"/>
                    <a:pt x="162" y="45"/>
                    <a:pt x="162" y="45"/>
                  </a:cubicBezTo>
                  <a:lnTo>
                    <a:pt x="162" y="42"/>
                  </a:lnTo>
                  <a:close/>
                  <a:moveTo>
                    <a:pt x="168" y="42"/>
                  </a:moveTo>
                  <a:cubicBezTo>
                    <a:pt x="172" y="42"/>
                    <a:pt x="172" y="42"/>
                    <a:pt x="172" y="42"/>
                  </a:cubicBezTo>
                  <a:cubicBezTo>
                    <a:pt x="171" y="45"/>
                    <a:pt x="171" y="45"/>
                    <a:pt x="171" y="45"/>
                  </a:cubicBezTo>
                  <a:cubicBezTo>
                    <a:pt x="168" y="45"/>
                    <a:pt x="168" y="45"/>
                    <a:pt x="168" y="45"/>
                  </a:cubicBezTo>
                  <a:lnTo>
                    <a:pt x="168" y="42"/>
                  </a:lnTo>
                  <a:close/>
                  <a:moveTo>
                    <a:pt x="173" y="42"/>
                  </a:moveTo>
                  <a:cubicBezTo>
                    <a:pt x="177" y="42"/>
                    <a:pt x="177" y="42"/>
                    <a:pt x="177" y="42"/>
                  </a:cubicBezTo>
                  <a:cubicBezTo>
                    <a:pt x="177" y="45"/>
                    <a:pt x="177" y="45"/>
                    <a:pt x="177" y="45"/>
                  </a:cubicBezTo>
                  <a:cubicBezTo>
                    <a:pt x="173" y="45"/>
                    <a:pt x="173" y="45"/>
                    <a:pt x="173" y="45"/>
                  </a:cubicBezTo>
                  <a:lnTo>
                    <a:pt x="173" y="42"/>
                  </a:lnTo>
                  <a:close/>
                  <a:moveTo>
                    <a:pt x="179" y="42"/>
                  </a:moveTo>
                  <a:cubicBezTo>
                    <a:pt x="183" y="42"/>
                    <a:pt x="183" y="42"/>
                    <a:pt x="183" y="42"/>
                  </a:cubicBezTo>
                  <a:cubicBezTo>
                    <a:pt x="183" y="45"/>
                    <a:pt x="183" y="45"/>
                    <a:pt x="183" y="45"/>
                  </a:cubicBezTo>
                  <a:cubicBezTo>
                    <a:pt x="179" y="45"/>
                    <a:pt x="179" y="45"/>
                    <a:pt x="179" y="45"/>
                  </a:cubicBezTo>
                  <a:lnTo>
                    <a:pt x="179" y="42"/>
                  </a:lnTo>
                  <a:close/>
                  <a:moveTo>
                    <a:pt x="190" y="31"/>
                  </a:moveTo>
                  <a:cubicBezTo>
                    <a:pt x="186" y="31"/>
                    <a:pt x="186" y="31"/>
                    <a:pt x="186" y="31"/>
                  </a:cubicBezTo>
                  <a:cubicBezTo>
                    <a:pt x="186" y="29"/>
                    <a:pt x="186" y="29"/>
                    <a:pt x="186" y="29"/>
                  </a:cubicBezTo>
                  <a:cubicBezTo>
                    <a:pt x="190" y="29"/>
                    <a:pt x="190" y="29"/>
                    <a:pt x="190" y="29"/>
                  </a:cubicBezTo>
                  <a:lnTo>
                    <a:pt x="190" y="31"/>
                  </a:lnTo>
                  <a:close/>
                  <a:moveTo>
                    <a:pt x="184" y="31"/>
                  </a:moveTo>
                  <a:cubicBezTo>
                    <a:pt x="180" y="31"/>
                    <a:pt x="180" y="31"/>
                    <a:pt x="180" y="31"/>
                  </a:cubicBezTo>
                  <a:cubicBezTo>
                    <a:pt x="180" y="29"/>
                    <a:pt x="180" y="29"/>
                    <a:pt x="180" y="29"/>
                  </a:cubicBezTo>
                  <a:cubicBezTo>
                    <a:pt x="184" y="29"/>
                    <a:pt x="184" y="29"/>
                    <a:pt x="184" y="29"/>
                  </a:cubicBezTo>
                  <a:lnTo>
                    <a:pt x="184" y="31"/>
                  </a:lnTo>
                  <a:close/>
                  <a:moveTo>
                    <a:pt x="178" y="31"/>
                  </a:moveTo>
                  <a:cubicBezTo>
                    <a:pt x="174" y="31"/>
                    <a:pt x="174" y="31"/>
                    <a:pt x="174" y="31"/>
                  </a:cubicBezTo>
                  <a:cubicBezTo>
                    <a:pt x="174" y="29"/>
                    <a:pt x="174" y="29"/>
                    <a:pt x="174" y="29"/>
                  </a:cubicBezTo>
                  <a:cubicBezTo>
                    <a:pt x="178" y="29"/>
                    <a:pt x="178" y="29"/>
                    <a:pt x="178" y="29"/>
                  </a:cubicBezTo>
                  <a:lnTo>
                    <a:pt x="178" y="31"/>
                  </a:lnTo>
                  <a:close/>
                  <a:moveTo>
                    <a:pt x="172" y="31"/>
                  </a:moveTo>
                  <a:cubicBezTo>
                    <a:pt x="168" y="31"/>
                    <a:pt x="168" y="31"/>
                    <a:pt x="168" y="31"/>
                  </a:cubicBezTo>
                  <a:cubicBezTo>
                    <a:pt x="168" y="29"/>
                    <a:pt x="168" y="29"/>
                    <a:pt x="168" y="29"/>
                  </a:cubicBezTo>
                  <a:cubicBezTo>
                    <a:pt x="172" y="29"/>
                    <a:pt x="172" y="29"/>
                    <a:pt x="172" y="29"/>
                  </a:cubicBezTo>
                  <a:lnTo>
                    <a:pt x="172" y="31"/>
                  </a:lnTo>
                  <a:close/>
                  <a:moveTo>
                    <a:pt x="166" y="31"/>
                  </a:moveTo>
                  <a:cubicBezTo>
                    <a:pt x="162" y="31"/>
                    <a:pt x="162" y="31"/>
                    <a:pt x="162" y="31"/>
                  </a:cubicBezTo>
                  <a:cubicBezTo>
                    <a:pt x="162" y="29"/>
                    <a:pt x="162" y="29"/>
                    <a:pt x="162" y="29"/>
                  </a:cubicBezTo>
                  <a:cubicBezTo>
                    <a:pt x="166" y="29"/>
                    <a:pt x="166" y="29"/>
                    <a:pt x="166" y="29"/>
                  </a:cubicBezTo>
                  <a:lnTo>
                    <a:pt x="166" y="31"/>
                  </a:lnTo>
                  <a:close/>
                  <a:moveTo>
                    <a:pt x="160" y="31"/>
                  </a:moveTo>
                  <a:cubicBezTo>
                    <a:pt x="156" y="31"/>
                    <a:pt x="156" y="31"/>
                    <a:pt x="156" y="31"/>
                  </a:cubicBezTo>
                  <a:cubicBezTo>
                    <a:pt x="156" y="29"/>
                    <a:pt x="156" y="29"/>
                    <a:pt x="156" y="29"/>
                  </a:cubicBezTo>
                  <a:cubicBezTo>
                    <a:pt x="160" y="29"/>
                    <a:pt x="160" y="29"/>
                    <a:pt x="160" y="29"/>
                  </a:cubicBezTo>
                  <a:lnTo>
                    <a:pt x="160" y="31"/>
                  </a:lnTo>
                  <a:close/>
                  <a:moveTo>
                    <a:pt x="154" y="29"/>
                  </a:moveTo>
                  <a:cubicBezTo>
                    <a:pt x="154" y="31"/>
                    <a:pt x="154" y="31"/>
                    <a:pt x="154" y="31"/>
                  </a:cubicBezTo>
                  <a:cubicBezTo>
                    <a:pt x="150" y="31"/>
                    <a:pt x="150" y="31"/>
                    <a:pt x="150" y="31"/>
                  </a:cubicBezTo>
                  <a:cubicBezTo>
                    <a:pt x="150" y="29"/>
                    <a:pt x="150" y="29"/>
                    <a:pt x="150" y="29"/>
                  </a:cubicBezTo>
                  <a:lnTo>
                    <a:pt x="154" y="29"/>
                  </a:lnTo>
                  <a:close/>
                  <a:moveTo>
                    <a:pt x="148" y="29"/>
                  </a:moveTo>
                  <a:cubicBezTo>
                    <a:pt x="148" y="31"/>
                    <a:pt x="148" y="31"/>
                    <a:pt x="148" y="31"/>
                  </a:cubicBezTo>
                  <a:cubicBezTo>
                    <a:pt x="144" y="31"/>
                    <a:pt x="144" y="31"/>
                    <a:pt x="144" y="31"/>
                  </a:cubicBezTo>
                  <a:cubicBezTo>
                    <a:pt x="144" y="29"/>
                    <a:pt x="144" y="29"/>
                    <a:pt x="144" y="29"/>
                  </a:cubicBezTo>
                  <a:lnTo>
                    <a:pt x="148" y="29"/>
                  </a:lnTo>
                  <a:close/>
                  <a:moveTo>
                    <a:pt x="142" y="29"/>
                  </a:moveTo>
                  <a:cubicBezTo>
                    <a:pt x="143" y="31"/>
                    <a:pt x="143" y="31"/>
                    <a:pt x="143" y="31"/>
                  </a:cubicBezTo>
                  <a:cubicBezTo>
                    <a:pt x="138" y="31"/>
                    <a:pt x="138" y="31"/>
                    <a:pt x="138" y="31"/>
                  </a:cubicBezTo>
                  <a:cubicBezTo>
                    <a:pt x="138" y="29"/>
                    <a:pt x="138" y="29"/>
                    <a:pt x="138" y="29"/>
                  </a:cubicBezTo>
                  <a:lnTo>
                    <a:pt x="142" y="29"/>
                  </a:lnTo>
                  <a:close/>
                  <a:moveTo>
                    <a:pt x="136" y="29"/>
                  </a:moveTo>
                  <a:cubicBezTo>
                    <a:pt x="137" y="31"/>
                    <a:pt x="137" y="31"/>
                    <a:pt x="137" y="31"/>
                  </a:cubicBezTo>
                  <a:cubicBezTo>
                    <a:pt x="133" y="31"/>
                    <a:pt x="133" y="31"/>
                    <a:pt x="133" y="31"/>
                  </a:cubicBezTo>
                  <a:cubicBezTo>
                    <a:pt x="132" y="29"/>
                    <a:pt x="132" y="29"/>
                    <a:pt x="132" y="29"/>
                  </a:cubicBezTo>
                  <a:lnTo>
                    <a:pt x="136" y="29"/>
                  </a:lnTo>
                  <a:close/>
                  <a:moveTo>
                    <a:pt x="130" y="21"/>
                  </a:moveTo>
                  <a:cubicBezTo>
                    <a:pt x="130" y="21"/>
                    <a:pt x="130" y="21"/>
                    <a:pt x="130" y="21"/>
                  </a:cubicBezTo>
                  <a:cubicBezTo>
                    <a:pt x="130" y="21"/>
                    <a:pt x="129" y="21"/>
                    <a:pt x="129" y="21"/>
                  </a:cubicBezTo>
                  <a:cubicBezTo>
                    <a:pt x="129" y="21"/>
                    <a:pt x="129" y="22"/>
                    <a:pt x="129" y="22"/>
                  </a:cubicBezTo>
                  <a:cubicBezTo>
                    <a:pt x="132" y="38"/>
                    <a:pt x="132" y="38"/>
                    <a:pt x="132" y="38"/>
                  </a:cubicBezTo>
                  <a:cubicBezTo>
                    <a:pt x="123" y="7"/>
                    <a:pt x="123" y="7"/>
                    <a:pt x="123" y="7"/>
                  </a:cubicBezTo>
                  <a:cubicBezTo>
                    <a:pt x="124" y="8"/>
                    <a:pt x="125" y="8"/>
                    <a:pt x="127" y="8"/>
                  </a:cubicBezTo>
                  <a:lnTo>
                    <a:pt x="130" y="21"/>
                  </a:lnTo>
                  <a:close/>
                  <a:moveTo>
                    <a:pt x="134" y="49"/>
                  </a:moveTo>
                  <a:cubicBezTo>
                    <a:pt x="131" y="51"/>
                    <a:pt x="131" y="51"/>
                    <a:pt x="131" y="51"/>
                  </a:cubicBezTo>
                  <a:cubicBezTo>
                    <a:pt x="118" y="6"/>
                    <a:pt x="118" y="6"/>
                    <a:pt x="118" y="6"/>
                  </a:cubicBezTo>
                  <a:cubicBezTo>
                    <a:pt x="119" y="6"/>
                    <a:pt x="120" y="6"/>
                    <a:pt x="121" y="7"/>
                  </a:cubicBezTo>
                  <a:lnTo>
                    <a:pt x="134" y="49"/>
                  </a:lnTo>
                  <a:close/>
                  <a:moveTo>
                    <a:pt x="135" y="50"/>
                  </a:moveTo>
                  <a:cubicBezTo>
                    <a:pt x="135" y="50"/>
                    <a:pt x="135" y="50"/>
                    <a:pt x="135" y="50"/>
                  </a:cubicBezTo>
                  <a:cubicBezTo>
                    <a:pt x="136" y="50"/>
                    <a:pt x="136" y="50"/>
                    <a:pt x="136" y="49"/>
                  </a:cubicBezTo>
                  <a:cubicBezTo>
                    <a:pt x="135" y="47"/>
                    <a:pt x="135" y="47"/>
                    <a:pt x="135" y="47"/>
                  </a:cubicBezTo>
                  <a:cubicBezTo>
                    <a:pt x="187" y="47"/>
                    <a:pt x="187" y="47"/>
                    <a:pt x="187" y="47"/>
                  </a:cubicBezTo>
                  <a:cubicBezTo>
                    <a:pt x="192" y="53"/>
                    <a:pt x="192" y="53"/>
                    <a:pt x="192" y="53"/>
                  </a:cubicBezTo>
                  <a:cubicBezTo>
                    <a:pt x="131" y="53"/>
                    <a:pt x="131" y="53"/>
                    <a:pt x="131" y="53"/>
                  </a:cubicBezTo>
                  <a:lnTo>
                    <a:pt x="135" y="50"/>
                  </a:lnTo>
                  <a:close/>
                  <a:moveTo>
                    <a:pt x="198" y="56"/>
                  </a:moveTo>
                  <a:cubicBezTo>
                    <a:pt x="198" y="11"/>
                    <a:pt x="198" y="11"/>
                    <a:pt x="198" y="11"/>
                  </a:cubicBezTo>
                  <a:cubicBezTo>
                    <a:pt x="199" y="10"/>
                    <a:pt x="200" y="10"/>
                    <a:pt x="201" y="10"/>
                  </a:cubicBezTo>
                  <a:cubicBezTo>
                    <a:pt x="201" y="60"/>
                    <a:pt x="201" y="60"/>
                    <a:pt x="201" y="60"/>
                  </a:cubicBezTo>
                  <a:lnTo>
                    <a:pt x="198" y="56"/>
                  </a:lnTo>
                  <a:close/>
                  <a:moveTo>
                    <a:pt x="203" y="9"/>
                  </a:moveTo>
                  <a:cubicBezTo>
                    <a:pt x="204" y="9"/>
                    <a:pt x="205" y="8"/>
                    <a:pt x="206" y="8"/>
                  </a:cubicBezTo>
                  <a:cubicBezTo>
                    <a:pt x="206" y="62"/>
                    <a:pt x="206" y="62"/>
                    <a:pt x="206" y="62"/>
                  </a:cubicBezTo>
                  <a:cubicBezTo>
                    <a:pt x="203" y="62"/>
                    <a:pt x="203" y="62"/>
                    <a:pt x="203" y="62"/>
                  </a:cubicBezTo>
                  <a:lnTo>
                    <a:pt x="203" y="9"/>
                  </a:lnTo>
                  <a:close/>
                  <a:moveTo>
                    <a:pt x="207" y="7"/>
                  </a:moveTo>
                  <a:cubicBezTo>
                    <a:pt x="208" y="7"/>
                    <a:pt x="209" y="7"/>
                    <a:pt x="210" y="7"/>
                  </a:cubicBezTo>
                  <a:cubicBezTo>
                    <a:pt x="210" y="62"/>
                    <a:pt x="210" y="62"/>
                    <a:pt x="210" y="62"/>
                  </a:cubicBezTo>
                  <a:cubicBezTo>
                    <a:pt x="207" y="62"/>
                    <a:pt x="207" y="62"/>
                    <a:pt x="207" y="62"/>
                  </a:cubicBezTo>
                  <a:lnTo>
                    <a:pt x="207" y="7"/>
                  </a:lnTo>
                  <a:close/>
                  <a:moveTo>
                    <a:pt x="212" y="6"/>
                  </a:moveTo>
                  <a:cubicBezTo>
                    <a:pt x="213" y="6"/>
                    <a:pt x="214" y="6"/>
                    <a:pt x="215" y="6"/>
                  </a:cubicBezTo>
                  <a:cubicBezTo>
                    <a:pt x="215" y="62"/>
                    <a:pt x="215" y="62"/>
                    <a:pt x="215" y="62"/>
                  </a:cubicBezTo>
                  <a:cubicBezTo>
                    <a:pt x="212" y="62"/>
                    <a:pt x="212" y="62"/>
                    <a:pt x="212" y="62"/>
                  </a:cubicBezTo>
                  <a:lnTo>
                    <a:pt x="212" y="6"/>
                  </a:lnTo>
                  <a:close/>
                  <a:moveTo>
                    <a:pt x="217" y="5"/>
                  </a:moveTo>
                  <a:cubicBezTo>
                    <a:pt x="218" y="5"/>
                    <a:pt x="219" y="5"/>
                    <a:pt x="220" y="4"/>
                  </a:cubicBezTo>
                  <a:cubicBezTo>
                    <a:pt x="220" y="62"/>
                    <a:pt x="220" y="62"/>
                    <a:pt x="220" y="62"/>
                  </a:cubicBezTo>
                  <a:cubicBezTo>
                    <a:pt x="217" y="62"/>
                    <a:pt x="217" y="62"/>
                    <a:pt x="217" y="62"/>
                  </a:cubicBezTo>
                  <a:lnTo>
                    <a:pt x="217" y="5"/>
                  </a:lnTo>
                  <a:close/>
                  <a:moveTo>
                    <a:pt x="222" y="4"/>
                  </a:moveTo>
                  <a:cubicBezTo>
                    <a:pt x="223" y="4"/>
                    <a:pt x="224" y="4"/>
                    <a:pt x="225" y="4"/>
                  </a:cubicBezTo>
                  <a:cubicBezTo>
                    <a:pt x="225" y="62"/>
                    <a:pt x="225" y="62"/>
                    <a:pt x="225" y="62"/>
                  </a:cubicBezTo>
                  <a:cubicBezTo>
                    <a:pt x="222" y="62"/>
                    <a:pt x="222" y="62"/>
                    <a:pt x="222" y="62"/>
                  </a:cubicBezTo>
                  <a:lnTo>
                    <a:pt x="222" y="4"/>
                  </a:lnTo>
                  <a:close/>
                  <a:moveTo>
                    <a:pt x="227" y="3"/>
                  </a:moveTo>
                  <a:cubicBezTo>
                    <a:pt x="228" y="3"/>
                    <a:pt x="229" y="3"/>
                    <a:pt x="230" y="3"/>
                  </a:cubicBezTo>
                  <a:cubicBezTo>
                    <a:pt x="230" y="62"/>
                    <a:pt x="230" y="62"/>
                    <a:pt x="230" y="62"/>
                  </a:cubicBezTo>
                  <a:cubicBezTo>
                    <a:pt x="227" y="62"/>
                    <a:pt x="227" y="62"/>
                    <a:pt x="227" y="62"/>
                  </a:cubicBezTo>
                  <a:lnTo>
                    <a:pt x="227" y="3"/>
                  </a:lnTo>
                  <a:close/>
                  <a:moveTo>
                    <a:pt x="232" y="3"/>
                  </a:moveTo>
                  <a:cubicBezTo>
                    <a:pt x="233" y="2"/>
                    <a:pt x="234" y="2"/>
                    <a:pt x="235" y="2"/>
                  </a:cubicBezTo>
                  <a:cubicBezTo>
                    <a:pt x="235" y="62"/>
                    <a:pt x="235" y="62"/>
                    <a:pt x="235" y="62"/>
                  </a:cubicBezTo>
                  <a:cubicBezTo>
                    <a:pt x="232" y="62"/>
                    <a:pt x="232" y="62"/>
                    <a:pt x="232" y="62"/>
                  </a:cubicBezTo>
                  <a:lnTo>
                    <a:pt x="232" y="3"/>
                  </a:lnTo>
                  <a:close/>
                  <a:moveTo>
                    <a:pt x="236" y="2"/>
                  </a:moveTo>
                  <a:cubicBezTo>
                    <a:pt x="238" y="2"/>
                    <a:pt x="239" y="2"/>
                    <a:pt x="239" y="2"/>
                  </a:cubicBezTo>
                  <a:cubicBezTo>
                    <a:pt x="239" y="62"/>
                    <a:pt x="239" y="62"/>
                    <a:pt x="239" y="62"/>
                  </a:cubicBezTo>
                  <a:cubicBezTo>
                    <a:pt x="236" y="62"/>
                    <a:pt x="236" y="62"/>
                    <a:pt x="236" y="62"/>
                  </a:cubicBezTo>
                  <a:lnTo>
                    <a:pt x="236" y="2"/>
                  </a:lnTo>
                  <a:close/>
                  <a:moveTo>
                    <a:pt x="241" y="2"/>
                  </a:moveTo>
                  <a:cubicBezTo>
                    <a:pt x="244" y="2"/>
                    <a:pt x="244" y="2"/>
                    <a:pt x="244" y="2"/>
                  </a:cubicBezTo>
                  <a:cubicBezTo>
                    <a:pt x="244" y="62"/>
                    <a:pt x="244" y="62"/>
                    <a:pt x="244" y="62"/>
                  </a:cubicBezTo>
                  <a:cubicBezTo>
                    <a:pt x="241" y="62"/>
                    <a:pt x="241" y="62"/>
                    <a:pt x="241" y="62"/>
                  </a:cubicBezTo>
                  <a:lnTo>
                    <a:pt x="241" y="2"/>
                  </a:lnTo>
                  <a:close/>
                  <a:moveTo>
                    <a:pt x="246" y="2"/>
                  </a:moveTo>
                  <a:cubicBezTo>
                    <a:pt x="249" y="2"/>
                    <a:pt x="249" y="2"/>
                    <a:pt x="249" y="2"/>
                  </a:cubicBezTo>
                  <a:cubicBezTo>
                    <a:pt x="249" y="62"/>
                    <a:pt x="249" y="62"/>
                    <a:pt x="249" y="62"/>
                  </a:cubicBezTo>
                  <a:cubicBezTo>
                    <a:pt x="246" y="62"/>
                    <a:pt x="246" y="62"/>
                    <a:pt x="246" y="62"/>
                  </a:cubicBezTo>
                  <a:lnTo>
                    <a:pt x="246" y="2"/>
                  </a:lnTo>
                  <a:close/>
                  <a:moveTo>
                    <a:pt x="251" y="2"/>
                  </a:moveTo>
                  <a:cubicBezTo>
                    <a:pt x="254" y="2"/>
                    <a:pt x="254" y="2"/>
                    <a:pt x="254" y="2"/>
                  </a:cubicBezTo>
                  <a:cubicBezTo>
                    <a:pt x="254" y="62"/>
                    <a:pt x="254" y="62"/>
                    <a:pt x="254" y="62"/>
                  </a:cubicBezTo>
                  <a:cubicBezTo>
                    <a:pt x="251" y="62"/>
                    <a:pt x="251" y="62"/>
                    <a:pt x="251" y="62"/>
                  </a:cubicBezTo>
                  <a:lnTo>
                    <a:pt x="251" y="2"/>
                  </a:lnTo>
                  <a:close/>
                  <a:moveTo>
                    <a:pt x="256" y="2"/>
                  </a:moveTo>
                  <a:cubicBezTo>
                    <a:pt x="259" y="2"/>
                    <a:pt x="259" y="2"/>
                    <a:pt x="259" y="2"/>
                  </a:cubicBezTo>
                  <a:cubicBezTo>
                    <a:pt x="259" y="62"/>
                    <a:pt x="259" y="62"/>
                    <a:pt x="259" y="62"/>
                  </a:cubicBezTo>
                  <a:cubicBezTo>
                    <a:pt x="256" y="62"/>
                    <a:pt x="256" y="62"/>
                    <a:pt x="256" y="62"/>
                  </a:cubicBezTo>
                  <a:lnTo>
                    <a:pt x="256" y="2"/>
                  </a:lnTo>
                  <a:close/>
                  <a:moveTo>
                    <a:pt x="260" y="2"/>
                  </a:moveTo>
                  <a:cubicBezTo>
                    <a:pt x="263" y="2"/>
                    <a:pt x="263" y="2"/>
                    <a:pt x="263" y="2"/>
                  </a:cubicBezTo>
                  <a:cubicBezTo>
                    <a:pt x="263" y="62"/>
                    <a:pt x="263" y="62"/>
                    <a:pt x="263" y="62"/>
                  </a:cubicBezTo>
                  <a:cubicBezTo>
                    <a:pt x="260" y="62"/>
                    <a:pt x="260" y="62"/>
                    <a:pt x="260" y="62"/>
                  </a:cubicBezTo>
                  <a:lnTo>
                    <a:pt x="260" y="2"/>
                  </a:lnTo>
                  <a:close/>
                  <a:moveTo>
                    <a:pt x="265" y="2"/>
                  </a:moveTo>
                  <a:cubicBezTo>
                    <a:pt x="268" y="2"/>
                    <a:pt x="268" y="2"/>
                    <a:pt x="268" y="2"/>
                  </a:cubicBezTo>
                  <a:cubicBezTo>
                    <a:pt x="268" y="62"/>
                    <a:pt x="268" y="62"/>
                    <a:pt x="268" y="62"/>
                  </a:cubicBezTo>
                  <a:cubicBezTo>
                    <a:pt x="265" y="62"/>
                    <a:pt x="265" y="62"/>
                    <a:pt x="265" y="62"/>
                  </a:cubicBezTo>
                  <a:lnTo>
                    <a:pt x="265" y="2"/>
                  </a:lnTo>
                  <a:close/>
                  <a:moveTo>
                    <a:pt x="270" y="2"/>
                  </a:moveTo>
                  <a:cubicBezTo>
                    <a:pt x="273" y="2"/>
                    <a:pt x="273" y="2"/>
                    <a:pt x="273" y="2"/>
                  </a:cubicBezTo>
                  <a:cubicBezTo>
                    <a:pt x="273" y="62"/>
                    <a:pt x="273" y="62"/>
                    <a:pt x="273" y="62"/>
                  </a:cubicBezTo>
                  <a:cubicBezTo>
                    <a:pt x="270" y="62"/>
                    <a:pt x="270" y="62"/>
                    <a:pt x="270" y="62"/>
                  </a:cubicBezTo>
                  <a:lnTo>
                    <a:pt x="270" y="2"/>
                  </a:lnTo>
                  <a:close/>
                  <a:moveTo>
                    <a:pt x="275" y="2"/>
                  </a:moveTo>
                  <a:cubicBezTo>
                    <a:pt x="278" y="2"/>
                    <a:pt x="278" y="2"/>
                    <a:pt x="278" y="2"/>
                  </a:cubicBezTo>
                  <a:cubicBezTo>
                    <a:pt x="278" y="62"/>
                    <a:pt x="278" y="62"/>
                    <a:pt x="278" y="62"/>
                  </a:cubicBezTo>
                  <a:cubicBezTo>
                    <a:pt x="275" y="62"/>
                    <a:pt x="275" y="62"/>
                    <a:pt x="275" y="62"/>
                  </a:cubicBezTo>
                  <a:lnTo>
                    <a:pt x="275" y="2"/>
                  </a:lnTo>
                  <a:close/>
                  <a:moveTo>
                    <a:pt x="280" y="2"/>
                  </a:moveTo>
                  <a:cubicBezTo>
                    <a:pt x="283" y="2"/>
                    <a:pt x="283" y="2"/>
                    <a:pt x="283" y="2"/>
                  </a:cubicBezTo>
                  <a:cubicBezTo>
                    <a:pt x="283" y="62"/>
                    <a:pt x="283" y="62"/>
                    <a:pt x="283" y="62"/>
                  </a:cubicBezTo>
                  <a:cubicBezTo>
                    <a:pt x="280" y="62"/>
                    <a:pt x="280" y="62"/>
                    <a:pt x="280" y="62"/>
                  </a:cubicBezTo>
                  <a:lnTo>
                    <a:pt x="280" y="2"/>
                  </a:lnTo>
                  <a:close/>
                  <a:moveTo>
                    <a:pt x="285" y="2"/>
                  </a:moveTo>
                  <a:cubicBezTo>
                    <a:pt x="288" y="2"/>
                    <a:pt x="288" y="2"/>
                    <a:pt x="288" y="2"/>
                  </a:cubicBezTo>
                  <a:cubicBezTo>
                    <a:pt x="288" y="62"/>
                    <a:pt x="288" y="62"/>
                    <a:pt x="288" y="62"/>
                  </a:cubicBezTo>
                  <a:cubicBezTo>
                    <a:pt x="285" y="62"/>
                    <a:pt x="285" y="62"/>
                    <a:pt x="285" y="62"/>
                  </a:cubicBezTo>
                  <a:lnTo>
                    <a:pt x="285" y="2"/>
                  </a:lnTo>
                  <a:close/>
                  <a:moveTo>
                    <a:pt x="289" y="2"/>
                  </a:moveTo>
                  <a:cubicBezTo>
                    <a:pt x="292" y="2"/>
                    <a:pt x="292" y="2"/>
                    <a:pt x="292" y="2"/>
                  </a:cubicBezTo>
                  <a:cubicBezTo>
                    <a:pt x="292" y="62"/>
                    <a:pt x="292" y="62"/>
                    <a:pt x="292" y="62"/>
                  </a:cubicBezTo>
                  <a:cubicBezTo>
                    <a:pt x="289" y="62"/>
                    <a:pt x="289" y="62"/>
                    <a:pt x="289" y="62"/>
                  </a:cubicBezTo>
                  <a:lnTo>
                    <a:pt x="289" y="2"/>
                  </a:lnTo>
                  <a:close/>
                  <a:moveTo>
                    <a:pt x="294" y="2"/>
                  </a:moveTo>
                  <a:cubicBezTo>
                    <a:pt x="297" y="2"/>
                    <a:pt x="297" y="2"/>
                    <a:pt x="297" y="2"/>
                  </a:cubicBezTo>
                  <a:cubicBezTo>
                    <a:pt x="297" y="62"/>
                    <a:pt x="297" y="62"/>
                    <a:pt x="297" y="62"/>
                  </a:cubicBezTo>
                  <a:cubicBezTo>
                    <a:pt x="294" y="62"/>
                    <a:pt x="294" y="62"/>
                    <a:pt x="294" y="62"/>
                  </a:cubicBezTo>
                  <a:lnTo>
                    <a:pt x="294" y="2"/>
                  </a:lnTo>
                  <a:close/>
                  <a:moveTo>
                    <a:pt x="299" y="2"/>
                  </a:moveTo>
                  <a:cubicBezTo>
                    <a:pt x="302" y="2"/>
                    <a:pt x="302" y="2"/>
                    <a:pt x="302" y="2"/>
                  </a:cubicBezTo>
                  <a:cubicBezTo>
                    <a:pt x="302" y="62"/>
                    <a:pt x="302" y="62"/>
                    <a:pt x="302" y="62"/>
                  </a:cubicBezTo>
                  <a:cubicBezTo>
                    <a:pt x="299" y="62"/>
                    <a:pt x="299" y="62"/>
                    <a:pt x="299" y="62"/>
                  </a:cubicBezTo>
                  <a:lnTo>
                    <a:pt x="299" y="2"/>
                  </a:lnTo>
                  <a:close/>
                  <a:moveTo>
                    <a:pt x="304" y="2"/>
                  </a:moveTo>
                  <a:cubicBezTo>
                    <a:pt x="307" y="2"/>
                    <a:pt x="307" y="2"/>
                    <a:pt x="307" y="2"/>
                  </a:cubicBezTo>
                  <a:cubicBezTo>
                    <a:pt x="307" y="62"/>
                    <a:pt x="307" y="62"/>
                    <a:pt x="307" y="62"/>
                  </a:cubicBezTo>
                  <a:cubicBezTo>
                    <a:pt x="304" y="62"/>
                    <a:pt x="304" y="62"/>
                    <a:pt x="304" y="62"/>
                  </a:cubicBezTo>
                  <a:lnTo>
                    <a:pt x="304" y="2"/>
                  </a:lnTo>
                  <a:close/>
                  <a:moveTo>
                    <a:pt x="309" y="2"/>
                  </a:moveTo>
                  <a:cubicBezTo>
                    <a:pt x="312" y="2"/>
                    <a:pt x="312" y="2"/>
                    <a:pt x="312" y="2"/>
                  </a:cubicBezTo>
                  <a:cubicBezTo>
                    <a:pt x="312" y="62"/>
                    <a:pt x="312" y="62"/>
                    <a:pt x="312" y="62"/>
                  </a:cubicBezTo>
                  <a:cubicBezTo>
                    <a:pt x="309" y="62"/>
                    <a:pt x="309" y="62"/>
                    <a:pt x="309" y="62"/>
                  </a:cubicBezTo>
                  <a:lnTo>
                    <a:pt x="309" y="2"/>
                  </a:lnTo>
                  <a:close/>
                  <a:moveTo>
                    <a:pt x="313" y="2"/>
                  </a:moveTo>
                  <a:cubicBezTo>
                    <a:pt x="316" y="2"/>
                    <a:pt x="316" y="2"/>
                    <a:pt x="316" y="2"/>
                  </a:cubicBezTo>
                  <a:cubicBezTo>
                    <a:pt x="316" y="62"/>
                    <a:pt x="316" y="62"/>
                    <a:pt x="316" y="62"/>
                  </a:cubicBezTo>
                  <a:cubicBezTo>
                    <a:pt x="313" y="62"/>
                    <a:pt x="313" y="62"/>
                    <a:pt x="313" y="62"/>
                  </a:cubicBezTo>
                  <a:lnTo>
                    <a:pt x="313" y="2"/>
                  </a:lnTo>
                  <a:close/>
                  <a:moveTo>
                    <a:pt x="318" y="2"/>
                  </a:moveTo>
                  <a:cubicBezTo>
                    <a:pt x="321" y="2"/>
                    <a:pt x="321" y="2"/>
                    <a:pt x="321" y="2"/>
                  </a:cubicBezTo>
                  <a:cubicBezTo>
                    <a:pt x="321" y="62"/>
                    <a:pt x="321" y="62"/>
                    <a:pt x="321" y="62"/>
                  </a:cubicBezTo>
                  <a:cubicBezTo>
                    <a:pt x="318" y="62"/>
                    <a:pt x="318" y="62"/>
                    <a:pt x="318" y="62"/>
                  </a:cubicBezTo>
                  <a:lnTo>
                    <a:pt x="318" y="2"/>
                  </a:lnTo>
                  <a:close/>
                  <a:moveTo>
                    <a:pt x="182" y="18"/>
                  </a:moveTo>
                  <a:cubicBezTo>
                    <a:pt x="182" y="19"/>
                    <a:pt x="182" y="19"/>
                    <a:pt x="182" y="19"/>
                  </a:cubicBezTo>
                  <a:cubicBezTo>
                    <a:pt x="181" y="19"/>
                    <a:pt x="180" y="19"/>
                    <a:pt x="179" y="19"/>
                  </a:cubicBezTo>
                  <a:cubicBezTo>
                    <a:pt x="180" y="19"/>
                    <a:pt x="181" y="18"/>
                    <a:pt x="182" y="18"/>
                  </a:cubicBezTo>
                  <a:close/>
                  <a:moveTo>
                    <a:pt x="192" y="22"/>
                  </a:moveTo>
                  <a:cubicBezTo>
                    <a:pt x="191" y="27"/>
                    <a:pt x="191" y="27"/>
                    <a:pt x="191" y="27"/>
                  </a:cubicBezTo>
                  <a:cubicBezTo>
                    <a:pt x="132" y="27"/>
                    <a:pt x="132" y="27"/>
                    <a:pt x="132" y="27"/>
                  </a:cubicBezTo>
                  <a:cubicBezTo>
                    <a:pt x="131" y="23"/>
                    <a:pt x="131" y="23"/>
                    <a:pt x="131" y="23"/>
                  </a:cubicBezTo>
                  <a:cubicBezTo>
                    <a:pt x="137" y="22"/>
                    <a:pt x="166" y="18"/>
                    <a:pt x="192" y="22"/>
                  </a:cubicBezTo>
                  <a:close/>
                  <a:moveTo>
                    <a:pt x="151" y="19"/>
                  </a:moveTo>
                  <a:cubicBezTo>
                    <a:pt x="151" y="18"/>
                    <a:pt x="151" y="18"/>
                    <a:pt x="151" y="18"/>
                  </a:cubicBezTo>
                  <a:cubicBezTo>
                    <a:pt x="152" y="19"/>
                    <a:pt x="152" y="19"/>
                    <a:pt x="152" y="19"/>
                  </a:cubicBezTo>
                  <a:cubicBezTo>
                    <a:pt x="152" y="19"/>
                    <a:pt x="152" y="19"/>
                    <a:pt x="151" y="19"/>
                  </a:cubicBezTo>
                  <a:close/>
                  <a:moveTo>
                    <a:pt x="95" y="2"/>
                  </a:moveTo>
                  <a:cubicBezTo>
                    <a:pt x="113" y="62"/>
                    <a:pt x="113" y="62"/>
                    <a:pt x="113" y="62"/>
                  </a:cubicBezTo>
                  <a:cubicBezTo>
                    <a:pt x="110" y="62"/>
                    <a:pt x="110" y="62"/>
                    <a:pt x="110" y="62"/>
                  </a:cubicBezTo>
                  <a:cubicBezTo>
                    <a:pt x="92" y="2"/>
                    <a:pt x="92" y="2"/>
                    <a:pt x="92" y="2"/>
                  </a:cubicBezTo>
                  <a:cubicBezTo>
                    <a:pt x="93" y="2"/>
                    <a:pt x="94" y="2"/>
                    <a:pt x="95" y="2"/>
                  </a:cubicBezTo>
                  <a:close/>
                  <a:moveTo>
                    <a:pt x="2" y="2"/>
                  </a:moveTo>
                  <a:cubicBezTo>
                    <a:pt x="90" y="2"/>
                    <a:pt x="90" y="2"/>
                    <a:pt x="90" y="2"/>
                  </a:cubicBezTo>
                  <a:cubicBezTo>
                    <a:pt x="108" y="62"/>
                    <a:pt x="108" y="62"/>
                    <a:pt x="108" y="62"/>
                  </a:cubicBezTo>
                  <a:cubicBezTo>
                    <a:pt x="2" y="62"/>
                    <a:pt x="2" y="62"/>
                    <a:pt x="2" y="62"/>
                  </a:cubicBezTo>
                  <a:lnTo>
                    <a:pt x="2" y="2"/>
                  </a:lnTo>
                  <a:close/>
                  <a:moveTo>
                    <a:pt x="115" y="62"/>
                  </a:moveTo>
                  <a:cubicBezTo>
                    <a:pt x="97" y="2"/>
                    <a:pt x="97" y="2"/>
                    <a:pt x="97" y="2"/>
                  </a:cubicBezTo>
                  <a:cubicBezTo>
                    <a:pt x="98" y="2"/>
                    <a:pt x="99" y="3"/>
                    <a:pt x="100" y="3"/>
                  </a:cubicBezTo>
                  <a:cubicBezTo>
                    <a:pt x="100" y="3"/>
                    <a:pt x="100" y="3"/>
                    <a:pt x="100" y="3"/>
                  </a:cubicBezTo>
                  <a:cubicBezTo>
                    <a:pt x="118" y="62"/>
                    <a:pt x="118" y="62"/>
                    <a:pt x="118" y="62"/>
                  </a:cubicBezTo>
                  <a:cubicBezTo>
                    <a:pt x="118" y="62"/>
                    <a:pt x="118" y="62"/>
                    <a:pt x="118" y="62"/>
                  </a:cubicBezTo>
                  <a:lnTo>
                    <a:pt x="115" y="62"/>
                  </a:lnTo>
                  <a:close/>
                  <a:moveTo>
                    <a:pt x="129" y="55"/>
                  </a:moveTo>
                  <a:cubicBezTo>
                    <a:pt x="129" y="55"/>
                    <a:pt x="129" y="55"/>
                    <a:pt x="129" y="55"/>
                  </a:cubicBezTo>
                  <a:cubicBezTo>
                    <a:pt x="193" y="55"/>
                    <a:pt x="193" y="55"/>
                    <a:pt x="193" y="55"/>
                  </a:cubicBezTo>
                  <a:cubicBezTo>
                    <a:pt x="194" y="55"/>
                    <a:pt x="194" y="55"/>
                    <a:pt x="194" y="55"/>
                  </a:cubicBezTo>
                  <a:cubicBezTo>
                    <a:pt x="196" y="57"/>
                    <a:pt x="196" y="57"/>
                    <a:pt x="196" y="57"/>
                  </a:cubicBezTo>
                  <a:cubicBezTo>
                    <a:pt x="196" y="57"/>
                    <a:pt x="196" y="58"/>
                    <a:pt x="196" y="58"/>
                  </a:cubicBezTo>
                  <a:cubicBezTo>
                    <a:pt x="126" y="58"/>
                    <a:pt x="126" y="58"/>
                    <a:pt x="126" y="58"/>
                  </a:cubicBezTo>
                  <a:lnTo>
                    <a:pt x="129"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21">
              <a:extLst>
                <a:ext uri="{FF2B5EF4-FFF2-40B4-BE49-F238E27FC236}">
                  <a16:creationId xmlns:a16="http://schemas.microsoft.com/office/drawing/2014/main" id="{79A82C5C-2AAA-BC20-BCC9-115C600E9018}"/>
                </a:ext>
              </a:extLst>
            </p:cNvPr>
            <p:cNvSpPr>
              <a:spLocks noEditPoints="1"/>
            </p:cNvSpPr>
            <p:nvPr userDrawn="1"/>
          </p:nvSpPr>
          <p:spPr bwMode="auto">
            <a:xfrm>
              <a:off x="-6350" y="4583113"/>
              <a:ext cx="2128838" cy="265113"/>
            </a:xfrm>
            <a:custGeom>
              <a:avLst/>
              <a:gdLst>
                <a:gd name="T0" fmla="*/ 1332 w 1341"/>
                <a:gd name="T1" fmla="*/ 163 h 167"/>
                <a:gd name="T2" fmla="*/ 1332 w 1341"/>
                <a:gd name="T3" fmla="*/ 163 h 167"/>
                <a:gd name="T4" fmla="*/ 1336 w 1341"/>
                <a:gd name="T5" fmla="*/ 163 h 167"/>
                <a:gd name="T6" fmla="*/ 1328 w 1341"/>
                <a:gd name="T7" fmla="*/ 61 h 167"/>
                <a:gd name="T8" fmla="*/ 1101 w 1341"/>
                <a:gd name="T9" fmla="*/ 0 h 167"/>
                <a:gd name="T10" fmla="*/ 940 w 1341"/>
                <a:gd name="T11" fmla="*/ 61 h 167"/>
                <a:gd name="T12" fmla="*/ 853 w 1341"/>
                <a:gd name="T13" fmla="*/ 0 h 167"/>
                <a:gd name="T14" fmla="*/ 692 w 1341"/>
                <a:gd name="T15" fmla="*/ 61 h 167"/>
                <a:gd name="T16" fmla="*/ 600 w 1341"/>
                <a:gd name="T17" fmla="*/ 4 h 167"/>
                <a:gd name="T18" fmla="*/ 439 w 1341"/>
                <a:gd name="T19" fmla="*/ 61 h 167"/>
                <a:gd name="T20" fmla="*/ 352 w 1341"/>
                <a:gd name="T21" fmla="*/ 4 h 167"/>
                <a:gd name="T22" fmla="*/ 191 w 1341"/>
                <a:gd name="T23" fmla="*/ 61 h 167"/>
                <a:gd name="T24" fmla="*/ 0 w 1341"/>
                <a:gd name="T25" fmla="*/ 167 h 167"/>
                <a:gd name="T26" fmla="*/ 605 w 1341"/>
                <a:gd name="T27" fmla="*/ 150 h 167"/>
                <a:gd name="T28" fmla="*/ 1319 w 1341"/>
                <a:gd name="T29" fmla="*/ 70 h 167"/>
                <a:gd name="T30" fmla="*/ 1101 w 1341"/>
                <a:gd name="T31" fmla="*/ 158 h 167"/>
                <a:gd name="T32" fmla="*/ 1319 w 1341"/>
                <a:gd name="T33" fmla="*/ 70 h 167"/>
                <a:gd name="T34" fmla="*/ 1092 w 1341"/>
                <a:gd name="T35" fmla="*/ 8 h 167"/>
                <a:gd name="T36" fmla="*/ 949 w 1341"/>
                <a:gd name="T37" fmla="*/ 154 h 167"/>
                <a:gd name="T38" fmla="*/ 940 w 1341"/>
                <a:gd name="T39" fmla="*/ 70 h 167"/>
                <a:gd name="T40" fmla="*/ 853 w 1341"/>
                <a:gd name="T41" fmla="*/ 158 h 167"/>
                <a:gd name="T42" fmla="*/ 940 w 1341"/>
                <a:gd name="T43" fmla="*/ 70 h 167"/>
                <a:gd name="T44" fmla="*/ 844 w 1341"/>
                <a:gd name="T45" fmla="*/ 8 h 167"/>
                <a:gd name="T46" fmla="*/ 696 w 1341"/>
                <a:gd name="T47" fmla="*/ 154 h 167"/>
                <a:gd name="T48" fmla="*/ 692 w 1341"/>
                <a:gd name="T49" fmla="*/ 70 h 167"/>
                <a:gd name="T50" fmla="*/ 600 w 1341"/>
                <a:gd name="T51" fmla="*/ 158 h 167"/>
                <a:gd name="T52" fmla="*/ 692 w 1341"/>
                <a:gd name="T53" fmla="*/ 70 h 167"/>
                <a:gd name="T54" fmla="*/ 592 w 1341"/>
                <a:gd name="T55" fmla="*/ 13 h 167"/>
                <a:gd name="T56" fmla="*/ 587 w 1341"/>
                <a:gd name="T57" fmla="*/ 158 h 167"/>
                <a:gd name="T58" fmla="*/ 448 w 1341"/>
                <a:gd name="T59" fmla="*/ 13 h 167"/>
                <a:gd name="T60" fmla="*/ 439 w 1341"/>
                <a:gd name="T61" fmla="*/ 158 h 167"/>
                <a:gd name="T62" fmla="*/ 352 w 1341"/>
                <a:gd name="T63" fmla="*/ 70 h 167"/>
                <a:gd name="T64" fmla="*/ 196 w 1341"/>
                <a:gd name="T65" fmla="*/ 13 h 167"/>
                <a:gd name="T66" fmla="*/ 344 w 1341"/>
                <a:gd name="T67" fmla="*/ 158 h 167"/>
                <a:gd name="T68" fmla="*/ 196 w 1341"/>
                <a:gd name="T69" fmla="*/ 13 h 167"/>
                <a:gd name="T70" fmla="*/ 191 w 1341"/>
                <a:gd name="T71" fmla="*/ 70 h 167"/>
                <a:gd name="T72" fmla="*/ 8 w 1341"/>
                <a:gd name="T73" fmla="*/ 15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41" h="167">
                  <a:moveTo>
                    <a:pt x="600" y="167"/>
                  </a:moveTo>
                  <a:lnTo>
                    <a:pt x="1332" y="163"/>
                  </a:lnTo>
                  <a:lnTo>
                    <a:pt x="1332" y="163"/>
                  </a:lnTo>
                  <a:lnTo>
                    <a:pt x="1332" y="163"/>
                  </a:lnTo>
                  <a:lnTo>
                    <a:pt x="1336" y="163"/>
                  </a:lnTo>
                  <a:lnTo>
                    <a:pt x="1336" y="163"/>
                  </a:lnTo>
                  <a:lnTo>
                    <a:pt x="1341" y="163"/>
                  </a:lnTo>
                  <a:lnTo>
                    <a:pt x="1328" y="61"/>
                  </a:lnTo>
                  <a:lnTo>
                    <a:pt x="1101" y="61"/>
                  </a:lnTo>
                  <a:lnTo>
                    <a:pt x="1101" y="0"/>
                  </a:lnTo>
                  <a:lnTo>
                    <a:pt x="940" y="0"/>
                  </a:lnTo>
                  <a:lnTo>
                    <a:pt x="940" y="61"/>
                  </a:lnTo>
                  <a:lnTo>
                    <a:pt x="853" y="61"/>
                  </a:lnTo>
                  <a:lnTo>
                    <a:pt x="853" y="0"/>
                  </a:lnTo>
                  <a:lnTo>
                    <a:pt x="692" y="0"/>
                  </a:lnTo>
                  <a:lnTo>
                    <a:pt x="692" y="61"/>
                  </a:lnTo>
                  <a:lnTo>
                    <a:pt x="600" y="61"/>
                  </a:lnTo>
                  <a:lnTo>
                    <a:pt x="600" y="4"/>
                  </a:lnTo>
                  <a:lnTo>
                    <a:pt x="439" y="4"/>
                  </a:lnTo>
                  <a:lnTo>
                    <a:pt x="439" y="61"/>
                  </a:lnTo>
                  <a:lnTo>
                    <a:pt x="352" y="61"/>
                  </a:lnTo>
                  <a:lnTo>
                    <a:pt x="352" y="4"/>
                  </a:lnTo>
                  <a:lnTo>
                    <a:pt x="191" y="4"/>
                  </a:lnTo>
                  <a:lnTo>
                    <a:pt x="191" y="61"/>
                  </a:lnTo>
                  <a:lnTo>
                    <a:pt x="26" y="61"/>
                  </a:lnTo>
                  <a:lnTo>
                    <a:pt x="0" y="167"/>
                  </a:lnTo>
                  <a:lnTo>
                    <a:pt x="587" y="167"/>
                  </a:lnTo>
                  <a:lnTo>
                    <a:pt x="605" y="150"/>
                  </a:lnTo>
                  <a:lnTo>
                    <a:pt x="600" y="167"/>
                  </a:lnTo>
                  <a:close/>
                  <a:moveTo>
                    <a:pt x="1319" y="70"/>
                  </a:moveTo>
                  <a:lnTo>
                    <a:pt x="1332" y="154"/>
                  </a:lnTo>
                  <a:lnTo>
                    <a:pt x="1101" y="158"/>
                  </a:lnTo>
                  <a:lnTo>
                    <a:pt x="1101" y="70"/>
                  </a:lnTo>
                  <a:lnTo>
                    <a:pt x="1319" y="70"/>
                  </a:lnTo>
                  <a:close/>
                  <a:moveTo>
                    <a:pt x="949" y="8"/>
                  </a:moveTo>
                  <a:lnTo>
                    <a:pt x="1092" y="8"/>
                  </a:lnTo>
                  <a:lnTo>
                    <a:pt x="1092" y="154"/>
                  </a:lnTo>
                  <a:lnTo>
                    <a:pt x="949" y="154"/>
                  </a:lnTo>
                  <a:lnTo>
                    <a:pt x="949" y="8"/>
                  </a:lnTo>
                  <a:close/>
                  <a:moveTo>
                    <a:pt x="940" y="70"/>
                  </a:moveTo>
                  <a:lnTo>
                    <a:pt x="940" y="158"/>
                  </a:lnTo>
                  <a:lnTo>
                    <a:pt x="853" y="158"/>
                  </a:lnTo>
                  <a:lnTo>
                    <a:pt x="853" y="70"/>
                  </a:lnTo>
                  <a:lnTo>
                    <a:pt x="940" y="70"/>
                  </a:lnTo>
                  <a:close/>
                  <a:moveTo>
                    <a:pt x="696" y="8"/>
                  </a:moveTo>
                  <a:lnTo>
                    <a:pt x="844" y="8"/>
                  </a:lnTo>
                  <a:lnTo>
                    <a:pt x="844" y="154"/>
                  </a:lnTo>
                  <a:lnTo>
                    <a:pt x="696" y="154"/>
                  </a:lnTo>
                  <a:lnTo>
                    <a:pt x="696" y="8"/>
                  </a:lnTo>
                  <a:close/>
                  <a:moveTo>
                    <a:pt x="692" y="70"/>
                  </a:moveTo>
                  <a:lnTo>
                    <a:pt x="692" y="158"/>
                  </a:lnTo>
                  <a:lnTo>
                    <a:pt x="600" y="158"/>
                  </a:lnTo>
                  <a:lnTo>
                    <a:pt x="600" y="70"/>
                  </a:lnTo>
                  <a:lnTo>
                    <a:pt x="692" y="70"/>
                  </a:lnTo>
                  <a:close/>
                  <a:moveTo>
                    <a:pt x="448" y="13"/>
                  </a:moveTo>
                  <a:lnTo>
                    <a:pt x="592" y="13"/>
                  </a:lnTo>
                  <a:lnTo>
                    <a:pt x="592" y="158"/>
                  </a:lnTo>
                  <a:lnTo>
                    <a:pt x="587" y="158"/>
                  </a:lnTo>
                  <a:lnTo>
                    <a:pt x="448" y="158"/>
                  </a:lnTo>
                  <a:lnTo>
                    <a:pt x="448" y="13"/>
                  </a:lnTo>
                  <a:close/>
                  <a:moveTo>
                    <a:pt x="439" y="70"/>
                  </a:moveTo>
                  <a:lnTo>
                    <a:pt x="439" y="158"/>
                  </a:lnTo>
                  <a:lnTo>
                    <a:pt x="352" y="158"/>
                  </a:lnTo>
                  <a:lnTo>
                    <a:pt x="352" y="70"/>
                  </a:lnTo>
                  <a:lnTo>
                    <a:pt x="439" y="70"/>
                  </a:lnTo>
                  <a:close/>
                  <a:moveTo>
                    <a:pt x="196" y="13"/>
                  </a:moveTo>
                  <a:lnTo>
                    <a:pt x="344" y="13"/>
                  </a:lnTo>
                  <a:lnTo>
                    <a:pt x="344" y="158"/>
                  </a:lnTo>
                  <a:lnTo>
                    <a:pt x="196" y="158"/>
                  </a:lnTo>
                  <a:lnTo>
                    <a:pt x="196" y="13"/>
                  </a:lnTo>
                  <a:close/>
                  <a:moveTo>
                    <a:pt x="30" y="70"/>
                  </a:moveTo>
                  <a:lnTo>
                    <a:pt x="191" y="70"/>
                  </a:lnTo>
                  <a:lnTo>
                    <a:pt x="191" y="158"/>
                  </a:lnTo>
                  <a:lnTo>
                    <a:pt x="8" y="158"/>
                  </a:lnTo>
                  <a:lnTo>
                    <a:pt x="3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22">
              <a:extLst>
                <a:ext uri="{FF2B5EF4-FFF2-40B4-BE49-F238E27FC236}">
                  <a16:creationId xmlns:a16="http://schemas.microsoft.com/office/drawing/2014/main" id="{77D5BA2A-171B-9A5F-1B60-394F3657B1F2}"/>
                </a:ext>
              </a:extLst>
            </p:cNvPr>
            <p:cNvSpPr>
              <a:spLocks noEditPoints="1"/>
            </p:cNvSpPr>
            <p:nvPr userDrawn="1"/>
          </p:nvSpPr>
          <p:spPr bwMode="auto">
            <a:xfrm>
              <a:off x="366713" y="4630738"/>
              <a:ext cx="103188" cy="176213"/>
            </a:xfrm>
            <a:custGeom>
              <a:avLst/>
              <a:gdLst>
                <a:gd name="T0" fmla="*/ 13 w 15"/>
                <a:gd name="T1" fmla="*/ 8 h 25"/>
                <a:gd name="T2" fmla="*/ 11 w 15"/>
                <a:gd name="T3" fmla="*/ 9 h 25"/>
                <a:gd name="T4" fmla="*/ 10 w 15"/>
                <a:gd name="T5" fmla="*/ 10 h 25"/>
                <a:gd name="T6" fmla="*/ 7 w 15"/>
                <a:gd name="T7" fmla="*/ 13 h 25"/>
                <a:gd name="T8" fmla="*/ 6 w 15"/>
                <a:gd name="T9" fmla="*/ 13 h 25"/>
                <a:gd name="T10" fmla="*/ 8 w 15"/>
                <a:gd name="T11" fmla="*/ 11 h 25"/>
                <a:gd name="T12" fmla="*/ 11 w 15"/>
                <a:gd name="T13" fmla="*/ 7 h 25"/>
                <a:gd name="T14" fmla="*/ 12 w 15"/>
                <a:gd name="T15" fmla="*/ 5 h 25"/>
                <a:gd name="T16" fmla="*/ 11 w 15"/>
                <a:gd name="T17" fmla="*/ 4 h 25"/>
                <a:gd name="T18" fmla="*/ 10 w 15"/>
                <a:gd name="T19" fmla="*/ 2 h 25"/>
                <a:gd name="T20" fmla="*/ 9 w 15"/>
                <a:gd name="T21" fmla="*/ 1 h 25"/>
                <a:gd name="T22" fmla="*/ 7 w 15"/>
                <a:gd name="T23" fmla="*/ 1 h 25"/>
                <a:gd name="T24" fmla="*/ 7 w 15"/>
                <a:gd name="T25" fmla="*/ 2 h 25"/>
                <a:gd name="T26" fmla="*/ 7 w 15"/>
                <a:gd name="T27" fmla="*/ 5 h 25"/>
                <a:gd name="T28" fmla="*/ 7 w 15"/>
                <a:gd name="T29" fmla="*/ 6 h 25"/>
                <a:gd name="T30" fmla="*/ 7 w 15"/>
                <a:gd name="T31" fmla="*/ 9 h 25"/>
                <a:gd name="T32" fmla="*/ 4 w 15"/>
                <a:gd name="T33" fmla="*/ 11 h 25"/>
                <a:gd name="T34" fmla="*/ 3 w 15"/>
                <a:gd name="T35" fmla="*/ 12 h 25"/>
                <a:gd name="T36" fmla="*/ 4 w 15"/>
                <a:gd name="T37" fmla="*/ 13 h 25"/>
                <a:gd name="T38" fmla="*/ 5 w 15"/>
                <a:gd name="T39" fmla="*/ 13 h 25"/>
                <a:gd name="T40" fmla="*/ 4 w 15"/>
                <a:gd name="T41" fmla="*/ 15 h 25"/>
                <a:gd name="T42" fmla="*/ 3 w 15"/>
                <a:gd name="T43" fmla="*/ 17 h 25"/>
                <a:gd name="T44" fmla="*/ 1 w 15"/>
                <a:gd name="T45" fmla="*/ 20 h 25"/>
                <a:gd name="T46" fmla="*/ 0 w 15"/>
                <a:gd name="T47" fmla="*/ 20 h 25"/>
                <a:gd name="T48" fmla="*/ 1 w 15"/>
                <a:gd name="T49" fmla="*/ 22 h 25"/>
                <a:gd name="T50" fmla="*/ 2 w 15"/>
                <a:gd name="T51" fmla="*/ 25 h 25"/>
                <a:gd name="T52" fmla="*/ 4 w 15"/>
                <a:gd name="T53" fmla="*/ 23 h 25"/>
                <a:gd name="T54" fmla="*/ 4 w 15"/>
                <a:gd name="T55" fmla="*/ 22 h 25"/>
                <a:gd name="T56" fmla="*/ 3 w 15"/>
                <a:gd name="T57" fmla="*/ 20 h 25"/>
                <a:gd name="T58" fmla="*/ 5 w 15"/>
                <a:gd name="T59" fmla="*/ 18 h 25"/>
                <a:gd name="T60" fmla="*/ 6 w 15"/>
                <a:gd name="T61" fmla="*/ 20 h 25"/>
                <a:gd name="T62" fmla="*/ 7 w 15"/>
                <a:gd name="T63" fmla="*/ 21 h 25"/>
                <a:gd name="T64" fmla="*/ 6 w 15"/>
                <a:gd name="T65" fmla="*/ 22 h 25"/>
                <a:gd name="T66" fmla="*/ 7 w 15"/>
                <a:gd name="T67" fmla="*/ 23 h 25"/>
                <a:gd name="T68" fmla="*/ 8 w 15"/>
                <a:gd name="T69" fmla="*/ 24 h 25"/>
                <a:gd name="T70" fmla="*/ 9 w 15"/>
                <a:gd name="T71" fmla="*/ 23 h 25"/>
                <a:gd name="T72" fmla="*/ 11 w 15"/>
                <a:gd name="T73" fmla="*/ 21 h 25"/>
                <a:gd name="T74" fmla="*/ 13 w 15"/>
                <a:gd name="T75" fmla="*/ 22 h 25"/>
                <a:gd name="T76" fmla="*/ 14 w 15"/>
                <a:gd name="T77" fmla="*/ 18 h 25"/>
                <a:gd name="T78" fmla="*/ 14 w 15"/>
                <a:gd name="T79" fmla="*/ 17 h 25"/>
                <a:gd name="T80" fmla="*/ 14 w 15"/>
                <a:gd name="T81" fmla="*/ 13 h 25"/>
                <a:gd name="T82" fmla="*/ 15 w 15"/>
                <a:gd name="T83" fmla="*/ 10 h 25"/>
                <a:gd name="T84" fmla="*/ 14 w 15"/>
                <a:gd name="T85" fmla="*/ 8 h 25"/>
                <a:gd name="T86" fmla="*/ 8 w 15"/>
                <a:gd name="T87" fmla="*/ 15 h 25"/>
                <a:gd name="T88" fmla="*/ 8 w 15"/>
                <a:gd name="T89" fmla="*/ 17 h 25"/>
                <a:gd name="T90" fmla="*/ 7 w 15"/>
                <a:gd name="T91" fmla="*/ 18 h 25"/>
                <a:gd name="T92" fmla="*/ 7 w 15"/>
                <a:gd name="T93" fmla="*/ 16 h 25"/>
                <a:gd name="T94" fmla="*/ 7 w 15"/>
                <a:gd name="T95" fmla="*/ 14 h 25"/>
                <a:gd name="T96" fmla="*/ 8 w 15"/>
                <a:gd name="T97" fmla="*/ 14 h 25"/>
                <a:gd name="T98" fmla="*/ 9 w 15"/>
                <a:gd name="T99" fmla="*/ 14 h 25"/>
                <a:gd name="T100" fmla="*/ 11 w 15"/>
                <a:gd name="T101" fmla="*/ 14 h 25"/>
                <a:gd name="T102" fmla="*/ 11 w 15"/>
                <a:gd name="T103" fmla="*/ 16 h 25"/>
                <a:gd name="T104" fmla="*/ 11 w 15"/>
                <a:gd name="T105" fmla="*/ 20 h 25"/>
                <a:gd name="T106" fmla="*/ 10 w 15"/>
                <a:gd name="T107" fmla="*/ 19 h 25"/>
                <a:gd name="T108" fmla="*/ 9 w 15"/>
                <a:gd name="T109" fmla="*/ 18 h 25"/>
                <a:gd name="T110" fmla="*/ 9 w 15"/>
                <a:gd name="T111" fmla="*/ 16 h 25"/>
                <a:gd name="T112" fmla="*/ 10 w 15"/>
                <a:gd name="T113" fmla="*/ 13 h 25"/>
                <a:gd name="T114" fmla="*/ 10 w 15"/>
                <a:gd name="T115" fmla="*/ 11 h 25"/>
                <a:gd name="T116" fmla="*/ 12 w 15"/>
                <a:gd name="T117" fmla="*/ 10 h 25"/>
                <a:gd name="T118" fmla="*/ 11 w 15"/>
                <a:gd name="T119"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 h="25">
                  <a:moveTo>
                    <a:pt x="14" y="8"/>
                  </a:moveTo>
                  <a:cubicBezTo>
                    <a:pt x="14" y="8"/>
                    <a:pt x="13" y="8"/>
                    <a:pt x="13" y="8"/>
                  </a:cubicBezTo>
                  <a:cubicBezTo>
                    <a:pt x="13" y="8"/>
                    <a:pt x="12" y="8"/>
                    <a:pt x="12" y="8"/>
                  </a:cubicBezTo>
                  <a:cubicBezTo>
                    <a:pt x="12" y="8"/>
                    <a:pt x="11" y="8"/>
                    <a:pt x="11" y="9"/>
                  </a:cubicBezTo>
                  <a:cubicBezTo>
                    <a:pt x="11" y="9"/>
                    <a:pt x="11" y="9"/>
                    <a:pt x="11" y="10"/>
                  </a:cubicBezTo>
                  <a:cubicBezTo>
                    <a:pt x="10" y="10"/>
                    <a:pt x="10" y="10"/>
                    <a:pt x="10" y="10"/>
                  </a:cubicBezTo>
                  <a:cubicBezTo>
                    <a:pt x="10" y="10"/>
                    <a:pt x="10" y="10"/>
                    <a:pt x="10" y="11"/>
                  </a:cubicBezTo>
                  <a:cubicBezTo>
                    <a:pt x="9" y="11"/>
                    <a:pt x="8" y="12"/>
                    <a:pt x="7" y="13"/>
                  </a:cubicBezTo>
                  <a:cubicBezTo>
                    <a:pt x="7" y="13"/>
                    <a:pt x="7" y="13"/>
                    <a:pt x="7" y="14"/>
                  </a:cubicBezTo>
                  <a:cubicBezTo>
                    <a:pt x="7" y="14"/>
                    <a:pt x="7" y="13"/>
                    <a:pt x="6" y="13"/>
                  </a:cubicBezTo>
                  <a:cubicBezTo>
                    <a:pt x="7" y="13"/>
                    <a:pt x="7" y="12"/>
                    <a:pt x="7" y="12"/>
                  </a:cubicBezTo>
                  <a:cubicBezTo>
                    <a:pt x="7" y="11"/>
                    <a:pt x="7" y="11"/>
                    <a:pt x="8" y="11"/>
                  </a:cubicBezTo>
                  <a:cubicBezTo>
                    <a:pt x="8" y="10"/>
                    <a:pt x="8" y="10"/>
                    <a:pt x="8" y="10"/>
                  </a:cubicBezTo>
                  <a:cubicBezTo>
                    <a:pt x="9" y="9"/>
                    <a:pt x="10" y="8"/>
                    <a:pt x="11" y="7"/>
                  </a:cubicBezTo>
                  <a:cubicBezTo>
                    <a:pt x="11" y="7"/>
                    <a:pt x="12" y="7"/>
                    <a:pt x="12" y="6"/>
                  </a:cubicBezTo>
                  <a:cubicBezTo>
                    <a:pt x="12" y="6"/>
                    <a:pt x="12" y="6"/>
                    <a:pt x="12" y="5"/>
                  </a:cubicBezTo>
                  <a:cubicBezTo>
                    <a:pt x="11" y="5"/>
                    <a:pt x="11" y="6"/>
                    <a:pt x="10" y="5"/>
                  </a:cubicBezTo>
                  <a:cubicBezTo>
                    <a:pt x="10" y="5"/>
                    <a:pt x="11" y="4"/>
                    <a:pt x="11" y="4"/>
                  </a:cubicBezTo>
                  <a:cubicBezTo>
                    <a:pt x="11" y="3"/>
                    <a:pt x="11" y="3"/>
                    <a:pt x="11" y="3"/>
                  </a:cubicBezTo>
                  <a:cubicBezTo>
                    <a:pt x="10" y="3"/>
                    <a:pt x="10" y="3"/>
                    <a:pt x="10" y="2"/>
                  </a:cubicBezTo>
                  <a:cubicBezTo>
                    <a:pt x="9" y="2"/>
                    <a:pt x="9" y="2"/>
                    <a:pt x="9" y="2"/>
                  </a:cubicBezTo>
                  <a:cubicBezTo>
                    <a:pt x="9" y="2"/>
                    <a:pt x="9" y="1"/>
                    <a:pt x="9" y="1"/>
                  </a:cubicBezTo>
                  <a:cubicBezTo>
                    <a:pt x="9" y="0"/>
                    <a:pt x="8" y="0"/>
                    <a:pt x="7" y="1"/>
                  </a:cubicBezTo>
                  <a:cubicBezTo>
                    <a:pt x="7" y="1"/>
                    <a:pt x="7" y="1"/>
                    <a:pt x="7" y="1"/>
                  </a:cubicBezTo>
                  <a:cubicBezTo>
                    <a:pt x="7" y="1"/>
                    <a:pt x="7" y="2"/>
                    <a:pt x="7" y="2"/>
                  </a:cubicBezTo>
                  <a:cubicBezTo>
                    <a:pt x="7" y="2"/>
                    <a:pt x="7" y="2"/>
                    <a:pt x="7" y="2"/>
                  </a:cubicBezTo>
                  <a:cubicBezTo>
                    <a:pt x="7" y="3"/>
                    <a:pt x="7" y="4"/>
                    <a:pt x="7" y="4"/>
                  </a:cubicBezTo>
                  <a:cubicBezTo>
                    <a:pt x="7" y="4"/>
                    <a:pt x="7" y="4"/>
                    <a:pt x="7" y="5"/>
                  </a:cubicBezTo>
                  <a:cubicBezTo>
                    <a:pt x="7" y="5"/>
                    <a:pt x="7" y="5"/>
                    <a:pt x="7" y="5"/>
                  </a:cubicBezTo>
                  <a:cubicBezTo>
                    <a:pt x="7" y="6"/>
                    <a:pt x="7" y="6"/>
                    <a:pt x="7" y="6"/>
                  </a:cubicBezTo>
                  <a:cubicBezTo>
                    <a:pt x="7" y="6"/>
                    <a:pt x="7" y="6"/>
                    <a:pt x="7" y="7"/>
                  </a:cubicBezTo>
                  <a:cubicBezTo>
                    <a:pt x="7" y="8"/>
                    <a:pt x="7" y="8"/>
                    <a:pt x="7" y="9"/>
                  </a:cubicBezTo>
                  <a:cubicBezTo>
                    <a:pt x="7" y="9"/>
                    <a:pt x="6" y="9"/>
                    <a:pt x="6" y="9"/>
                  </a:cubicBezTo>
                  <a:cubicBezTo>
                    <a:pt x="5" y="10"/>
                    <a:pt x="4" y="11"/>
                    <a:pt x="4" y="11"/>
                  </a:cubicBezTo>
                  <a:cubicBezTo>
                    <a:pt x="4" y="11"/>
                    <a:pt x="3" y="12"/>
                    <a:pt x="3" y="12"/>
                  </a:cubicBezTo>
                  <a:cubicBezTo>
                    <a:pt x="3" y="12"/>
                    <a:pt x="3" y="12"/>
                    <a:pt x="3" y="12"/>
                  </a:cubicBezTo>
                  <a:cubicBezTo>
                    <a:pt x="3" y="12"/>
                    <a:pt x="3" y="13"/>
                    <a:pt x="3" y="13"/>
                  </a:cubicBezTo>
                  <a:cubicBezTo>
                    <a:pt x="3" y="13"/>
                    <a:pt x="4" y="13"/>
                    <a:pt x="4" y="13"/>
                  </a:cubicBezTo>
                  <a:cubicBezTo>
                    <a:pt x="4" y="13"/>
                    <a:pt x="4" y="13"/>
                    <a:pt x="5" y="13"/>
                  </a:cubicBezTo>
                  <a:cubicBezTo>
                    <a:pt x="5" y="13"/>
                    <a:pt x="5" y="13"/>
                    <a:pt x="5" y="13"/>
                  </a:cubicBezTo>
                  <a:cubicBezTo>
                    <a:pt x="6" y="13"/>
                    <a:pt x="6" y="14"/>
                    <a:pt x="6" y="14"/>
                  </a:cubicBezTo>
                  <a:cubicBezTo>
                    <a:pt x="6" y="15"/>
                    <a:pt x="5" y="15"/>
                    <a:pt x="4" y="15"/>
                  </a:cubicBezTo>
                  <a:cubicBezTo>
                    <a:pt x="4" y="16"/>
                    <a:pt x="5" y="16"/>
                    <a:pt x="5" y="16"/>
                  </a:cubicBezTo>
                  <a:cubicBezTo>
                    <a:pt x="4" y="16"/>
                    <a:pt x="4" y="17"/>
                    <a:pt x="3" y="17"/>
                  </a:cubicBezTo>
                  <a:cubicBezTo>
                    <a:pt x="3" y="17"/>
                    <a:pt x="3" y="18"/>
                    <a:pt x="3" y="18"/>
                  </a:cubicBezTo>
                  <a:cubicBezTo>
                    <a:pt x="2" y="19"/>
                    <a:pt x="2" y="19"/>
                    <a:pt x="1" y="20"/>
                  </a:cubicBezTo>
                  <a:cubicBezTo>
                    <a:pt x="1" y="19"/>
                    <a:pt x="1" y="19"/>
                    <a:pt x="1" y="18"/>
                  </a:cubicBezTo>
                  <a:cubicBezTo>
                    <a:pt x="0" y="19"/>
                    <a:pt x="0" y="19"/>
                    <a:pt x="0" y="20"/>
                  </a:cubicBezTo>
                  <a:cubicBezTo>
                    <a:pt x="0" y="20"/>
                    <a:pt x="0" y="21"/>
                    <a:pt x="0" y="21"/>
                  </a:cubicBezTo>
                  <a:cubicBezTo>
                    <a:pt x="1" y="21"/>
                    <a:pt x="1" y="22"/>
                    <a:pt x="1" y="22"/>
                  </a:cubicBezTo>
                  <a:cubicBezTo>
                    <a:pt x="1" y="23"/>
                    <a:pt x="1" y="23"/>
                    <a:pt x="1" y="24"/>
                  </a:cubicBezTo>
                  <a:cubicBezTo>
                    <a:pt x="2" y="24"/>
                    <a:pt x="2" y="24"/>
                    <a:pt x="2" y="25"/>
                  </a:cubicBezTo>
                  <a:cubicBezTo>
                    <a:pt x="3" y="25"/>
                    <a:pt x="3" y="25"/>
                    <a:pt x="3" y="25"/>
                  </a:cubicBezTo>
                  <a:cubicBezTo>
                    <a:pt x="4" y="24"/>
                    <a:pt x="4" y="23"/>
                    <a:pt x="4" y="23"/>
                  </a:cubicBezTo>
                  <a:cubicBezTo>
                    <a:pt x="4" y="23"/>
                    <a:pt x="4" y="23"/>
                    <a:pt x="4" y="23"/>
                  </a:cubicBezTo>
                  <a:cubicBezTo>
                    <a:pt x="4" y="23"/>
                    <a:pt x="4" y="22"/>
                    <a:pt x="4" y="22"/>
                  </a:cubicBezTo>
                  <a:cubicBezTo>
                    <a:pt x="3" y="22"/>
                    <a:pt x="2" y="22"/>
                    <a:pt x="2" y="21"/>
                  </a:cubicBezTo>
                  <a:cubicBezTo>
                    <a:pt x="2" y="21"/>
                    <a:pt x="3" y="20"/>
                    <a:pt x="3" y="20"/>
                  </a:cubicBezTo>
                  <a:cubicBezTo>
                    <a:pt x="3" y="19"/>
                    <a:pt x="3" y="19"/>
                    <a:pt x="4" y="19"/>
                  </a:cubicBezTo>
                  <a:cubicBezTo>
                    <a:pt x="5" y="19"/>
                    <a:pt x="5" y="18"/>
                    <a:pt x="5" y="18"/>
                  </a:cubicBezTo>
                  <a:cubicBezTo>
                    <a:pt x="5" y="18"/>
                    <a:pt x="6" y="18"/>
                    <a:pt x="6" y="19"/>
                  </a:cubicBezTo>
                  <a:cubicBezTo>
                    <a:pt x="6" y="19"/>
                    <a:pt x="5" y="19"/>
                    <a:pt x="6" y="20"/>
                  </a:cubicBezTo>
                  <a:cubicBezTo>
                    <a:pt x="6" y="20"/>
                    <a:pt x="6" y="19"/>
                    <a:pt x="6" y="19"/>
                  </a:cubicBezTo>
                  <a:cubicBezTo>
                    <a:pt x="7" y="19"/>
                    <a:pt x="7" y="21"/>
                    <a:pt x="7" y="21"/>
                  </a:cubicBezTo>
                  <a:cubicBezTo>
                    <a:pt x="6" y="21"/>
                    <a:pt x="6" y="21"/>
                    <a:pt x="6" y="22"/>
                  </a:cubicBezTo>
                  <a:cubicBezTo>
                    <a:pt x="6" y="22"/>
                    <a:pt x="6" y="22"/>
                    <a:pt x="6" y="22"/>
                  </a:cubicBezTo>
                  <a:cubicBezTo>
                    <a:pt x="6" y="22"/>
                    <a:pt x="7" y="22"/>
                    <a:pt x="7" y="22"/>
                  </a:cubicBezTo>
                  <a:cubicBezTo>
                    <a:pt x="7" y="22"/>
                    <a:pt x="7" y="23"/>
                    <a:pt x="7" y="23"/>
                  </a:cubicBezTo>
                  <a:cubicBezTo>
                    <a:pt x="7" y="23"/>
                    <a:pt x="8" y="24"/>
                    <a:pt x="8" y="24"/>
                  </a:cubicBezTo>
                  <a:cubicBezTo>
                    <a:pt x="8" y="24"/>
                    <a:pt x="8" y="24"/>
                    <a:pt x="8" y="24"/>
                  </a:cubicBezTo>
                  <a:cubicBezTo>
                    <a:pt x="8" y="24"/>
                    <a:pt x="8" y="24"/>
                    <a:pt x="9" y="23"/>
                  </a:cubicBezTo>
                  <a:cubicBezTo>
                    <a:pt x="9" y="23"/>
                    <a:pt x="9" y="23"/>
                    <a:pt x="9" y="23"/>
                  </a:cubicBezTo>
                  <a:cubicBezTo>
                    <a:pt x="10" y="22"/>
                    <a:pt x="9" y="21"/>
                    <a:pt x="9" y="20"/>
                  </a:cubicBezTo>
                  <a:cubicBezTo>
                    <a:pt x="10" y="20"/>
                    <a:pt x="10" y="21"/>
                    <a:pt x="11" y="21"/>
                  </a:cubicBezTo>
                  <a:cubicBezTo>
                    <a:pt x="12" y="22"/>
                    <a:pt x="12" y="22"/>
                    <a:pt x="12" y="22"/>
                  </a:cubicBezTo>
                  <a:cubicBezTo>
                    <a:pt x="12" y="22"/>
                    <a:pt x="12" y="22"/>
                    <a:pt x="13" y="22"/>
                  </a:cubicBezTo>
                  <a:cubicBezTo>
                    <a:pt x="13" y="21"/>
                    <a:pt x="14" y="21"/>
                    <a:pt x="14" y="20"/>
                  </a:cubicBezTo>
                  <a:cubicBezTo>
                    <a:pt x="14" y="20"/>
                    <a:pt x="14" y="19"/>
                    <a:pt x="14" y="18"/>
                  </a:cubicBezTo>
                  <a:cubicBezTo>
                    <a:pt x="14" y="18"/>
                    <a:pt x="14" y="18"/>
                    <a:pt x="14" y="17"/>
                  </a:cubicBezTo>
                  <a:cubicBezTo>
                    <a:pt x="14" y="17"/>
                    <a:pt x="14" y="17"/>
                    <a:pt x="14" y="17"/>
                  </a:cubicBezTo>
                  <a:cubicBezTo>
                    <a:pt x="14" y="16"/>
                    <a:pt x="14" y="15"/>
                    <a:pt x="14" y="15"/>
                  </a:cubicBezTo>
                  <a:cubicBezTo>
                    <a:pt x="14" y="14"/>
                    <a:pt x="14" y="13"/>
                    <a:pt x="14" y="13"/>
                  </a:cubicBezTo>
                  <a:cubicBezTo>
                    <a:pt x="14" y="12"/>
                    <a:pt x="15" y="12"/>
                    <a:pt x="15" y="11"/>
                  </a:cubicBezTo>
                  <a:cubicBezTo>
                    <a:pt x="15" y="11"/>
                    <a:pt x="15" y="10"/>
                    <a:pt x="15" y="10"/>
                  </a:cubicBezTo>
                  <a:cubicBezTo>
                    <a:pt x="15" y="10"/>
                    <a:pt x="15" y="9"/>
                    <a:pt x="14" y="9"/>
                  </a:cubicBezTo>
                  <a:cubicBezTo>
                    <a:pt x="14" y="9"/>
                    <a:pt x="14" y="9"/>
                    <a:pt x="14" y="8"/>
                  </a:cubicBezTo>
                  <a:close/>
                  <a:moveTo>
                    <a:pt x="8" y="15"/>
                  </a:moveTo>
                  <a:cubicBezTo>
                    <a:pt x="8" y="15"/>
                    <a:pt x="8" y="15"/>
                    <a:pt x="8" y="15"/>
                  </a:cubicBezTo>
                  <a:cubicBezTo>
                    <a:pt x="8" y="15"/>
                    <a:pt x="8" y="16"/>
                    <a:pt x="8" y="16"/>
                  </a:cubicBezTo>
                  <a:cubicBezTo>
                    <a:pt x="8" y="16"/>
                    <a:pt x="8" y="16"/>
                    <a:pt x="8" y="17"/>
                  </a:cubicBezTo>
                  <a:cubicBezTo>
                    <a:pt x="8" y="17"/>
                    <a:pt x="8" y="17"/>
                    <a:pt x="7" y="18"/>
                  </a:cubicBezTo>
                  <a:cubicBezTo>
                    <a:pt x="7" y="18"/>
                    <a:pt x="7" y="18"/>
                    <a:pt x="7" y="18"/>
                  </a:cubicBezTo>
                  <a:cubicBezTo>
                    <a:pt x="7" y="17"/>
                    <a:pt x="7" y="17"/>
                    <a:pt x="7" y="16"/>
                  </a:cubicBezTo>
                  <a:cubicBezTo>
                    <a:pt x="7" y="16"/>
                    <a:pt x="7" y="16"/>
                    <a:pt x="7" y="16"/>
                  </a:cubicBezTo>
                  <a:cubicBezTo>
                    <a:pt x="7" y="16"/>
                    <a:pt x="7" y="15"/>
                    <a:pt x="7" y="15"/>
                  </a:cubicBezTo>
                  <a:cubicBezTo>
                    <a:pt x="7" y="15"/>
                    <a:pt x="7" y="14"/>
                    <a:pt x="7" y="14"/>
                  </a:cubicBezTo>
                  <a:cubicBezTo>
                    <a:pt x="7" y="14"/>
                    <a:pt x="7" y="14"/>
                    <a:pt x="7" y="14"/>
                  </a:cubicBezTo>
                  <a:cubicBezTo>
                    <a:pt x="7" y="14"/>
                    <a:pt x="8" y="14"/>
                    <a:pt x="8" y="14"/>
                  </a:cubicBezTo>
                  <a:cubicBezTo>
                    <a:pt x="8" y="14"/>
                    <a:pt x="8" y="13"/>
                    <a:pt x="8" y="13"/>
                  </a:cubicBezTo>
                  <a:cubicBezTo>
                    <a:pt x="8" y="13"/>
                    <a:pt x="8" y="14"/>
                    <a:pt x="9" y="14"/>
                  </a:cubicBezTo>
                  <a:cubicBezTo>
                    <a:pt x="8" y="14"/>
                    <a:pt x="8" y="14"/>
                    <a:pt x="8" y="15"/>
                  </a:cubicBezTo>
                  <a:close/>
                  <a:moveTo>
                    <a:pt x="11" y="14"/>
                  </a:moveTo>
                  <a:cubicBezTo>
                    <a:pt x="11" y="14"/>
                    <a:pt x="11" y="14"/>
                    <a:pt x="11" y="15"/>
                  </a:cubicBezTo>
                  <a:cubicBezTo>
                    <a:pt x="11" y="15"/>
                    <a:pt x="11" y="15"/>
                    <a:pt x="11" y="16"/>
                  </a:cubicBezTo>
                  <a:cubicBezTo>
                    <a:pt x="11" y="16"/>
                    <a:pt x="11" y="16"/>
                    <a:pt x="11" y="17"/>
                  </a:cubicBezTo>
                  <a:cubicBezTo>
                    <a:pt x="11" y="18"/>
                    <a:pt x="11" y="19"/>
                    <a:pt x="11" y="20"/>
                  </a:cubicBezTo>
                  <a:cubicBezTo>
                    <a:pt x="11" y="20"/>
                    <a:pt x="10" y="20"/>
                    <a:pt x="9" y="20"/>
                  </a:cubicBezTo>
                  <a:cubicBezTo>
                    <a:pt x="9" y="20"/>
                    <a:pt x="10" y="19"/>
                    <a:pt x="10" y="19"/>
                  </a:cubicBezTo>
                  <a:cubicBezTo>
                    <a:pt x="10" y="18"/>
                    <a:pt x="9" y="19"/>
                    <a:pt x="9" y="18"/>
                  </a:cubicBezTo>
                  <a:cubicBezTo>
                    <a:pt x="9" y="18"/>
                    <a:pt x="9" y="18"/>
                    <a:pt x="9" y="18"/>
                  </a:cubicBezTo>
                  <a:cubicBezTo>
                    <a:pt x="9" y="17"/>
                    <a:pt x="9" y="17"/>
                    <a:pt x="9" y="17"/>
                  </a:cubicBezTo>
                  <a:cubicBezTo>
                    <a:pt x="9" y="16"/>
                    <a:pt x="9" y="16"/>
                    <a:pt x="9" y="16"/>
                  </a:cubicBezTo>
                  <a:cubicBezTo>
                    <a:pt x="9" y="15"/>
                    <a:pt x="9" y="15"/>
                    <a:pt x="9" y="15"/>
                  </a:cubicBezTo>
                  <a:cubicBezTo>
                    <a:pt x="10" y="14"/>
                    <a:pt x="11" y="13"/>
                    <a:pt x="10" y="13"/>
                  </a:cubicBezTo>
                  <a:cubicBezTo>
                    <a:pt x="10" y="13"/>
                    <a:pt x="10" y="12"/>
                    <a:pt x="9" y="12"/>
                  </a:cubicBezTo>
                  <a:cubicBezTo>
                    <a:pt x="9" y="12"/>
                    <a:pt x="10" y="11"/>
                    <a:pt x="10" y="11"/>
                  </a:cubicBezTo>
                  <a:cubicBezTo>
                    <a:pt x="11" y="11"/>
                    <a:pt x="11" y="10"/>
                    <a:pt x="11" y="10"/>
                  </a:cubicBezTo>
                  <a:cubicBezTo>
                    <a:pt x="11" y="10"/>
                    <a:pt x="12" y="10"/>
                    <a:pt x="12" y="10"/>
                  </a:cubicBezTo>
                  <a:cubicBezTo>
                    <a:pt x="12" y="11"/>
                    <a:pt x="11" y="12"/>
                    <a:pt x="11" y="13"/>
                  </a:cubicBezTo>
                  <a:cubicBezTo>
                    <a:pt x="11" y="13"/>
                    <a:pt x="11" y="14"/>
                    <a:pt x="1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23">
              <a:extLst>
                <a:ext uri="{FF2B5EF4-FFF2-40B4-BE49-F238E27FC236}">
                  <a16:creationId xmlns:a16="http://schemas.microsoft.com/office/drawing/2014/main" id="{ABB12E45-801B-48CE-4B98-65E8859FC484}"/>
                </a:ext>
              </a:extLst>
            </p:cNvPr>
            <p:cNvSpPr>
              <a:spLocks/>
            </p:cNvSpPr>
            <p:nvPr userDrawn="1"/>
          </p:nvSpPr>
          <p:spPr bwMode="auto">
            <a:xfrm>
              <a:off x="1160463" y="4652963"/>
              <a:ext cx="90488" cy="125413"/>
            </a:xfrm>
            <a:custGeom>
              <a:avLst/>
              <a:gdLst>
                <a:gd name="T0" fmla="*/ 11 w 13"/>
                <a:gd name="T1" fmla="*/ 7 h 18"/>
                <a:gd name="T2" fmla="*/ 13 w 13"/>
                <a:gd name="T3" fmla="*/ 6 h 18"/>
                <a:gd name="T4" fmla="*/ 13 w 13"/>
                <a:gd name="T5" fmla="*/ 5 h 18"/>
                <a:gd name="T6" fmla="*/ 12 w 13"/>
                <a:gd name="T7" fmla="*/ 5 h 18"/>
                <a:gd name="T8" fmla="*/ 11 w 13"/>
                <a:gd name="T9" fmla="*/ 5 h 18"/>
                <a:gd name="T10" fmla="*/ 11 w 13"/>
                <a:gd name="T11" fmla="*/ 5 h 18"/>
                <a:gd name="T12" fmla="*/ 11 w 13"/>
                <a:gd name="T13" fmla="*/ 6 h 18"/>
                <a:gd name="T14" fmla="*/ 10 w 13"/>
                <a:gd name="T15" fmla="*/ 6 h 18"/>
                <a:gd name="T16" fmla="*/ 9 w 13"/>
                <a:gd name="T17" fmla="*/ 7 h 18"/>
                <a:gd name="T18" fmla="*/ 8 w 13"/>
                <a:gd name="T19" fmla="*/ 7 h 18"/>
                <a:gd name="T20" fmla="*/ 8 w 13"/>
                <a:gd name="T21" fmla="*/ 5 h 18"/>
                <a:gd name="T22" fmla="*/ 8 w 13"/>
                <a:gd name="T23" fmla="*/ 4 h 18"/>
                <a:gd name="T24" fmla="*/ 9 w 13"/>
                <a:gd name="T25" fmla="*/ 3 h 18"/>
                <a:gd name="T26" fmla="*/ 9 w 13"/>
                <a:gd name="T27" fmla="*/ 2 h 18"/>
                <a:gd name="T28" fmla="*/ 9 w 13"/>
                <a:gd name="T29" fmla="*/ 1 h 18"/>
                <a:gd name="T30" fmla="*/ 8 w 13"/>
                <a:gd name="T31" fmla="*/ 1 h 18"/>
                <a:gd name="T32" fmla="*/ 7 w 13"/>
                <a:gd name="T33" fmla="*/ 0 h 18"/>
                <a:gd name="T34" fmla="*/ 6 w 13"/>
                <a:gd name="T35" fmla="*/ 1 h 18"/>
                <a:gd name="T36" fmla="*/ 7 w 13"/>
                <a:gd name="T37" fmla="*/ 2 h 18"/>
                <a:gd name="T38" fmla="*/ 6 w 13"/>
                <a:gd name="T39" fmla="*/ 5 h 18"/>
                <a:gd name="T40" fmla="*/ 6 w 13"/>
                <a:gd name="T41" fmla="*/ 7 h 18"/>
                <a:gd name="T42" fmla="*/ 6 w 13"/>
                <a:gd name="T43" fmla="*/ 8 h 18"/>
                <a:gd name="T44" fmla="*/ 6 w 13"/>
                <a:gd name="T45" fmla="*/ 8 h 18"/>
                <a:gd name="T46" fmla="*/ 5 w 13"/>
                <a:gd name="T47" fmla="*/ 9 h 18"/>
                <a:gd name="T48" fmla="*/ 2 w 13"/>
                <a:gd name="T49" fmla="*/ 9 h 18"/>
                <a:gd name="T50" fmla="*/ 2 w 13"/>
                <a:gd name="T51" fmla="*/ 10 h 18"/>
                <a:gd name="T52" fmla="*/ 1 w 13"/>
                <a:gd name="T53" fmla="*/ 10 h 18"/>
                <a:gd name="T54" fmla="*/ 1 w 13"/>
                <a:gd name="T55" fmla="*/ 10 h 18"/>
                <a:gd name="T56" fmla="*/ 2 w 13"/>
                <a:gd name="T57" fmla="*/ 12 h 18"/>
                <a:gd name="T58" fmla="*/ 2 w 13"/>
                <a:gd name="T59" fmla="*/ 12 h 18"/>
                <a:gd name="T60" fmla="*/ 3 w 13"/>
                <a:gd name="T61" fmla="*/ 12 h 18"/>
                <a:gd name="T62" fmla="*/ 3 w 13"/>
                <a:gd name="T63" fmla="*/ 11 h 18"/>
                <a:gd name="T64" fmla="*/ 5 w 13"/>
                <a:gd name="T65" fmla="*/ 10 h 18"/>
                <a:gd name="T66" fmla="*/ 6 w 13"/>
                <a:gd name="T67" fmla="*/ 9 h 18"/>
                <a:gd name="T68" fmla="*/ 6 w 13"/>
                <a:gd name="T69" fmla="*/ 10 h 18"/>
                <a:gd name="T70" fmla="*/ 6 w 13"/>
                <a:gd name="T71" fmla="*/ 11 h 18"/>
                <a:gd name="T72" fmla="*/ 6 w 13"/>
                <a:gd name="T73" fmla="*/ 11 h 18"/>
                <a:gd name="T74" fmla="*/ 4 w 13"/>
                <a:gd name="T75" fmla="*/ 14 h 18"/>
                <a:gd name="T76" fmla="*/ 2 w 13"/>
                <a:gd name="T77" fmla="*/ 16 h 18"/>
                <a:gd name="T78" fmla="*/ 1 w 13"/>
                <a:gd name="T79" fmla="*/ 16 h 18"/>
                <a:gd name="T80" fmla="*/ 0 w 13"/>
                <a:gd name="T81" fmla="*/ 17 h 18"/>
                <a:gd name="T82" fmla="*/ 2 w 13"/>
                <a:gd name="T83" fmla="*/ 17 h 18"/>
                <a:gd name="T84" fmla="*/ 2 w 13"/>
                <a:gd name="T85" fmla="*/ 17 h 18"/>
                <a:gd name="T86" fmla="*/ 4 w 13"/>
                <a:gd name="T87" fmla="*/ 16 h 18"/>
                <a:gd name="T88" fmla="*/ 5 w 13"/>
                <a:gd name="T89" fmla="*/ 15 h 18"/>
                <a:gd name="T90" fmla="*/ 6 w 13"/>
                <a:gd name="T91" fmla="*/ 14 h 18"/>
                <a:gd name="T92" fmla="*/ 7 w 13"/>
                <a:gd name="T93" fmla="*/ 12 h 18"/>
                <a:gd name="T94" fmla="*/ 7 w 13"/>
                <a:gd name="T95" fmla="*/ 11 h 18"/>
                <a:gd name="T96" fmla="*/ 8 w 13"/>
                <a:gd name="T97" fmla="*/ 8 h 18"/>
                <a:gd name="T98" fmla="*/ 9 w 13"/>
                <a:gd name="T99" fmla="*/ 8 h 18"/>
                <a:gd name="T100" fmla="*/ 11 w 13"/>
                <a:gd name="T10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 h="18">
                  <a:moveTo>
                    <a:pt x="11" y="7"/>
                  </a:moveTo>
                  <a:cubicBezTo>
                    <a:pt x="12" y="7"/>
                    <a:pt x="12" y="7"/>
                    <a:pt x="13" y="6"/>
                  </a:cubicBezTo>
                  <a:cubicBezTo>
                    <a:pt x="13" y="6"/>
                    <a:pt x="13" y="6"/>
                    <a:pt x="13" y="5"/>
                  </a:cubicBezTo>
                  <a:cubicBezTo>
                    <a:pt x="13" y="5"/>
                    <a:pt x="12" y="5"/>
                    <a:pt x="12" y="5"/>
                  </a:cubicBezTo>
                  <a:cubicBezTo>
                    <a:pt x="12" y="5"/>
                    <a:pt x="12" y="5"/>
                    <a:pt x="11" y="5"/>
                  </a:cubicBezTo>
                  <a:cubicBezTo>
                    <a:pt x="11" y="5"/>
                    <a:pt x="11" y="5"/>
                    <a:pt x="11" y="5"/>
                  </a:cubicBezTo>
                  <a:cubicBezTo>
                    <a:pt x="10" y="5"/>
                    <a:pt x="11" y="5"/>
                    <a:pt x="11" y="6"/>
                  </a:cubicBezTo>
                  <a:cubicBezTo>
                    <a:pt x="11" y="6"/>
                    <a:pt x="10" y="6"/>
                    <a:pt x="10" y="6"/>
                  </a:cubicBezTo>
                  <a:cubicBezTo>
                    <a:pt x="9" y="7"/>
                    <a:pt x="9" y="7"/>
                    <a:pt x="9" y="7"/>
                  </a:cubicBezTo>
                  <a:cubicBezTo>
                    <a:pt x="8" y="7"/>
                    <a:pt x="8" y="7"/>
                    <a:pt x="8" y="7"/>
                  </a:cubicBezTo>
                  <a:cubicBezTo>
                    <a:pt x="8" y="6"/>
                    <a:pt x="8" y="6"/>
                    <a:pt x="8" y="5"/>
                  </a:cubicBezTo>
                  <a:cubicBezTo>
                    <a:pt x="8" y="5"/>
                    <a:pt x="8" y="5"/>
                    <a:pt x="8" y="4"/>
                  </a:cubicBezTo>
                  <a:cubicBezTo>
                    <a:pt x="9" y="4"/>
                    <a:pt x="8" y="3"/>
                    <a:pt x="9" y="3"/>
                  </a:cubicBezTo>
                  <a:cubicBezTo>
                    <a:pt x="9" y="2"/>
                    <a:pt x="9" y="2"/>
                    <a:pt x="9" y="2"/>
                  </a:cubicBezTo>
                  <a:cubicBezTo>
                    <a:pt x="9" y="2"/>
                    <a:pt x="9" y="1"/>
                    <a:pt x="9" y="1"/>
                  </a:cubicBezTo>
                  <a:cubicBezTo>
                    <a:pt x="9" y="1"/>
                    <a:pt x="8" y="1"/>
                    <a:pt x="8" y="1"/>
                  </a:cubicBezTo>
                  <a:cubicBezTo>
                    <a:pt x="8" y="0"/>
                    <a:pt x="8" y="0"/>
                    <a:pt x="7" y="0"/>
                  </a:cubicBezTo>
                  <a:cubicBezTo>
                    <a:pt x="7" y="0"/>
                    <a:pt x="6" y="1"/>
                    <a:pt x="6" y="1"/>
                  </a:cubicBezTo>
                  <a:cubicBezTo>
                    <a:pt x="6" y="1"/>
                    <a:pt x="6" y="2"/>
                    <a:pt x="7" y="2"/>
                  </a:cubicBezTo>
                  <a:cubicBezTo>
                    <a:pt x="7" y="3"/>
                    <a:pt x="7" y="4"/>
                    <a:pt x="6" y="5"/>
                  </a:cubicBezTo>
                  <a:cubicBezTo>
                    <a:pt x="6" y="6"/>
                    <a:pt x="6" y="6"/>
                    <a:pt x="6" y="7"/>
                  </a:cubicBezTo>
                  <a:cubicBezTo>
                    <a:pt x="6" y="7"/>
                    <a:pt x="7" y="8"/>
                    <a:pt x="6" y="8"/>
                  </a:cubicBezTo>
                  <a:cubicBezTo>
                    <a:pt x="6" y="8"/>
                    <a:pt x="6" y="8"/>
                    <a:pt x="6" y="8"/>
                  </a:cubicBezTo>
                  <a:cubicBezTo>
                    <a:pt x="5" y="8"/>
                    <a:pt x="5" y="9"/>
                    <a:pt x="5" y="9"/>
                  </a:cubicBezTo>
                  <a:cubicBezTo>
                    <a:pt x="4" y="9"/>
                    <a:pt x="3" y="9"/>
                    <a:pt x="2" y="9"/>
                  </a:cubicBezTo>
                  <a:cubicBezTo>
                    <a:pt x="2" y="10"/>
                    <a:pt x="2" y="10"/>
                    <a:pt x="2" y="10"/>
                  </a:cubicBezTo>
                  <a:cubicBezTo>
                    <a:pt x="2" y="10"/>
                    <a:pt x="1" y="10"/>
                    <a:pt x="1" y="10"/>
                  </a:cubicBezTo>
                  <a:cubicBezTo>
                    <a:pt x="1" y="10"/>
                    <a:pt x="1" y="10"/>
                    <a:pt x="1" y="10"/>
                  </a:cubicBezTo>
                  <a:cubicBezTo>
                    <a:pt x="1" y="11"/>
                    <a:pt x="1" y="11"/>
                    <a:pt x="2" y="12"/>
                  </a:cubicBezTo>
                  <a:cubicBezTo>
                    <a:pt x="2" y="12"/>
                    <a:pt x="2" y="12"/>
                    <a:pt x="2" y="12"/>
                  </a:cubicBezTo>
                  <a:cubicBezTo>
                    <a:pt x="2" y="12"/>
                    <a:pt x="3" y="12"/>
                    <a:pt x="3" y="12"/>
                  </a:cubicBezTo>
                  <a:cubicBezTo>
                    <a:pt x="3" y="12"/>
                    <a:pt x="3" y="12"/>
                    <a:pt x="3" y="11"/>
                  </a:cubicBezTo>
                  <a:cubicBezTo>
                    <a:pt x="4" y="11"/>
                    <a:pt x="5" y="11"/>
                    <a:pt x="5" y="10"/>
                  </a:cubicBezTo>
                  <a:cubicBezTo>
                    <a:pt x="5" y="10"/>
                    <a:pt x="5" y="9"/>
                    <a:pt x="6" y="9"/>
                  </a:cubicBezTo>
                  <a:cubicBezTo>
                    <a:pt x="6" y="10"/>
                    <a:pt x="6" y="10"/>
                    <a:pt x="6" y="10"/>
                  </a:cubicBezTo>
                  <a:cubicBezTo>
                    <a:pt x="6" y="10"/>
                    <a:pt x="6" y="11"/>
                    <a:pt x="6" y="11"/>
                  </a:cubicBezTo>
                  <a:cubicBezTo>
                    <a:pt x="6" y="11"/>
                    <a:pt x="6" y="11"/>
                    <a:pt x="6" y="11"/>
                  </a:cubicBezTo>
                  <a:cubicBezTo>
                    <a:pt x="6" y="13"/>
                    <a:pt x="4" y="14"/>
                    <a:pt x="4" y="14"/>
                  </a:cubicBezTo>
                  <a:cubicBezTo>
                    <a:pt x="3" y="15"/>
                    <a:pt x="3" y="15"/>
                    <a:pt x="2" y="16"/>
                  </a:cubicBezTo>
                  <a:cubicBezTo>
                    <a:pt x="2" y="16"/>
                    <a:pt x="1" y="16"/>
                    <a:pt x="1" y="16"/>
                  </a:cubicBezTo>
                  <a:cubicBezTo>
                    <a:pt x="1" y="17"/>
                    <a:pt x="0" y="17"/>
                    <a:pt x="0" y="17"/>
                  </a:cubicBezTo>
                  <a:cubicBezTo>
                    <a:pt x="1" y="18"/>
                    <a:pt x="2" y="17"/>
                    <a:pt x="2" y="17"/>
                  </a:cubicBezTo>
                  <a:cubicBezTo>
                    <a:pt x="2" y="17"/>
                    <a:pt x="2" y="17"/>
                    <a:pt x="2" y="17"/>
                  </a:cubicBezTo>
                  <a:cubicBezTo>
                    <a:pt x="3" y="17"/>
                    <a:pt x="4" y="16"/>
                    <a:pt x="4" y="16"/>
                  </a:cubicBezTo>
                  <a:cubicBezTo>
                    <a:pt x="5" y="16"/>
                    <a:pt x="5" y="16"/>
                    <a:pt x="5" y="15"/>
                  </a:cubicBezTo>
                  <a:cubicBezTo>
                    <a:pt x="5" y="15"/>
                    <a:pt x="6" y="15"/>
                    <a:pt x="6" y="14"/>
                  </a:cubicBezTo>
                  <a:cubicBezTo>
                    <a:pt x="7" y="13"/>
                    <a:pt x="7" y="13"/>
                    <a:pt x="7" y="12"/>
                  </a:cubicBezTo>
                  <a:cubicBezTo>
                    <a:pt x="7" y="11"/>
                    <a:pt x="7" y="11"/>
                    <a:pt x="7" y="11"/>
                  </a:cubicBezTo>
                  <a:cubicBezTo>
                    <a:pt x="8" y="10"/>
                    <a:pt x="8" y="9"/>
                    <a:pt x="8" y="8"/>
                  </a:cubicBezTo>
                  <a:cubicBezTo>
                    <a:pt x="8" y="8"/>
                    <a:pt x="8" y="8"/>
                    <a:pt x="9" y="8"/>
                  </a:cubicBezTo>
                  <a:cubicBezTo>
                    <a:pt x="9" y="8"/>
                    <a:pt x="10" y="7"/>
                    <a:pt x="1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24">
              <a:extLst>
                <a:ext uri="{FF2B5EF4-FFF2-40B4-BE49-F238E27FC236}">
                  <a16:creationId xmlns:a16="http://schemas.microsoft.com/office/drawing/2014/main" id="{8DC0826B-514D-7A81-4633-791C62FBAEC2}"/>
                </a:ext>
              </a:extLst>
            </p:cNvPr>
            <p:cNvSpPr>
              <a:spLocks/>
            </p:cNvSpPr>
            <p:nvPr userDrawn="1"/>
          </p:nvSpPr>
          <p:spPr bwMode="auto">
            <a:xfrm>
              <a:off x="1216025" y="4714875"/>
              <a:ext cx="55563" cy="49213"/>
            </a:xfrm>
            <a:custGeom>
              <a:avLst/>
              <a:gdLst>
                <a:gd name="T0" fmla="*/ 5 w 8"/>
                <a:gd name="T1" fmla="*/ 5 h 7"/>
                <a:gd name="T2" fmla="*/ 4 w 8"/>
                <a:gd name="T3" fmla="*/ 3 h 7"/>
                <a:gd name="T4" fmla="*/ 3 w 8"/>
                <a:gd name="T5" fmla="*/ 3 h 7"/>
                <a:gd name="T6" fmla="*/ 2 w 8"/>
                <a:gd name="T7" fmla="*/ 2 h 7"/>
                <a:gd name="T8" fmla="*/ 2 w 8"/>
                <a:gd name="T9" fmla="*/ 2 h 7"/>
                <a:gd name="T10" fmla="*/ 1 w 8"/>
                <a:gd name="T11" fmla="*/ 1 h 7"/>
                <a:gd name="T12" fmla="*/ 0 w 8"/>
                <a:gd name="T13" fmla="*/ 0 h 7"/>
                <a:gd name="T14" fmla="*/ 1 w 8"/>
                <a:gd name="T15" fmla="*/ 1 h 7"/>
                <a:gd name="T16" fmla="*/ 1 w 8"/>
                <a:gd name="T17" fmla="*/ 3 h 7"/>
                <a:gd name="T18" fmla="*/ 2 w 8"/>
                <a:gd name="T19" fmla="*/ 4 h 7"/>
                <a:gd name="T20" fmla="*/ 3 w 8"/>
                <a:gd name="T21" fmla="*/ 5 h 7"/>
                <a:gd name="T22" fmla="*/ 3 w 8"/>
                <a:gd name="T23" fmla="*/ 6 h 7"/>
                <a:gd name="T24" fmla="*/ 5 w 8"/>
                <a:gd name="T25" fmla="*/ 7 h 7"/>
                <a:gd name="T26" fmla="*/ 6 w 8"/>
                <a:gd name="T27" fmla="*/ 7 h 7"/>
                <a:gd name="T28" fmla="*/ 6 w 8"/>
                <a:gd name="T29" fmla="*/ 7 h 7"/>
                <a:gd name="T30" fmla="*/ 7 w 8"/>
                <a:gd name="T31" fmla="*/ 6 h 7"/>
                <a:gd name="T32" fmla="*/ 8 w 8"/>
                <a:gd name="T33" fmla="*/ 6 h 7"/>
                <a:gd name="T34" fmla="*/ 6 w 8"/>
                <a:gd name="T35" fmla="*/ 5 h 7"/>
                <a:gd name="T36" fmla="*/ 5 w 8"/>
                <a:gd name="T3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7">
                  <a:moveTo>
                    <a:pt x="5" y="5"/>
                  </a:moveTo>
                  <a:cubicBezTo>
                    <a:pt x="5" y="4"/>
                    <a:pt x="4" y="4"/>
                    <a:pt x="4" y="3"/>
                  </a:cubicBezTo>
                  <a:cubicBezTo>
                    <a:pt x="3" y="3"/>
                    <a:pt x="3" y="3"/>
                    <a:pt x="3" y="3"/>
                  </a:cubicBezTo>
                  <a:cubicBezTo>
                    <a:pt x="3" y="3"/>
                    <a:pt x="3" y="2"/>
                    <a:pt x="2" y="2"/>
                  </a:cubicBezTo>
                  <a:cubicBezTo>
                    <a:pt x="2" y="2"/>
                    <a:pt x="2" y="2"/>
                    <a:pt x="2" y="2"/>
                  </a:cubicBezTo>
                  <a:cubicBezTo>
                    <a:pt x="2" y="1"/>
                    <a:pt x="1" y="1"/>
                    <a:pt x="1" y="1"/>
                  </a:cubicBezTo>
                  <a:cubicBezTo>
                    <a:pt x="1" y="0"/>
                    <a:pt x="1" y="0"/>
                    <a:pt x="0" y="0"/>
                  </a:cubicBezTo>
                  <a:cubicBezTo>
                    <a:pt x="0" y="0"/>
                    <a:pt x="1" y="1"/>
                    <a:pt x="1" y="1"/>
                  </a:cubicBezTo>
                  <a:cubicBezTo>
                    <a:pt x="1" y="2"/>
                    <a:pt x="1" y="2"/>
                    <a:pt x="1" y="3"/>
                  </a:cubicBezTo>
                  <a:cubicBezTo>
                    <a:pt x="1" y="3"/>
                    <a:pt x="2" y="4"/>
                    <a:pt x="2" y="4"/>
                  </a:cubicBezTo>
                  <a:cubicBezTo>
                    <a:pt x="2" y="4"/>
                    <a:pt x="2" y="5"/>
                    <a:pt x="3" y="5"/>
                  </a:cubicBezTo>
                  <a:cubicBezTo>
                    <a:pt x="3" y="5"/>
                    <a:pt x="3" y="6"/>
                    <a:pt x="3" y="6"/>
                  </a:cubicBezTo>
                  <a:cubicBezTo>
                    <a:pt x="4" y="6"/>
                    <a:pt x="4" y="7"/>
                    <a:pt x="5" y="7"/>
                  </a:cubicBezTo>
                  <a:cubicBezTo>
                    <a:pt x="5" y="7"/>
                    <a:pt x="5" y="7"/>
                    <a:pt x="6" y="7"/>
                  </a:cubicBezTo>
                  <a:cubicBezTo>
                    <a:pt x="6" y="7"/>
                    <a:pt x="6" y="7"/>
                    <a:pt x="6" y="7"/>
                  </a:cubicBezTo>
                  <a:cubicBezTo>
                    <a:pt x="6" y="7"/>
                    <a:pt x="7" y="7"/>
                    <a:pt x="7" y="6"/>
                  </a:cubicBezTo>
                  <a:cubicBezTo>
                    <a:pt x="8" y="6"/>
                    <a:pt x="8" y="6"/>
                    <a:pt x="8" y="6"/>
                  </a:cubicBezTo>
                  <a:cubicBezTo>
                    <a:pt x="8" y="5"/>
                    <a:pt x="7" y="5"/>
                    <a:pt x="6" y="5"/>
                  </a:cubicBezTo>
                  <a:cubicBezTo>
                    <a:pt x="6" y="5"/>
                    <a:pt x="6" y="5"/>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25">
              <a:extLst>
                <a:ext uri="{FF2B5EF4-FFF2-40B4-BE49-F238E27FC236}">
                  <a16:creationId xmlns:a16="http://schemas.microsoft.com/office/drawing/2014/main" id="{20B936D5-A600-285C-F8B8-0190B3E56E84}"/>
                </a:ext>
              </a:extLst>
            </p:cNvPr>
            <p:cNvSpPr>
              <a:spLocks noEditPoints="1"/>
            </p:cNvSpPr>
            <p:nvPr userDrawn="1"/>
          </p:nvSpPr>
          <p:spPr bwMode="auto">
            <a:xfrm>
              <a:off x="1562100" y="4638675"/>
              <a:ext cx="96838" cy="168275"/>
            </a:xfrm>
            <a:custGeom>
              <a:avLst/>
              <a:gdLst>
                <a:gd name="T0" fmla="*/ 12 w 14"/>
                <a:gd name="T1" fmla="*/ 5 h 24"/>
                <a:gd name="T2" fmla="*/ 14 w 14"/>
                <a:gd name="T3" fmla="*/ 2 h 24"/>
                <a:gd name="T4" fmla="*/ 13 w 14"/>
                <a:gd name="T5" fmla="*/ 1 h 24"/>
                <a:gd name="T6" fmla="*/ 11 w 14"/>
                <a:gd name="T7" fmla="*/ 4 h 24"/>
                <a:gd name="T8" fmla="*/ 10 w 14"/>
                <a:gd name="T9" fmla="*/ 5 h 24"/>
                <a:gd name="T10" fmla="*/ 9 w 14"/>
                <a:gd name="T11" fmla="*/ 7 h 24"/>
                <a:gd name="T12" fmla="*/ 10 w 14"/>
                <a:gd name="T13" fmla="*/ 9 h 24"/>
                <a:gd name="T14" fmla="*/ 8 w 14"/>
                <a:gd name="T15" fmla="*/ 6 h 24"/>
                <a:gd name="T16" fmla="*/ 9 w 14"/>
                <a:gd name="T17" fmla="*/ 3 h 24"/>
                <a:gd name="T18" fmla="*/ 9 w 14"/>
                <a:gd name="T19" fmla="*/ 0 h 24"/>
                <a:gd name="T20" fmla="*/ 7 w 14"/>
                <a:gd name="T21" fmla="*/ 2 h 24"/>
                <a:gd name="T22" fmla="*/ 5 w 14"/>
                <a:gd name="T23" fmla="*/ 5 h 24"/>
                <a:gd name="T24" fmla="*/ 3 w 14"/>
                <a:gd name="T25" fmla="*/ 6 h 24"/>
                <a:gd name="T26" fmla="*/ 4 w 14"/>
                <a:gd name="T27" fmla="*/ 8 h 24"/>
                <a:gd name="T28" fmla="*/ 2 w 14"/>
                <a:gd name="T29" fmla="*/ 8 h 24"/>
                <a:gd name="T30" fmla="*/ 2 w 14"/>
                <a:gd name="T31" fmla="*/ 11 h 24"/>
                <a:gd name="T32" fmla="*/ 4 w 14"/>
                <a:gd name="T33" fmla="*/ 11 h 24"/>
                <a:gd name="T34" fmla="*/ 5 w 14"/>
                <a:gd name="T35" fmla="*/ 9 h 24"/>
                <a:gd name="T36" fmla="*/ 5 w 14"/>
                <a:gd name="T37" fmla="*/ 11 h 24"/>
                <a:gd name="T38" fmla="*/ 9 w 14"/>
                <a:gd name="T39" fmla="*/ 9 h 24"/>
                <a:gd name="T40" fmla="*/ 7 w 14"/>
                <a:gd name="T41" fmla="*/ 12 h 24"/>
                <a:gd name="T42" fmla="*/ 4 w 14"/>
                <a:gd name="T43" fmla="*/ 13 h 24"/>
                <a:gd name="T44" fmla="*/ 5 w 14"/>
                <a:gd name="T45" fmla="*/ 14 h 24"/>
                <a:gd name="T46" fmla="*/ 9 w 14"/>
                <a:gd name="T47" fmla="*/ 11 h 24"/>
                <a:gd name="T48" fmla="*/ 8 w 14"/>
                <a:gd name="T49" fmla="*/ 15 h 24"/>
                <a:gd name="T50" fmla="*/ 6 w 14"/>
                <a:gd name="T51" fmla="*/ 18 h 24"/>
                <a:gd name="T52" fmla="*/ 4 w 14"/>
                <a:gd name="T53" fmla="*/ 20 h 24"/>
                <a:gd name="T54" fmla="*/ 0 w 14"/>
                <a:gd name="T55" fmla="*/ 22 h 24"/>
                <a:gd name="T56" fmla="*/ 4 w 14"/>
                <a:gd name="T57" fmla="*/ 21 h 24"/>
                <a:gd name="T58" fmla="*/ 8 w 14"/>
                <a:gd name="T59" fmla="*/ 18 h 24"/>
                <a:gd name="T60" fmla="*/ 8 w 14"/>
                <a:gd name="T61" fmla="*/ 22 h 24"/>
                <a:gd name="T62" fmla="*/ 6 w 14"/>
                <a:gd name="T63" fmla="*/ 23 h 24"/>
                <a:gd name="T64" fmla="*/ 9 w 14"/>
                <a:gd name="T65" fmla="*/ 23 h 24"/>
                <a:gd name="T66" fmla="*/ 11 w 14"/>
                <a:gd name="T67" fmla="*/ 21 h 24"/>
                <a:gd name="T68" fmla="*/ 9 w 14"/>
                <a:gd name="T69" fmla="*/ 18 h 24"/>
                <a:gd name="T70" fmla="*/ 11 w 14"/>
                <a:gd name="T71" fmla="*/ 17 h 24"/>
                <a:gd name="T72" fmla="*/ 9 w 14"/>
                <a:gd name="T73" fmla="*/ 14 h 24"/>
                <a:gd name="T74" fmla="*/ 14 w 14"/>
                <a:gd name="T75" fmla="*/ 9 h 24"/>
                <a:gd name="T76" fmla="*/ 11 w 14"/>
                <a:gd name="T77" fmla="*/ 9 h 24"/>
                <a:gd name="T78" fmla="*/ 12 w 14"/>
                <a:gd name="T79" fmla="*/ 6 h 24"/>
                <a:gd name="T80" fmla="*/ 5 w 14"/>
                <a:gd name="T81" fmla="*/ 6 h 24"/>
                <a:gd name="T82" fmla="*/ 7 w 14"/>
                <a:gd name="T83" fmla="*/ 8 h 24"/>
                <a:gd name="T84" fmla="*/ 7 w 14"/>
                <a:gd name="T85"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 h="24">
                  <a:moveTo>
                    <a:pt x="12" y="6"/>
                  </a:moveTo>
                  <a:cubicBezTo>
                    <a:pt x="12" y="6"/>
                    <a:pt x="12" y="6"/>
                    <a:pt x="12" y="6"/>
                  </a:cubicBezTo>
                  <a:cubicBezTo>
                    <a:pt x="12" y="6"/>
                    <a:pt x="12" y="5"/>
                    <a:pt x="12" y="5"/>
                  </a:cubicBezTo>
                  <a:cubicBezTo>
                    <a:pt x="12" y="5"/>
                    <a:pt x="13" y="4"/>
                    <a:pt x="13" y="3"/>
                  </a:cubicBezTo>
                  <a:cubicBezTo>
                    <a:pt x="13" y="3"/>
                    <a:pt x="13" y="3"/>
                    <a:pt x="14" y="3"/>
                  </a:cubicBezTo>
                  <a:cubicBezTo>
                    <a:pt x="14" y="3"/>
                    <a:pt x="14" y="2"/>
                    <a:pt x="14" y="2"/>
                  </a:cubicBezTo>
                  <a:cubicBezTo>
                    <a:pt x="14" y="2"/>
                    <a:pt x="14" y="2"/>
                    <a:pt x="13" y="1"/>
                  </a:cubicBezTo>
                  <a:cubicBezTo>
                    <a:pt x="14" y="1"/>
                    <a:pt x="14" y="1"/>
                    <a:pt x="14" y="1"/>
                  </a:cubicBezTo>
                  <a:cubicBezTo>
                    <a:pt x="13" y="1"/>
                    <a:pt x="13" y="1"/>
                    <a:pt x="13" y="1"/>
                  </a:cubicBezTo>
                  <a:cubicBezTo>
                    <a:pt x="13" y="1"/>
                    <a:pt x="12" y="1"/>
                    <a:pt x="12" y="1"/>
                  </a:cubicBezTo>
                  <a:cubicBezTo>
                    <a:pt x="12" y="2"/>
                    <a:pt x="12" y="2"/>
                    <a:pt x="12" y="2"/>
                  </a:cubicBezTo>
                  <a:cubicBezTo>
                    <a:pt x="12" y="3"/>
                    <a:pt x="12" y="4"/>
                    <a:pt x="11" y="4"/>
                  </a:cubicBezTo>
                  <a:cubicBezTo>
                    <a:pt x="11" y="5"/>
                    <a:pt x="11" y="6"/>
                    <a:pt x="10" y="6"/>
                  </a:cubicBezTo>
                  <a:cubicBezTo>
                    <a:pt x="10" y="6"/>
                    <a:pt x="10" y="6"/>
                    <a:pt x="10" y="6"/>
                  </a:cubicBezTo>
                  <a:cubicBezTo>
                    <a:pt x="10" y="5"/>
                    <a:pt x="10" y="5"/>
                    <a:pt x="10" y="5"/>
                  </a:cubicBezTo>
                  <a:cubicBezTo>
                    <a:pt x="9" y="5"/>
                    <a:pt x="8" y="5"/>
                    <a:pt x="8" y="5"/>
                  </a:cubicBezTo>
                  <a:cubicBezTo>
                    <a:pt x="9" y="5"/>
                    <a:pt x="9" y="5"/>
                    <a:pt x="9" y="6"/>
                  </a:cubicBezTo>
                  <a:cubicBezTo>
                    <a:pt x="9" y="6"/>
                    <a:pt x="9" y="7"/>
                    <a:pt x="9" y="7"/>
                  </a:cubicBezTo>
                  <a:cubicBezTo>
                    <a:pt x="10" y="7"/>
                    <a:pt x="10" y="7"/>
                    <a:pt x="10" y="7"/>
                  </a:cubicBezTo>
                  <a:cubicBezTo>
                    <a:pt x="10" y="8"/>
                    <a:pt x="10" y="8"/>
                    <a:pt x="10" y="8"/>
                  </a:cubicBezTo>
                  <a:cubicBezTo>
                    <a:pt x="10" y="8"/>
                    <a:pt x="10" y="9"/>
                    <a:pt x="10" y="9"/>
                  </a:cubicBezTo>
                  <a:cubicBezTo>
                    <a:pt x="10" y="9"/>
                    <a:pt x="9" y="9"/>
                    <a:pt x="8" y="9"/>
                  </a:cubicBezTo>
                  <a:cubicBezTo>
                    <a:pt x="8" y="8"/>
                    <a:pt x="7" y="7"/>
                    <a:pt x="8" y="7"/>
                  </a:cubicBezTo>
                  <a:cubicBezTo>
                    <a:pt x="8" y="7"/>
                    <a:pt x="8" y="7"/>
                    <a:pt x="8" y="6"/>
                  </a:cubicBezTo>
                  <a:cubicBezTo>
                    <a:pt x="9" y="6"/>
                    <a:pt x="8" y="5"/>
                    <a:pt x="8" y="5"/>
                  </a:cubicBezTo>
                  <a:cubicBezTo>
                    <a:pt x="8" y="4"/>
                    <a:pt x="8" y="4"/>
                    <a:pt x="8" y="4"/>
                  </a:cubicBezTo>
                  <a:cubicBezTo>
                    <a:pt x="8" y="3"/>
                    <a:pt x="9" y="3"/>
                    <a:pt x="9" y="3"/>
                  </a:cubicBezTo>
                  <a:cubicBezTo>
                    <a:pt x="9" y="3"/>
                    <a:pt x="10" y="2"/>
                    <a:pt x="10" y="2"/>
                  </a:cubicBezTo>
                  <a:cubicBezTo>
                    <a:pt x="10" y="2"/>
                    <a:pt x="10" y="1"/>
                    <a:pt x="10" y="1"/>
                  </a:cubicBezTo>
                  <a:cubicBezTo>
                    <a:pt x="10" y="1"/>
                    <a:pt x="10" y="0"/>
                    <a:pt x="9" y="0"/>
                  </a:cubicBezTo>
                  <a:cubicBezTo>
                    <a:pt x="9" y="0"/>
                    <a:pt x="9" y="0"/>
                    <a:pt x="8" y="0"/>
                  </a:cubicBezTo>
                  <a:cubicBezTo>
                    <a:pt x="8" y="0"/>
                    <a:pt x="7" y="0"/>
                    <a:pt x="7" y="0"/>
                  </a:cubicBezTo>
                  <a:cubicBezTo>
                    <a:pt x="7" y="1"/>
                    <a:pt x="7" y="1"/>
                    <a:pt x="7" y="2"/>
                  </a:cubicBezTo>
                  <a:cubicBezTo>
                    <a:pt x="7" y="3"/>
                    <a:pt x="7" y="3"/>
                    <a:pt x="7" y="4"/>
                  </a:cubicBezTo>
                  <a:cubicBezTo>
                    <a:pt x="7" y="4"/>
                    <a:pt x="7" y="4"/>
                    <a:pt x="7" y="5"/>
                  </a:cubicBezTo>
                  <a:cubicBezTo>
                    <a:pt x="7" y="5"/>
                    <a:pt x="6" y="5"/>
                    <a:pt x="5" y="5"/>
                  </a:cubicBezTo>
                  <a:cubicBezTo>
                    <a:pt x="5" y="5"/>
                    <a:pt x="4" y="5"/>
                    <a:pt x="4" y="5"/>
                  </a:cubicBezTo>
                  <a:cubicBezTo>
                    <a:pt x="4" y="6"/>
                    <a:pt x="4" y="6"/>
                    <a:pt x="4" y="6"/>
                  </a:cubicBezTo>
                  <a:cubicBezTo>
                    <a:pt x="3" y="6"/>
                    <a:pt x="3" y="6"/>
                    <a:pt x="3" y="6"/>
                  </a:cubicBezTo>
                  <a:cubicBezTo>
                    <a:pt x="3" y="6"/>
                    <a:pt x="2" y="7"/>
                    <a:pt x="2" y="7"/>
                  </a:cubicBezTo>
                  <a:cubicBezTo>
                    <a:pt x="2" y="7"/>
                    <a:pt x="3" y="7"/>
                    <a:pt x="3" y="7"/>
                  </a:cubicBezTo>
                  <a:cubicBezTo>
                    <a:pt x="3" y="7"/>
                    <a:pt x="3" y="7"/>
                    <a:pt x="4" y="8"/>
                  </a:cubicBezTo>
                  <a:cubicBezTo>
                    <a:pt x="4" y="8"/>
                    <a:pt x="4" y="8"/>
                    <a:pt x="4" y="9"/>
                  </a:cubicBezTo>
                  <a:cubicBezTo>
                    <a:pt x="4" y="9"/>
                    <a:pt x="4" y="9"/>
                    <a:pt x="4" y="9"/>
                  </a:cubicBezTo>
                  <a:cubicBezTo>
                    <a:pt x="3" y="9"/>
                    <a:pt x="3" y="8"/>
                    <a:pt x="2" y="8"/>
                  </a:cubicBezTo>
                  <a:cubicBezTo>
                    <a:pt x="2" y="9"/>
                    <a:pt x="2" y="9"/>
                    <a:pt x="2" y="9"/>
                  </a:cubicBezTo>
                  <a:cubicBezTo>
                    <a:pt x="2" y="10"/>
                    <a:pt x="2" y="10"/>
                    <a:pt x="2" y="10"/>
                  </a:cubicBezTo>
                  <a:cubicBezTo>
                    <a:pt x="2" y="10"/>
                    <a:pt x="2" y="11"/>
                    <a:pt x="2" y="11"/>
                  </a:cubicBezTo>
                  <a:cubicBezTo>
                    <a:pt x="2" y="11"/>
                    <a:pt x="2" y="11"/>
                    <a:pt x="2" y="11"/>
                  </a:cubicBezTo>
                  <a:cubicBezTo>
                    <a:pt x="3" y="11"/>
                    <a:pt x="3" y="12"/>
                    <a:pt x="3" y="12"/>
                  </a:cubicBezTo>
                  <a:cubicBezTo>
                    <a:pt x="4" y="12"/>
                    <a:pt x="4" y="11"/>
                    <a:pt x="4" y="11"/>
                  </a:cubicBezTo>
                  <a:cubicBezTo>
                    <a:pt x="4" y="10"/>
                    <a:pt x="4" y="10"/>
                    <a:pt x="4" y="10"/>
                  </a:cubicBezTo>
                  <a:cubicBezTo>
                    <a:pt x="5" y="10"/>
                    <a:pt x="5" y="10"/>
                    <a:pt x="5" y="10"/>
                  </a:cubicBezTo>
                  <a:cubicBezTo>
                    <a:pt x="5" y="10"/>
                    <a:pt x="5" y="9"/>
                    <a:pt x="5" y="9"/>
                  </a:cubicBezTo>
                  <a:cubicBezTo>
                    <a:pt x="5" y="9"/>
                    <a:pt x="5" y="8"/>
                    <a:pt x="5" y="8"/>
                  </a:cubicBezTo>
                  <a:cubicBezTo>
                    <a:pt x="6" y="8"/>
                    <a:pt x="6" y="9"/>
                    <a:pt x="6" y="9"/>
                  </a:cubicBezTo>
                  <a:cubicBezTo>
                    <a:pt x="6" y="10"/>
                    <a:pt x="5" y="10"/>
                    <a:pt x="5" y="11"/>
                  </a:cubicBezTo>
                  <a:cubicBezTo>
                    <a:pt x="5" y="11"/>
                    <a:pt x="6" y="10"/>
                    <a:pt x="6" y="10"/>
                  </a:cubicBezTo>
                  <a:cubicBezTo>
                    <a:pt x="6" y="10"/>
                    <a:pt x="6" y="9"/>
                    <a:pt x="7" y="9"/>
                  </a:cubicBezTo>
                  <a:cubicBezTo>
                    <a:pt x="7" y="10"/>
                    <a:pt x="8" y="10"/>
                    <a:pt x="9" y="9"/>
                  </a:cubicBezTo>
                  <a:cubicBezTo>
                    <a:pt x="9" y="9"/>
                    <a:pt x="9" y="10"/>
                    <a:pt x="9" y="10"/>
                  </a:cubicBezTo>
                  <a:cubicBezTo>
                    <a:pt x="9" y="11"/>
                    <a:pt x="8" y="11"/>
                    <a:pt x="8" y="11"/>
                  </a:cubicBezTo>
                  <a:cubicBezTo>
                    <a:pt x="8" y="11"/>
                    <a:pt x="7" y="11"/>
                    <a:pt x="7" y="12"/>
                  </a:cubicBezTo>
                  <a:cubicBezTo>
                    <a:pt x="7" y="12"/>
                    <a:pt x="6" y="12"/>
                    <a:pt x="6" y="12"/>
                  </a:cubicBezTo>
                  <a:cubicBezTo>
                    <a:pt x="6" y="12"/>
                    <a:pt x="5" y="13"/>
                    <a:pt x="5" y="13"/>
                  </a:cubicBezTo>
                  <a:cubicBezTo>
                    <a:pt x="5" y="13"/>
                    <a:pt x="5" y="13"/>
                    <a:pt x="4" y="13"/>
                  </a:cubicBezTo>
                  <a:cubicBezTo>
                    <a:pt x="4" y="13"/>
                    <a:pt x="3" y="14"/>
                    <a:pt x="3" y="14"/>
                  </a:cubicBezTo>
                  <a:cubicBezTo>
                    <a:pt x="3" y="15"/>
                    <a:pt x="4" y="15"/>
                    <a:pt x="4" y="15"/>
                  </a:cubicBezTo>
                  <a:cubicBezTo>
                    <a:pt x="5" y="15"/>
                    <a:pt x="5" y="14"/>
                    <a:pt x="5" y="14"/>
                  </a:cubicBezTo>
                  <a:cubicBezTo>
                    <a:pt x="6" y="14"/>
                    <a:pt x="6" y="14"/>
                    <a:pt x="6" y="13"/>
                  </a:cubicBezTo>
                  <a:cubicBezTo>
                    <a:pt x="7" y="13"/>
                    <a:pt x="7" y="13"/>
                    <a:pt x="8" y="12"/>
                  </a:cubicBezTo>
                  <a:cubicBezTo>
                    <a:pt x="8" y="12"/>
                    <a:pt x="8" y="11"/>
                    <a:pt x="9" y="11"/>
                  </a:cubicBezTo>
                  <a:cubicBezTo>
                    <a:pt x="9" y="11"/>
                    <a:pt x="10" y="11"/>
                    <a:pt x="10" y="11"/>
                  </a:cubicBezTo>
                  <a:cubicBezTo>
                    <a:pt x="9" y="13"/>
                    <a:pt x="9" y="14"/>
                    <a:pt x="7" y="14"/>
                  </a:cubicBezTo>
                  <a:cubicBezTo>
                    <a:pt x="8" y="15"/>
                    <a:pt x="8" y="15"/>
                    <a:pt x="8" y="15"/>
                  </a:cubicBezTo>
                  <a:cubicBezTo>
                    <a:pt x="8" y="15"/>
                    <a:pt x="8" y="15"/>
                    <a:pt x="8" y="16"/>
                  </a:cubicBezTo>
                  <a:cubicBezTo>
                    <a:pt x="8" y="16"/>
                    <a:pt x="7" y="17"/>
                    <a:pt x="7" y="17"/>
                  </a:cubicBezTo>
                  <a:cubicBezTo>
                    <a:pt x="6" y="17"/>
                    <a:pt x="6" y="18"/>
                    <a:pt x="6" y="18"/>
                  </a:cubicBezTo>
                  <a:cubicBezTo>
                    <a:pt x="5" y="18"/>
                    <a:pt x="5" y="18"/>
                    <a:pt x="4" y="19"/>
                  </a:cubicBezTo>
                  <a:cubicBezTo>
                    <a:pt x="4" y="19"/>
                    <a:pt x="4" y="19"/>
                    <a:pt x="4" y="19"/>
                  </a:cubicBezTo>
                  <a:cubicBezTo>
                    <a:pt x="4" y="19"/>
                    <a:pt x="4" y="19"/>
                    <a:pt x="4" y="20"/>
                  </a:cubicBezTo>
                  <a:cubicBezTo>
                    <a:pt x="3" y="20"/>
                    <a:pt x="3" y="20"/>
                    <a:pt x="3" y="20"/>
                  </a:cubicBezTo>
                  <a:cubicBezTo>
                    <a:pt x="3" y="20"/>
                    <a:pt x="3" y="20"/>
                    <a:pt x="2" y="20"/>
                  </a:cubicBezTo>
                  <a:cubicBezTo>
                    <a:pt x="2" y="21"/>
                    <a:pt x="0" y="21"/>
                    <a:pt x="0" y="22"/>
                  </a:cubicBezTo>
                  <a:cubicBezTo>
                    <a:pt x="1" y="23"/>
                    <a:pt x="2" y="22"/>
                    <a:pt x="3" y="23"/>
                  </a:cubicBezTo>
                  <a:cubicBezTo>
                    <a:pt x="3" y="22"/>
                    <a:pt x="3" y="22"/>
                    <a:pt x="4" y="22"/>
                  </a:cubicBezTo>
                  <a:cubicBezTo>
                    <a:pt x="4" y="22"/>
                    <a:pt x="4" y="22"/>
                    <a:pt x="4" y="21"/>
                  </a:cubicBezTo>
                  <a:cubicBezTo>
                    <a:pt x="5" y="21"/>
                    <a:pt x="6" y="20"/>
                    <a:pt x="6" y="20"/>
                  </a:cubicBezTo>
                  <a:cubicBezTo>
                    <a:pt x="6" y="19"/>
                    <a:pt x="7" y="19"/>
                    <a:pt x="7" y="18"/>
                  </a:cubicBezTo>
                  <a:cubicBezTo>
                    <a:pt x="8" y="18"/>
                    <a:pt x="8" y="18"/>
                    <a:pt x="8" y="18"/>
                  </a:cubicBezTo>
                  <a:cubicBezTo>
                    <a:pt x="9" y="18"/>
                    <a:pt x="8" y="19"/>
                    <a:pt x="8" y="20"/>
                  </a:cubicBezTo>
                  <a:cubicBezTo>
                    <a:pt x="8" y="21"/>
                    <a:pt x="9" y="21"/>
                    <a:pt x="9" y="21"/>
                  </a:cubicBezTo>
                  <a:cubicBezTo>
                    <a:pt x="9" y="22"/>
                    <a:pt x="8" y="21"/>
                    <a:pt x="8" y="22"/>
                  </a:cubicBezTo>
                  <a:cubicBezTo>
                    <a:pt x="8" y="22"/>
                    <a:pt x="8" y="22"/>
                    <a:pt x="8" y="22"/>
                  </a:cubicBezTo>
                  <a:cubicBezTo>
                    <a:pt x="7" y="22"/>
                    <a:pt x="6" y="22"/>
                    <a:pt x="5" y="22"/>
                  </a:cubicBezTo>
                  <a:cubicBezTo>
                    <a:pt x="5" y="23"/>
                    <a:pt x="6" y="23"/>
                    <a:pt x="6" y="23"/>
                  </a:cubicBezTo>
                  <a:cubicBezTo>
                    <a:pt x="7" y="23"/>
                    <a:pt x="7" y="23"/>
                    <a:pt x="7" y="23"/>
                  </a:cubicBezTo>
                  <a:cubicBezTo>
                    <a:pt x="7" y="23"/>
                    <a:pt x="8" y="23"/>
                    <a:pt x="8" y="23"/>
                  </a:cubicBezTo>
                  <a:cubicBezTo>
                    <a:pt x="9" y="23"/>
                    <a:pt x="9" y="23"/>
                    <a:pt x="9" y="23"/>
                  </a:cubicBezTo>
                  <a:cubicBezTo>
                    <a:pt x="9" y="23"/>
                    <a:pt x="10" y="24"/>
                    <a:pt x="10" y="23"/>
                  </a:cubicBezTo>
                  <a:cubicBezTo>
                    <a:pt x="10" y="23"/>
                    <a:pt x="11" y="23"/>
                    <a:pt x="11" y="23"/>
                  </a:cubicBezTo>
                  <a:cubicBezTo>
                    <a:pt x="12" y="22"/>
                    <a:pt x="11" y="22"/>
                    <a:pt x="11" y="21"/>
                  </a:cubicBezTo>
                  <a:cubicBezTo>
                    <a:pt x="10" y="21"/>
                    <a:pt x="10" y="20"/>
                    <a:pt x="10" y="20"/>
                  </a:cubicBezTo>
                  <a:cubicBezTo>
                    <a:pt x="10" y="20"/>
                    <a:pt x="10" y="19"/>
                    <a:pt x="10" y="19"/>
                  </a:cubicBezTo>
                  <a:cubicBezTo>
                    <a:pt x="10" y="19"/>
                    <a:pt x="9" y="19"/>
                    <a:pt x="9" y="18"/>
                  </a:cubicBezTo>
                  <a:cubicBezTo>
                    <a:pt x="9" y="18"/>
                    <a:pt x="9" y="18"/>
                    <a:pt x="9" y="18"/>
                  </a:cubicBezTo>
                  <a:cubicBezTo>
                    <a:pt x="9" y="18"/>
                    <a:pt x="9" y="17"/>
                    <a:pt x="9" y="17"/>
                  </a:cubicBezTo>
                  <a:cubicBezTo>
                    <a:pt x="10" y="17"/>
                    <a:pt x="10" y="17"/>
                    <a:pt x="11" y="17"/>
                  </a:cubicBezTo>
                  <a:cubicBezTo>
                    <a:pt x="12" y="17"/>
                    <a:pt x="12" y="16"/>
                    <a:pt x="12" y="15"/>
                  </a:cubicBezTo>
                  <a:cubicBezTo>
                    <a:pt x="12" y="15"/>
                    <a:pt x="11" y="15"/>
                    <a:pt x="11" y="15"/>
                  </a:cubicBezTo>
                  <a:cubicBezTo>
                    <a:pt x="11" y="14"/>
                    <a:pt x="10" y="14"/>
                    <a:pt x="9" y="14"/>
                  </a:cubicBezTo>
                  <a:cubicBezTo>
                    <a:pt x="10" y="13"/>
                    <a:pt x="10" y="12"/>
                    <a:pt x="11" y="12"/>
                  </a:cubicBezTo>
                  <a:cubicBezTo>
                    <a:pt x="11" y="12"/>
                    <a:pt x="12" y="12"/>
                    <a:pt x="12" y="11"/>
                  </a:cubicBezTo>
                  <a:cubicBezTo>
                    <a:pt x="13" y="11"/>
                    <a:pt x="13" y="9"/>
                    <a:pt x="14" y="9"/>
                  </a:cubicBezTo>
                  <a:cubicBezTo>
                    <a:pt x="13" y="9"/>
                    <a:pt x="14" y="9"/>
                    <a:pt x="14" y="8"/>
                  </a:cubicBezTo>
                  <a:cubicBezTo>
                    <a:pt x="14" y="8"/>
                    <a:pt x="13" y="8"/>
                    <a:pt x="13" y="8"/>
                  </a:cubicBezTo>
                  <a:cubicBezTo>
                    <a:pt x="12" y="8"/>
                    <a:pt x="12" y="8"/>
                    <a:pt x="11" y="9"/>
                  </a:cubicBezTo>
                  <a:cubicBezTo>
                    <a:pt x="11" y="9"/>
                    <a:pt x="11" y="9"/>
                    <a:pt x="11" y="9"/>
                  </a:cubicBezTo>
                  <a:cubicBezTo>
                    <a:pt x="11" y="8"/>
                    <a:pt x="11" y="8"/>
                    <a:pt x="11" y="7"/>
                  </a:cubicBezTo>
                  <a:cubicBezTo>
                    <a:pt x="11" y="7"/>
                    <a:pt x="11" y="7"/>
                    <a:pt x="12" y="6"/>
                  </a:cubicBezTo>
                  <a:close/>
                  <a:moveTo>
                    <a:pt x="5" y="8"/>
                  </a:moveTo>
                  <a:cubicBezTo>
                    <a:pt x="4" y="7"/>
                    <a:pt x="4" y="7"/>
                    <a:pt x="4" y="6"/>
                  </a:cubicBezTo>
                  <a:cubicBezTo>
                    <a:pt x="4" y="6"/>
                    <a:pt x="5" y="6"/>
                    <a:pt x="5" y="6"/>
                  </a:cubicBezTo>
                  <a:cubicBezTo>
                    <a:pt x="5" y="6"/>
                    <a:pt x="5" y="6"/>
                    <a:pt x="6" y="6"/>
                  </a:cubicBezTo>
                  <a:cubicBezTo>
                    <a:pt x="6" y="7"/>
                    <a:pt x="5" y="7"/>
                    <a:pt x="5" y="8"/>
                  </a:cubicBezTo>
                  <a:close/>
                  <a:moveTo>
                    <a:pt x="7" y="8"/>
                  </a:moveTo>
                  <a:cubicBezTo>
                    <a:pt x="6" y="8"/>
                    <a:pt x="6" y="8"/>
                    <a:pt x="5" y="8"/>
                  </a:cubicBezTo>
                  <a:cubicBezTo>
                    <a:pt x="6" y="7"/>
                    <a:pt x="6" y="6"/>
                    <a:pt x="6" y="6"/>
                  </a:cubicBezTo>
                  <a:cubicBezTo>
                    <a:pt x="7" y="6"/>
                    <a:pt x="7" y="7"/>
                    <a:pt x="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26">
              <a:extLst>
                <a:ext uri="{FF2B5EF4-FFF2-40B4-BE49-F238E27FC236}">
                  <a16:creationId xmlns:a16="http://schemas.microsoft.com/office/drawing/2014/main" id="{EFFCB0A6-3BF9-60F9-FCD8-24E391FD4D03}"/>
                </a:ext>
              </a:extLst>
            </p:cNvPr>
            <p:cNvSpPr>
              <a:spLocks/>
            </p:cNvSpPr>
            <p:nvPr userDrawn="1"/>
          </p:nvSpPr>
          <p:spPr bwMode="auto">
            <a:xfrm>
              <a:off x="1555750" y="4737100"/>
              <a:ext cx="20638" cy="34925"/>
            </a:xfrm>
            <a:custGeom>
              <a:avLst/>
              <a:gdLst>
                <a:gd name="T0" fmla="*/ 3 w 3"/>
                <a:gd name="T1" fmla="*/ 4 h 5"/>
                <a:gd name="T2" fmla="*/ 3 w 3"/>
                <a:gd name="T3" fmla="*/ 2 h 5"/>
                <a:gd name="T4" fmla="*/ 3 w 3"/>
                <a:gd name="T5" fmla="*/ 1 h 5"/>
                <a:gd name="T6" fmla="*/ 1 w 3"/>
                <a:gd name="T7" fmla="*/ 0 h 5"/>
                <a:gd name="T8" fmla="*/ 1 w 3"/>
                <a:gd name="T9" fmla="*/ 1 h 5"/>
                <a:gd name="T10" fmla="*/ 1 w 3"/>
                <a:gd name="T11" fmla="*/ 3 h 5"/>
                <a:gd name="T12" fmla="*/ 1 w 3"/>
                <a:gd name="T13" fmla="*/ 3 h 5"/>
                <a:gd name="T14" fmla="*/ 1 w 3"/>
                <a:gd name="T15" fmla="*/ 4 h 5"/>
                <a:gd name="T16" fmla="*/ 0 w 3"/>
                <a:gd name="T17" fmla="*/ 4 h 5"/>
                <a:gd name="T18" fmla="*/ 0 w 3"/>
                <a:gd name="T19" fmla="*/ 5 h 5"/>
                <a:gd name="T20" fmla="*/ 1 w 3"/>
                <a:gd name="T21" fmla="*/ 5 h 5"/>
                <a:gd name="T22" fmla="*/ 3 w 3"/>
                <a:gd name="T23" fmla="*/ 5 h 5"/>
                <a:gd name="T24" fmla="*/ 3 w 3"/>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5">
                  <a:moveTo>
                    <a:pt x="3" y="4"/>
                  </a:moveTo>
                  <a:cubicBezTo>
                    <a:pt x="3" y="3"/>
                    <a:pt x="3" y="2"/>
                    <a:pt x="3" y="2"/>
                  </a:cubicBezTo>
                  <a:cubicBezTo>
                    <a:pt x="3" y="2"/>
                    <a:pt x="3" y="2"/>
                    <a:pt x="3" y="1"/>
                  </a:cubicBezTo>
                  <a:cubicBezTo>
                    <a:pt x="2" y="1"/>
                    <a:pt x="2" y="0"/>
                    <a:pt x="1" y="0"/>
                  </a:cubicBezTo>
                  <a:cubicBezTo>
                    <a:pt x="1" y="0"/>
                    <a:pt x="1" y="1"/>
                    <a:pt x="1" y="1"/>
                  </a:cubicBezTo>
                  <a:cubicBezTo>
                    <a:pt x="1" y="2"/>
                    <a:pt x="1" y="2"/>
                    <a:pt x="1" y="3"/>
                  </a:cubicBezTo>
                  <a:cubicBezTo>
                    <a:pt x="1" y="3"/>
                    <a:pt x="1" y="3"/>
                    <a:pt x="1" y="3"/>
                  </a:cubicBezTo>
                  <a:cubicBezTo>
                    <a:pt x="1" y="3"/>
                    <a:pt x="1" y="3"/>
                    <a:pt x="1" y="4"/>
                  </a:cubicBezTo>
                  <a:cubicBezTo>
                    <a:pt x="1" y="4"/>
                    <a:pt x="0" y="4"/>
                    <a:pt x="0" y="4"/>
                  </a:cubicBezTo>
                  <a:cubicBezTo>
                    <a:pt x="0" y="4"/>
                    <a:pt x="0" y="5"/>
                    <a:pt x="0" y="5"/>
                  </a:cubicBezTo>
                  <a:cubicBezTo>
                    <a:pt x="0" y="5"/>
                    <a:pt x="1" y="5"/>
                    <a:pt x="1" y="5"/>
                  </a:cubicBezTo>
                  <a:cubicBezTo>
                    <a:pt x="2" y="5"/>
                    <a:pt x="2" y="5"/>
                    <a:pt x="3" y="5"/>
                  </a:cubicBezTo>
                  <a:cubicBezTo>
                    <a:pt x="3" y="5"/>
                    <a:pt x="3"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27">
              <a:extLst>
                <a:ext uri="{FF2B5EF4-FFF2-40B4-BE49-F238E27FC236}">
                  <a16:creationId xmlns:a16="http://schemas.microsoft.com/office/drawing/2014/main" id="{12F89A50-4F20-C0D6-33E7-23A0F55024A9}"/>
                </a:ext>
              </a:extLst>
            </p:cNvPr>
            <p:cNvSpPr>
              <a:spLocks/>
            </p:cNvSpPr>
            <p:nvPr userDrawn="1"/>
          </p:nvSpPr>
          <p:spPr bwMode="auto">
            <a:xfrm>
              <a:off x="808038" y="4652963"/>
              <a:ext cx="20638" cy="20638"/>
            </a:xfrm>
            <a:custGeom>
              <a:avLst/>
              <a:gdLst>
                <a:gd name="T0" fmla="*/ 1 w 3"/>
                <a:gd name="T1" fmla="*/ 2 h 3"/>
                <a:gd name="T2" fmla="*/ 3 w 3"/>
                <a:gd name="T3" fmla="*/ 2 h 3"/>
                <a:gd name="T4" fmla="*/ 3 w 3"/>
                <a:gd name="T5" fmla="*/ 1 h 3"/>
                <a:gd name="T6" fmla="*/ 2 w 3"/>
                <a:gd name="T7" fmla="*/ 0 h 3"/>
                <a:gd name="T8" fmla="*/ 0 w 3"/>
                <a:gd name="T9" fmla="*/ 1 h 3"/>
                <a:gd name="T10" fmla="*/ 1 w 3"/>
                <a:gd name="T11" fmla="*/ 2 h 3"/>
                <a:gd name="T12" fmla="*/ 1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2"/>
                  </a:moveTo>
                  <a:cubicBezTo>
                    <a:pt x="2" y="2"/>
                    <a:pt x="3" y="3"/>
                    <a:pt x="3" y="2"/>
                  </a:cubicBezTo>
                  <a:cubicBezTo>
                    <a:pt x="3" y="2"/>
                    <a:pt x="3" y="1"/>
                    <a:pt x="3" y="1"/>
                  </a:cubicBezTo>
                  <a:cubicBezTo>
                    <a:pt x="3" y="0"/>
                    <a:pt x="2" y="0"/>
                    <a:pt x="2" y="0"/>
                  </a:cubicBezTo>
                  <a:cubicBezTo>
                    <a:pt x="1" y="0"/>
                    <a:pt x="0" y="0"/>
                    <a:pt x="0" y="1"/>
                  </a:cubicBezTo>
                  <a:cubicBezTo>
                    <a:pt x="0" y="1"/>
                    <a:pt x="0"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28">
              <a:extLst>
                <a:ext uri="{FF2B5EF4-FFF2-40B4-BE49-F238E27FC236}">
                  <a16:creationId xmlns:a16="http://schemas.microsoft.com/office/drawing/2014/main" id="{602F46EB-09E2-F96D-09B1-B81281FF5CA0}"/>
                </a:ext>
              </a:extLst>
            </p:cNvPr>
            <p:cNvSpPr>
              <a:spLocks/>
            </p:cNvSpPr>
            <p:nvPr userDrawn="1"/>
          </p:nvSpPr>
          <p:spPr bwMode="auto">
            <a:xfrm>
              <a:off x="781050" y="4667250"/>
              <a:ext cx="69850" cy="41275"/>
            </a:xfrm>
            <a:custGeom>
              <a:avLst/>
              <a:gdLst>
                <a:gd name="T0" fmla="*/ 1 w 10"/>
                <a:gd name="T1" fmla="*/ 6 h 6"/>
                <a:gd name="T2" fmla="*/ 3 w 10"/>
                <a:gd name="T3" fmla="*/ 6 h 6"/>
                <a:gd name="T4" fmla="*/ 3 w 10"/>
                <a:gd name="T5" fmla="*/ 5 h 6"/>
                <a:gd name="T6" fmla="*/ 4 w 10"/>
                <a:gd name="T7" fmla="*/ 5 h 6"/>
                <a:gd name="T8" fmla="*/ 5 w 10"/>
                <a:gd name="T9" fmla="*/ 4 h 6"/>
                <a:gd name="T10" fmla="*/ 6 w 10"/>
                <a:gd name="T11" fmla="*/ 3 h 6"/>
                <a:gd name="T12" fmla="*/ 7 w 10"/>
                <a:gd name="T13" fmla="*/ 2 h 6"/>
                <a:gd name="T14" fmla="*/ 10 w 10"/>
                <a:gd name="T15" fmla="*/ 0 h 6"/>
                <a:gd name="T16" fmla="*/ 9 w 10"/>
                <a:gd name="T17" fmla="*/ 0 h 6"/>
                <a:gd name="T18" fmla="*/ 9 w 10"/>
                <a:gd name="T19" fmla="*/ 0 h 6"/>
                <a:gd name="T20" fmla="*/ 7 w 10"/>
                <a:gd name="T21" fmla="*/ 1 h 6"/>
                <a:gd name="T22" fmla="*/ 6 w 10"/>
                <a:gd name="T23" fmla="*/ 2 h 6"/>
                <a:gd name="T24" fmla="*/ 5 w 10"/>
                <a:gd name="T25" fmla="*/ 2 h 6"/>
                <a:gd name="T26" fmla="*/ 5 w 10"/>
                <a:gd name="T27" fmla="*/ 2 h 6"/>
                <a:gd name="T28" fmla="*/ 3 w 10"/>
                <a:gd name="T29" fmla="*/ 3 h 6"/>
                <a:gd name="T30" fmla="*/ 2 w 10"/>
                <a:gd name="T31" fmla="*/ 4 h 6"/>
                <a:gd name="T32" fmla="*/ 0 w 10"/>
                <a:gd name="T33" fmla="*/ 5 h 6"/>
                <a:gd name="T34" fmla="*/ 0 w 10"/>
                <a:gd name="T35" fmla="*/ 6 h 6"/>
                <a:gd name="T36" fmla="*/ 1 w 10"/>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6">
                  <a:moveTo>
                    <a:pt x="1" y="6"/>
                  </a:moveTo>
                  <a:cubicBezTo>
                    <a:pt x="1" y="6"/>
                    <a:pt x="2" y="6"/>
                    <a:pt x="3" y="6"/>
                  </a:cubicBezTo>
                  <a:cubicBezTo>
                    <a:pt x="3" y="6"/>
                    <a:pt x="3" y="6"/>
                    <a:pt x="3" y="5"/>
                  </a:cubicBezTo>
                  <a:cubicBezTo>
                    <a:pt x="4" y="5"/>
                    <a:pt x="4" y="5"/>
                    <a:pt x="4" y="5"/>
                  </a:cubicBezTo>
                  <a:cubicBezTo>
                    <a:pt x="4" y="4"/>
                    <a:pt x="4" y="4"/>
                    <a:pt x="5" y="4"/>
                  </a:cubicBezTo>
                  <a:cubicBezTo>
                    <a:pt x="5" y="4"/>
                    <a:pt x="6" y="3"/>
                    <a:pt x="6" y="3"/>
                  </a:cubicBezTo>
                  <a:cubicBezTo>
                    <a:pt x="7" y="2"/>
                    <a:pt x="7" y="2"/>
                    <a:pt x="7" y="2"/>
                  </a:cubicBezTo>
                  <a:cubicBezTo>
                    <a:pt x="9" y="2"/>
                    <a:pt x="10" y="1"/>
                    <a:pt x="10" y="0"/>
                  </a:cubicBezTo>
                  <a:cubicBezTo>
                    <a:pt x="10" y="0"/>
                    <a:pt x="10" y="0"/>
                    <a:pt x="9" y="0"/>
                  </a:cubicBezTo>
                  <a:cubicBezTo>
                    <a:pt x="9" y="0"/>
                    <a:pt x="9" y="0"/>
                    <a:pt x="9" y="0"/>
                  </a:cubicBezTo>
                  <a:cubicBezTo>
                    <a:pt x="8" y="0"/>
                    <a:pt x="8" y="1"/>
                    <a:pt x="7" y="1"/>
                  </a:cubicBezTo>
                  <a:cubicBezTo>
                    <a:pt x="7" y="1"/>
                    <a:pt x="6" y="2"/>
                    <a:pt x="6" y="2"/>
                  </a:cubicBezTo>
                  <a:cubicBezTo>
                    <a:pt x="6" y="2"/>
                    <a:pt x="5" y="2"/>
                    <a:pt x="5" y="2"/>
                  </a:cubicBezTo>
                  <a:cubicBezTo>
                    <a:pt x="5" y="2"/>
                    <a:pt x="5" y="2"/>
                    <a:pt x="5" y="2"/>
                  </a:cubicBezTo>
                  <a:cubicBezTo>
                    <a:pt x="4" y="3"/>
                    <a:pt x="4" y="3"/>
                    <a:pt x="3" y="3"/>
                  </a:cubicBezTo>
                  <a:cubicBezTo>
                    <a:pt x="3" y="3"/>
                    <a:pt x="2" y="4"/>
                    <a:pt x="2" y="4"/>
                  </a:cubicBezTo>
                  <a:cubicBezTo>
                    <a:pt x="1" y="4"/>
                    <a:pt x="0" y="5"/>
                    <a:pt x="0" y="5"/>
                  </a:cubicBezTo>
                  <a:cubicBezTo>
                    <a:pt x="0" y="5"/>
                    <a:pt x="0" y="5"/>
                    <a:pt x="0" y="6"/>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29">
              <a:extLst>
                <a:ext uri="{FF2B5EF4-FFF2-40B4-BE49-F238E27FC236}">
                  <a16:creationId xmlns:a16="http://schemas.microsoft.com/office/drawing/2014/main" id="{E51C0025-45BD-08F8-45A7-252DDA91D763}"/>
                </a:ext>
              </a:extLst>
            </p:cNvPr>
            <p:cNvSpPr>
              <a:spLocks/>
            </p:cNvSpPr>
            <p:nvPr userDrawn="1"/>
          </p:nvSpPr>
          <p:spPr bwMode="auto">
            <a:xfrm>
              <a:off x="808038" y="4694238"/>
              <a:ext cx="42863" cy="42863"/>
            </a:xfrm>
            <a:custGeom>
              <a:avLst/>
              <a:gdLst>
                <a:gd name="T0" fmla="*/ 5 w 6"/>
                <a:gd name="T1" fmla="*/ 3 h 6"/>
                <a:gd name="T2" fmla="*/ 4 w 6"/>
                <a:gd name="T3" fmla="*/ 3 h 6"/>
                <a:gd name="T4" fmla="*/ 5 w 6"/>
                <a:gd name="T5" fmla="*/ 3 h 6"/>
                <a:gd name="T6" fmla="*/ 5 w 6"/>
                <a:gd name="T7" fmla="*/ 2 h 6"/>
                <a:gd name="T8" fmla="*/ 6 w 6"/>
                <a:gd name="T9" fmla="*/ 1 h 6"/>
                <a:gd name="T10" fmla="*/ 4 w 6"/>
                <a:gd name="T11" fmla="*/ 0 h 6"/>
                <a:gd name="T12" fmla="*/ 3 w 6"/>
                <a:gd name="T13" fmla="*/ 1 h 6"/>
                <a:gd name="T14" fmla="*/ 1 w 6"/>
                <a:gd name="T15" fmla="*/ 2 h 6"/>
                <a:gd name="T16" fmla="*/ 0 w 6"/>
                <a:gd name="T17" fmla="*/ 3 h 6"/>
                <a:gd name="T18" fmla="*/ 1 w 6"/>
                <a:gd name="T19" fmla="*/ 3 h 6"/>
                <a:gd name="T20" fmla="*/ 2 w 6"/>
                <a:gd name="T21" fmla="*/ 2 h 6"/>
                <a:gd name="T22" fmla="*/ 3 w 6"/>
                <a:gd name="T23" fmla="*/ 2 h 6"/>
                <a:gd name="T24" fmla="*/ 3 w 6"/>
                <a:gd name="T25" fmla="*/ 2 h 6"/>
                <a:gd name="T26" fmla="*/ 3 w 6"/>
                <a:gd name="T27" fmla="*/ 3 h 6"/>
                <a:gd name="T28" fmla="*/ 3 w 6"/>
                <a:gd name="T29" fmla="*/ 3 h 6"/>
                <a:gd name="T30" fmla="*/ 2 w 6"/>
                <a:gd name="T31" fmla="*/ 3 h 6"/>
                <a:gd name="T32" fmla="*/ 2 w 6"/>
                <a:gd name="T33" fmla="*/ 4 h 6"/>
                <a:gd name="T34" fmla="*/ 2 w 6"/>
                <a:gd name="T35" fmla="*/ 5 h 6"/>
                <a:gd name="T36" fmla="*/ 3 w 6"/>
                <a:gd name="T37" fmla="*/ 5 h 6"/>
                <a:gd name="T38" fmla="*/ 4 w 6"/>
                <a:gd name="T39" fmla="*/ 5 h 6"/>
                <a:gd name="T40" fmla="*/ 5 w 6"/>
                <a:gd name="T4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6">
                  <a:moveTo>
                    <a:pt x="5" y="3"/>
                  </a:moveTo>
                  <a:cubicBezTo>
                    <a:pt x="4" y="3"/>
                    <a:pt x="4" y="3"/>
                    <a:pt x="4" y="3"/>
                  </a:cubicBezTo>
                  <a:cubicBezTo>
                    <a:pt x="3" y="3"/>
                    <a:pt x="4" y="3"/>
                    <a:pt x="5" y="3"/>
                  </a:cubicBezTo>
                  <a:cubicBezTo>
                    <a:pt x="5" y="2"/>
                    <a:pt x="5" y="2"/>
                    <a:pt x="5" y="2"/>
                  </a:cubicBezTo>
                  <a:cubicBezTo>
                    <a:pt x="5" y="2"/>
                    <a:pt x="6" y="2"/>
                    <a:pt x="6" y="1"/>
                  </a:cubicBezTo>
                  <a:cubicBezTo>
                    <a:pt x="5" y="1"/>
                    <a:pt x="5" y="1"/>
                    <a:pt x="4" y="0"/>
                  </a:cubicBezTo>
                  <a:cubicBezTo>
                    <a:pt x="4" y="0"/>
                    <a:pt x="4" y="1"/>
                    <a:pt x="3" y="1"/>
                  </a:cubicBezTo>
                  <a:cubicBezTo>
                    <a:pt x="3" y="1"/>
                    <a:pt x="2" y="2"/>
                    <a:pt x="1" y="2"/>
                  </a:cubicBezTo>
                  <a:cubicBezTo>
                    <a:pt x="1" y="2"/>
                    <a:pt x="0" y="3"/>
                    <a:pt x="0" y="3"/>
                  </a:cubicBezTo>
                  <a:cubicBezTo>
                    <a:pt x="0" y="4"/>
                    <a:pt x="1" y="3"/>
                    <a:pt x="1" y="3"/>
                  </a:cubicBezTo>
                  <a:cubicBezTo>
                    <a:pt x="1" y="3"/>
                    <a:pt x="2" y="3"/>
                    <a:pt x="2" y="2"/>
                  </a:cubicBezTo>
                  <a:cubicBezTo>
                    <a:pt x="2" y="2"/>
                    <a:pt x="3" y="2"/>
                    <a:pt x="3" y="2"/>
                  </a:cubicBezTo>
                  <a:cubicBezTo>
                    <a:pt x="3" y="2"/>
                    <a:pt x="3" y="2"/>
                    <a:pt x="3" y="2"/>
                  </a:cubicBezTo>
                  <a:cubicBezTo>
                    <a:pt x="3" y="2"/>
                    <a:pt x="3" y="3"/>
                    <a:pt x="3" y="3"/>
                  </a:cubicBezTo>
                  <a:cubicBezTo>
                    <a:pt x="3" y="3"/>
                    <a:pt x="3" y="3"/>
                    <a:pt x="3" y="3"/>
                  </a:cubicBezTo>
                  <a:cubicBezTo>
                    <a:pt x="3" y="3"/>
                    <a:pt x="2" y="3"/>
                    <a:pt x="2" y="3"/>
                  </a:cubicBezTo>
                  <a:cubicBezTo>
                    <a:pt x="2" y="4"/>
                    <a:pt x="2" y="4"/>
                    <a:pt x="2" y="4"/>
                  </a:cubicBezTo>
                  <a:cubicBezTo>
                    <a:pt x="2" y="4"/>
                    <a:pt x="1" y="5"/>
                    <a:pt x="2" y="5"/>
                  </a:cubicBezTo>
                  <a:cubicBezTo>
                    <a:pt x="2" y="6"/>
                    <a:pt x="3" y="5"/>
                    <a:pt x="3" y="5"/>
                  </a:cubicBezTo>
                  <a:cubicBezTo>
                    <a:pt x="3" y="5"/>
                    <a:pt x="4" y="5"/>
                    <a:pt x="4" y="5"/>
                  </a:cubicBezTo>
                  <a:cubicBezTo>
                    <a:pt x="5" y="4"/>
                    <a:pt x="5" y="4"/>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30">
              <a:extLst>
                <a:ext uri="{FF2B5EF4-FFF2-40B4-BE49-F238E27FC236}">
                  <a16:creationId xmlns:a16="http://schemas.microsoft.com/office/drawing/2014/main" id="{82DBC9DE-A6C9-E025-4946-07C4550C4D9C}"/>
                </a:ext>
              </a:extLst>
            </p:cNvPr>
            <p:cNvSpPr>
              <a:spLocks/>
            </p:cNvSpPr>
            <p:nvPr userDrawn="1"/>
          </p:nvSpPr>
          <p:spPr bwMode="auto">
            <a:xfrm>
              <a:off x="795338" y="4714875"/>
              <a:ext cx="20638" cy="22225"/>
            </a:xfrm>
            <a:custGeom>
              <a:avLst/>
              <a:gdLst>
                <a:gd name="T0" fmla="*/ 1 w 3"/>
                <a:gd name="T1" fmla="*/ 3 h 3"/>
                <a:gd name="T2" fmla="*/ 2 w 3"/>
                <a:gd name="T3" fmla="*/ 3 h 3"/>
                <a:gd name="T4" fmla="*/ 1 w 3"/>
                <a:gd name="T5" fmla="*/ 0 h 3"/>
                <a:gd name="T6" fmla="*/ 0 w 3"/>
                <a:gd name="T7" fmla="*/ 1 h 3"/>
                <a:gd name="T8" fmla="*/ 0 w 3"/>
                <a:gd name="T9" fmla="*/ 2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2" y="3"/>
                    <a:pt x="2" y="3"/>
                    <a:pt x="2" y="3"/>
                  </a:cubicBezTo>
                  <a:cubicBezTo>
                    <a:pt x="3" y="2"/>
                    <a:pt x="2" y="0"/>
                    <a:pt x="1" y="0"/>
                  </a:cubicBezTo>
                  <a:cubicBezTo>
                    <a:pt x="1" y="0"/>
                    <a:pt x="0" y="0"/>
                    <a:pt x="0" y="1"/>
                  </a:cubicBezTo>
                  <a:cubicBezTo>
                    <a:pt x="0" y="1"/>
                    <a:pt x="0" y="2"/>
                    <a:pt x="0" y="2"/>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31">
              <a:extLst>
                <a:ext uri="{FF2B5EF4-FFF2-40B4-BE49-F238E27FC236}">
                  <a16:creationId xmlns:a16="http://schemas.microsoft.com/office/drawing/2014/main" id="{538FB0FF-3F2A-3EC8-8D68-E3B3DDDC073F}"/>
                </a:ext>
              </a:extLst>
            </p:cNvPr>
            <p:cNvSpPr>
              <a:spLocks noEditPoints="1"/>
            </p:cNvSpPr>
            <p:nvPr userDrawn="1"/>
          </p:nvSpPr>
          <p:spPr bwMode="auto">
            <a:xfrm>
              <a:off x="774700" y="4737100"/>
              <a:ext cx="53975" cy="55563"/>
            </a:xfrm>
            <a:custGeom>
              <a:avLst/>
              <a:gdLst>
                <a:gd name="T0" fmla="*/ 7 w 8"/>
                <a:gd name="T1" fmla="*/ 1 h 8"/>
                <a:gd name="T2" fmla="*/ 7 w 8"/>
                <a:gd name="T3" fmla="*/ 0 h 8"/>
                <a:gd name="T4" fmla="*/ 6 w 8"/>
                <a:gd name="T5" fmla="*/ 1 h 8"/>
                <a:gd name="T6" fmla="*/ 6 w 8"/>
                <a:gd name="T7" fmla="*/ 2 h 8"/>
                <a:gd name="T8" fmla="*/ 4 w 8"/>
                <a:gd name="T9" fmla="*/ 3 h 8"/>
                <a:gd name="T10" fmla="*/ 3 w 8"/>
                <a:gd name="T11" fmla="*/ 3 h 8"/>
                <a:gd name="T12" fmla="*/ 3 w 8"/>
                <a:gd name="T13" fmla="*/ 4 h 8"/>
                <a:gd name="T14" fmla="*/ 2 w 8"/>
                <a:gd name="T15" fmla="*/ 4 h 8"/>
                <a:gd name="T16" fmla="*/ 1 w 8"/>
                <a:gd name="T17" fmla="*/ 4 h 8"/>
                <a:gd name="T18" fmla="*/ 1 w 8"/>
                <a:gd name="T19" fmla="*/ 4 h 8"/>
                <a:gd name="T20" fmla="*/ 0 w 8"/>
                <a:gd name="T21" fmla="*/ 5 h 8"/>
                <a:gd name="T22" fmla="*/ 0 w 8"/>
                <a:gd name="T23" fmla="*/ 5 h 8"/>
                <a:gd name="T24" fmla="*/ 0 w 8"/>
                <a:gd name="T25" fmla="*/ 7 h 8"/>
                <a:gd name="T26" fmla="*/ 1 w 8"/>
                <a:gd name="T27" fmla="*/ 8 h 8"/>
                <a:gd name="T28" fmla="*/ 2 w 8"/>
                <a:gd name="T29" fmla="*/ 7 h 8"/>
                <a:gd name="T30" fmla="*/ 3 w 8"/>
                <a:gd name="T31" fmla="*/ 6 h 8"/>
                <a:gd name="T32" fmla="*/ 4 w 8"/>
                <a:gd name="T33" fmla="*/ 5 h 8"/>
                <a:gd name="T34" fmla="*/ 4 w 8"/>
                <a:gd name="T35" fmla="*/ 4 h 8"/>
                <a:gd name="T36" fmla="*/ 5 w 8"/>
                <a:gd name="T37" fmla="*/ 5 h 8"/>
                <a:gd name="T38" fmla="*/ 6 w 8"/>
                <a:gd name="T39" fmla="*/ 6 h 8"/>
                <a:gd name="T40" fmla="*/ 7 w 8"/>
                <a:gd name="T41" fmla="*/ 7 h 8"/>
                <a:gd name="T42" fmla="*/ 8 w 8"/>
                <a:gd name="T43" fmla="*/ 6 h 8"/>
                <a:gd name="T44" fmla="*/ 7 w 8"/>
                <a:gd name="T45" fmla="*/ 4 h 8"/>
                <a:gd name="T46" fmla="*/ 7 w 8"/>
                <a:gd name="T47" fmla="*/ 1 h 8"/>
                <a:gd name="T48" fmla="*/ 6 w 8"/>
                <a:gd name="T49" fmla="*/ 5 h 8"/>
                <a:gd name="T50" fmla="*/ 5 w 8"/>
                <a:gd name="T51" fmla="*/ 4 h 8"/>
                <a:gd name="T52" fmla="*/ 5 w 8"/>
                <a:gd name="T53" fmla="*/ 4 h 8"/>
                <a:gd name="T54" fmla="*/ 6 w 8"/>
                <a:gd name="T55" fmla="*/ 3 h 8"/>
                <a:gd name="T56" fmla="*/ 6 w 8"/>
                <a:gd name="T57" fmla="*/ 4 h 8"/>
                <a:gd name="T58" fmla="*/ 6 w 8"/>
                <a:gd name="T59"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 h="8">
                  <a:moveTo>
                    <a:pt x="7" y="1"/>
                  </a:moveTo>
                  <a:cubicBezTo>
                    <a:pt x="7" y="0"/>
                    <a:pt x="7" y="0"/>
                    <a:pt x="7" y="0"/>
                  </a:cubicBezTo>
                  <a:cubicBezTo>
                    <a:pt x="6" y="0"/>
                    <a:pt x="6" y="0"/>
                    <a:pt x="6" y="1"/>
                  </a:cubicBezTo>
                  <a:cubicBezTo>
                    <a:pt x="6" y="1"/>
                    <a:pt x="6" y="2"/>
                    <a:pt x="6" y="2"/>
                  </a:cubicBezTo>
                  <a:cubicBezTo>
                    <a:pt x="5" y="2"/>
                    <a:pt x="4" y="3"/>
                    <a:pt x="4" y="3"/>
                  </a:cubicBezTo>
                  <a:cubicBezTo>
                    <a:pt x="4" y="3"/>
                    <a:pt x="3" y="3"/>
                    <a:pt x="3" y="3"/>
                  </a:cubicBezTo>
                  <a:cubicBezTo>
                    <a:pt x="3" y="3"/>
                    <a:pt x="3" y="4"/>
                    <a:pt x="3" y="4"/>
                  </a:cubicBezTo>
                  <a:cubicBezTo>
                    <a:pt x="2" y="4"/>
                    <a:pt x="2" y="4"/>
                    <a:pt x="2" y="4"/>
                  </a:cubicBezTo>
                  <a:cubicBezTo>
                    <a:pt x="2" y="4"/>
                    <a:pt x="2" y="4"/>
                    <a:pt x="1" y="4"/>
                  </a:cubicBezTo>
                  <a:cubicBezTo>
                    <a:pt x="1" y="4"/>
                    <a:pt x="1" y="4"/>
                    <a:pt x="1" y="4"/>
                  </a:cubicBezTo>
                  <a:cubicBezTo>
                    <a:pt x="0" y="4"/>
                    <a:pt x="0" y="5"/>
                    <a:pt x="0" y="5"/>
                  </a:cubicBezTo>
                  <a:cubicBezTo>
                    <a:pt x="0" y="5"/>
                    <a:pt x="0" y="5"/>
                    <a:pt x="0" y="5"/>
                  </a:cubicBezTo>
                  <a:cubicBezTo>
                    <a:pt x="0" y="6"/>
                    <a:pt x="0" y="7"/>
                    <a:pt x="0" y="7"/>
                  </a:cubicBezTo>
                  <a:cubicBezTo>
                    <a:pt x="0" y="7"/>
                    <a:pt x="1" y="8"/>
                    <a:pt x="1" y="8"/>
                  </a:cubicBezTo>
                  <a:cubicBezTo>
                    <a:pt x="2" y="8"/>
                    <a:pt x="2" y="7"/>
                    <a:pt x="2" y="7"/>
                  </a:cubicBezTo>
                  <a:cubicBezTo>
                    <a:pt x="2" y="7"/>
                    <a:pt x="3" y="6"/>
                    <a:pt x="3" y="6"/>
                  </a:cubicBezTo>
                  <a:cubicBezTo>
                    <a:pt x="3" y="6"/>
                    <a:pt x="3" y="5"/>
                    <a:pt x="4" y="5"/>
                  </a:cubicBezTo>
                  <a:cubicBezTo>
                    <a:pt x="4" y="5"/>
                    <a:pt x="4" y="4"/>
                    <a:pt x="4" y="4"/>
                  </a:cubicBezTo>
                  <a:cubicBezTo>
                    <a:pt x="5" y="4"/>
                    <a:pt x="5" y="5"/>
                    <a:pt x="5" y="5"/>
                  </a:cubicBezTo>
                  <a:cubicBezTo>
                    <a:pt x="6" y="6"/>
                    <a:pt x="6" y="6"/>
                    <a:pt x="6" y="6"/>
                  </a:cubicBezTo>
                  <a:cubicBezTo>
                    <a:pt x="6" y="6"/>
                    <a:pt x="6" y="7"/>
                    <a:pt x="7" y="7"/>
                  </a:cubicBezTo>
                  <a:cubicBezTo>
                    <a:pt x="7" y="7"/>
                    <a:pt x="7" y="6"/>
                    <a:pt x="8" y="6"/>
                  </a:cubicBezTo>
                  <a:cubicBezTo>
                    <a:pt x="8" y="5"/>
                    <a:pt x="8" y="4"/>
                    <a:pt x="7" y="4"/>
                  </a:cubicBezTo>
                  <a:cubicBezTo>
                    <a:pt x="7" y="3"/>
                    <a:pt x="8" y="1"/>
                    <a:pt x="7" y="1"/>
                  </a:cubicBezTo>
                  <a:close/>
                  <a:moveTo>
                    <a:pt x="6" y="5"/>
                  </a:moveTo>
                  <a:cubicBezTo>
                    <a:pt x="6" y="5"/>
                    <a:pt x="6" y="5"/>
                    <a:pt x="5" y="4"/>
                  </a:cubicBezTo>
                  <a:cubicBezTo>
                    <a:pt x="5" y="4"/>
                    <a:pt x="5" y="4"/>
                    <a:pt x="5" y="4"/>
                  </a:cubicBezTo>
                  <a:cubicBezTo>
                    <a:pt x="5" y="4"/>
                    <a:pt x="5" y="3"/>
                    <a:pt x="6" y="3"/>
                  </a:cubicBezTo>
                  <a:cubicBezTo>
                    <a:pt x="6" y="2"/>
                    <a:pt x="6" y="3"/>
                    <a:pt x="6" y="4"/>
                  </a:cubicBezTo>
                  <a:cubicBezTo>
                    <a:pt x="6" y="4"/>
                    <a:pt x="6" y="4"/>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32">
              <a:extLst>
                <a:ext uri="{FF2B5EF4-FFF2-40B4-BE49-F238E27FC236}">
                  <a16:creationId xmlns:a16="http://schemas.microsoft.com/office/drawing/2014/main" id="{A29CBF85-484E-12BA-54BE-C7FCF510AA4C}"/>
                </a:ext>
              </a:extLst>
            </p:cNvPr>
            <p:cNvSpPr>
              <a:spLocks/>
            </p:cNvSpPr>
            <p:nvPr userDrawn="1"/>
          </p:nvSpPr>
          <p:spPr bwMode="auto">
            <a:xfrm>
              <a:off x="836613" y="4743450"/>
              <a:ext cx="14288" cy="34925"/>
            </a:xfrm>
            <a:custGeom>
              <a:avLst/>
              <a:gdLst>
                <a:gd name="T0" fmla="*/ 0 w 2"/>
                <a:gd name="T1" fmla="*/ 0 h 5"/>
                <a:gd name="T2" fmla="*/ 0 w 2"/>
                <a:gd name="T3" fmla="*/ 1 h 5"/>
                <a:gd name="T4" fmla="*/ 0 w 2"/>
                <a:gd name="T5" fmla="*/ 4 h 5"/>
                <a:gd name="T6" fmla="*/ 1 w 2"/>
                <a:gd name="T7" fmla="*/ 5 h 5"/>
                <a:gd name="T8" fmla="*/ 2 w 2"/>
                <a:gd name="T9" fmla="*/ 4 h 5"/>
                <a:gd name="T10" fmla="*/ 2 w 2"/>
                <a:gd name="T11" fmla="*/ 1 h 5"/>
                <a:gd name="T12" fmla="*/ 0 w 2"/>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0"/>
                  </a:moveTo>
                  <a:cubicBezTo>
                    <a:pt x="0" y="0"/>
                    <a:pt x="0" y="1"/>
                    <a:pt x="0" y="1"/>
                  </a:cubicBezTo>
                  <a:cubicBezTo>
                    <a:pt x="0" y="2"/>
                    <a:pt x="0" y="3"/>
                    <a:pt x="0" y="4"/>
                  </a:cubicBezTo>
                  <a:cubicBezTo>
                    <a:pt x="0" y="4"/>
                    <a:pt x="0" y="5"/>
                    <a:pt x="1" y="5"/>
                  </a:cubicBezTo>
                  <a:cubicBezTo>
                    <a:pt x="1" y="5"/>
                    <a:pt x="1" y="4"/>
                    <a:pt x="2" y="4"/>
                  </a:cubicBezTo>
                  <a:cubicBezTo>
                    <a:pt x="2" y="3"/>
                    <a:pt x="2" y="2"/>
                    <a:pt x="2"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33">
              <a:extLst>
                <a:ext uri="{FF2B5EF4-FFF2-40B4-BE49-F238E27FC236}">
                  <a16:creationId xmlns:a16="http://schemas.microsoft.com/office/drawing/2014/main" id="{4EB79F49-9F7F-2D8A-AAD1-D88523171878}"/>
                </a:ext>
              </a:extLst>
            </p:cNvPr>
            <p:cNvSpPr>
              <a:spLocks noEditPoints="1"/>
            </p:cNvSpPr>
            <p:nvPr userDrawn="1"/>
          </p:nvSpPr>
          <p:spPr bwMode="auto">
            <a:xfrm>
              <a:off x="4686300" y="3575050"/>
              <a:ext cx="2784475" cy="1266825"/>
            </a:xfrm>
            <a:custGeom>
              <a:avLst/>
              <a:gdLst>
                <a:gd name="T0" fmla="*/ 384 w 403"/>
                <a:gd name="T1" fmla="*/ 114 h 181"/>
                <a:gd name="T2" fmla="*/ 315 w 403"/>
                <a:gd name="T3" fmla="*/ 64 h 181"/>
                <a:gd name="T4" fmla="*/ 233 w 403"/>
                <a:gd name="T5" fmla="*/ 25 h 181"/>
                <a:gd name="T6" fmla="*/ 225 w 403"/>
                <a:gd name="T7" fmla="*/ 16 h 181"/>
                <a:gd name="T8" fmla="*/ 201 w 403"/>
                <a:gd name="T9" fmla="*/ 0 h 181"/>
                <a:gd name="T10" fmla="*/ 167 w 403"/>
                <a:gd name="T11" fmla="*/ 17 h 181"/>
                <a:gd name="T12" fmla="*/ 176 w 403"/>
                <a:gd name="T13" fmla="*/ 25 h 181"/>
                <a:gd name="T14" fmla="*/ 62 w 403"/>
                <a:gd name="T15" fmla="*/ 87 h 181"/>
                <a:gd name="T16" fmla="*/ 19 w 403"/>
                <a:gd name="T17" fmla="*/ 115 h 181"/>
                <a:gd name="T18" fmla="*/ 18 w 403"/>
                <a:gd name="T19" fmla="*/ 181 h 181"/>
                <a:gd name="T20" fmla="*/ 225 w 403"/>
                <a:gd name="T21" fmla="*/ 181 h 181"/>
                <a:gd name="T22" fmla="*/ 220 w 403"/>
                <a:gd name="T23" fmla="*/ 5 h 181"/>
                <a:gd name="T24" fmla="*/ 182 w 403"/>
                <a:gd name="T25" fmla="*/ 5 h 181"/>
                <a:gd name="T26" fmla="*/ 182 w 403"/>
                <a:gd name="T27" fmla="*/ 5 h 181"/>
                <a:gd name="T28" fmla="*/ 219 w 403"/>
                <a:gd name="T29" fmla="*/ 18 h 181"/>
                <a:gd name="T30" fmla="*/ 168 w 403"/>
                <a:gd name="T31" fmla="*/ 19 h 181"/>
                <a:gd name="T32" fmla="*/ 187 w 403"/>
                <a:gd name="T33" fmla="*/ 33 h 181"/>
                <a:gd name="T34" fmla="*/ 178 w 403"/>
                <a:gd name="T35" fmla="*/ 25 h 181"/>
                <a:gd name="T36" fmla="*/ 189 w 403"/>
                <a:gd name="T37" fmla="*/ 44 h 181"/>
                <a:gd name="T38" fmla="*/ 197 w 403"/>
                <a:gd name="T39" fmla="*/ 92 h 181"/>
                <a:gd name="T40" fmla="*/ 206 w 403"/>
                <a:gd name="T41" fmla="*/ 75 h 181"/>
                <a:gd name="T42" fmla="*/ 197 w 403"/>
                <a:gd name="T43" fmla="*/ 101 h 181"/>
                <a:gd name="T44" fmla="*/ 197 w 403"/>
                <a:gd name="T45" fmla="*/ 62 h 181"/>
                <a:gd name="T46" fmla="*/ 206 w 403"/>
                <a:gd name="T47" fmla="*/ 114 h 181"/>
                <a:gd name="T48" fmla="*/ 197 w 403"/>
                <a:gd name="T49" fmla="*/ 53 h 181"/>
                <a:gd name="T50" fmla="*/ 206 w 403"/>
                <a:gd name="T51" fmla="*/ 123 h 181"/>
                <a:gd name="T52" fmla="*/ 197 w 403"/>
                <a:gd name="T53" fmla="*/ 49 h 181"/>
                <a:gd name="T54" fmla="*/ 195 w 403"/>
                <a:gd name="T55" fmla="*/ 52 h 181"/>
                <a:gd name="T56" fmla="*/ 195 w 403"/>
                <a:gd name="T57" fmla="*/ 61 h 181"/>
                <a:gd name="T58" fmla="*/ 195 w 403"/>
                <a:gd name="T59" fmla="*/ 83 h 181"/>
                <a:gd name="T60" fmla="*/ 195 w 403"/>
                <a:gd name="T61" fmla="*/ 102 h 181"/>
                <a:gd name="T62" fmla="*/ 195 w 403"/>
                <a:gd name="T63" fmla="*/ 115 h 181"/>
                <a:gd name="T64" fmla="*/ 189 w 403"/>
                <a:gd name="T65" fmla="*/ 140 h 181"/>
                <a:gd name="T66" fmla="*/ 197 w 403"/>
                <a:gd name="T67" fmla="*/ 140 h 181"/>
                <a:gd name="T68" fmla="*/ 208 w 403"/>
                <a:gd name="T69" fmla="*/ 140 h 181"/>
                <a:gd name="T70" fmla="*/ 214 w 403"/>
                <a:gd name="T71" fmla="*/ 33 h 181"/>
                <a:gd name="T72" fmla="*/ 189 w 403"/>
                <a:gd name="T73" fmla="*/ 145 h 181"/>
                <a:gd name="T74" fmla="*/ 216 w 403"/>
                <a:gd name="T75" fmla="*/ 179 h 181"/>
                <a:gd name="T76" fmla="*/ 227 w 403"/>
                <a:gd name="T77" fmla="*/ 179 h 181"/>
                <a:gd name="T78" fmla="*/ 382 w 403"/>
                <a:gd name="T79" fmla="*/ 115 h 181"/>
                <a:gd name="T80" fmla="*/ 227 w 403"/>
                <a:gd name="T81" fmla="*/ 72 h 181"/>
                <a:gd name="T82" fmla="*/ 384 w 403"/>
                <a:gd name="T83" fmla="*/ 113 h 181"/>
                <a:gd name="T84" fmla="*/ 341 w 403"/>
                <a:gd name="T85" fmla="*/ 89 h 181"/>
                <a:gd name="T86" fmla="*/ 315 w 403"/>
                <a:gd name="T87" fmla="*/ 70 h 181"/>
                <a:gd name="T88" fmla="*/ 310 w 403"/>
                <a:gd name="T89" fmla="*/ 67 h 181"/>
                <a:gd name="T90" fmla="*/ 93 w 403"/>
                <a:gd name="T91" fmla="*/ 67 h 181"/>
                <a:gd name="T92" fmla="*/ 65 w 403"/>
                <a:gd name="T93" fmla="*/ 90 h 181"/>
                <a:gd name="T94" fmla="*/ 8 w 403"/>
                <a:gd name="T95" fmla="*/ 107 h 181"/>
                <a:gd name="T96" fmla="*/ 176 w 403"/>
                <a:gd name="T97" fmla="*/ 113 h 181"/>
                <a:gd name="T98" fmla="*/ 21 w 403"/>
                <a:gd name="T99" fmla="*/ 117 h 181"/>
                <a:gd name="T100" fmla="*/ 176 w 403"/>
                <a:gd name="T101" fmla="*/ 179 h 181"/>
                <a:gd name="T102" fmla="*/ 214 w 403"/>
                <a:gd name="T103" fmla="*/ 14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181">
                  <a:moveTo>
                    <a:pt x="384" y="179"/>
                  </a:moveTo>
                  <a:cubicBezTo>
                    <a:pt x="384" y="179"/>
                    <a:pt x="384" y="179"/>
                    <a:pt x="384" y="179"/>
                  </a:cubicBezTo>
                  <a:cubicBezTo>
                    <a:pt x="384" y="115"/>
                    <a:pt x="384" y="115"/>
                    <a:pt x="384" y="115"/>
                  </a:cubicBezTo>
                  <a:cubicBezTo>
                    <a:pt x="384" y="115"/>
                    <a:pt x="384" y="115"/>
                    <a:pt x="384" y="115"/>
                  </a:cubicBezTo>
                  <a:cubicBezTo>
                    <a:pt x="384" y="115"/>
                    <a:pt x="384" y="115"/>
                    <a:pt x="384" y="114"/>
                  </a:cubicBezTo>
                  <a:cubicBezTo>
                    <a:pt x="403" y="105"/>
                    <a:pt x="403" y="105"/>
                    <a:pt x="403" y="105"/>
                  </a:cubicBezTo>
                  <a:cubicBezTo>
                    <a:pt x="403" y="104"/>
                    <a:pt x="403" y="104"/>
                    <a:pt x="403" y="104"/>
                  </a:cubicBezTo>
                  <a:cubicBezTo>
                    <a:pt x="403" y="103"/>
                    <a:pt x="403" y="103"/>
                    <a:pt x="403" y="103"/>
                  </a:cubicBezTo>
                  <a:cubicBezTo>
                    <a:pt x="341" y="87"/>
                    <a:pt x="341" y="87"/>
                    <a:pt x="341" y="87"/>
                  </a:cubicBezTo>
                  <a:cubicBezTo>
                    <a:pt x="315" y="64"/>
                    <a:pt x="315" y="64"/>
                    <a:pt x="315" y="64"/>
                  </a:cubicBezTo>
                  <a:cubicBezTo>
                    <a:pt x="315" y="63"/>
                    <a:pt x="315" y="63"/>
                    <a:pt x="314" y="63"/>
                  </a:cubicBezTo>
                  <a:cubicBezTo>
                    <a:pt x="310" y="65"/>
                    <a:pt x="310" y="65"/>
                    <a:pt x="310" y="65"/>
                  </a:cubicBezTo>
                  <a:cubicBezTo>
                    <a:pt x="227" y="65"/>
                    <a:pt x="227" y="65"/>
                    <a:pt x="227" y="65"/>
                  </a:cubicBezTo>
                  <a:cubicBezTo>
                    <a:pt x="227" y="25"/>
                    <a:pt x="227" y="25"/>
                    <a:pt x="227" y="25"/>
                  </a:cubicBezTo>
                  <a:cubicBezTo>
                    <a:pt x="233" y="25"/>
                    <a:pt x="233" y="25"/>
                    <a:pt x="233" y="25"/>
                  </a:cubicBezTo>
                  <a:cubicBezTo>
                    <a:pt x="233" y="25"/>
                    <a:pt x="234" y="25"/>
                    <a:pt x="234" y="24"/>
                  </a:cubicBezTo>
                  <a:cubicBezTo>
                    <a:pt x="237" y="17"/>
                    <a:pt x="237" y="17"/>
                    <a:pt x="237" y="17"/>
                  </a:cubicBezTo>
                  <a:cubicBezTo>
                    <a:pt x="237" y="17"/>
                    <a:pt x="237" y="17"/>
                    <a:pt x="237" y="16"/>
                  </a:cubicBezTo>
                  <a:cubicBezTo>
                    <a:pt x="237" y="16"/>
                    <a:pt x="237" y="16"/>
                    <a:pt x="236" y="16"/>
                  </a:cubicBezTo>
                  <a:cubicBezTo>
                    <a:pt x="225" y="16"/>
                    <a:pt x="225" y="16"/>
                    <a:pt x="225" y="16"/>
                  </a:cubicBezTo>
                  <a:cubicBezTo>
                    <a:pt x="222" y="4"/>
                    <a:pt x="222" y="4"/>
                    <a:pt x="222" y="4"/>
                  </a:cubicBezTo>
                  <a:cubicBezTo>
                    <a:pt x="222" y="4"/>
                    <a:pt x="222" y="3"/>
                    <a:pt x="221" y="3"/>
                  </a:cubicBezTo>
                  <a:cubicBezTo>
                    <a:pt x="206" y="3"/>
                    <a:pt x="206" y="3"/>
                    <a:pt x="206" y="3"/>
                  </a:cubicBezTo>
                  <a:cubicBezTo>
                    <a:pt x="203" y="0"/>
                    <a:pt x="203" y="0"/>
                    <a:pt x="203" y="0"/>
                  </a:cubicBezTo>
                  <a:cubicBezTo>
                    <a:pt x="202" y="0"/>
                    <a:pt x="202" y="0"/>
                    <a:pt x="201" y="0"/>
                  </a:cubicBezTo>
                  <a:cubicBezTo>
                    <a:pt x="198" y="3"/>
                    <a:pt x="198" y="3"/>
                    <a:pt x="198" y="3"/>
                  </a:cubicBezTo>
                  <a:cubicBezTo>
                    <a:pt x="181" y="3"/>
                    <a:pt x="181" y="3"/>
                    <a:pt x="181" y="3"/>
                  </a:cubicBezTo>
                  <a:cubicBezTo>
                    <a:pt x="181" y="3"/>
                    <a:pt x="180" y="4"/>
                    <a:pt x="180" y="4"/>
                  </a:cubicBezTo>
                  <a:cubicBezTo>
                    <a:pt x="178" y="17"/>
                    <a:pt x="178" y="17"/>
                    <a:pt x="178" y="17"/>
                  </a:cubicBezTo>
                  <a:cubicBezTo>
                    <a:pt x="167" y="17"/>
                    <a:pt x="167" y="17"/>
                    <a:pt x="167" y="17"/>
                  </a:cubicBezTo>
                  <a:cubicBezTo>
                    <a:pt x="166" y="17"/>
                    <a:pt x="166" y="17"/>
                    <a:pt x="166" y="17"/>
                  </a:cubicBezTo>
                  <a:cubicBezTo>
                    <a:pt x="165" y="17"/>
                    <a:pt x="165" y="18"/>
                    <a:pt x="166" y="18"/>
                  </a:cubicBezTo>
                  <a:cubicBezTo>
                    <a:pt x="169" y="25"/>
                    <a:pt x="169" y="25"/>
                    <a:pt x="169" y="25"/>
                  </a:cubicBezTo>
                  <a:cubicBezTo>
                    <a:pt x="169" y="25"/>
                    <a:pt x="170" y="25"/>
                    <a:pt x="170" y="25"/>
                  </a:cubicBezTo>
                  <a:cubicBezTo>
                    <a:pt x="176" y="25"/>
                    <a:pt x="176" y="25"/>
                    <a:pt x="176" y="25"/>
                  </a:cubicBezTo>
                  <a:cubicBezTo>
                    <a:pt x="176" y="65"/>
                    <a:pt x="176" y="65"/>
                    <a:pt x="176" y="65"/>
                  </a:cubicBezTo>
                  <a:cubicBezTo>
                    <a:pt x="93" y="65"/>
                    <a:pt x="93" y="65"/>
                    <a:pt x="93" y="65"/>
                  </a:cubicBezTo>
                  <a:cubicBezTo>
                    <a:pt x="89" y="63"/>
                    <a:pt x="89" y="63"/>
                    <a:pt x="89" y="63"/>
                  </a:cubicBezTo>
                  <a:cubicBezTo>
                    <a:pt x="88" y="63"/>
                    <a:pt x="88" y="63"/>
                    <a:pt x="88" y="64"/>
                  </a:cubicBezTo>
                  <a:cubicBezTo>
                    <a:pt x="62" y="87"/>
                    <a:pt x="62" y="87"/>
                    <a:pt x="62" y="87"/>
                  </a:cubicBezTo>
                  <a:cubicBezTo>
                    <a:pt x="0" y="103"/>
                    <a:pt x="0" y="103"/>
                    <a:pt x="0" y="103"/>
                  </a:cubicBezTo>
                  <a:cubicBezTo>
                    <a:pt x="0" y="103"/>
                    <a:pt x="0" y="103"/>
                    <a:pt x="0" y="104"/>
                  </a:cubicBezTo>
                  <a:cubicBezTo>
                    <a:pt x="0" y="104"/>
                    <a:pt x="0" y="104"/>
                    <a:pt x="0" y="105"/>
                  </a:cubicBezTo>
                  <a:cubicBezTo>
                    <a:pt x="18" y="114"/>
                    <a:pt x="18" y="114"/>
                    <a:pt x="18" y="114"/>
                  </a:cubicBezTo>
                  <a:cubicBezTo>
                    <a:pt x="19" y="115"/>
                    <a:pt x="19" y="115"/>
                    <a:pt x="19" y="115"/>
                  </a:cubicBezTo>
                  <a:cubicBezTo>
                    <a:pt x="19" y="115"/>
                    <a:pt x="19" y="115"/>
                    <a:pt x="19" y="115"/>
                  </a:cubicBezTo>
                  <a:cubicBezTo>
                    <a:pt x="19" y="179"/>
                    <a:pt x="19" y="179"/>
                    <a:pt x="19" y="179"/>
                  </a:cubicBezTo>
                  <a:cubicBezTo>
                    <a:pt x="18" y="179"/>
                    <a:pt x="18" y="179"/>
                    <a:pt x="18" y="179"/>
                  </a:cubicBezTo>
                  <a:cubicBezTo>
                    <a:pt x="18" y="179"/>
                    <a:pt x="17" y="179"/>
                    <a:pt x="17" y="180"/>
                  </a:cubicBezTo>
                  <a:cubicBezTo>
                    <a:pt x="17" y="181"/>
                    <a:pt x="18" y="181"/>
                    <a:pt x="18" y="181"/>
                  </a:cubicBezTo>
                  <a:cubicBezTo>
                    <a:pt x="178" y="181"/>
                    <a:pt x="178" y="181"/>
                    <a:pt x="178" y="181"/>
                  </a:cubicBezTo>
                  <a:cubicBezTo>
                    <a:pt x="179" y="181"/>
                    <a:pt x="179" y="181"/>
                    <a:pt x="179" y="181"/>
                  </a:cubicBezTo>
                  <a:cubicBezTo>
                    <a:pt x="188" y="181"/>
                    <a:pt x="188" y="181"/>
                    <a:pt x="188" y="181"/>
                  </a:cubicBezTo>
                  <a:cubicBezTo>
                    <a:pt x="215" y="181"/>
                    <a:pt x="215" y="181"/>
                    <a:pt x="215" y="181"/>
                  </a:cubicBezTo>
                  <a:cubicBezTo>
                    <a:pt x="225" y="181"/>
                    <a:pt x="225" y="181"/>
                    <a:pt x="225" y="181"/>
                  </a:cubicBezTo>
                  <a:cubicBezTo>
                    <a:pt x="225" y="181"/>
                    <a:pt x="225" y="181"/>
                    <a:pt x="225" y="181"/>
                  </a:cubicBezTo>
                  <a:cubicBezTo>
                    <a:pt x="384" y="181"/>
                    <a:pt x="384" y="181"/>
                    <a:pt x="384" y="181"/>
                  </a:cubicBezTo>
                  <a:cubicBezTo>
                    <a:pt x="384" y="181"/>
                    <a:pt x="385" y="181"/>
                    <a:pt x="385" y="180"/>
                  </a:cubicBezTo>
                  <a:cubicBezTo>
                    <a:pt x="385" y="179"/>
                    <a:pt x="384" y="179"/>
                    <a:pt x="384" y="179"/>
                  </a:cubicBezTo>
                  <a:close/>
                  <a:moveTo>
                    <a:pt x="220" y="5"/>
                  </a:moveTo>
                  <a:cubicBezTo>
                    <a:pt x="223" y="16"/>
                    <a:pt x="223" y="16"/>
                    <a:pt x="223" y="16"/>
                  </a:cubicBezTo>
                  <a:cubicBezTo>
                    <a:pt x="220" y="16"/>
                    <a:pt x="220" y="16"/>
                    <a:pt x="220" y="16"/>
                  </a:cubicBezTo>
                  <a:cubicBezTo>
                    <a:pt x="208" y="5"/>
                    <a:pt x="208" y="5"/>
                    <a:pt x="208" y="5"/>
                  </a:cubicBezTo>
                  <a:lnTo>
                    <a:pt x="220" y="5"/>
                  </a:lnTo>
                  <a:close/>
                  <a:moveTo>
                    <a:pt x="182" y="5"/>
                  </a:moveTo>
                  <a:cubicBezTo>
                    <a:pt x="196" y="5"/>
                    <a:pt x="196" y="5"/>
                    <a:pt x="196" y="5"/>
                  </a:cubicBezTo>
                  <a:cubicBezTo>
                    <a:pt x="185" y="16"/>
                    <a:pt x="185" y="16"/>
                    <a:pt x="185" y="16"/>
                  </a:cubicBezTo>
                  <a:cubicBezTo>
                    <a:pt x="185" y="16"/>
                    <a:pt x="185" y="16"/>
                    <a:pt x="185" y="16"/>
                  </a:cubicBezTo>
                  <a:cubicBezTo>
                    <a:pt x="180" y="16"/>
                    <a:pt x="180" y="16"/>
                    <a:pt x="180" y="16"/>
                  </a:cubicBezTo>
                  <a:lnTo>
                    <a:pt x="182" y="5"/>
                  </a:lnTo>
                  <a:close/>
                  <a:moveTo>
                    <a:pt x="168" y="19"/>
                  </a:moveTo>
                  <a:cubicBezTo>
                    <a:pt x="185" y="19"/>
                    <a:pt x="185" y="19"/>
                    <a:pt x="185" y="19"/>
                  </a:cubicBezTo>
                  <a:cubicBezTo>
                    <a:pt x="185" y="19"/>
                    <a:pt x="185" y="19"/>
                    <a:pt x="185" y="18"/>
                  </a:cubicBezTo>
                  <a:cubicBezTo>
                    <a:pt x="202" y="2"/>
                    <a:pt x="202" y="2"/>
                    <a:pt x="202" y="2"/>
                  </a:cubicBezTo>
                  <a:cubicBezTo>
                    <a:pt x="219" y="18"/>
                    <a:pt x="219" y="18"/>
                    <a:pt x="219" y="18"/>
                  </a:cubicBezTo>
                  <a:cubicBezTo>
                    <a:pt x="219" y="18"/>
                    <a:pt x="219" y="18"/>
                    <a:pt x="219" y="18"/>
                  </a:cubicBezTo>
                  <a:cubicBezTo>
                    <a:pt x="235" y="18"/>
                    <a:pt x="235" y="18"/>
                    <a:pt x="235" y="18"/>
                  </a:cubicBezTo>
                  <a:cubicBezTo>
                    <a:pt x="232" y="23"/>
                    <a:pt x="232" y="23"/>
                    <a:pt x="232" y="23"/>
                  </a:cubicBezTo>
                  <a:cubicBezTo>
                    <a:pt x="170" y="23"/>
                    <a:pt x="170" y="23"/>
                    <a:pt x="170" y="23"/>
                  </a:cubicBezTo>
                  <a:lnTo>
                    <a:pt x="168" y="19"/>
                  </a:lnTo>
                  <a:close/>
                  <a:moveTo>
                    <a:pt x="179" y="179"/>
                  </a:moveTo>
                  <a:cubicBezTo>
                    <a:pt x="179" y="179"/>
                    <a:pt x="179" y="179"/>
                    <a:pt x="178" y="179"/>
                  </a:cubicBezTo>
                  <a:cubicBezTo>
                    <a:pt x="178" y="179"/>
                    <a:pt x="178" y="179"/>
                    <a:pt x="178" y="179"/>
                  </a:cubicBezTo>
                  <a:cubicBezTo>
                    <a:pt x="178" y="33"/>
                    <a:pt x="178" y="33"/>
                    <a:pt x="178" y="33"/>
                  </a:cubicBezTo>
                  <a:cubicBezTo>
                    <a:pt x="187" y="33"/>
                    <a:pt x="187" y="33"/>
                    <a:pt x="187" y="33"/>
                  </a:cubicBezTo>
                  <a:cubicBezTo>
                    <a:pt x="187" y="179"/>
                    <a:pt x="187" y="179"/>
                    <a:pt x="187" y="179"/>
                  </a:cubicBezTo>
                  <a:lnTo>
                    <a:pt x="179" y="179"/>
                  </a:lnTo>
                  <a:close/>
                  <a:moveTo>
                    <a:pt x="225" y="31"/>
                  </a:moveTo>
                  <a:cubicBezTo>
                    <a:pt x="178" y="31"/>
                    <a:pt x="178" y="31"/>
                    <a:pt x="178" y="31"/>
                  </a:cubicBezTo>
                  <a:cubicBezTo>
                    <a:pt x="178" y="25"/>
                    <a:pt x="178" y="25"/>
                    <a:pt x="178" y="25"/>
                  </a:cubicBezTo>
                  <a:cubicBezTo>
                    <a:pt x="225" y="25"/>
                    <a:pt x="225" y="25"/>
                    <a:pt x="225" y="25"/>
                  </a:cubicBezTo>
                  <a:lnTo>
                    <a:pt x="225" y="31"/>
                  </a:lnTo>
                  <a:close/>
                  <a:moveTo>
                    <a:pt x="214" y="47"/>
                  </a:moveTo>
                  <a:cubicBezTo>
                    <a:pt x="189" y="47"/>
                    <a:pt x="189" y="47"/>
                    <a:pt x="189" y="47"/>
                  </a:cubicBezTo>
                  <a:cubicBezTo>
                    <a:pt x="189" y="44"/>
                    <a:pt x="189" y="44"/>
                    <a:pt x="189" y="44"/>
                  </a:cubicBezTo>
                  <a:cubicBezTo>
                    <a:pt x="214" y="44"/>
                    <a:pt x="214" y="44"/>
                    <a:pt x="214" y="44"/>
                  </a:cubicBezTo>
                  <a:lnTo>
                    <a:pt x="214" y="47"/>
                  </a:lnTo>
                  <a:close/>
                  <a:moveTo>
                    <a:pt x="206" y="84"/>
                  </a:moveTo>
                  <a:cubicBezTo>
                    <a:pt x="206" y="92"/>
                    <a:pt x="206" y="92"/>
                    <a:pt x="206" y="92"/>
                  </a:cubicBezTo>
                  <a:cubicBezTo>
                    <a:pt x="197" y="92"/>
                    <a:pt x="197" y="92"/>
                    <a:pt x="197" y="92"/>
                  </a:cubicBezTo>
                  <a:cubicBezTo>
                    <a:pt x="197" y="84"/>
                    <a:pt x="197" y="84"/>
                    <a:pt x="197" y="84"/>
                  </a:cubicBezTo>
                  <a:lnTo>
                    <a:pt x="206" y="84"/>
                  </a:lnTo>
                  <a:close/>
                  <a:moveTo>
                    <a:pt x="197" y="82"/>
                  </a:moveTo>
                  <a:cubicBezTo>
                    <a:pt x="197" y="75"/>
                    <a:pt x="197" y="75"/>
                    <a:pt x="197" y="75"/>
                  </a:cubicBezTo>
                  <a:cubicBezTo>
                    <a:pt x="206" y="75"/>
                    <a:pt x="206" y="75"/>
                    <a:pt x="206" y="75"/>
                  </a:cubicBezTo>
                  <a:cubicBezTo>
                    <a:pt x="206" y="82"/>
                    <a:pt x="206" y="82"/>
                    <a:pt x="206" y="82"/>
                  </a:cubicBezTo>
                  <a:lnTo>
                    <a:pt x="197" y="82"/>
                  </a:lnTo>
                  <a:close/>
                  <a:moveTo>
                    <a:pt x="206" y="94"/>
                  </a:moveTo>
                  <a:cubicBezTo>
                    <a:pt x="206" y="101"/>
                    <a:pt x="206" y="101"/>
                    <a:pt x="206" y="101"/>
                  </a:cubicBezTo>
                  <a:cubicBezTo>
                    <a:pt x="197" y="101"/>
                    <a:pt x="197" y="101"/>
                    <a:pt x="197" y="101"/>
                  </a:cubicBezTo>
                  <a:cubicBezTo>
                    <a:pt x="197" y="94"/>
                    <a:pt x="197" y="94"/>
                    <a:pt x="197" y="94"/>
                  </a:cubicBezTo>
                  <a:lnTo>
                    <a:pt x="206" y="94"/>
                  </a:lnTo>
                  <a:close/>
                  <a:moveTo>
                    <a:pt x="206" y="73"/>
                  </a:moveTo>
                  <a:cubicBezTo>
                    <a:pt x="197" y="73"/>
                    <a:pt x="197" y="73"/>
                    <a:pt x="197" y="73"/>
                  </a:cubicBezTo>
                  <a:cubicBezTo>
                    <a:pt x="197" y="62"/>
                    <a:pt x="197" y="62"/>
                    <a:pt x="197" y="62"/>
                  </a:cubicBezTo>
                  <a:cubicBezTo>
                    <a:pt x="206" y="62"/>
                    <a:pt x="206" y="62"/>
                    <a:pt x="206" y="62"/>
                  </a:cubicBezTo>
                  <a:lnTo>
                    <a:pt x="206" y="73"/>
                  </a:lnTo>
                  <a:close/>
                  <a:moveTo>
                    <a:pt x="197" y="103"/>
                  </a:moveTo>
                  <a:cubicBezTo>
                    <a:pt x="206" y="103"/>
                    <a:pt x="206" y="103"/>
                    <a:pt x="206" y="103"/>
                  </a:cubicBezTo>
                  <a:cubicBezTo>
                    <a:pt x="206" y="114"/>
                    <a:pt x="206" y="114"/>
                    <a:pt x="206" y="114"/>
                  </a:cubicBezTo>
                  <a:cubicBezTo>
                    <a:pt x="197" y="114"/>
                    <a:pt x="197" y="114"/>
                    <a:pt x="197" y="114"/>
                  </a:cubicBezTo>
                  <a:lnTo>
                    <a:pt x="197" y="103"/>
                  </a:lnTo>
                  <a:close/>
                  <a:moveTo>
                    <a:pt x="206" y="60"/>
                  </a:moveTo>
                  <a:cubicBezTo>
                    <a:pt x="197" y="60"/>
                    <a:pt x="197" y="60"/>
                    <a:pt x="197" y="60"/>
                  </a:cubicBezTo>
                  <a:cubicBezTo>
                    <a:pt x="197" y="53"/>
                    <a:pt x="197" y="53"/>
                    <a:pt x="197" y="53"/>
                  </a:cubicBezTo>
                  <a:cubicBezTo>
                    <a:pt x="206" y="53"/>
                    <a:pt x="206" y="53"/>
                    <a:pt x="206" y="53"/>
                  </a:cubicBezTo>
                  <a:lnTo>
                    <a:pt x="206" y="60"/>
                  </a:lnTo>
                  <a:close/>
                  <a:moveTo>
                    <a:pt x="197" y="116"/>
                  </a:moveTo>
                  <a:cubicBezTo>
                    <a:pt x="206" y="116"/>
                    <a:pt x="206" y="116"/>
                    <a:pt x="206" y="116"/>
                  </a:cubicBezTo>
                  <a:cubicBezTo>
                    <a:pt x="206" y="123"/>
                    <a:pt x="206" y="123"/>
                    <a:pt x="206" y="123"/>
                  </a:cubicBezTo>
                  <a:cubicBezTo>
                    <a:pt x="197" y="123"/>
                    <a:pt x="197" y="123"/>
                    <a:pt x="197" y="123"/>
                  </a:cubicBezTo>
                  <a:lnTo>
                    <a:pt x="197" y="116"/>
                  </a:lnTo>
                  <a:close/>
                  <a:moveTo>
                    <a:pt x="206" y="51"/>
                  </a:moveTo>
                  <a:cubicBezTo>
                    <a:pt x="197" y="51"/>
                    <a:pt x="197" y="51"/>
                    <a:pt x="197" y="51"/>
                  </a:cubicBezTo>
                  <a:cubicBezTo>
                    <a:pt x="197" y="49"/>
                    <a:pt x="197" y="49"/>
                    <a:pt x="197" y="49"/>
                  </a:cubicBezTo>
                  <a:cubicBezTo>
                    <a:pt x="206" y="49"/>
                    <a:pt x="206" y="49"/>
                    <a:pt x="206" y="49"/>
                  </a:cubicBezTo>
                  <a:lnTo>
                    <a:pt x="206" y="51"/>
                  </a:lnTo>
                  <a:close/>
                  <a:moveTo>
                    <a:pt x="189" y="49"/>
                  </a:moveTo>
                  <a:cubicBezTo>
                    <a:pt x="195" y="49"/>
                    <a:pt x="195" y="49"/>
                    <a:pt x="195" y="49"/>
                  </a:cubicBezTo>
                  <a:cubicBezTo>
                    <a:pt x="195" y="52"/>
                    <a:pt x="195" y="52"/>
                    <a:pt x="195" y="52"/>
                  </a:cubicBezTo>
                  <a:cubicBezTo>
                    <a:pt x="195" y="52"/>
                    <a:pt x="195" y="52"/>
                    <a:pt x="195" y="52"/>
                  </a:cubicBezTo>
                  <a:cubicBezTo>
                    <a:pt x="195" y="52"/>
                    <a:pt x="195" y="52"/>
                    <a:pt x="195" y="52"/>
                  </a:cubicBezTo>
                  <a:cubicBezTo>
                    <a:pt x="195" y="61"/>
                    <a:pt x="195" y="61"/>
                    <a:pt x="195" y="61"/>
                  </a:cubicBezTo>
                  <a:cubicBezTo>
                    <a:pt x="195" y="61"/>
                    <a:pt x="195" y="61"/>
                    <a:pt x="195" y="61"/>
                  </a:cubicBezTo>
                  <a:cubicBezTo>
                    <a:pt x="195" y="61"/>
                    <a:pt x="195" y="61"/>
                    <a:pt x="195" y="61"/>
                  </a:cubicBezTo>
                  <a:cubicBezTo>
                    <a:pt x="195" y="74"/>
                    <a:pt x="195" y="74"/>
                    <a:pt x="195" y="74"/>
                  </a:cubicBezTo>
                  <a:cubicBezTo>
                    <a:pt x="195" y="74"/>
                    <a:pt x="195" y="74"/>
                    <a:pt x="195" y="74"/>
                  </a:cubicBezTo>
                  <a:cubicBezTo>
                    <a:pt x="195" y="74"/>
                    <a:pt x="195" y="74"/>
                    <a:pt x="195" y="74"/>
                  </a:cubicBezTo>
                  <a:cubicBezTo>
                    <a:pt x="195" y="83"/>
                    <a:pt x="195" y="83"/>
                    <a:pt x="195" y="83"/>
                  </a:cubicBezTo>
                  <a:cubicBezTo>
                    <a:pt x="195" y="83"/>
                    <a:pt x="195" y="83"/>
                    <a:pt x="195" y="83"/>
                  </a:cubicBezTo>
                  <a:cubicBezTo>
                    <a:pt x="195" y="83"/>
                    <a:pt x="195" y="83"/>
                    <a:pt x="195" y="83"/>
                  </a:cubicBezTo>
                  <a:cubicBezTo>
                    <a:pt x="195" y="93"/>
                    <a:pt x="195" y="93"/>
                    <a:pt x="195" y="93"/>
                  </a:cubicBezTo>
                  <a:cubicBezTo>
                    <a:pt x="195" y="93"/>
                    <a:pt x="195" y="93"/>
                    <a:pt x="195" y="93"/>
                  </a:cubicBezTo>
                  <a:cubicBezTo>
                    <a:pt x="195" y="94"/>
                    <a:pt x="195" y="94"/>
                    <a:pt x="195" y="94"/>
                  </a:cubicBezTo>
                  <a:cubicBezTo>
                    <a:pt x="195" y="102"/>
                    <a:pt x="195" y="102"/>
                    <a:pt x="195" y="102"/>
                  </a:cubicBezTo>
                  <a:cubicBezTo>
                    <a:pt x="195" y="102"/>
                    <a:pt x="195" y="102"/>
                    <a:pt x="195" y="102"/>
                  </a:cubicBezTo>
                  <a:cubicBezTo>
                    <a:pt x="195" y="103"/>
                    <a:pt x="195" y="103"/>
                    <a:pt x="195" y="103"/>
                  </a:cubicBezTo>
                  <a:cubicBezTo>
                    <a:pt x="195" y="115"/>
                    <a:pt x="195" y="115"/>
                    <a:pt x="195" y="115"/>
                  </a:cubicBezTo>
                  <a:cubicBezTo>
                    <a:pt x="195" y="115"/>
                    <a:pt x="195" y="115"/>
                    <a:pt x="195" y="115"/>
                  </a:cubicBezTo>
                  <a:cubicBezTo>
                    <a:pt x="195" y="115"/>
                    <a:pt x="195" y="115"/>
                    <a:pt x="195" y="115"/>
                  </a:cubicBezTo>
                  <a:cubicBezTo>
                    <a:pt x="195" y="124"/>
                    <a:pt x="195" y="124"/>
                    <a:pt x="195" y="124"/>
                  </a:cubicBezTo>
                  <a:cubicBezTo>
                    <a:pt x="195" y="124"/>
                    <a:pt x="195" y="124"/>
                    <a:pt x="195" y="124"/>
                  </a:cubicBezTo>
                  <a:cubicBezTo>
                    <a:pt x="195" y="124"/>
                    <a:pt x="195" y="124"/>
                    <a:pt x="195" y="124"/>
                  </a:cubicBezTo>
                  <a:cubicBezTo>
                    <a:pt x="195" y="140"/>
                    <a:pt x="195" y="140"/>
                    <a:pt x="195" y="140"/>
                  </a:cubicBezTo>
                  <a:cubicBezTo>
                    <a:pt x="189" y="140"/>
                    <a:pt x="189" y="140"/>
                    <a:pt x="189" y="140"/>
                  </a:cubicBezTo>
                  <a:lnTo>
                    <a:pt x="189" y="49"/>
                  </a:lnTo>
                  <a:close/>
                  <a:moveTo>
                    <a:pt x="197" y="125"/>
                  </a:moveTo>
                  <a:cubicBezTo>
                    <a:pt x="206" y="125"/>
                    <a:pt x="206" y="125"/>
                    <a:pt x="206" y="125"/>
                  </a:cubicBezTo>
                  <a:cubicBezTo>
                    <a:pt x="206" y="140"/>
                    <a:pt x="206" y="140"/>
                    <a:pt x="206" y="140"/>
                  </a:cubicBezTo>
                  <a:cubicBezTo>
                    <a:pt x="197" y="140"/>
                    <a:pt x="197" y="140"/>
                    <a:pt x="197" y="140"/>
                  </a:cubicBezTo>
                  <a:lnTo>
                    <a:pt x="197" y="125"/>
                  </a:lnTo>
                  <a:close/>
                  <a:moveTo>
                    <a:pt x="208" y="49"/>
                  </a:moveTo>
                  <a:cubicBezTo>
                    <a:pt x="214" y="49"/>
                    <a:pt x="214" y="49"/>
                    <a:pt x="214" y="49"/>
                  </a:cubicBezTo>
                  <a:cubicBezTo>
                    <a:pt x="214" y="140"/>
                    <a:pt x="214" y="140"/>
                    <a:pt x="214" y="140"/>
                  </a:cubicBezTo>
                  <a:cubicBezTo>
                    <a:pt x="208" y="140"/>
                    <a:pt x="208" y="140"/>
                    <a:pt x="208" y="140"/>
                  </a:cubicBezTo>
                  <a:lnTo>
                    <a:pt x="208" y="49"/>
                  </a:lnTo>
                  <a:close/>
                  <a:moveTo>
                    <a:pt x="214" y="42"/>
                  </a:moveTo>
                  <a:cubicBezTo>
                    <a:pt x="189" y="42"/>
                    <a:pt x="189" y="42"/>
                    <a:pt x="189" y="42"/>
                  </a:cubicBezTo>
                  <a:cubicBezTo>
                    <a:pt x="189" y="33"/>
                    <a:pt x="189" y="33"/>
                    <a:pt x="189" y="33"/>
                  </a:cubicBezTo>
                  <a:cubicBezTo>
                    <a:pt x="214" y="33"/>
                    <a:pt x="214" y="33"/>
                    <a:pt x="214" y="33"/>
                  </a:cubicBezTo>
                  <a:lnTo>
                    <a:pt x="214" y="42"/>
                  </a:lnTo>
                  <a:close/>
                  <a:moveTo>
                    <a:pt x="189" y="142"/>
                  </a:moveTo>
                  <a:cubicBezTo>
                    <a:pt x="214" y="142"/>
                    <a:pt x="214" y="142"/>
                    <a:pt x="214" y="142"/>
                  </a:cubicBezTo>
                  <a:cubicBezTo>
                    <a:pt x="214" y="145"/>
                    <a:pt x="214" y="145"/>
                    <a:pt x="214" y="145"/>
                  </a:cubicBezTo>
                  <a:cubicBezTo>
                    <a:pt x="189" y="145"/>
                    <a:pt x="189" y="145"/>
                    <a:pt x="189" y="145"/>
                  </a:cubicBezTo>
                  <a:lnTo>
                    <a:pt x="189" y="142"/>
                  </a:lnTo>
                  <a:close/>
                  <a:moveTo>
                    <a:pt x="216" y="33"/>
                  </a:moveTo>
                  <a:cubicBezTo>
                    <a:pt x="225" y="33"/>
                    <a:pt x="225" y="33"/>
                    <a:pt x="225" y="33"/>
                  </a:cubicBezTo>
                  <a:cubicBezTo>
                    <a:pt x="225" y="179"/>
                    <a:pt x="225" y="179"/>
                    <a:pt x="225" y="179"/>
                  </a:cubicBezTo>
                  <a:cubicBezTo>
                    <a:pt x="216" y="179"/>
                    <a:pt x="216" y="179"/>
                    <a:pt x="216" y="179"/>
                  </a:cubicBezTo>
                  <a:lnTo>
                    <a:pt x="216" y="33"/>
                  </a:lnTo>
                  <a:close/>
                  <a:moveTo>
                    <a:pt x="227" y="119"/>
                  </a:moveTo>
                  <a:cubicBezTo>
                    <a:pt x="382" y="119"/>
                    <a:pt x="382" y="119"/>
                    <a:pt x="382" y="119"/>
                  </a:cubicBezTo>
                  <a:cubicBezTo>
                    <a:pt x="382" y="179"/>
                    <a:pt x="382" y="179"/>
                    <a:pt x="382" y="179"/>
                  </a:cubicBezTo>
                  <a:cubicBezTo>
                    <a:pt x="227" y="179"/>
                    <a:pt x="227" y="179"/>
                    <a:pt x="227" y="179"/>
                  </a:cubicBezTo>
                  <a:lnTo>
                    <a:pt x="227" y="119"/>
                  </a:lnTo>
                  <a:close/>
                  <a:moveTo>
                    <a:pt x="382" y="117"/>
                  </a:moveTo>
                  <a:cubicBezTo>
                    <a:pt x="227" y="117"/>
                    <a:pt x="227" y="117"/>
                    <a:pt x="227" y="117"/>
                  </a:cubicBezTo>
                  <a:cubicBezTo>
                    <a:pt x="227" y="115"/>
                    <a:pt x="227" y="115"/>
                    <a:pt x="227" y="115"/>
                  </a:cubicBezTo>
                  <a:cubicBezTo>
                    <a:pt x="382" y="115"/>
                    <a:pt x="382" y="115"/>
                    <a:pt x="382" y="115"/>
                  </a:cubicBezTo>
                  <a:lnTo>
                    <a:pt x="382" y="117"/>
                  </a:lnTo>
                  <a:close/>
                  <a:moveTo>
                    <a:pt x="384" y="113"/>
                  </a:moveTo>
                  <a:cubicBezTo>
                    <a:pt x="227" y="113"/>
                    <a:pt x="227" y="113"/>
                    <a:pt x="227" y="113"/>
                  </a:cubicBezTo>
                  <a:cubicBezTo>
                    <a:pt x="227" y="72"/>
                    <a:pt x="227" y="72"/>
                    <a:pt x="227" y="72"/>
                  </a:cubicBezTo>
                  <a:cubicBezTo>
                    <a:pt x="227" y="72"/>
                    <a:pt x="227" y="72"/>
                    <a:pt x="227" y="72"/>
                  </a:cubicBezTo>
                  <a:cubicBezTo>
                    <a:pt x="314" y="72"/>
                    <a:pt x="314" y="72"/>
                    <a:pt x="314" y="72"/>
                  </a:cubicBezTo>
                  <a:cubicBezTo>
                    <a:pt x="336" y="92"/>
                    <a:pt x="336" y="92"/>
                    <a:pt x="336" y="92"/>
                  </a:cubicBezTo>
                  <a:cubicBezTo>
                    <a:pt x="337" y="92"/>
                    <a:pt x="337" y="92"/>
                    <a:pt x="337" y="92"/>
                  </a:cubicBezTo>
                  <a:cubicBezTo>
                    <a:pt x="394" y="107"/>
                    <a:pt x="394" y="107"/>
                    <a:pt x="394" y="107"/>
                  </a:cubicBezTo>
                  <a:lnTo>
                    <a:pt x="384" y="113"/>
                  </a:lnTo>
                  <a:close/>
                  <a:moveTo>
                    <a:pt x="310" y="67"/>
                  </a:moveTo>
                  <a:cubicBezTo>
                    <a:pt x="310" y="67"/>
                    <a:pt x="310" y="67"/>
                    <a:pt x="310" y="67"/>
                  </a:cubicBezTo>
                  <a:cubicBezTo>
                    <a:pt x="314" y="66"/>
                    <a:pt x="314" y="66"/>
                    <a:pt x="314" y="66"/>
                  </a:cubicBezTo>
                  <a:cubicBezTo>
                    <a:pt x="340" y="89"/>
                    <a:pt x="340" y="89"/>
                    <a:pt x="340" y="89"/>
                  </a:cubicBezTo>
                  <a:cubicBezTo>
                    <a:pt x="340" y="89"/>
                    <a:pt x="340" y="89"/>
                    <a:pt x="341" y="89"/>
                  </a:cubicBezTo>
                  <a:cubicBezTo>
                    <a:pt x="400" y="104"/>
                    <a:pt x="400" y="104"/>
                    <a:pt x="400" y="104"/>
                  </a:cubicBezTo>
                  <a:cubicBezTo>
                    <a:pt x="397" y="105"/>
                    <a:pt x="397" y="105"/>
                    <a:pt x="397" y="105"/>
                  </a:cubicBezTo>
                  <a:cubicBezTo>
                    <a:pt x="397" y="105"/>
                    <a:pt x="397" y="105"/>
                    <a:pt x="397" y="105"/>
                  </a:cubicBezTo>
                  <a:cubicBezTo>
                    <a:pt x="338" y="90"/>
                    <a:pt x="338" y="90"/>
                    <a:pt x="338" y="90"/>
                  </a:cubicBezTo>
                  <a:cubicBezTo>
                    <a:pt x="315" y="70"/>
                    <a:pt x="315" y="70"/>
                    <a:pt x="315" y="70"/>
                  </a:cubicBezTo>
                  <a:cubicBezTo>
                    <a:pt x="315" y="70"/>
                    <a:pt x="315" y="70"/>
                    <a:pt x="314" y="70"/>
                  </a:cubicBezTo>
                  <a:cubicBezTo>
                    <a:pt x="227" y="70"/>
                    <a:pt x="227" y="70"/>
                    <a:pt x="227" y="70"/>
                  </a:cubicBezTo>
                  <a:cubicBezTo>
                    <a:pt x="227" y="70"/>
                    <a:pt x="227" y="70"/>
                    <a:pt x="227" y="70"/>
                  </a:cubicBezTo>
                  <a:cubicBezTo>
                    <a:pt x="227" y="67"/>
                    <a:pt x="227" y="67"/>
                    <a:pt x="227" y="67"/>
                  </a:cubicBezTo>
                  <a:lnTo>
                    <a:pt x="310" y="67"/>
                  </a:lnTo>
                  <a:close/>
                  <a:moveTo>
                    <a:pt x="62" y="89"/>
                  </a:moveTo>
                  <a:cubicBezTo>
                    <a:pt x="63" y="89"/>
                    <a:pt x="63" y="89"/>
                    <a:pt x="63" y="89"/>
                  </a:cubicBezTo>
                  <a:cubicBezTo>
                    <a:pt x="89" y="66"/>
                    <a:pt x="89" y="66"/>
                    <a:pt x="89" y="66"/>
                  </a:cubicBezTo>
                  <a:cubicBezTo>
                    <a:pt x="93" y="67"/>
                    <a:pt x="93" y="67"/>
                    <a:pt x="93" y="67"/>
                  </a:cubicBezTo>
                  <a:cubicBezTo>
                    <a:pt x="93" y="67"/>
                    <a:pt x="93" y="67"/>
                    <a:pt x="93" y="67"/>
                  </a:cubicBezTo>
                  <a:cubicBezTo>
                    <a:pt x="176" y="67"/>
                    <a:pt x="176" y="67"/>
                    <a:pt x="176" y="67"/>
                  </a:cubicBezTo>
                  <a:cubicBezTo>
                    <a:pt x="176" y="70"/>
                    <a:pt x="176" y="70"/>
                    <a:pt x="176" y="70"/>
                  </a:cubicBezTo>
                  <a:cubicBezTo>
                    <a:pt x="88" y="70"/>
                    <a:pt x="88" y="70"/>
                    <a:pt x="88" y="70"/>
                  </a:cubicBezTo>
                  <a:cubicBezTo>
                    <a:pt x="88" y="70"/>
                    <a:pt x="88" y="70"/>
                    <a:pt x="88" y="70"/>
                  </a:cubicBezTo>
                  <a:cubicBezTo>
                    <a:pt x="65" y="90"/>
                    <a:pt x="65" y="90"/>
                    <a:pt x="65" y="90"/>
                  </a:cubicBezTo>
                  <a:cubicBezTo>
                    <a:pt x="6" y="105"/>
                    <a:pt x="6" y="105"/>
                    <a:pt x="6" y="105"/>
                  </a:cubicBezTo>
                  <a:cubicBezTo>
                    <a:pt x="6" y="105"/>
                    <a:pt x="6" y="105"/>
                    <a:pt x="6" y="105"/>
                  </a:cubicBezTo>
                  <a:cubicBezTo>
                    <a:pt x="3" y="104"/>
                    <a:pt x="3" y="104"/>
                    <a:pt x="3" y="104"/>
                  </a:cubicBezTo>
                  <a:lnTo>
                    <a:pt x="62" y="89"/>
                  </a:lnTo>
                  <a:close/>
                  <a:moveTo>
                    <a:pt x="8" y="107"/>
                  </a:moveTo>
                  <a:cubicBezTo>
                    <a:pt x="66" y="92"/>
                    <a:pt x="66" y="92"/>
                    <a:pt x="66" y="92"/>
                  </a:cubicBezTo>
                  <a:cubicBezTo>
                    <a:pt x="66" y="92"/>
                    <a:pt x="66" y="92"/>
                    <a:pt x="66" y="92"/>
                  </a:cubicBezTo>
                  <a:cubicBezTo>
                    <a:pt x="89" y="72"/>
                    <a:pt x="89" y="72"/>
                    <a:pt x="89" y="72"/>
                  </a:cubicBezTo>
                  <a:cubicBezTo>
                    <a:pt x="176" y="72"/>
                    <a:pt x="176" y="72"/>
                    <a:pt x="176" y="72"/>
                  </a:cubicBezTo>
                  <a:cubicBezTo>
                    <a:pt x="176" y="113"/>
                    <a:pt x="176" y="113"/>
                    <a:pt x="176" y="113"/>
                  </a:cubicBezTo>
                  <a:cubicBezTo>
                    <a:pt x="19" y="113"/>
                    <a:pt x="19" y="113"/>
                    <a:pt x="19" y="113"/>
                  </a:cubicBezTo>
                  <a:lnTo>
                    <a:pt x="8" y="107"/>
                  </a:lnTo>
                  <a:close/>
                  <a:moveTo>
                    <a:pt x="176" y="115"/>
                  </a:moveTo>
                  <a:cubicBezTo>
                    <a:pt x="176" y="117"/>
                    <a:pt x="176" y="117"/>
                    <a:pt x="176" y="117"/>
                  </a:cubicBezTo>
                  <a:cubicBezTo>
                    <a:pt x="21" y="117"/>
                    <a:pt x="21" y="117"/>
                    <a:pt x="21" y="117"/>
                  </a:cubicBezTo>
                  <a:cubicBezTo>
                    <a:pt x="21" y="115"/>
                    <a:pt x="21" y="115"/>
                    <a:pt x="21" y="115"/>
                  </a:cubicBezTo>
                  <a:lnTo>
                    <a:pt x="176" y="115"/>
                  </a:lnTo>
                  <a:close/>
                  <a:moveTo>
                    <a:pt x="21" y="119"/>
                  </a:moveTo>
                  <a:cubicBezTo>
                    <a:pt x="176" y="119"/>
                    <a:pt x="176" y="119"/>
                    <a:pt x="176" y="119"/>
                  </a:cubicBezTo>
                  <a:cubicBezTo>
                    <a:pt x="176" y="179"/>
                    <a:pt x="176" y="179"/>
                    <a:pt x="176" y="179"/>
                  </a:cubicBezTo>
                  <a:cubicBezTo>
                    <a:pt x="21" y="179"/>
                    <a:pt x="21" y="179"/>
                    <a:pt x="21" y="179"/>
                  </a:cubicBezTo>
                  <a:lnTo>
                    <a:pt x="21" y="119"/>
                  </a:lnTo>
                  <a:close/>
                  <a:moveTo>
                    <a:pt x="189" y="179"/>
                  </a:moveTo>
                  <a:cubicBezTo>
                    <a:pt x="189" y="147"/>
                    <a:pt x="189" y="147"/>
                    <a:pt x="189" y="147"/>
                  </a:cubicBezTo>
                  <a:cubicBezTo>
                    <a:pt x="214" y="147"/>
                    <a:pt x="214" y="147"/>
                    <a:pt x="214" y="147"/>
                  </a:cubicBezTo>
                  <a:cubicBezTo>
                    <a:pt x="214" y="179"/>
                    <a:pt x="214" y="179"/>
                    <a:pt x="214" y="179"/>
                  </a:cubicBezTo>
                  <a:lnTo>
                    <a:pt x="189"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34">
              <a:extLst>
                <a:ext uri="{FF2B5EF4-FFF2-40B4-BE49-F238E27FC236}">
                  <a16:creationId xmlns:a16="http://schemas.microsoft.com/office/drawing/2014/main" id="{6F74B3E3-5C23-349C-56D1-61D20A5724F8}"/>
                </a:ext>
              </a:extLst>
            </p:cNvPr>
            <p:cNvSpPr>
              <a:spLocks/>
            </p:cNvSpPr>
            <p:nvPr userDrawn="1"/>
          </p:nvSpPr>
          <p:spPr bwMode="auto">
            <a:xfrm>
              <a:off x="6034088" y="3622675"/>
              <a:ext cx="96838" cy="92075"/>
            </a:xfrm>
            <a:custGeom>
              <a:avLst/>
              <a:gdLst>
                <a:gd name="T0" fmla="*/ 39 w 61"/>
                <a:gd name="T1" fmla="*/ 22 h 58"/>
                <a:gd name="T2" fmla="*/ 30 w 61"/>
                <a:gd name="T3" fmla="*/ 0 h 58"/>
                <a:gd name="T4" fmla="*/ 22 w 61"/>
                <a:gd name="T5" fmla="*/ 22 h 58"/>
                <a:gd name="T6" fmla="*/ 0 w 61"/>
                <a:gd name="T7" fmla="*/ 22 h 58"/>
                <a:gd name="T8" fmla="*/ 17 w 61"/>
                <a:gd name="T9" fmla="*/ 36 h 58"/>
                <a:gd name="T10" fmla="*/ 13 w 61"/>
                <a:gd name="T11" fmla="*/ 58 h 58"/>
                <a:gd name="T12" fmla="*/ 30 w 61"/>
                <a:gd name="T13" fmla="*/ 44 h 58"/>
                <a:gd name="T14" fmla="*/ 48 w 61"/>
                <a:gd name="T15" fmla="*/ 58 h 58"/>
                <a:gd name="T16" fmla="*/ 43 w 61"/>
                <a:gd name="T17" fmla="*/ 36 h 58"/>
                <a:gd name="T18" fmla="*/ 61 w 61"/>
                <a:gd name="T19" fmla="*/ 22 h 58"/>
                <a:gd name="T20" fmla="*/ 39 w 61"/>
                <a:gd name="T21"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58">
                  <a:moveTo>
                    <a:pt x="39" y="22"/>
                  </a:moveTo>
                  <a:lnTo>
                    <a:pt x="30" y="0"/>
                  </a:lnTo>
                  <a:lnTo>
                    <a:pt x="22" y="22"/>
                  </a:lnTo>
                  <a:lnTo>
                    <a:pt x="0" y="22"/>
                  </a:lnTo>
                  <a:lnTo>
                    <a:pt x="17" y="36"/>
                  </a:lnTo>
                  <a:lnTo>
                    <a:pt x="13" y="58"/>
                  </a:lnTo>
                  <a:lnTo>
                    <a:pt x="30" y="44"/>
                  </a:lnTo>
                  <a:lnTo>
                    <a:pt x="48" y="58"/>
                  </a:lnTo>
                  <a:lnTo>
                    <a:pt x="43" y="36"/>
                  </a:lnTo>
                  <a:lnTo>
                    <a:pt x="61" y="22"/>
                  </a:lnTo>
                  <a:lnTo>
                    <a:pt x="3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35">
              <a:extLst>
                <a:ext uri="{FF2B5EF4-FFF2-40B4-BE49-F238E27FC236}">
                  <a16:creationId xmlns:a16="http://schemas.microsoft.com/office/drawing/2014/main" id="{211706FE-1379-2808-0A57-42FA4008D434}"/>
                </a:ext>
              </a:extLst>
            </p:cNvPr>
            <p:cNvSpPr>
              <a:spLocks/>
            </p:cNvSpPr>
            <p:nvPr userDrawn="1"/>
          </p:nvSpPr>
          <p:spPr bwMode="auto">
            <a:xfrm>
              <a:off x="6034088" y="4630738"/>
              <a:ext cx="14288"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36">
              <a:extLst>
                <a:ext uri="{FF2B5EF4-FFF2-40B4-BE49-F238E27FC236}">
                  <a16:creationId xmlns:a16="http://schemas.microsoft.com/office/drawing/2014/main" id="{0D5DAD57-84D2-FD28-19E8-CEBC934A2998}"/>
                </a:ext>
              </a:extLst>
            </p:cNvPr>
            <p:cNvSpPr>
              <a:spLocks/>
            </p:cNvSpPr>
            <p:nvPr userDrawn="1"/>
          </p:nvSpPr>
          <p:spPr bwMode="auto">
            <a:xfrm>
              <a:off x="6110288"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37">
              <a:extLst>
                <a:ext uri="{FF2B5EF4-FFF2-40B4-BE49-F238E27FC236}">
                  <a16:creationId xmlns:a16="http://schemas.microsoft.com/office/drawing/2014/main" id="{0561F6DA-848B-D318-C5DC-16F076BA28EB}"/>
                </a:ext>
              </a:extLst>
            </p:cNvPr>
            <p:cNvSpPr>
              <a:spLocks/>
            </p:cNvSpPr>
            <p:nvPr userDrawn="1"/>
          </p:nvSpPr>
          <p:spPr bwMode="auto">
            <a:xfrm>
              <a:off x="6069013"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1" y="0"/>
                    <a:pt x="0" y="0"/>
                    <a:pt x="0" y="1"/>
                  </a:cubicBezTo>
                  <a:cubicBezTo>
                    <a:pt x="0" y="24"/>
                    <a:pt x="0" y="24"/>
                    <a:pt x="0" y="24"/>
                  </a:cubicBezTo>
                  <a:cubicBezTo>
                    <a:pt x="0" y="25"/>
                    <a:pt x="1"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38">
              <a:extLst>
                <a:ext uri="{FF2B5EF4-FFF2-40B4-BE49-F238E27FC236}">
                  <a16:creationId xmlns:a16="http://schemas.microsoft.com/office/drawing/2014/main" id="{BBAE4F3C-7C8B-5792-2DDC-77311F430C94}"/>
                </a:ext>
              </a:extLst>
            </p:cNvPr>
            <p:cNvSpPr>
              <a:spLocks/>
            </p:cNvSpPr>
            <p:nvPr userDrawn="1"/>
          </p:nvSpPr>
          <p:spPr bwMode="auto">
            <a:xfrm>
              <a:off x="6040438"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2" y="6"/>
                    <a:pt x="2" y="6"/>
                    <a:pt x="2" y="5"/>
                  </a:cubicBezTo>
                  <a:cubicBezTo>
                    <a:pt x="2" y="1"/>
                    <a:pt x="2" y="1"/>
                    <a:pt x="2" y="1"/>
                  </a:cubicBezTo>
                  <a:cubicBezTo>
                    <a:pt x="2" y="0"/>
                    <a:pt x="2" y="0"/>
                    <a:pt x="1" y="0"/>
                  </a:cubicBezTo>
                  <a:cubicBezTo>
                    <a:pt x="1" y="0"/>
                    <a:pt x="0" y="0"/>
                    <a:pt x="0" y="1"/>
                  </a:cubicBezTo>
                  <a:cubicBezTo>
                    <a:pt x="0" y="5"/>
                    <a:pt x="0" y="5"/>
                    <a:pt x="0" y="5"/>
                  </a:cubicBezTo>
                  <a:cubicBezTo>
                    <a:pt x="0" y="6"/>
                    <a:pt x="1"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39">
              <a:extLst>
                <a:ext uri="{FF2B5EF4-FFF2-40B4-BE49-F238E27FC236}">
                  <a16:creationId xmlns:a16="http://schemas.microsoft.com/office/drawing/2014/main" id="{6ABE584E-98B3-E3E0-C616-CBCDCBB25A46}"/>
                </a:ext>
              </a:extLst>
            </p:cNvPr>
            <p:cNvSpPr>
              <a:spLocks/>
            </p:cNvSpPr>
            <p:nvPr userDrawn="1"/>
          </p:nvSpPr>
          <p:spPr bwMode="auto">
            <a:xfrm>
              <a:off x="6102350"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1" y="6"/>
                    <a:pt x="2" y="6"/>
                    <a:pt x="2" y="5"/>
                  </a:cubicBezTo>
                  <a:cubicBezTo>
                    <a:pt x="2" y="1"/>
                    <a:pt x="2" y="1"/>
                    <a:pt x="2" y="1"/>
                  </a:cubicBezTo>
                  <a:cubicBezTo>
                    <a:pt x="2" y="0"/>
                    <a:pt x="1" y="0"/>
                    <a:pt x="1" y="0"/>
                  </a:cubicBezTo>
                  <a:cubicBezTo>
                    <a:pt x="0" y="0"/>
                    <a:pt x="0" y="0"/>
                    <a:pt x="0" y="1"/>
                  </a:cubicBezTo>
                  <a:cubicBezTo>
                    <a:pt x="0" y="5"/>
                    <a:pt x="0" y="5"/>
                    <a:pt x="0" y="5"/>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40">
              <a:extLst>
                <a:ext uri="{FF2B5EF4-FFF2-40B4-BE49-F238E27FC236}">
                  <a16:creationId xmlns:a16="http://schemas.microsoft.com/office/drawing/2014/main" id="{D8BFBE29-5AFE-8F7E-80E2-E2B2EFE13FB9}"/>
                </a:ext>
              </a:extLst>
            </p:cNvPr>
            <p:cNvSpPr>
              <a:spLocks/>
            </p:cNvSpPr>
            <p:nvPr userDrawn="1"/>
          </p:nvSpPr>
          <p:spPr bwMode="auto">
            <a:xfrm>
              <a:off x="580548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41">
              <a:extLst>
                <a:ext uri="{FF2B5EF4-FFF2-40B4-BE49-F238E27FC236}">
                  <a16:creationId xmlns:a16="http://schemas.microsoft.com/office/drawing/2014/main" id="{EF7AC497-EAB1-4108-1A81-79BC7CEBBE26}"/>
                </a:ext>
              </a:extLst>
            </p:cNvPr>
            <p:cNvSpPr>
              <a:spLocks/>
            </p:cNvSpPr>
            <p:nvPr userDrawn="1"/>
          </p:nvSpPr>
          <p:spPr bwMode="auto">
            <a:xfrm>
              <a:off x="5702300"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42">
              <a:extLst>
                <a:ext uri="{FF2B5EF4-FFF2-40B4-BE49-F238E27FC236}">
                  <a16:creationId xmlns:a16="http://schemas.microsoft.com/office/drawing/2014/main" id="{B304AB84-0DBF-6E99-EA6C-A871DB75B6C0}"/>
                </a:ext>
              </a:extLst>
            </p:cNvPr>
            <p:cNvSpPr>
              <a:spLocks/>
            </p:cNvSpPr>
            <p:nvPr userDrawn="1"/>
          </p:nvSpPr>
          <p:spPr bwMode="auto">
            <a:xfrm>
              <a:off x="559911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43">
              <a:extLst>
                <a:ext uri="{FF2B5EF4-FFF2-40B4-BE49-F238E27FC236}">
                  <a16:creationId xmlns:a16="http://schemas.microsoft.com/office/drawing/2014/main" id="{B5F0BD4C-DE35-D4F4-A103-BDED81334D84}"/>
                </a:ext>
              </a:extLst>
            </p:cNvPr>
            <p:cNvSpPr>
              <a:spLocks/>
            </p:cNvSpPr>
            <p:nvPr userDrawn="1"/>
          </p:nvSpPr>
          <p:spPr bwMode="auto">
            <a:xfrm>
              <a:off x="549433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44">
              <a:extLst>
                <a:ext uri="{FF2B5EF4-FFF2-40B4-BE49-F238E27FC236}">
                  <a16:creationId xmlns:a16="http://schemas.microsoft.com/office/drawing/2014/main" id="{0DCB3AFE-8C03-A317-A913-965851C69DC2}"/>
                </a:ext>
              </a:extLst>
            </p:cNvPr>
            <p:cNvSpPr>
              <a:spLocks/>
            </p:cNvSpPr>
            <p:nvPr userDrawn="1"/>
          </p:nvSpPr>
          <p:spPr bwMode="auto">
            <a:xfrm>
              <a:off x="5391150"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45">
              <a:extLst>
                <a:ext uri="{FF2B5EF4-FFF2-40B4-BE49-F238E27FC236}">
                  <a16:creationId xmlns:a16="http://schemas.microsoft.com/office/drawing/2014/main" id="{4987B9EC-9474-73B2-0723-5A2A90226C22}"/>
                </a:ext>
              </a:extLst>
            </p:cNvPr>
            <p:cNvSpPr>
              <a:spLocks/>
            </p:cNvSpPr>
            <p:nvPr userDrawn="1"/>
          </p:nvSpPr>
          <p:spPr bwMode="auto">
            <a:xfrm>
              <a:off x="528796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46" name="Freeform 246">
              <a:extLst>
                <a:ext uri="{FF2B5EF4-FFF2-40B4-BE49-F238E27FC236}">
                  <a16:creationId xmlns:a16="http://schemas.microsoft.com/office/drawing/2014/main" id="{660603C9-6167-4F4E-9295-5B4A60335599}"/>
                </a:ext>
              </a:extLst>
            </p:cNvPr>
            <p:cNvSpPr>
              <a:spLocks/>
            </p:cNvSpPr>
            <p:nvPr userDrawn="1"/>
          </p:nvSpPr>
          <p:spPr bwMode="auto">
            <a:xfrm>
              <a:off x="5183188"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47">
              <a:extLst>
                <a:ext uri="{FF2B5EF4-FFF2-40B4-BE49-F238E27FC236}">
                  <a16:creationId xmlns:a16="http://schemas.microsoft.com/office/drawing/2014/main" id="{30584068-D132-92A0-1666-6AB00164F77F}"/>
                </a:ext>
              </a:extLst>
            </p:cNvPr>
            <p:cNvSpPr>
              <a:spLocks/>
            </p:cNvSpPr>
            <p:nvPr userDrawn="1"/>
          </p:nvSpPr>
          <p:spPr bwMode="auto">
            <a:xfrm>
              <a:off x="50800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48">
              <a:extLst>
                <a:ext uri="{FF2B5EF4-FFF2-40B4-BE49-F238E27FC236}">
                  <a16:creationId xmlns:a16="http://schemas.microsoft.com/office/drawing/2014/main" id="{547492DC-F6BC-22BE-6B26-383C734EAC95}"/>
                </a:ext>
              </a:extLst>
            </p:cNvPr>
            <p:cNvSpPr>
              <a:spLocks/>
            </p:cNvSpPr>
            <p:nvPr userDrawn="1"/>
          </p:nvSpPr>
          <p:spPr bwMode="auto">
            <a:xfrm>
              <a:off x="497681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49">
              <a:extLst>
                <a:ext uri="{FF2B5EF4-FFF2-40B4-BE49-F238E27FC236}">
                  <a16:creationId xmlns:a16="http://schemas.microsoft.com/office/drawing/2014/main" id="{3E5010BB-CCE7-105F-08E2-B64DCC60B280}"/>
                </a:ext>
              </a:extLst>
            </p:cNvPr>
            <p:cNvSpPr>
              <a:spLocks/>
            </p:cNvSpPr>
            <p:nvPr userDrawn="1"/>
          </p:nvSpPr>
          <p:spPr bwMode="auto">
            <a:xfrm>
              <a:off x="4879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50">
              <a:extLst>
                <a:ext uri="{FF2B5EF4-FFF2-40B4-BE49-F238E27FC236}">
                  <a16:creationId xmlns:a16="http://schemas.microsoft.com/office/drawing/2014/main" id="{574CAB25-7845-BFED-1325-56B117A79143}"/>
                </a:ext>
              </a:extLst>
            </p:cNvPr>
            <p:cNvSpPr>
              <a:spLocks/>
            </p:cNvSpPr>
            <p:nvPr userDrawn="1"/>
          </p:nvSpPr>
          <p:spPr bwMode="auto">
            <a:xfrm>
              <a:off x="580548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51">
              <a:extLst>
                <a:ext uri="{FF2B5EF4-FFF2-40B4-BE49-F238E27FC236}">
                  <a16:creationId xmlns:a16="http://schemas.microsoft.com/office/drawing/2014/main" id="{A5948D00-7C4F-614E-4F85-76E399B9A8F4}"/>
                </a:ext>
              </a:extLst>
            </p:cNvPr>
            <p:cNvSpPr>
              <a:spLocks/>
            </p:cNvSpPr>
            <p:nvPr userDrawn="1"/>
          </p:nvSpPr>
          <p:spPr bwMode="auto">
            <a:xfrm>
              <a:off x="5702300"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52">
              <a:extLst>
                <a:ext uri="{FF2B5EF4-FFF2-40B4-BE49-F238E27FC236}">
                  <a16:creationId xmlns:a16="http://schemas.microsoft.com/office/drawing/2014/main" id="{67F70499-51E6-92BC-979C-57540E9EAEAD}"/>
                </a:ext>
              </a:extLst>
            </p:cNvPr>
            <p:cNvSpPr>
              <a:spLocks/>
            </p:cNvSpPr>
            <p:nvPr userDrawn="1"/>
          </p:nvSpPr>
          <p:spPr bwMode="auto">
            <a:xfrm>
              <a:off x="559911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53">
              <a:extLst>
                <a:ext uri="{FF2B5EF4-FFF2-40B4-BE49-F238E27FC236}">
                  <a16:creationId xmlns:a16="http://schemas.microsoft.com/office/drawing/2014/main" id="{6CBFD620-D35A-A0BC-0D36-BA62CEBC6A97}"/>
                </a:ext>
              </a:extLst>
            </p:cNvPr>
            <p:cNvSpPr>
              <a:spLocks/>
            </p:cNvSpPr>
            <p:nvPr userDrawn="1"/>
          </p:nvSpPr>
          <p:spPr bwMode="auto">
            <a:xfrm>
              <a:off x="549433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54">
              <a:extLst>
                <a:ext uri="{FF2B5EF4-FFF2-40B4-BE49-F238E27FC236}">
                  <a16:creationId xmlns:a16="http://schemas.microsoft.com/office/drawing/2014/main" id="{B6F5E936-4F07-3643-CE1E-D8162F597F74}"/>
                </a:ext>
              </a:extLst>
            </p:cNvPr>
            <p:cNvSpPr>
              <a:spLocks/>
            </p:cNvSpPr>
            <p:nvPr userDrawn="1"/>
          </p:nvSpPr>
          <p:spPr bwMode="auto">
            <a:xfrm>
              <a:off x="5391150"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55">
              <a:extLst>
                <a:ext uri="{FF2B5EF4-FFF2-40B4-BE49-F238E27FC236}">
                  <a16:creationId xmlns:a16="http://schemas.microsoft.com/office/drawing/2014/main" id="{DFFA2F2C-BDCF-0D82-8294-6FBE22327319}"/>
                </a:ext>
              </a:extLst>
            </p:cNvPr>
            <p:cNvSpPr>
              <a:spLocks/>
            </p:cNvSpPr>
            <p:nvPr userDrawn="1"/>
          </p:nvSpPr>
          <p:spPr bwMode="auto">
            <a:xfrm>
              <a:off x="528796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56">
              <a:extLst>
                <a:ext uri="{FF2B5EF4-FFF2-40B4-BE49-F238E27FC236}">
                  <a16:creationId xmlns:a16="http://schemas.microsoft.com/office/drawing/2014/main" id="{2565DC8F-673D-4C43-EFE8-48F2C6CC4209}"/>
                </a:ext>
              </a:extLst>
            </p:cNvPr>
            <p:cNvSpPr>
              <a:spLocks/>
            </p:cNvSpPr>
            <p:nvPr userDrawn="1"/>
          </p:nvSpPr>
          <p:spPr bwMode="auto">
            <a:xfrm>
              <a:off x="5183188"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57">
              <a:extLst>
                <a:ext uri="{FF2B5EF4-FFF2-40B4-BE49-F238E27FC236}">
                  <a16:creationId xmlns:a16="http://schemas.microsoft.com/office/drawing/2014/main" id="{57820A09-CAC8-42A9-508D-4C4824DF30D1}"/>
                </a:ext>
              </a:extLst>
            </p:cNvPr>
            <p:cNvSpPr>
              <a:spLocks/>
            </p:cNvSpPr>
            <p:nvPr userDrawn="1"/>
          </p:nvSpPr>
          <p:spPr bwMode="auto">
            <a:xfrm>
              <a:off x="50800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58">
              <a:extLst>
                <a:ext uri="{FF2B5EF4-FFF2-40B4-BE49-F238E27FC236}">
                  <a16:creationId xmlns:a16="http://schemas.microsoft.com/office/drawing/2014/main" id="{500E68D6-F520-789F-490D-D0B23F58E586}"/>
                </a:ext>
              </a:extLst>
            </p:cNvPr>
            <p:cNvSpPr>
              <a:spLocks/>
            </p:cNvSpPr>
            <p:nvPr userDrawn="1"/>
          </p:nvSpPr>
          <p:spPr bwMode="auto">
            <a:xfrm>
              <a:off x="497681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59">
              <a:extLst>
                <a:ext uri="{FF2B5EF4-FFF2-40B4-BE49-F238E27FC236}">
                  <a16:creationId xmlns:a16="http://schemas.microsoft.com/office/drawing/2014/main" id="{21FEFA45-A9C7-16ED-D657-D247EAEFF5CC}"/>
                </a:ext>
              </a:extLst>
            </p:cNvPr>
            <p:cNvSpPr>
              <a:spLocks/>
            </p:cNvSpPr>
            <p:nvPr userDrawn="1"/>
          </p:nvSpPr>
          <p:spPr bwMode="auto">
            <a:xfrm>
              <a:off x="4879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60">
              <a:extLst>
                <a:ext uri="{FF2B5EF4-FFF2-40B4-BE49-F238E27FC236}">
                  <a16:creationId xmlns:a16="http://schemas.microsoft.com/office/drawing/2014/main" id="{F429818E-CC07-52C6-018A-3CC4B3645BAF}"/>
                </a:ext>
              </a:extLst>
            </p:cNvPr>
            <p:cNvSpPr>
              <a:spLocks/>
            </p:cNvSpPr>
            <p:nvPr userDrawn="1"/>
          </p:nvSpPr>
          <p:spPr bwMode="auto">
            <a:xfrm>
              <a:off x="72231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61">
              <a:extLst>
                <a:ext uri="{FF2B5EF4-FFF2-40B4-BE49-F238E27FC236}">
                  <a16:creationId xmlns:a16="http://schemas.microsoft.com/office/drawing/2014/main" id="{EF5A3766-5995-485C-23A9-5596C59D2041}"/>
                </a:ext>
              </a:extLst>
            </p:cNvPr>
            <p:cNvSpPr>
              <a:spLocks/>
            </p:cNvSpPr>
            <p:nvPr userDrawn="1"/>
          </p:nvSpPr>
          <p:spPr bwMode="auto">
            <a:xfrm>
              <a:off x="7118350" y="4435475"/>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62">
              <a:extLst>
                <a:ext uri="{FF2B5EF4-FFF2-40B4-BE49-F238E27FC236}">
                  <a16:creationId xmlns:a16="http://schemas.microsoft.com/office/drawing/2014/main" id="{72FE899C-AC41-F283-CA51-C1A3A5F8A8EC}"/>
                </a:ext>
              </a:extLst>
            </p:cNvPr>
            <p:cNvSpPr>
              <a:spLocks/>
            </p:cNvSpPr>
            <p:nvPr userDrawn="1"/>
          </p:nvSpPr>
          <p:spPr bwMode="auto">
            <a:xfrm>
              <a:off x="701516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63">
              <a:extLst>
                <a:ext uri="{FF2B5EF4-FFF2-40B4-BE49-F238E27FC236}">
                  <a16:creationId xmlns:a16="http://schemas.microsoft.com/office/drawing/2014/main" id="{73F37DFC-B8DE-24A2-1674-551C88E5FAFB}"/>
                </a:ext>
              </a:extLst>
            </p:cNvPr>
            <p:cNvSpPr>
              <a:spLocks/>
            </p:cNvSpPr>
            <p:nvPr userDrawn="1"/>
          </p:nvSpPr>
          <p:spPr bwMode="auto">
            <a:xfrm>
              <a:off x="6911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64">
              <a:extLst>
                <a:ext uri="{FF2B5EF4-FFF2-40B4-BE49-F238E27FC236}">
                  <a16:creationId xmlns:a16="http://schemas.microsoft.com/office/drawing/2014/main" id="{B6F2B821-630F-FD0A-B8C1-DFDA7B2CBA0C}"/>
                </a:ext>
              </a:extLst>
            </p:cNvPr>
            <p:cNvSpPr>
              <a:spLocks/>
            </p:cNvSpPr>
            <p:nvPr userDrawn="1"/>
          </p:nvSpPr>
          <p:spPr bwMode="auto">
            <a:xfrm>
              <a:off x="68072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65">
              <a:extLst>
                <a:ext uri="{FF2B5EF4-FFF2-40B4-BE49-F238E27FC236}">
                  <a16:creationId xmlns:a16="http://schemas.microsoft.com/office/drawing/2014/main" id="{7E87763A-84FA-8ABB-DA60-969BD41A65AB}"/>
                </a:ext>
              </a:extLst>
            </p:cNvPr>
            <p:cNvSpPr>
              <a:spLocks/>
            </p:cNvSpPr>
            <p:nvPr userDrawn="1"/>
          </p:nvSpPr>
          <p:spPr bwMode="auto">
            <a:xfrm>
              <a:off x="670401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66">
              <a:extLst>
                <a:ext uri="{FF2B5EF4-FFF2-40B4-BE49-F238E27FC236}">
                  <a16:creationId xmlns:a16="http://schemas.microsoft.com/office/drawing/2014/main" id="{F582ABC4-6DC4-B4E9-5094-4864DA7ADBFF}"/>
                </a:ext>
              </a:extLst>
            </p:cNvPr>
            <p:cNvSpPr>
              <a:spLocks/>
            </p:cNvSpPr>
            <p:nvPr userDrawn="1"/>
          </p:nvSpPr>
          <p:spPr bwMode="auto">
            <a:xfrm>
              <a:off x="6600825"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67">
              <a:extLst>
                <a:ext uri="{FF2B5EF4-FFF2-40B4-BE49-F238E27FC236}">
                  <a16:creationId xmlns:a16="http://schemas.microsoft.com/office/drawing/2014/main" id="{11A185D4-918C-D51D-379D-7D781D5BE9E5}"/>
                </a:ext>
              </a:extLst>
            </p:cNvPr>
            <p:cNvSpPr>
              <a:spLocks/>
            </p:cNvSpPr>
            <p:nvPr userDrawn="1"/>
          </p:nvSpPr>
          <p:spPr bwMode="auto">
            <a:xfrm>
              <a:off x="6497638"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68">
              <a:extLst>
                <a:ext uri="{FF2B5EF4-FFF2-40B4-BE49-F238E27FC236}">
                  <a16:creationId xmlns:a16="http://schemas.microsoft.com/office/drawing/2014/main" id="{C6CCAD70-A7C7-FEF5-3AE7-773AE06167D4}"/>
                </a:ext>
              </a:extLst>
            </p:cNvPr>
            <p:cNvSpPr>
              <a:spLocks/>
            </p:cNvSpPr>
            <p:nvPr userDrawn="1"/>
          </p:nvSpPr>
          <p:spPr bwMode="auto">
            <a:xfrm>
              <a:off x="639286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69">
              <a:extLst>
                <a:ext uri="{FF2B5EF4-FFF2-40B4-BE49-F238E27FC236}">
                  <a16:creationId xmlns:a16="http://schemas.microsoft.com/office/drawing/2014/main" id="{363C355F-57A5-8C71-E902-952BA052DFE3}"/>
                </a:ext>
              </a:extLst>
            </p:cNvPr>
            <p:cNvSpPr>
              <a:spLocks/>
            </p:cNvSpPr>
            <p:nvPr userDrawn="1"/>
          </p:nvSpPr>
          <p:spPr bwMode="auto">
            <a:xfrm>
              <a:off x="62960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70">
              <a:extLst>
                <a:ext uri="{FF2B5EF4-FFF2-40B4-BE49-F238E27FC236}">
                  <a16:creationId xmlns:a16="http://schemas.microsoft.com/office/drawing/2014/main" id="{DE7E3124-C279-ED24-0149-9237E5ED13F4}"/>
                </a:ext>
              </a:extLst>
            </p:cNvPr>
            <p:cNvSpPr>
              <a:spLocks/>
            </p:cNvSpPr>
            <p:nvPr userDrawn="1"/>
          </p:nvSpPr>
          <p:spPr bwMode="auto">
            <a:xfrm>
              <a:off x="72231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71">
              <a:extLst>
                <a:ext uri="{FF2B5EF4-FFF2-40B4-BE49-F238E27FC236}">
                  <a16:creationId xmlns:a16="http://schemas.microsoft.com/office/drawing/2014/main" id="{7143AE7A-A8DB-865E-98FA-B7C44EA2B6AB}"/>
                </a:ext>
              </a:extLst>
            </p:cNvPr>
            <p:cNvSpPr>
              <a:spLocks/>
            </p:cNvSpPr>
            <p:nvPr userDrawn="1"/>
          </p:nvSpPr>
          <p:spPr bwMode="auto">
            <a:xfrm>
              <a:off x="7118350" y="4603750"/>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72">
              <a:extLst>
                <a:ext uri="{FF2B5EF4-FFF2-40B4-BE49-F238E27FC236}">
                  <a16:creationId xmlns:a16="http://schemas.microsoft.com/office/drawing/2014/main" id="{5376BD27-CFCB-41C7-9BE7-E020580B5F7C}"/>
                </a:ext>
              </a:extLst>
            </p:cNvPr>
            <p:cNvSpPr>
              <a:spLocks/>
            </p:cNvSpPr>
            <p:nvPr userDrawn="1"/>
          </p:nvSpPr>
          <p:spPr bwMode="auto">
            <a:xfrm>
              <a:off x="701516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73">
              <a:extLst>
                <a:ext uri="{FF2B5EF4-FFF2-40B4-BE49-F238E27FC236}">
                  <a16:creationId xmlns:a16="http://schemas.microsoft.com/office/drawing/2014/main" id="{C3C6BC14-5102-097C-76B3-DDB8D131E987}"/>
                </a:ext>
              </a:extLst>
            </p:cNvPr>
            <p:cNvSpPr>
              <a:spLocks/>
            </p:cNvSpPr>
            <p:nvPr userDrawn="1"/>
          </p:nvSpPr>
          <p:spPr bwMode="auto">
            <a:xfrm>
              <a:off x="6911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74">
              <a:extLst>
                <a:ext uri="{FF2B5EF4-FFF2-40B4-BE49-F238E27FC236}">
                  <a16:creationId xmlns:a16="http://schemas.microsoft.com/office/drawing/2014/main" id="{C92D4EAC-259D-A84E-ECDF-C7F983D8072F}"/>
                </a:ext>
              </a:extLst>
            </p:cNvPr>
            <p:cNvSpPr>
              <a:spLocks/>
            </p:cNvSpPr>
            <p:nvPr userDrawn="1"/>
          </p:nvSpPr>
          <p:spPr bwMode="auto">
            <a:xfrm>
              <a:off x="68072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75">
              <a:extLst>
                <a:ext uri="{FF2B5EF4-FFF2-40B4-BE49-F238E27FC236}">
                  <a16:creationId xmlns:a16="http://schemas.microsoft.com/office/drawing/2014/main" id="{59D1335D-A5A0-C2D2-6E88-11A366A36A08}"/>
                </a:ext>
              </a:extLst>
            </p:cNvPr>
            <p:cNvSpPr>
              <a:spLocks/>
            </p:cNvSpPr>
            <p:nvPr userDrawn="1"/>
          </p:nvSpPr>
          <p:spPr bwMode="auto">
            <a:xfrm>
              <a:off x="670401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76">
              <a:extLst>
                <a:ext uri="{FF2B5EF4-FFF2-40B4-BE49-F238E27FC236}">
                  <a16:creationId xmlns:a16="http://schemas.microsoft.com/office/drawing/2014/main" id="{315B00D7-8C45-AF8E-8C12-6290D68FE9CD}"/>
                </a:ext>
              </a:extLst>
            </p:cNvPr>
            <p:cNvSpPr>
              <a:spLocks/>
            </p:cNvSpPr>
            <p:nvPr userDrawn="1"/>
          </p:nvSpPr>
          <p:spPr bwMode="auto">
            <a:xfrm>
              <a:off x="6600825"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77">
              <a:extLst>
                <a:ext uri="{FF2B5EF4-FFF2-40B4-BE49-F238E27FC236}">
                  <a16:creationId xmlns:a16="http://schemas.microsoft.com/office/drawing/2014/main" id="{DE10F077-AE81-FBD3-2DDF-72EE7CB1371D}"/>
                </a:ext>
              </a:extLst>
            </p:cNvPr>
            <p:cNvSpPr>
              <a:spLocks/>
            </p:cNvSpPr>
            <p:nvPr userDrawn="1"/>
          </p:nvSpPr>
          <p:spPr bwMode="auto">
            <a:xfrm>
              <a:off x="6497638"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78">
              <a:extLst>
                <a:ext uri="{FF2B5EF4-FFF2-40B4-BE49-F238E27FC236}">
                  <a16:creationId xmlns:a16="http://schemas.microsoft.com/office/drawing/2014/main" id="{8E310C82-7981-CFFB-78B1-53E9360CD4D8}"/>
                </a:ext>
              </a:extLst>
            </p:cNvPr>
            <p:cNvSpPr>
              <a:spLocks/>
            </p:cNvSpPr>
            <p:nvPr userDrawn="1"/>
          </p:nvSpPr>
          <p:spPr bwMode="auto">
            <a:xfrm>
              <a:off x="639286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79">
              <a:extLst>
                <a:ext uri="{FF2B5EF4-FFF2-40B4-BE49-F238E27FC236}">
                  <a16:creationId xmlns:a16="http://schemas.microsoft.com/office/drawing/2014/main" id="{C3A516EB-51E8-7B74-E322-B62C26A3F370}"/>
                </a:ext>
              </a:extLst>
            </p:cNvPr>
            <p:cNvSpPr>
              <a:spLocks/>
            </p:cNvSpPr>
            <p:nvPr userDrawn="1"/>
          </p:nvSpPr>
          <p:spPr bwMode="auto">
            <a:xfrm>
              <a:off x="62960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80">
              <a:extLst>
                <a:ext uri="{FF2B5EF4-FFF2-40B4-BE49-F238E27FC236}">
                  <a16:creationId xmlns:a16="http://schemas.microsoft.com/office/drawing/2014/main" id="{F8ED11C5-2791-EF0C-EC24-EC053DDCB832}"/>
                </a:ext>
              </a:extLst>
            </p:cNvPr>
            <p:cNvSpPr>
              <a:spLocks noEditPoints="1"/>
            </p:cNvSpPr>
            <p:nvPr userDrawn="1"/>
          </p:nvSpPr>
          <p:spPr bwMode="auto">
            <a:xfrm>
              <a:off x="2101850" y="4162425"/>
              <a:ext cx="2170113" cy="679450"/>
            </a:xfrm>
            <a:custGeom>
              <a:avLst/>
              <a:gdLst>
                <a:gd name="T0" fmla="*/ 164 w 314"/>
                <a:gd name="T1" fmla="*/ 68 h 97"/>
                <a:gd name="T2" fmla="*/ 111 w 314"/>
                <a:gd name="T3" fmla="*/ 20 h 97"/>
                <a:gd name="T4" fmla="*/ 83 w 314"/>
                <a:gd name="T5" fmla="*/ 60 h 97"/>
                <a:gd name="T6" fmla="*/ 64 w 314"/>
                <a:gd name="T7" fmla="*/ 72 h 97"/>
                <a:gd name="T8" fmla="*/ 44 w 314"/>
                <a:gd name="T9" fmla="*/ 60 h 97"/>
                <a:gd name="T10" fmla="*/ 36 w 314"/>
                <a:gd name="T11" fmla="*/ 60 h 97"/>
                <a:gd name="T12" fmla="*/ 21 w 314"/>
                <a:gd name="T13" fmla="*/ 79 h 97"/>
                <a:gd name="T14" fmla="*/ 113 w 314"/>
                <a:gd name="T15" fmla="*/ 87 h 97"/>
                <a:gd name="T16" fmla="*/ 163 w 314"/>
                <a:gd name="T17" fmla="*/ 86 h 97"/>
                <a:gd name="T18" fmla="*/ 261 w 314"/>
                <a:gd name="T19" fmla="*/ 40 h 97"/>
                <a:gd name="T20" fmla="*/ 261 w 314"/>
                <a:gd name="T21" fmla="*/ 59 h 97"/>
                <a:gd name="T22" fmla="*/ 261 w 314"/>
                <a:gd name="T23" fmla="*/ 87 h 97"/>
                <a:gd name="T24" fmla="*/ 313 w 314"/>
                <a:gd name="T25" fmla="*/ 97 h 97"/>
                <a:gd name="T26" fmla="*/ 73 w 314"/>
                <a:gd name="T27" fmla="*/ 95 h 97"/>
                <a:gd name="T28" fmla="*/ 67 w 314"/>
                <a:gd name="T29" fmla="*/ 77 h 97"/>
                <a:gd name="T30" fmla="*/ 84 w 314"/>
                <a:gd name="T31" fmla="*/ 58 h 97"/>
                <a:gd name="T32" fmla="*/ 75 w 314"/>
                <a:gd name="T33" fmla="*/ 94 h 97"/>
                <a:gd name="T34" fmla="*/ 48 w 314"/>
                <a:gd name="T35" fmla="*/ 58 h 97"/>
                <a:gd name="T36" fmla="*/ 62 w 314"/>
                <a:gd name="T37" fmla="*/ 73 h 97"/>
                <a:gd name="T38" fmla="*/ 39 w 314"/>
                <a:gd name="T39" fmla="*/ 74 h 97"/>
                <a:gd name="T40" fmla="*/ 22 w 314"/>
                <a:gd name="T41" fmla="*/ 64 h 97"/>
                <a:gd name="T42" fmla="*/ 32 w 314"/>
                <a:gd name="T43" fmla="*/ 64 h 97"/>
                <a:gd name="T44" fmla="*/ 23 w 314"/>
                <a:gd name="T45" fmla="*/ 77 h 97"/>
                <a:gd name="T46" fmla="*/ 28 w 314"/>
                <a:gd name="T47" fmla="*/ 95 h 97"/>
                <a:gd name="T48" fmla="*/ 132 w 314"/>
                <a:gd name="T49" fmla="*/ 53 h 97"/>
                <a:gd name="T50" fmla="*/ 144 w 314"/>
                <a:gd name="T51" fmla="*/ 63 h 97"/>
                <a:gd name="T52" fmla="*/ 113 w 314"/>
                <a:gd name="T53" fmla="*/ 43 h 97"/>
                <a:gd name="T54" fmla="*/ 145 w 314"/>
                <a:gd name="T55" fmla="*/ 32 h 97"/>
                <a:gd name="T56" fmla="*/ 163 w 314"/>
                <a:gd name="T57" fmla="*/ 37 h 97"/>
                <a:gd name="T58" fmla="*/ 163 w 314"/>
                <a:gd name="T59" fmla="*/ 45 h 97"/>
                <a:gd name="T60" fmla="*/ 113 w 314"/>
                <a:gd name="T61" fmla="*/ 30 h 97"/>
                <a:gd name="T62" fmla="*/ 154 w 314"/>
                <a:gd name="T63" fmla="*/ 68 h 97"/>
                <a:gd name="T64" fmla="*/ 163 w 314"/>
                <a:gd name="T65" fmla="*/ 20 h 97"/>
                <a:gd name="T66" fmla="*/ 113 w 314"/>
                <a:gd name="T67" fmla="*/ 79 h 97"/>
                <a:gd name="T68" fmla="*/ 113 w 314"/>
                <a:gd name="T69" fmla="*/ 79 h 97"/>
                <a:gd name="T70" fmla="*/ 287 w 314"/>
                <a:gd name="T71" fmla="*/ 48 h 97"/>
                <a:gd name="T72" fmla="*/ 288 w 314"/>
                <a:gd name="T73" fmla="*/ 41 h 97"/>
                <a:gd name="T74" fmla="*/ 312 w 314"/>
                <a:gd name="T75" fmla="*/ 41 h 97"/>
                <a:gd name="T76" fmla="*/ 288 w 314"/>
                <a:gd name="T77" fmla="*/ 60 h 97"/>
                <a:gd name="T78" fmla="*/ 297 w 314"/>
                <a:gd name="T79" fmla="*/ 60 h 97"/>
                <a:gd name="T80" fmla="*/ 272 w 314"/>
                <a:gd name="T81" fmla="*/ 67 h 97"/>
                <a:gd name="T82" fmla="*/ 272 w 314"/>
                <a:gd name="T83" fmla="*/ 69 h 97"/>
                <a:gd name="T84" fmla="*/ 288 w 314"/>
                <a:gd name="T85" fmla="*/ 69 h 97"/>
                <a:gd name="T86" fmla="*/ 304 w 314"/>
                <a:gd name="T87" fmla="*/ 77 h 97"/>
                <a:gd name="T88" fmla="*/ 305 w 314"/>
                <a:gd name="T89" fmla="*/ 69 h 97"/>
                <a:gd name="T90" fmla="*/ 305 w 314"/>
                <a:gd name="T91" fmla="*/ 50 h 97"/>
                <a:gd name="T92" fmla="*/ 304 w 314"/>
                <a:gd name="T93" fmla="*/ 50 h 97"/>
                <a:gd name="T94" fmla="*/ 287 w 314"/>
                <a:gd name="T95" fmla="*/ 58 h 97"/>
                <a:gd name="T96" fmla="*/ 272 w 314"/>
                <a:gd name="T97" fmla="*/ 50 h 97"/>
                <a:gd name="T98" fmla="*/ 270 w 314"/>
                <a:gd name="T99" fmla="*/ 58 h 97"/>
                <a:gd name="T100" fmla="*/ 270 w 314"/>
                <a:gd name="T101" fmla="*/ 77 h 97"/>
                <a:gd name="T102" fmla="*/ 263 w 314"/>
                <a:gd name="T103" fmla="*/ 79 h 97"/>
                <a:gd name="T104" fmla="*/ 280 w 314"/>
                <a:gd name="T105" fmla="*/ 79 h 97"/>
                <a:gd name="T106" fmla="*/ 295 w 314"/>
                <a:gd name="T107" fmla="*/ 86 h 97"/>
                <a:gd name="T108" fmla="*/ 297 w 314"/>
                <a:gd name="T109" fmla="*/ 79 h 97"/>
                <a:gd name="T110" fmla="*/ 263 w 314"/>
                <a:gd name="T111" fmla="*/ 48 h 97"/>
                <a:gd name="T112" fmla="*/ 263 w 314"/>
                <a:gd name="T113" fmla="*/ 95 h 97"/>
                <a:gd name="T114" fmla="*/ 280 w 314"/>
                <a:gd name="T115" fmla="*/ 88 h 97"/>
                <a:gd name="T116" fmla="*/ 295 w 314"/>
                <a:gd name="T117" fmla="*/ 95 h 97"/>
                <a:gd name="T118" fmla="*/ 297 w 314"/>
                <a:gd name="T119" fmla="*/ 88 h 97"/>
                <a:gd name="T120" fmla="*/ 312 w 314"/>
                <a:gd name="T121" fmla="*/ 39 h 97"/>
                <a:gd name="T122" fmla="*/ 288 w 314"/>
                <a:gd name="T123" fmla="*/ 39 h 97"/>
                <a:gd name="T124" fmla="*/ 271 w 314"/>
                <a:gd name="T125" fmla="*/ 3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4" h="97">
                  <a:moveTo>
                    <a:pt x="263" y="1"/>
                  </a:moveTo>
                  <a:cubicBezTo>
                    <a:pt x="263" y="0"/>
                    <a:pt x="262" y="0"/>
                    <a:pt x="262" y="1"/>
                  </a:cubicBezTo>
                  <a:cubicBezTo>
                    <a:pt x="173" y="63"/>
                    <a:pt x="173" y="63"/>
                    <a:pt x="173" y="63"/>
                  </a:cubicBezTo>
                  <a:cubicBezTo>
                    <a:pt x="172" y="63"/>
                    <a:pt x="172" y="63"/>
                    <a:pt x="172" y="64"/>
                  </a:cubicBezTo>
                  <a:cubicBezTo>
                    <a:pt x="172" y="84"/>
                    <a:pt x="172" y="84"/>
                    <a:pt x="172" y="84"/>
                  </a:cubicBezTo>
                  <a:cubicBezTo>
                    <a:pt x="164" y="84"/>
                    <a:pt x="164" y="84"/>
                    <a:pt x="164" y="84"/>
                  </a:cubicBezTo>
                  <a:cubicBezTo>
                    <a:pt x="164" y="68"/>
                    <a:pt x="164" y="68"/>
                    <a:pt x="164" y="68"/>
                  </a:cubicBezTo>
                  <a:cubicBezTo>
                    <a:pt x="164" y="68"/>
                    <a:pt x="164" y="68"/>
                    <a:pt x="164" y="68"/>
                  </a:cubicBezTo>
                  <a:cubicBezTo>
                    <a:pt x="164" y="19"/>
                    <a:pt x="164" y="19"/>
                    <a:pt x="164" y="19"/>
                  </a:cubicBezTo>
                  <a:cubicBezTo>
                    <a:pt x="164" y="19"/>
                    <a:pt x="164" y="18"/>
                    <a:pt x="164" y="18"/>
                  </a:cubicBezTo>
                  <a:cubicBezTo>
                    <a:pt x="146" y="7"/>
                    <a:pt x="146" y="7"/>
                    <a:pt x="146" y="7"/>
                  </a:cubicBezTo>
                  <a:cubicBezTo>
                    <a:pt x="145" y="7"/>
                    <a:pt x="145" y="7"/>
                    <a:pt x="145" y="7"/>
                  </a:cubicBezTo>
                  <a:cubicBezTo>
                    <a:pt x="112" y="19"/>
                    <a:pt x="112" y="19"/>
                    <a:pt x="112" y="19"/>
                  </a:cubicBezTo>
                  <a:cubicBezTo>
                    <a:pt x="111" y="19"/>
                    <a:pt x="111" y="20"/>
                    <a:pt x="111" y="20"/>
                  </a:cubicBezTo>
                  <a:cubicBezTo>
                    <a:pt x="111" y="95"/>
                    <a:pt x="111" y="95"/>
                    <a:pt x="111" y="95"/>
                  </a:cubicBezTo>
                  <a:cubicBezTo>
                    <a:pt x="80" y="95"/>
                    <a:pt x="80" y="95"/>
                    <a:pt x="80" y="95"/>
                  </a:cubicBezTo>
                  <a:cubicBezTo>
                    <a:pt x="80" y="79"/>
                    <a:pt x="80" y="79"/>
                    <a:pt x="80" y="79"/>
                  </a:cubicBezTo>
                  <a:cubicBezTo>
                    <a:pt x="96" y="79"/>
                    <a:pt x="96" y="79"/>
                    <a:pt x="96" y="79"/>
                  </a:cubicBezTo>
                  <a:cubicBezTo>
                    <a:pt x="83" y="66"/>
                    <a:pt x="83" y="66"/>
                    <a:pt x="83" y="66"/>
                  </a:cubicBezTo>
                  <a:cubicBezTo>
                    <a:pt x="89" y="66"/>
                    <a:pt x="89" y="66"/>
                    <a:pt x="89" y="66"/>
                  </a:cubicBezTo>
                  <a:cubicBezTo>
                    <a:pt x="83" y="60"/>
                    <a:pt x="83" y="60"/>
                    <a:pt x="83" y="60"/>
                  </a:cubicBezTo>
                  <a:cubicBezTo>
                    <a:pt x="89" y="60"/>
                    <a:pt x="89" y="60"/>
                    <a:pt x="89" y="60"/>
                  </a:cubicBezTo>
                  <a:cubicBezTo>
                    <a:pt x="76" y="48"/>
                    <a:pt x="76" y="48"/>
                    <a:pt x="76" y="48"/>
                  </a:cubicBezTo>
                  <a:cubicBezTo>
                    <a:pt x="64" y="60"/>
                    <a:pt x="64" y="60"/>
                    <a:pt x="64" y="60"/>
                  </a:cubicBezTo>
                  <a:cubicBezTo>
                    <a:pt x="70" y="60"/>
                    <a:pt x="70" y="60"/>
                    <a:pt x="70" y="60"/>
                  </a:cubicBezTo>
                  <a:cubicBezTo>
                    <a:pt x="64" y="66"/>
                    <a:pt x="64" y="66"/>
                    <a:pt x="64" y="66"/>
                  </a:cubicBezTo>
                  <a:cubicBezTo>
                    <a:pt x="70" y="66"/>
                    <a:pt x="70" y="66"/>
                    <a:pt x="70" y="66"/>
                  </a:cubicBezTo>
                  <a:cubicBezTo>
                    <a:pt x="64" y="72"/>
                    <a:pt x="64" y="72"/>
                    <a:pt x="64" y="72"/>
                  </a:cubicBezTo>
                  <a:cubicBezTo>
                    <a:pt x="58" y="66"/>
                    <a:pt x="58" y="66"/>
                    <a:pt x="58" y="66"/>
                  </a:cubicBezTo>
                  <a:cubicBezTo>
                    <a:pt x="63" y="66"/>
                    <a:pt x="63" y="66"/>
                    <a:pt x="63" y="66"/>
                  </a:cubicBezTo>
                  <a:cubicBezTo>
                    <a:pt x="58" y="60"/>
                    <a:pt x="58" y="60"/>
                    <a:pt x="58" y="60"/>
                  </a:cubicBezTo>
                  <a:cubicBezTo>
                    <a:pt x="63" y="60"/>
                    <a:pt x="63" y="60"/>
                    <a:pt x="63" y="60"/>
                  </a:cubicBezTo>
                  <a:cubicBezTo>
                    <a:pt x="51" y="48"/>
                    <a:pt x="51" y="48"/>
                    <a:pt x="51" y="48"/>
                  </a:cubicBezTo>
                  <a:cubicBezTo>
                    <a:pt x="39" y="60"/>
                    <a:pt x="39" y="60"/>
                    <a:pt x="39" y="60"/>
                  </a:cubicBezTo>
                  <a:cubicBezTo>
                    <a:pt x="44" y="60"/>
                    <a:pt x="44" y="60"/>
                    <a:pt x="44" y="60"/>
                  </a:cubicBezTo>
                  <a:cubicBezTo>
                    <a:pt x="39" y="66"/>
                    <a:pt x="39" y="66"/>
                    <a:pt x="39" y="66"/>
                  </a:cubicBezTo>
                  <a:cubicBezTo>
                    <a:pt x="44" y="66"/>
                    <a:pt x="44" y="66"/>
                    <a:pt x="44" y="66"/>
                  </a:cubicBezTo>
                  <a:cubicBezTo>
                    <a:pt x="38" y="72"/>
                    <a:pt x="38" y="72"/>
                    <a:pt x="38" y="72"/>
                  </a:cubicBezTo>
                  <a:cubicBezTo>
                    <a:pt x="31" y="66"/>
                    <a:pt x="31" y="66"/>
                    <a:pt x="31" y="66"/>
                  </a:cubicBezTo>
                  <a:cubicBezTo>
                    <a:pt x="36" y="66"/>
                    <a:pt x="36" y="66"/>
                    <a:pt x="36" y="66"/>
                  </a:cubicBezTo>
                  <a:cubicBezTo>
                    <a:pt x="31" y="60"/>
                    <a:pt x="31" y="60"/>
                    <a:pt x="31" y="60"/>
                  </a:cubicBezTo>
                  <a:cubicBezTo>
                    <a:pt x="36" y="60"/>
                    <a:pt x="36" y="60"/>
                    <a:pt x="36" y="60"/>
                  </a:cubicBezTo>
                  <a:cubicBezTo>
                    <a:pt x="24" y="48"/>
                    <a:pt x="24" y="48"/>
                    <a:pt x="24" y="48"/>
                  </a:cubicBezTo>
                  <a:cubicBezTo>
                    <a:pt x="12" y="60"/>
                    <a:pt x="12" y="60"/>
                    <a:pt x="12" y="60"/>
                  </a:cubicBezTo>
                  <a:cubicBezTo>
                    <a:pt x="17" y="60"/>
                    <a:pt x="17" y="60"/>
                    <a:pt x="17" y="60"/>
                  </a:cubicBezTo>
                  <a:cubicBezTo>
                    <a:pt x="12" y="66"/>
                    <a:pt x="12" y="66"/>
                    <a:pt x="12" y="66"/>
                  </a:cubicBezTo>
                  <a:cubicBezTo>
                    <a:pt x="17" y="66"/>
                    <a:pt x="17" y="66"/>
                    <a:pt x="17" y="66"/>
                  </a:cubicBezTo>
                  <a:cubicBezTo>
                    <a:pt x="4" y="79"/>
                    <a:pt x="4" y="79"/>
                    <a:pt x="4" y="79"/>
                  </a:cubicBezTo>
                  <a:cubicBezTo>
                    <a:pt x="21" y="79"/>
                    <a:pt x="21" y="79"/>
                    <a:pt x="21" y="79"/>
                  </a:cubicBezTo>
                  <a:cubicBezTo>
                    <a:pt x="21" y="95"/>
                    <a:pt x="21" y="95"/>
                    <a:pt x="21" y="95"/>
                  </a:cubicBezTo>
                  <a:cubicBezTo>
                    <a:pt x="1" y="95"/>
                    <a:pt x="1" y="95"/>
                    <a:pt x="1" y="95"/>
                  </a:cubicBezTo>
                  <a:cubicBezTo>
                    <a:pt x="1" y="95"/>
                    <a:pt x="0" y="96"/>
                    <a:pt x="0" y="96"/>
                  </a:cubicBezTo>
                  <a:cubicBezTo>
                    <a:pt x="0" y="97"/>
                    <a:pt x="1" y="97"/>
                    <a:pt x="1" y="97"/>
                  </a:cubicBezTo>
                  <a:cubicBezTo>
                    <a:pt x="112" y="97"/>
                    <a:pt x="112" y="97"/>
                    <a:pt x="112" y="97"/>
                  </a:cubicBezTo>
                  <a:cubicBezTo>
                    <a:pt x="113" y="97"/>
                    <a:pt x="113" y="97"/>
                    <a:pt x="113" y="96"/>
                  </a:cubicBezTo>
                  <a:cubicBezTo>
                    <a:pt x="113" y="87"/>
                    <a:pt x="113" y="87"/>
                    <a:pt x="113" y="87"/>
                  </a:cubicBezTo>
                  <a:cubicBezTo>
                    <a:pt x="143" y="79"/>
                    <a:pt x="143" y="79"/>
                    <a:pt x="143" y="79"/>
                  </a:cubicBezTo>
                  <a:cubicBezTo>
                    <a:pt x="143" y="96"/>
                    <a:pt x="143" y="96"/>
                    <a:pt x="143" y="96"/>
                  </a:cubicBezTo>
                  <a:cubicBezTo>
                    <a:pt x="143" y="97"/>
                    <a:pt x="144" y="97"/>
                    <a:pt x="144" y="97"/>
                  </a:cubicBezTo>
                  <a:cubicBezTo>
                    <a:pt x="145" y="97"/>
                    <a:pt x="145" y="97"/>
                    <a:pt x="145" y="96"/>
                  </a:cubicBezTo>
                  <a:cubicBezTo>
                    <a:pt x="145" y="79"/>
                    <a:pt x="145" y="79"/>
                    <a:pt x="145" y="79"/>
                  </a:cubicBezTo>
                  <a:cubicBezTo>
                    <a:pt x="163" y="86"/>
                    <a:pt x="163" y="86"/>
                    <a:pt x="163" y="86"/>
                  </a:cubicBezTo>
                  <a:cubicBezTo>
                    <a:pt x="163" y="86"/>
                    <a:pt x="163" y="86"/>
                    <a:pt x="163" y="86"/>
                  </a:cubicBezTo>
                  <a:cubicBezTo>
                    <a:pt x="163" y="86"/>
                    <a:pt x="163" y="86"/>
                    <a:pt x="163" y="86"/>
                  </a:cubicBezTo>
                  <a:cubicBezTo>
                    <a:pt x="173" y="86"/>
                    <a:pt x="173" y="86"/>
                    <a:pt x="173" y="86"/>
                  </a:cubicBezTo>
                  <a:cubicBezTo>
                    <a:pt x="174" y="86"/>
                    <a:pt x="174" y="85"/>
                    <a:pt x="174" y="85"/>
                  </a:cubicBezTo>
                  <a:cubicBezTo>
                    <a:pt x="174" y="64"/>
                    <a:pt x="174" y="64"/>
                    <a:pt x="174" y="64"/>
                  </a:cubicBezTo>
                  <a:cubicBezTo>
                    <a:pt x="261" y="4"/>
                    <a:pt x="261" y="4"/>
                    <a:pt x="261" y="4"/>
                  </a:cubicBezTo>
                  <a:cubicBezTo>
                    <a:pt x="261" y="40"/>
                    <a:pt x="261" y="40"/>
                    <a:pt x="261" y="40"/>
                  </a:cubicBezTo>
                  <a:cubicBezTo>
                    <a:pt x="261" y="40"/>
                    <a:pt x="261" y="40"/>
                    <a:pt x="261" y="40"/>
                  </a:cubicBezTo>
                  <a:cubicBezTo>
                    <a:pt x="261" y="40"/>
                    <a:pt x="261" y="40"/>
                    <a:pt x="261" y="40"/>
                  </a:cubicBezTo>
                  <a:cubicBezTo>
                    <a:pt x="261" y="49"/>
                    <a:pt x="261" y="49"/>
                    <a:pt x="261" y="49"/>
                  </a:cubicBezTo>
                  <a:cubicBezTo>
                    <a:pt x="261" y="49"/>
                    <a:pt x="261" y="49"/>
                    <a:pt x="261" y="49"/>
                  </a:cubicBezTo>
                  <a:cubicBezTo>
                    <a:pt x="261" y="49"/>
                    <a:pt x="261" y="49"/>
                    <a:pt x="261" y="50"/>
                  </a:cubicBezTo>
                  <a:cubicBezTo>
                    <a:pt x="261" y="59"/>
                    <a:pt x="261" y="59"/>
                    <a:pt x="261" y="59"/>
                  </a:cubicBezTo>
                  <a:cubicBezTo>
                    <a:pt x="261" y="59"/>
                    <a:pt x="261" y="59"/>
                    <a:pt x="261" y="59"/>
                  </a:cubicBezTo>
                  <a:cubicBezTo>
                    <a:pt x="261" y="59"/>
                    <a:pt x="261" y="59"/>
                    <a:pt x="261" y="59"/>
                  </a:cubicBezTo>
                  <a:cubicBezTo>
                    <a:pt x="261" y="68"/>
                    <a:pt x="261" y="68"/>
                    <a:pt x="261" y="68"/>
                  </a:cubicBezTo>
                  <a:cubicBezTo>
                    <a:pt x="261" y="68"/>
                    <a:pt x="261" y="68"/>
                    <a:pt x="261" y="68"/>
                  </a:cubicBezTo>
                  <a:cubicBezTo>
                    <a:pt x="261" y="68"/>
                    <a:pt x="261" y="68"/>
                    <a:pt x="261" y="68"/>
                  </a:cubicBezTo>
                  <a:cubicBezTo>
                    <a:pt x="261" y="77"/>
                    <a:pt x="261" y="77"/>
                    <a:pt x="261" y="77"/>
                  </a:cubicBezTo>
                  <a:cubicBezTo>
                    <a:pt x="261" y="77"/>
                    <a:pt x="261" y="77"/>
                    <a:pt x="261" y="78"/>
                  </a:cubicBezTo>
                  <a:cubicBezTo>
                    <a:pt x="261" y="78"/>
                    <a:pt x="261" y="78"/>
                    <a:pt x="261" y="78"/>
                  </a:cubicBezTo>
                  <a:cubicBezTo>
                    <a:pt x="261" y="87"/>
                    <a:pt x="261" y="87"/>
                    <a:pt x="261" y="87"/>
                  </a:cubicBezTo>
                  <a:cubicBezTo>
                    <a:pt x="261" y="87"/>
                    <a:pt x="261" y="87"/>
                    <a:pt x="261" y="87"/>
                  </a:cubicBezTo>
                  <a:cubicBezTo>
                    <a:pt x="261" y="87"/>
                    <a:pt x="261" y="87"/>
                    <a:pt x="261" y="87"/>
                  </a:cubicBezTo>
                  <a:cubicBezTo>
                    <a:pt x="261" y="96"/>
                    <a:pt x="261" y="96"/>
                    <a:pt x="261" y="96"/>
                  </a:cubicBezTo>
                  <a:cubicBezTo>
                    <a:pt x="261" y="96"/>
                    <a:pt x="261" y="96"/>
                    <a:pt x="261" y="96"/>
                  </a:cubicBezTo>
                  <a:cubicBezTo>
                    <a:pt x="261" y="97"/>
                    <a:pt x="261" y="97"/>
                    <a:pt x="262" y="97"/>
                  </a:cubicBezTo>
                  <a:cubicBezTo>
                    <a:pt x="312" y="97"/>
                    <a:pt x="312" y="97"/>
                    <a:pt x="312" y="97"/>
                  </a:cubicBezTo>
                  <a:cubicBezTo>
                    <a:pt x="313" y="97"/>
                    <a:pt x="313" y="97"/>
                    <a:pt x="313" y="97"/>
                  </a:cubicBezTo>
                  <a:cubicBezTo>
                    <a:pt x="314" y="96"/>
                    <a:pt x="314" y="96"/>
                    <a:pt x="314" y="96"/>
                  </a:cubicBezTo>
                  <a:cubicBezTo>
                    <a:pt x="314" y="35"/>
                    <a:pt x="314" y="35"/>
                    <a:pt x="314" y="35"/>
                  </a:cubicBezTo>
                  <a:cubicBezTo>
                    <a:pt x="314" y="35"/>
                    <a:pt x="314" y="34"/>
                    <a:pt x="313" y="34"/>
                  </a:cubicBezTo>
                  <a:lnTo>
                    <a:pt x="263" y="1"/>
                  </a:lnTo>
                  <a:close/>
                  <a:moveTo>
                    <a:pt x="71" y="79"/>
                  </a:moveTo>
                  <a:cubicBezTo>
                    <a:pt x="73" y="79"/>
                    <a:pt x="73" y="79"/>
                    <a:pt x="73" y="79"/>
                  </a:cubicBezTo>
                  <a:cubicBezTo>
                    <a:pt x="73" y="95"/>
                    <a:pt x="73" y="95"/>
                    <a:pt x="73" y="95"/>
                  </a:cubicBezTo>
                  <a:cubicBezTo>
                    <a:pt x="54" y="95"/>
                    <a:pt x="54" y="95"/>
                    <a:pt x="54" y="95"/>
                  </a:cubicBezTo>
                  <a:cubicBezTo>
                    <a:pt x="54" y="79"/>
                    <a:pt x="54" y="79"/>
                    <a:pt x="54" y="79"/>
                  </a:cubicBezTo>
                  <a:cubicBezTo>
                    <a:pt x="56" y="79"/>
                    <a:pt x="56" y="79"/>
                    <a:pt x="56" y="79"/>
                  </a:cubicBezTo>
                  <a:lnTo>
                    <a:pt x="71" y="79"/>
                  </a:lnTo>
                  <a:close/>
                  <a:moveTo>
                    <a:pt x="61" y="77"/>
                  </a:moveTo>
                  <a:cubicBezTo>
                    <a:pt x="64" y="74"/>
                    <a:pt x="64" y="74"/>
                    <a:pt x="64" y="74"/>
                  </a:cubicBezTo>
                  <a:cubicBezTo>
                    <a:pt x="67" y="77"/>
                    <a:pt x="67" y="77"/>
                    <a:pt x="67" y="77"/>
                  </a:cubicBezTo>
                  <a:lnTo>
                    <a:pt x="61" y="77"/>
                  </a:lnTo>
                  <a:close/>
                  <a:moveTo>
                    <a:pt x="74" y="64"/>
                  </a:moveTo>
                  <a:cubicBezTo>
                    <a:pt x="69" y="64"/>
                    <a:pt x="69" y="64"/>
                    <a:pt x="69" y="64"/>
                  </a:cubicBezTo>
                  <a:cubicBezTo>
                    <a:pt x="74" y="58"/>
                    <a:pt x="74" y="58"/>
                    <a:pt x="74" y="58"/>
                  </a:cubicBezTo>
                  <a:cubicBezTo>
                    <a:pt x="69" y="58"/>
                    <a:pt x="69" y="58"/>
                    <a:pt x="69" y="58"/>
                  </a:cubicBezTo>
                  <a:cubicBezTo>
                    <a:pt x="76" y="50"/>
                    <a:pt x="76" y="50"/>
                    <a:pt x="76" y="50"/>
                  </a:cubicBezTo>
                  <a:cubicBezTo>
                    <a:pt x="84" y="58"/>
                    <a:pt x="84" y="58"/>
                    <a:pt x="84" y="58"/>
                  </a:cubicBezTo>
                  <a:cubicBezTo>
                    <a:pt x="79" y="58"/>
                    <a:pt x="79" y="58"/>
                    <a:pt x="79" y="58"/>
                  </a:cubicBezTo>
                  <a:cubicBezTo>
                    <a:pt x="84" y="64"/>
                    <a:pt x="84" y="64"/>
                    <a:pt x="84" y="64"/>
                  </a:cubicBezTo>
                  <a:cubicBezTo>
                    <a:pt x="79" y="64"/>
                    <a:pt x="79" y="64"/>
                    <a:pt x="79" y="64"/>
                  </a:cubicBezTo>
                  <a:cubicBezTo>
                    <a:pt x="92" y="77"/>
                    <a:pt x="92" y="77"/>
                    <a:pt x="92" y="77"/>
                  </a:cubicBezTo>
                  <a:cubicBezTo>
                    <a:pt x="78" y="77"/>
                    <a:pt x="78" y="77"/>
                    <a:pt x="78" y="77"/>
                  </a:cubicBezTo>
                  <a:cubicBezTo>
                    <a:pt x="78" y="94"/>
                    <a:pt x="78" y="94"/>
                    <a:pt x="78" y="94"/>
                  </a:cubicBezTo>
                  <a:cubicBezTo>
                    <a:pt x="75" y="94"/>
                    <a:pt x="75" y="94"/>
                    <a:pt x="75" y="94"/>
                  </a:cubicBezTo>
                  <a:cubicBezTo>
                    <a:pt x="75" y="77"/>
                    <a:pt x="75" y="77"/>
                    <a:pt x="75" y="77"/>
                  </a:cubicBezTo>
                  <a:cubicBezTo>
                    <a:pt x="69" y="77"/>
                    <a:pt x="69" y="77"/>
                    <a:pt x="69" y="77"/>
                  </a:cubicBezTo>
                  <a:cubicBezTo>
                    <a:pt x="65" y="73"/>
                    <a:pt x="65" y="73"/>
                    <a:pt x="65" y="73"/>
                  </a:cubicBezTo>
                  <a:lnTo>
                    <a:pt x="74" y="64"/>
                  </a:lnTo>
                  <a:close/>
                  <a:moveTo>
                    <a:pt x="49" y="64"/>
                  </a:moveTo>
                  <a:cubicBezTo>
                    <a:pt x="43" y="64"/>
                    <a:pt x="43" y="64"/>
                    <a:pt x="43" y="64"/>
                  </a:cubicBezTo>
                  <a:cubicBezTo>
                    <a:pt x="48" y="58"/>
                    <a:pt x="48" y="58"/>
                    <a:pt x="48" y="58"/>
                  </a:cubicBezTo>
                  <a:cubicBezTo>
                    <a:pt x="43" y="58"/>
                    <a:pt x="43" y="58"/>
                    <a:pt x="43" y="58"/>
                  </a:cubicBezTo>
                  <a:cubicBezTo>
                    <a:pt x="51" y="50"/>
                    <a:pt x="51" y="50"/>
                    <a:pt x="51" y="50"/>
                  </a:cubicBezTo>
                  <a:cubicBezTo>
                    <a:pt x="59" y="58"/>
                    <a:pt x="59" y="58"/>
                    <a:pt x="59" y="58"/>
                  </a:cubicBezTo>
                  <a:cubicBezTo>
                    <a:pt x="53" y="58"/>
                    <a:pt x="53" y="58"/>
                    <a:pt x="53" y="58"/>
                  </a:cubicBezTo>
                  <a:cubicBezTo>
                    <a:pt x="59" y="64"/>
                    <a:pt x="59" y="64"/>
                    <a:pt x="59" y="64"/>
                  </a:cubicBezTo>
                  <a:cubicBezTo>
                    <a:pt x="54" y="64"/>
                    <a:pt x="54" y="64"/>
                    <a:pt x="54" y="64"/>
                  </a:cubicBezTo>
                  <a:cubicBezTo>
                    <a:pt x="62" y="73"/>
                    <a:pt x="62" y="73"/>
                    <a:pt x="62" y="73"/>
                  </a:cubicBezTo>
                  <a:cubicBezTo>
                    <a:pt x="58" y="77"/>
                    <a:pt x="58" y="77"/>
                    <a:pt x="58" y="77"/>
                  </a:cubicBezTo>
                  <a:cubicBezTo>
                    <a:pt x="52" y="77"/>
                    <a:pt x="52" y="77"/>
                    <a:pt x="52" y="77"/>
                  </a:cubicBezTo>
                  <a:cubicBezTo>
                    <a:pt x="52" y="94"/>
                    <a:pt x="52" y="94"/>
                    <a:pt x="52" y="94"/>
                  </a:cubicBezTo>
                  <a:cubicBezTo>
                    <a:pt x="49" y="94"/>
                    <a:pt x="49" y="94"/>
                    <a:pt x="49" y="94"/>
                  </a:cubicBezTo>
                  <a:cubicBezTo>
                    <a:pt x="49" y="77"/>
                    <a:pt x="49" y="77"/>
                    <a:pt x="49" y="77"/>
                  </a:cubicBezTo>
                  <a:cubicBezTo>
                    <a:pt x="42" y="77"/>
                    <a:pt x="42" y="77"/>
                    <a:pt x="42" y="77"/>
                  </a:cubicBezTo>
                  <a:cubicBezTo>
                    <a:pt x="39" y="74"/>
                    <a:pt x="39" y="74"/>
                    <a:pt x="39" y="74"/>
                  </a:cubicBezTo>
                  <a:lnTo>
                    <a:pt x="49" y="64"/>
                  </a:lnTo>
                  <a:close/>
                  <a:moveTo>
                    <a:pt x="40" y="77"/>
                  </a:moveTo>
                  <a:cubicBezTo>
                    <a:pt x="35" y="77"/>
                    <a:pt x="35" y="77"/>
                    <a:pt x="35" y="77"/>
                  </a:cubicBezTo>
                  <a:cubicBezTo>
                    <a:pt x="38" y="75"/>
                    <a:pt x="38" y="75"/>
                    <a:pt x="38" y="75"/>
                  </a:cubicBezTo>
                  <a:lnTo>
                    <a:pt x="40" y="77"/>
                  </a:lnTo>
                  <a:close/>
                  <a:moveTo>
                    <a:pt x="8" y="77"/>
                  </a:moveTo>
                  <a:cubicBezTo>
                    <a:pt x="22" y="64"/>
                    <a:pt x="22" y="64"/>
                    <a:pt x="22" y="64"/>
                  </a:cubicBezTo>
                  <a:cubicBezTo>
                    <a:pt x="16" y="64"/>
                    <a:pt x="16" y="64"/>
                    <a:pt x="16" y="64"/>
                  </a:cubicBezTo>
                  <a:cubicBezTo>
                    <a:pt x="22" y="58"/>
                    <a:pt x="22" y="58"/>
                    <a:pt x="22" y="58"/>
                  </a:cubicBezTo>
                  <a:cubicBezTo>
                    <a:pt x="16" y="58"/>
                    <a:pt x="16" y="58"/>
                    <a:pt x="16" y="58"/>
                  </a:cubicBezTo>
                  <a:cubicBezTo>
                    <a:pt x="24" y="50"/>
                    <a:pt x="24" y="50"/>
                    <a:pt x="24" y="50"/>
                  </a:cubicBezTo>
                  <a:cubicBezTo>
                    <a:pt x="32" y="58"/>
                    <a:pt x="32" y="58"/>
                    <a:pt x="32" y="58"/>
                  </a:cubicBezTo>
                  <a:cubicBezTo>
                    <a:pt x="27" y="58"/>
                    <a:pt x="27" y="58"/>
                    <a:pt x="27" y="58"/>
                  </a:cubicBezTo>
                  <a:cubicBezTo>
                    <a:pt x="32" y="64"/>
                    <a:pt x="32" y="64"/>
                    <a:pt x="32" y="64"/>
                  </a:cubicBezTo>
                  <a:cubicBezTo>
                    <a:pt x="27" y="64"/>
                    <a:pt x="27" y="64"/>
                    <a:pt x="27" y="64"/>
                  </a:cubicBezTo>
                  <a:cubicBezTo>
                    <a:pt x="36" y="74"/>
                    <a:pt x="36" y="74"/>
                    <a:pt x="36" y="74"/>
                  </a:cubicBezTo>
                  <a:cubicBezTo>
                    <a:pt x="33" y="77"/>
                    <a:pt x="33" y="77"/>
                    <a:pt x="33" y="77"/>
                  </a:cubicBezTo>
                  <a:cubicBezTo>
                    <a:pt x="26" y="77"/>
                    <a:pt x="26" y="77"/>
                    <a:pt x="26" y="77"/>
                  </a:cubicBezTo>
                  <a:cubicBezTo>
                    <a:pt x="26" y="94"/>
                    <a:pt x="26" y="94"/>
                    <a:pt x="26" y="94"/>
                  </a:cubicBezTo>
                  <a:cubicBezTo>
                    <a:pt x="23" y="94"/>
                    <a:pt x="23" y="94"/>
                    <a:pt x="23" y="94"/>
                  </a:cubicBezTo>
                  <a:cubicBezTo>
                    <a:pt x="23" y="77"/>
                    <a:pt x="23" y="77"/>
                    <a:pt x="23" y="77"/>
                  </a:cubicBezTo>
                  <a:lnTo>
                    <a:pt x="8" y="77"/>
                  </a:lnTo>
                  <a:close/>
                  <a:moveTo>
                    <a:pt x="28" y="79"/>
                  </a:moveTo>
                  <a:cubicBezTo>
                    <a:pt x="31" y="79"/>
                    <a:pt x="31" y="79"/>
                    <a:pt x="31" y="79"/>
                  </a:cubicBezTo>
                  <a:cubicBezTo>
                    <a:pt x="44" y="79"/>
                    <a:pt x="44" y="79"/>
                    <a:pt x="44" y="79"/>
                  </a:cubicBezTo>
                  <a:cubicBezTo>
                    <a:pt x="48" y="79"/>
                    <a:pt x="48" y="79"/>
                    <a:pt x="48" y="79"/>
                  </a:cubicBezTo>
                  <a:cubicBezTo>
                    <a:pt x="48" y="95"/>
                    <a:pt x="48" y="95"/>
                    <a:pt x="48" y="95"/>
                  </a:cubicBezTo>
                  <a:cubicBezTo>
                    <a:pt x="28" y="95"/>
                    <a:pt x="28" y="95"/>
                    <a:pt x="28" y="95"/>
                  </a:cubicBezTo>
                  <a:lnTo>
                    <a:pt x="28" y="79"/>
                  </a:lnTo>
                  <a:close/>
                  <a:moveTo>
                    <a:pt x="113" y="45"/>
                  </a:moveTo>
                  <a:cubicBezTo>
                    <a:pt x="129" y="51"/>
                    <a:pt x="129" y="51"/>
                    <a:pt x="129" y="51"/>
                  </a:cubicBezTo>
                  <a:cubicBezTo>
                    <a:pt x="113" y="56"/>
                    <a:pt x="113" y="56"/>
                    <a:pt x="113" y="56"/>
                  </a:cubicBezTo>
                  <a:lnTo>
                    <a:pt x="113" y="45"/>
                  </a:lnTo>
                  <a:close/>
                  <a:moveTo>
                    <a:pt x="113" y="58"/>
                  </a:moveTo>
                  <a:cubicBezTo>
                    <a:pt x="132" y="53"/>
                    <a:pt x="132" y="53"/>
                    <a:pt x="132" y="53"/>
                  </a:cubicBezTo>
                  <a:cubicBezTo>
                    <a:pt x="140" y="56"/>
                    <a:pt x="140" y="56"/>
                    <a:pt x="140" y="56"/>
                  </a:cubicBezTo>
                  <a:cubicBezTo>
                    <a:pt x="113" y="63"/>
                    <a:pt x="113" y="63"/>
                    <a:pt x="113" y="63"/>
                  </a:cubicBezTo>
                  <a:lnTo>
                    <a:pt x="113" y="58"/>
                  </a:lnTo>
                  <a:close/>
                  <a:moveTo>
                    <a:pt x="113" y="65"/>
                  </a:moveTo>
                  <a:cubicBezTo>
                    <a:pt x="142" y="57"/>
                    <a:pt x="142" y="57"/>
                    <a:pt x="142" y="57"/>
                  </a:cubicBezTo>
                  <a:cubicBezTo>
                    <a:pt x="151" y="65"/>
                    <a:pt x="151" y="65"/>
                    <a:pt x="151" y="65"/>
                  </a:cubicBezTo>
                  <a:cubicBezTo>
                    <a:pt x="144" y="63"/>
                    <a:pt x="144" y="63"/>
                    <a:pt x="144" y="63"/>
                  </a:cubicBezTo>
                  <a:cubicBezTo>
                    <a:pt x="144" y="63"/>
                    <a:pt x="144" y="63"/>
                    <a:pt x="144" y="63"/>
                  </a:cubicBezTo>
                  <a:cubicBezTo>
                    <a:pt x="113" y="71"/>
                    <a:pt x="113" y="71"/>
                    <a:pt x="113" y="71"/>
                  </a:cubicBezTo>
                  <a:lnTo>
                    <a:pt x="113" y="65"/>
                  </a:lnTo>
                  <a:close/>
                  <a:moveTo>
                    <a:pt x="143" y="55"/>
                  </a:moveTo>
                  <a:cubicBezTo>
                    <a:pt x="143" y="55"/>
                    <a:pt x="143" y="55"/>
                    <a:pt x="143" y="55"/>
                  </a:cubicBezTo>
                  <a:cubicBezTo>
                    <a:pt x="143" y="55"/>
                    <a:pt x="143" y="55"/>
                    <a:pt x="143" y="55"/>
                  </a:cubicBezTo>
                  <a:cubicBezTo>
                    <a:pt x="113" y="43"/>
                    <a:pt x="113" y="43"/>
                    <a:pt x="113" y="43"/>
                  </a:cubicBezTo>
                  <a:cubicBezTo>
                    <a:pt x="113" y="37"/>
                    <a:pt x="113" y="37"/>
                    <a:pt x="113" y="37"/>
                  </a:cubicBezTo>
                  <a:cubicBezTo>
                    <a:pt x="142" y="50"/>
                    <a:pt x="142" y="50"/>
                    <a:pt x="142" y="50"/>
                  </a:cubicBezTo>
                  <a:cubicBezTo>
                    <a:pt x="163" y="69"/>
                    <a:pt x="163" y="69"/>
                    <a:pt x="163" y="69"/>
                  </a:cubicBezTo>
                  <a:cubicBezTo>
                    <a:pt x="163" y="73"/>
                    <a:pt x="163" y="73"/>
                    <a:pt x="163" y="73"/>
                  </a:cubicBezTo>
                  <a:lnTo>
                    <a:pt x="143" y="55"/>
                  </a:lnTo>
                  <a:close/>
                  <a:moveTo>
                    <a:pt x="163" y="43"/>
                  </a:moveTo>
                  <a:cubicBezTo>
                    <a:pt x="145" y="32"/>
                    <a:pt x="145" y="32"/>
                    <a:pt x="145" y="32"/>
                  </a:cubicBezTo>
                  <a:cubicBezTo>
                    <a:pt x="144" y="32"/>
                    <a:pt x="144" y="32"/>
                    <a:pt x="144" y="32"/>
                  </a:cubicBezTo>
                  <a:cubicBezTo>
                    <a:pt x="122" y="39"/>
                    <a:pt x="122" y="39"/>
                    <a:pt x="122" y="39"/>
                  </a:cubicBezTo>
                  <a:cubicBezTo>
                    <a:pt x="122" y="39"/>
                    <a:pt x="122" y="39"/>
                    <a:pt x="122" y="39"/>
                  </a:cubicBezTo>
                  <a:cubicBezTo>
                    <a:pt x="115" y="36"/>
                    <a:pt x="115" y="36"/>
                    <a:pt x="115" y="36"/>
                  </a:cubicBezTo>
                  <a:cubicBezTo>
                    <a:pt x="144" y="25"/>
                    <a:pt x="144" y="25"/>
                    <a:pt x="144" y="25"/>
                  </a:cubicBezTo>
                  <a:cubicBezTo>
                    <a:pt x="162" y="37"/>
                    <a:pt x="162" y="37"/>
                    <a:pt x="162" y="37"/>
                  </a:cubicBezTo>
                  <a:cubicBezTo>
                    <a:pt x="162" y="37"/>
                    <a:pt x="163" y="37"/>
                    <a:pt x="163" y="37"/>
                  </a:cubicBezTo>
                  <a:lnTo>
                    <a:pt x="163" y="43"/>
                  </a:lnTo>
                  <a:close/>
                  <a:moveTo>
                    <a:pt x="144" y="48"/>
                  </a:moveTo>
                  <a:cubicBezTo>
                    <a:pt x="143" y="48"/>
                    <a:pt x="143" y="48"/>
                    <a:pt x="143" y="48"/>
                  </a:cubicBezTo>
                  <a:cubicBezTo>
                    <a:pt x="125" y="40"/>
                    <a:pt x="125" y="40"/>
                    <a:pt x="125" y="40"/>
                  </a:cubicBezTo>
                  <a:cubicBezTo>
                    <a:pt x="144" y="34"/>
                    <a:pt x="144" y="34"/>
                    <a:pt x="144" y="34"/>
                  </a:cubicBezTo>
                  <a:cubicBezTo>
                    <a:pt x="162" y="45"/>
                    <a:pt x="162" y="45"/>
                    <a:pt x="162" y="45"/>
                  </a:cubicBezTo>
                  <a:cubicBezTo>
                    <a:pt x="162" y="45"/>
                    <a:pt x="163" y="45"/>
                    <a:pt x="163" y="45"/>
                  </a:cubicBezTo>
                  <a:cubicBezTo>
                    <a:pt x="163" y="66"/>
                    <a:pt x="163" y="66"/>
                    <a:pt x="163" y="66"/>
                  </a:cubicBezTo>
                  <a:lnTo>
                    <a:pt x="144" y="48"/>
                  </a:lnTo>
                  <a:close/>
                  <a:moveTo>
                    <a:pt x="163" y="35"/>
                  </a:moveTo>
                  <a:cubicBezTo>
                    <a:pt x="145" y="23"/>
                    <a:pt x="145" y="23"/>
                    <a:pt x="145" y="23"/>
                  </a:cubicBezTo>
                  <a:cubicBezTo>
                    <a:pt x="144" y="23"/>
                    <a:pt x="144" y="23"/>
                    <a:pt x="144" y="23"/>
                  </a:cubicBezTo>
                  <a:cubicBezTo>
                    <a:pt x="113" y="35"/>
                    <a:pt x="113" y="35"/>
                    <a:pt x="113" y="35"/>
                  </a:cubicBezTo>
                  <a:cubicBezTo>
                    <a:pt x="113" y="30"/>
                    <a:pt x="113" y="30"/>
                    <a:pt x="113" y="30"/>
                  </a:cubicBezTo>
                  <a:cubicBezTo>
                    <a:pt x="144" y="18"/>
                    <a:pt x="144" y="18"/>
                    <a:pt x="144" y="18"/>
                  </a:cubicBezTo>
                  <a:cubicBezTo>
                    <a:pt x="162" y="30"/>
                    <a:pt x="162" y="30"/>
                    <a:pt x="162" y="30"/>
                  </a:cubicBezTo>
                  <a:cubicBezTo>
                    <a:pt x="162" y="30"/>
                    <a:pt x="163" y="30"/>
                    <a:pt x="163" y="30"/>
                  </a:cubicBezTo>
                  <a:lnTo>
                    <a:pt x="163" y="35"/>
                  </a:lnTo>
                  <a:close/>
                  <a:moveTo>
                    <a:pt x="113" y="73"/>
                  </a:moveTo>
                  <a:cubicBezTo>
                    <a:pt x="144" y="64"/>
                    <a:pt x="144" y="64"/>
                    <a:pt x="144" y="64"/>
                  </a:cubicBezTo>
                  <a:cubicBezTo>
                    <a:pt x="154" y="68"/>
                    <a:pt x="154" y="68"/>
                    <a:pt x="154" y="68"/>
                  </a:cubicBezTo>
                  <a:cubicBezTo>
                    <a:pt x="162" y="76"/>
                    <a:pt x="162" y="76"/>
                    <a:pt x="162" y="76"/>
                  </a:cubicBezTo>
                  <a:cubicBezTo>
                    <a:pt x="144" y="69"/>
                    <a:pt x="144" y="69"/>
                    <a:pt x="144" y="69"/>
                  </a:cubicBezTo>
                  <a:cubicBezTo>
                    <a:pt x="144" y="69"/>
                    <a:pt x="144" y="69"/>
                    <a:pt x="144" y="69"/>
                  </a:cubicBezTo>
                  <a:cubicBezTo>
                    <a:pt x="113" y="77"/>
                    <a:pt x="113" y="77"/>
                    <a:pt x="113" y="77"/>
                  </a:cubicBezTo>
                  <a:lnTo>
                    <a:pt x="113" y="73"/>
                  </a:lnTo>
                  <a:close/>
                  <a:moveTo>
                    <a:pt x="145" y="9"/>
                  </a:moveTo>
                  <a:cubicBezTo>
                    <a:pt x="163" y="20"/>
                    <a:pt x="163" y="20"/>
                    <a:pt x="163" y="20"/>
                  </a:cubicBezTo>
                  <a:cubicBezTo>
                    <a:pt x="163" y="28"/>
                    <a:pt x="163" y="28"/>
                    <a:pt x="163" y="28"/>
                  </a:cubicBezTo>
                  <a:cubicBezTo>
                    <a:pt x="145" y="17"/>
                    <a:pt x="145" y="17"/>
                    <a:pt x="145" y="17"/>
                  </a:cubicBezTo>
                  <a:cubicBezTo>
                    <a:pt x="144" y="16"/>
                    <a:pt x="144" y="16"/>
                    <a:pt x="144" y="16"/>
                  </a:cubicBezTo>
                  <a:cubicBezTo>
                    <a:pt x="113" y="28"/>
                    <a:pt x="113" y="28"/>
                    <a:pt x="113" y="28"/>
                  </a:cubicBezTo>
                  <a:cubicBezTo>
                    <a:pt x="113" y="21"/>
                    <a:pt x="113" y="21"/>
                    <a:pt x="113" y="21"/>
                  </a:cubicBezTo>
                  <a:lnTo>
                    <a:pt x="145" y="9"/>
                  </a:lnTo>
                  <a:close/>
                  <a:moveTo>
                    <a:pt x="113" y="79"/>
                  </a:moveTo>
                  <a:cubicBezTo>
                    <a:pt x="144" y="71"/>
                    <a:pt x="144" y="71"/>
                    <a:pt x="144" y="71"/>
                  </a:cubicBezTo>
                  <a:cubicBezTo>
                    <a:pt x="163" y="78"/>
                    <a:pt x="163" y="78"/>
                    <a:pt x="163" y="78"/>
                  </a:cubicBezTo>
                  <a:cubicBezTo>
                    <a:pt x="163" y="84"/>
                    <a:pt x="163" y="84"/>
                    <a:pt x="163" y="84"/>
                  </a:cubicBezTo>
                  <a:cubicBezTo>
                    <a:pt x="144" y="77"/>
                    <a:pt x="144" y="77"/>
                    <a:pt x="144" y="77"/>
                  </a:cubicBezTo>
                  <a:cubicBezTo>
                    <a:pt x="144" y="77"/>
                    <a:pt x="144" y="77"/>
                    <a:pt x="144" y="77"/>
                  </a:cubicBezTo>
                  <a:cubicBezTo>
                    <a:pt x="113" y="85"/>
                    <a:pt x="113" y="85"/>
                    <a:pt x="113" y="85"/>
                  </a:cubicBezTo>
                  <a:lnTo>
                    <a:pt x="113" y="79"/>
                  </a:lnTo>
                  <a:close/>
                  <a:moveTo>
                    <a:pt x="278" y="41"/>
                  </a:moveTo>
                  <a:cubicBezTo>
                    <a:pt x="278" y="48"/>
                    <a:pt x="278" y="48"/>
                    <a:pt x="278" y="48"/>
                  </a:cubicBezTo>
                  <a:cubicBezTo>
                    <a:pt x="272" y="48"/>
                    <a:pt x="272" y="48"/>
                    <a:pt x="272" y="48"/>
                  </a:cubicBezTo>
                  <a:cubicBezTo>
                    <a:pt x="272" y="41"/>
                    <a:pt x="272" y="41"/>
                    <a:pt x="272" y="41"/>
                  </a:cubicBezTo>
                  <a:lnTo>
                    <a:pt x="278" y="41"/>
                  </a:lnTo>
                  <a:close/>
                  <a:moveTo>
                    <a:pt x="287" y="41"/>
                  </a:moveTo>
                  <a:cubicBezTo>
                    <a:pt x="287" y="48"/>
                    <a:pt x="287" y="48"/>
                    <a:pt x="287" y="48"/>
                  </a:cubicBezTo>
                  <a:cubicBezTo>
                    <a:pt x="280" y="48"/>
                    <a:pt x="280" y="48"/>
                    <a:pt x="280" y="48"/>
                  </a:cubicBezTo>
                  <a:cubicBezTo>
                    <a:pt x="280" y="41"/>
                    <a:pt x="280" y="41"/>
                    <a:pt x="280" y="41"/>
                  </a:cubicBezTo>
                  <a:lnTo>
                    <a:pt x="287" y="41"/>
                  </a:lnTo>
                  <a:close/>
                  <a:moveTo>
                    <a:pt x="295" y="41"/>
                  </a:moveTo>
                  <a:cubicBezTo>
                    <a:pt x="295" y="48"/>
                    <a:pt x="295" y="48"/>
                    <a:pt x="295" y="48"/>
                  </a:cubicBezTo>
                  <a:cubicBezTo>
                    <a:pt x="288" y="48"/>
                    <a:pt x="288" y="48"/>
                    <a:pt x="288" y="48"/>
                  </a:cubicBezTo>
                  <a:cubicBezTo>
                    <a:pt x="288" y="41"/>
                    <a:pt x="288" y="41"/>
                    <a:pt x="288" y="41"/>
                  </a:cubicBezTo>
                  <a:lnTo>
                    <a:pt x="295" y="41"/>
                  </a:lnTo>
                  <a:close/>
                  <a:moveTo>
                    <a:pt x="304" y="41"/>
                  </a:moveTo>
                  <a:cubicBezTo>
                    <a:pt x="304" y="48"/>
                    <a:pt x="304" y="48"/>
                    <a:pt x="304" y="48"/>
                  </a:cubicBezTo>
                  <a:cubicBezTo>
                    <a:pt x="297" y="48"/>
                    <a:pt x="297" y="48"/>
                    <a:pt x="297" y="48"/>
                  </a:cubicBezTo>
                  <a:cubicBezTo>
                    <a:pt x="297" y="41"/>
                    <a:pt x="297" y="41"/>
                    <a:pt x="297" y="41"/>
                  </a:cubicBezTo>
                  <a:lnTo>
                    <a:pt x="304" y="41"/>
                  </a:lnTo>
                  <a:close/>
                  <a:moveTo>
                    <a:pt x="312" y="41"/>
                  </a:moveTo>
                  <a:cubicBezTo>
                    <a:pt x="312" y="48"/>
                    <a:pt x="312" y="48"/>
                    <a:pt x="312" y="48"/>
                  </a:cubicBezTo>
                  <a:cubicBezTo>
                    <a:pt x="305" y="48"/>
                    <a:pt x="305" y="48"/>
                    <a:pt x="305" y="48"/>
                  </a:cubicBezTo>
                  <a:cubicBezTo>
                    <a:pt x="305" y="41"/>
                    <a:pt x="305" y="41"/>
                    <a:pt x="305" y="41"/>
                  </a:cubicBezTo>
                  <a:lnTo>
                    <a:pt x="312" y="41"/>
                  </a:lnTo>
                  <a:close/>
                  <a:moveTo>
                    <a:pt x="295" y="67"/>
                  </a:moveTo>
                  <a:cubicBezTo>
                    <a:pt x="288" y="67"/>
                    <a:pt x="288" y="67"/>
                    <a:pt x="288" y="67"/>
                  </a:cubicBezTo>
                  <a:cubicBezTo>
                    <a:pt x="288" y="60"/>
                    <a:pt x="288" y="60"/>
                    <a:pt x="288" y="60"/>
                  </a:cubicBezTo>
                  <a:cubicBezTo>
                    <a:pt x="295" y="60"/>
                    <a:pt x="295" y="60"/>
                    <a:pt x="295" y="60"/>
                  </a:cubicBezTo>
                  <a:lnTo>
                    <a:pt x="295" y="67"/>
                  </a:lnTo>
                  <a:close/>
                  <a:moveTo>
                    <a:pt x="297" y="60"/>
                  </a:moveTo>
                  <a:cubicBezTo>
                    <a:pt x="304" y="60"/>
                    <a:pt x="304" y="60"/>
                    <a:pt x="304" y="60"/>
                  </a:cubicBezTo>
                  <a:cubicBezTo>
                    <a:pt x="304" y="67"/>
                    <a:pt x="304" y="67"/>
                    <a:pt x="304" y="67"/>
                  </a:cubicBezTo>
                  <a:cubicBezTo>
                    <a:pt x="297" y="67"/>
                    <a:pt x="297" y="67"/>
                    <a:pt x="297" y="67"/>
                  </a:cubicBezTo>
                  <a:lnTo>
                    <a:pt x="297" y="60"/>
                  </a:lnTo>
                  <a:close/>
                  <a:moveTo>
                    <a:pt x="287" y="67"/>
                  </a:moveTo>
                  <a:cubicBezTo>
                    <a:pt x="280" y="67"/>
                    <a:pt x="280" y="67"/>
                    <a:pt x="280" y="67"/>
                  </a:cubicBezTo>
                  <a:cubicBezTo>
                    <a:pt x="280" y="60"/>
                    <a:pt x="280" y="60"/>
                    <a:pt x="280" y="60"/>
                  </a:cubicBezTo>
                  <a:cubicBezTo>
                    <a:pt x="287" y="60"/>
                    <a:pt x="287" y="60"/>
                    <a:pt x="287" y="60"/>
                  </a:cubicBezTo>
                  <a:lnTo>
                    <a:pt x="287" y="67"/>
                  </a:lnTo>
                  <a:close/>
                  <a:moveTo>
                    <a:pt x="278" y="67"/>
                  </a:moveTo>
                  <a:cubicBezTo>
                    <a:pt x="272" y="67"/>
                    <a:pt x="272" y="67"/>
                    <a:pt x="272" y="67"/>
                  </a:cubicBezTo>
                  <a:cubicBezTo>
                    <a:pt x="272" y="60"/>
                    <a:pt x="272" y="60"/>
                    <a:pt x="272" y="60"/>
                  </a:cubicBezTo>
                  <a:cubicBezTo>
                    <a:pt x="278" y="60"/>
                    <a:pt x="278" y="60"/>
                    <a:pt x="278" y="60"/>
                  </a:cubicBezTo>
                  <a:lnTo>
                    <a:pt x="278" y="67"/>
                  </a:lnTo>
                  <a:close/>
                  <a:moveTo>
                    <a:pt x="278" y="69"/>
                  </a:moveTo>
                  <a:cubicBezTo>
                    <a:pt x="278" y="77"/>
                    <a:pt x="278" y="77"/>
                    <a:pt x="278" y="77"/>
                  </a:cubicBezTo>
                  <a:cubicBezTo>
                    <a:pt x="272" y="77"/>
                    <a:pt x="272" y="77"/>
                    <a:pt x="272" y="77"/>
                  </a:cubicBezTo>
                  <a:cubicBezTo>
                    <a:pt x="272" y="69"/>
                    <a:pt x="272" y="69"/>
                    <a:pt x="272" y="69"/>
                  </a:cubicBezTo>
                  <a:lnTo>
                    <a:pt x="278" y="69"/>
                  </a:lnTo>
                  <a:close/>
                  <a:moveTo>
                    <a:pt x="280" y="69"/>
                  </a:moveTo>
                  <a:cubicBezTo>
                    <a:pt x="287" y="69"/>
                    <a:pt x="287" y="69"/>
                    <a:pt x="287" y="69"/>
                  </a:cubicBezTo>
                  <a:cubicBezTo>
                    <a:pt x="287" y="77"/>
                    <a:pt x="287" y="77"/>
                    <a:pt x="287" y="77"/>
                  </a:cubicBezTo>
                  <a:cubicBezTo>
                    <a:pt x="280" y="77"/>
                    <a:pt x="280" y="77"/>
                    <a:pt x="280" y="77"/>
                  </a:cubicBezTo>
                  <a:lnTo>
                    <a:pt x="280" y="69"/>
                  </a:lnTo>
                  <a:close/>
                  <a:moveTo>
                    <a:pt x="288" y="69"/>
                  </a:moveTo>
                  <a:cubicBezTo>
                    <a:pt x="295" y="69"/>
                    <a:pt x="295" y="69"/>
                    <a:pt x="295" y="69"/>
                  </a:cubicBezTo>
                  <a:cubicBezTo>
                    <a:pt x="295" y="77"/>
                    <a:pt x="295" y="77"/>
                    <a:pt x="295" y="77"/>
                  </a:cubicBezTo>
                  <a:cubicBezTo>
                    <a:pt x="288" y="77"/>
                    <a:pt x="288" y="77"/>
                    <a:pt x="288" y="77"/>
                  </a:cubicBezTo>
                  <a:lnTo>
                    <a:pt x="288" y="69"/>
                  </a:lnTo>
                  <a:close/>
                  <a:moveTo>
                    <a:pt x="297" y="69"/>
                  </a:moveTo>
                  <a:cubicBezTo>
                    <a:pt x="304" y="69"/>
                    <a:pt x="304" y="69"/>
                    <a:pt x="304" y="69"/>
                  </a:cubicBezTo>
                  <a:cubicBezTo>
                    <a:pt x="304" y="77"/>
                    <a:pt x="304" y="77"/>
                    <a:pt x="304" y="77"/>
                  </a:cubicBezTo>
                  <a:cubicBezTo>
                    <a:pt x="297" y="77"/>
                    <a:pt x="297" y="77"/>
                    <a:pt x="297" y="77"/>
                  </a:cubicBezTo>
                  <a:lnTo>
                    <a:pt x="297" y="69"/>
                  </a:lnTo>
                  <a:close/>
                  <a:moveTo>
                    <a:pt x="305" y="69"/>
                  </a:moveTo>
                  <a:cubicBezTo>
                    <a:pt x="312" y="69"/>
                    <a:pt x="312" y="69"/>
                    <a:pt x="312" y="69"/>
                  </a:cubicBezTo>
                  <a:cubicBezTo>
                    <a:pt x="312" y="77"/>
                    <a:pt x="312" y="77"/>
                    <a:pt x="312" y="77"/>
                  </a:cubicBezTo>
                  <a:cubicBezTo>
                    <a:pt x="305" y="77"/>
                    <a:pt x="305" y="77"/>
                    <a:pt x="305" y="77"/>
                  </a:cubicBezTo>
                  <a:lnTo>
                    <a:pt x="305" y="69"/>
                  </a:lnTo>
                  <a:close/>
                  <a:moveTo>
                    <a:pt x="305" y="67"/>
                  </a:moveTo>
                  <a:cubicBezTo>
                    <a:pt x="305" y="60"/>
                    <a:pt x="305" y="60"/>
                    <a:pt x="305" y="60"/>
                  </a:cubicBezTo>
                  <a:cubicBezTo>
                    <a:pt x="312" y="60"/>
                    <a:pt x="312" y="60"/>
                    <a:pt x="312" y="60"/>
                  </a:cubicBezTo>
                  <a:cubicBezTo>
                    <a:pt x="312" y="67"/>
                    <a:pt x="312" y="67"/>
                    <a:pt x="312" y="67"/>
                  </a:cubicBezTo>
                  <a:lnTo>
                    <a:pt x="305" y="67"/>
                  </a:lnTo>
                  <a:close/>
                  <a:moveTo>
                    <a:pt x="305" y="58"/>
                  </a:moveTo>
                  <a:cubicBezTo>
                    <a:pt x="305" y="50"/>
                    <a:pt x="305" y="50"/>
                    <a:pt x="305" y="50"/>
                  </a:cubicBezTo>
                  <a:cubicBezTo>
                    <a:pt x="312" y="50"/>
                    <a:pt x="312" y="50"/>
                    <a:pt x="312" y="50"/>
                  </a:cubicBezTo>
                  <a:cubicBezTo>
                    <a:pt x="312" y="58"/>
                    <a:pt x="312" y="58"/>
                    <a:pt x="312" y="58"/>
                  </a:cubicBezTo>
                  <a:lnTo>
                    <a:pt x="305" y="58"/>
                  </a:lnTo>
                  <a:close/>
                  <a:moveTo>
                    <a:pt x="304" y="58"/>
                  </a:moveTo>
                  <a:cubicBezTo>
                    <a:pt x="297" y="58"/>
                    <a:pt x="297" y="58"/>
                    <a:pt x="297" y="58"/>
                  </a:cubicBezTo>
                  <a:cubicBezTo>
                    <a:pt x="297" y="50"/>
                    <a:pt x="297" y="50"/>
                    <a:pt x="297" y="50"/>
                  </a:cubicBezTo>
                  <a:cubicBezTo>
                    <a:pt x="304" y="50"/>
                    <a:pt x="304" y="50"/>
                    <a:pt x="304" y="50"/>
                  </a:cubicBezTo>
                  <a:lnTo>
                    <a:pt x="304" y="58"/>
                  </a:lnTo>
                  <a:close/>
                  <a:moveTo>
                    <a:pt x="295" y="58"/>
                  </a:moveTo>
                  <a:cubicBezTo>
                    <a:pt x="288" y="58"/>
                    <a:pt x="288" y="58"/>
                    <a:pt x="288" y="58"/>
                  </a:cubicBezTo>
                  <a:cubicBezTo>
                    <a:pt x="288" y="50"/>
                    <a:pt x="288" y="50"/>
                    <a:pt x="288" y="50"/>
                  </a:cubicBezTo>
                  <a:cubicBezTo>
                    <a:pt x="295" y="50"/>
                    <a:pt x="295" y="50"/>
                    <a:pt x="295" y="50"/>
                  </a:cubicBezTo>
                  <a:lnTo>
                    <a:pt x="295" y="58"/>
                  </a:lnTo>
                  <a:close/>
                  <a:moveTo>
                    <a:pt x="287" y="58"/>
                  </a:moveTo>
                  <a:cubicBezTo>
                    <a:pt x="280" y="58"/>
                    <a:pt x="280" y="58"/>
                    <a:pt x="280" y="58"/>
                  </a:cubicBezTo>
                  <a:cubicBezTo>
                    <a:pt x="280" y="50"/>
                    <a:pt x="280" y="50"/>
                    <a:pt x="280" y="50"/>
                  </a:cubicBezTo>
                  <a:cubicBezTo>
                    <a:pt x="287" y="50"/>
                    <a:pt x="287" y="50"/>
                    <a:pt x="287" y="50"/>
                  </a:cubicBezTo>
                  <a:lnTo>
                    <a:pt x="287" y="58"/>
                  </a:lnTo>
                  <a:close/>
                  <a:moveTo>
                    <a:pt x="278" y="58"/>
                  </a:moveTo>
                  <a:cubicBezTo>
                    <a:pt x="272" y="58"/>
                    <a:pt x="272" y="58"/>
                    <a:pt x="272" y="58"/>
                  </a:cubicBezTo>
                  <a:cubicBezTo>
                    <a:pt x="272" y="50"/>
                    <a:pt x="272" y="50"/>
                    <a:pt x="272" y="50"/>
                  </a:cubicBezTo>
                  <a:cubicBezTo>
                    <a:pt x="278" y="50"/>
                    <a:pt x="278" y="50"/>
                    <a:pt x="278" y="50"/>
                  </a:cubicBezTo>
                  <a:lnTo>
                    <a:pt x="278" y="58"/>
                  </a:lnTo>
                  <a:close/>
                  <a:moveTo>
                    <a:pt x="270" y="58"/>
                  </a:moveTo>
                  <a:cubicBezTo>
                    <a:pt x="263" y="58"/>
                    <a:pt x="263" y="58"/>
                    <a:pt x="263" y="58"/>
                  </a:cubicBezTo>
                  <a:cubicBezTo>
                    <a:pt x="263" y="50"/>
                    <a:pt x="263" y="50"/>
                    <a:pt x="263" y="50"/>
                  </a:cubicBezTo>
                  <a:cubicBezTo>
                    <a:pt x="270" y="50"/>
                    <a:pt x="270" y="50"/>
                    <a:pt x="270" y="50"/>
                  </a:cubicBezTo>
                  <a:lnTo>
                    <a:pt x="270" y="58"/>
                  </a:lnTo>
                  <a:close/>
                  <a:moveTo>
                    <a:pt x="270" y="60"/>
                  </a:moveTo>
                  <a:cubicBezTo>
                    <a:pt x="270" y="67"/>
                    <a:pt x="270" y="67"/>
                    <a:pt x="270" y="67"/>
                  </a:cubicBezTo>
                  <a:cubicBezTo>
                    <a:pt x="263" y="67"/>
                    <a:pt x="263" y="67"/>
                    <a:pt x="263" y="67"/>
                  </a:cubicBezTo>
                  <a:cubicBezTo>
                    <a:pt x="263" y="60"/>
                    <a:pt x="263" y="60"/>
                    <a:pt x="263" y="60"/>
                  </a:cubicBezTo>
                  <a:lnTo>
                    <a:pt x="270" y="60"/>
                  </a:lnTo>
                  <a:close/>
                  <a:moveTo>
                    <a:pt x="270" y="69"/>
                  </a:moveTo>
                  <a:cubicBezTo>
                    <a:pt x="270" y="77"/>
                    <a:pt x="270" y="77"/>
                    <a:pt x="270" y="77"/>
                  </a:cubicBezTo>
                  <a:cubicBezTo>
                    <a:pt x="263" y="77"/>
                    <a:pt x="263" y="77"/>
                    <a:pt x="263" y="77"/>
                  </a:cubicBezTo>
                  <a:cubicBezTo>
                    <a:pt x="263" y="69"/>
                    <a:pt x="263" y="69"/>
                    <a:pt x="263" y="69"/>
                  </a:cubicBezTo>
                  <a:lnTo>
                    <a:pt x="270" y="69"/>
                  </a:lnTo>
                  <a:close/>
                  <a:moveTo>
                    <a:pt x="270" y="79"/>
                  </a:moveTo>
                  <a:cubicBezTo>
                    <a:pt x="270" y="86"/>
                    <a:pt x="270" y="86"/>
                    <a:pt x="270" y="86"/>
                  </a:cubicBezTo>
                  <a:cubicBezTo>
                    <a:pt x="263" y="86"/>
                    <a:pt x="263" y="86"/>
                    <a:pt x="263" y="86"/>
                  </a:cubicBezTo>
                  <a:cubicBezTo>
                    <a:pt x="263" y="79"/>
                    <a:pt x="263" y="79"/>
                    <a:pt x="263" y="79"/>
                  </a:cubicBezTo>
                  <a:lnTo>
                    <a:pt x="270" y="79"/>
                  </a:lnTo>
                  <a:close/>
                  <a:moveTo>
                    <a:pt x="272" y="79"/>
                  </a:moveTo>
                  <a:cubicBezTo>
                    <a:pt x="278" y="79"/>
                    <a:pt x="278" y="79"/>
                    <a:pt x="278" y="79"/>
                  </a:cubicBezTo>
                  <a:cubicBezTo>
                    <a:pt x="278" y="86"/>
                    <a:pt x="278" y="86"/>
                    <a:pt x="278" y="86"/>
                  </a:cubicBezTo>
                  <a:cubicBezTo>
                    <a:pt x="272" y="86"/>
                    <a:pt x="272" y="86"/>
                    <a:pt x="272" y="86"/>
                  </a:cubicBezTo>
                  <a:lnTo>
                    <a:pt x="272" y="79"/>
                  </a:lnTo>
                  <a:close/>
                  <a:moveTo>
                    <a:pt x="280" y="79"/>
                  </a:moveTo>
                  <a:cubicBezTo>
                    <a:pt x="287" y="79"/>
                    <a:pt x="287" y="79"/>
                    <a:pt x="287" y="79"/>
                  </a:cubicBezTo>
                  <a:cubicBezTo>
                    <a:pt x="287" y="86"/>
                    <a:pt x="287" y="86"/>
                    <a:pt x="287" y="86"/>
                  </a:cubicBezTo>
                  <a:cubicBezTo>
                    <a:pt x="280" y="86"/>
                    <a:pt x="280" y="86"/>
                    <a:pt x="280" y="86"/>
                  </a:cubicBezTo>
                  <a:lnTo>
                    <a:pt x="280" y="79"/>
                  </a:lnTo>
                  <a:close/>
                  <a:moveTo>
                    <a:pt x="288" y="79"/>
                  </a:moveTo>
                  <a:cubicBezTo>
                    <a:pt x="295" y="79"/>
                    <a:pt x="295" y="79"/>
                    <a:pt x="295" y="79"/>
                  </a:cubicBezTo>
                  <a:cubicBezTo>
                    <a:pt x="295" y="86"/>
                    <a:pt x="295" y="86"/>
                    <a:pt x="295" y="86"/>
                  </a:cubicBezTo>
                  <a:cubicBezTo>
                    <a:pt x="288" y="86"/>
                    <a:pt x="288" y="86"/>
                    <a:pt x="288" y="86"/>
                  </a:cubicBezTo>
                  <a:lnTo>
                    <a:pt x="288" y="79"/>
                  </a:lnTo>
                  <a:close/>
                  <a:moveTo>
                    <a:pt x="297" y="79"/>
                  </a:moveTo>
                  <a:cubicBezTo>
                    <a:pt x="304" y="79"/>
                    <a:pt x="304" y="79"/>
                    <a:pt x="304" y="79"/>
                  </a:cubicBezTo>
                  <a:cubicBezTo>
                    <a:pt x="304" y="86"/>
                    <a:pt x="304" y="86"/>
                    <a:pt x="304" y="86"/>
                  </a:cubicBezTo>
                  <a:cubicBezTo>
                    <a:pt x="297" y="86"/>
                    <a:pt x="297" y="86"/>
                    <a:pt x="297" y="86"/>
                  </a:cubicBezTo>
                  <a:lnTo>
                    <a:pt x="297" y="79"/>
                  </a:lnTo>
                  <a:close/>
                  <a:moveTo>
                    <a:pt x="305" y="79"/>
                  </a:moveTo>
                  <a:cubicBezTo>
                    <a:pt x="312" y="79"/>
                    <a:pt x="312" y="79"/>
                    <a:pt x="312" y="79"/>
                  </a:cubicBezTo>
                  <a:cubicBezTo>
                    <a:pt x="312" y="86"/>
                    <a:pt x="312" y="86"/>
                    <a:pt x="312" y="86"/>
                  </a:cubicBezTo>
                  <a:cubicBezTo>
                    <a:pt x="305" y="86"/>
                    <a:pt x="305" y="86"/>
                    <a:pt x="305" y="86"/>
                  </a:cubicBezTo>
                  <a:lnTo>
                    <a:pt x="305" y="79"/>
                  </a:lnTo>
                  <a:close/>
                  <a:moveTo>
                    <a:pt x="270" y="48"/>
                  </a:moveTo>
                  <a:cubicBezTo>
                    <a:pt x="263" y="48"/>
                    <a:pt x="263" y="48"/>
                    <a:pt x="263" y="48"/>
                  </a:cubicBezTo>
                  <a:cubicBezTo>
                    <a:pt x="263" y="41"/>
                    <a:pt x="263" y="41"/>
                    <a:pt x="263" y="41"/>
                  </a:cubicBezTo>
                  <a:cubicBezTo>
                    <a:pt x="270" y="41"/>
                    <a:pt x="270" y="41"/>
                    <a:pt x="270" y="41"/>
                  </a:cubicBezTo>
                  <a:lnTo>
                    <a:pt x="270" y="48"/>
                  </a:lnTo>
                  <a:close/>
                  <a:moveTo>
                    <a:pt x="263" y="88"/>
                  </a:moveTo>
                  <a:cubicBezTo>
                    <a:pt x="270" y="88"/>
                    <a:pt x="270" y="88"/>
                    <a:pt x="270" y="88"/>
                  </a:cubicBezTo>
                  <a:cubicBezTo>
                    <a:pt x="270" y="95"/>
                    <a:pt x="270" y="95"/>
                    <a:pt x="270" y="95"/>
                  </a:cubicBezTo>
                  <a:cubicBezTo>
                    <a:pt x="263" y="95"/>
                    <a:pt x="263" y="95"/>
                    <a:pt x="263" y="95"/>
                  </a:cubicBezTo>
                  <a:lnTo>
                    <a:pt x="263" y="88"/>
                  </a:lnTo>
                  <a:close/>
                  <a:moveTo>
                    <a:pt x="272" y="88"/>
                  </a:moveTo>
                  <a:cubicBezTo>
                    <a:pt x="278" y="88"/>
                    <a:pt x="278" y="88"/>
                    <a:pt x="278" y="88"/>
                  </a:cubicBezTo>
                  <a:cubicBezTo>
                    <a:pt x="278" y="95"/>
                    <a:pt x="278" y="95"/>
                    <a:pt x="278" y="95"/>
                  </a:cubicBezTo>
                  <a:cubicBezTo>
                    <a:pt x="272" y="95"/>
                    <a:pt x="272" y="95"/>
                    <a:pt x="272" y="95"/>
                  </a:cubicBezTo>
                  <a:lnTo>
                    <a:pt x="272" y="88"/>
                  </a:lnTo>
                  <a:close/>
                  <a:moveTo>
                    <a:pt x="280" y="88"/>
                  </a:moveTo>
                  <a:cubicBezTo>
                    <a:pt x="287" y="88"/>
                    <a:pt x="287" y="88"/>
                    <a:pt x="287" y="88"/>
                  </a:cubicBezTo>
                  <a:cubicBezTo>
                    <a:pt x="287" y="95"/>
                    <a:pt x="287" y="95"/>
                    <a:pt x="287" y="95"/>
                  </a:cubicBezTo>
                  <a:cubicBezTo>
                    <a:pt x="280" y="95"/>
                    <a:pt x="280" y="95"/>
                    <a:pt x="280" y="95"/>
                  </a:cubicBezTo>
                  <a:lnTo>
                    <a:pt x="280" y="88"/>
                  </a:lnTo>
                  <a:close/>
                  <a:moveTo>
                    <a:pt x="288" y="88"/>
                  </a:moveTo>
                  <a:cubicBezTo>
                    <a:pt x="295" y="88"/>
                    <a:pt x="295" y="88"/>
                    <a:pt x="295" y="88"/>
                  </a:cubicBezTo>
                  <a:cubicBezTo>
                    <a:pt x="295" y="95"/>
                    <a:pt x="295" y="95"/>
                    <a:pt x="295" y="95"/>
                  </a:cubicBezTo>
                  <a:cubicBezTo>
                    <a:pt x="288" y="95"/>
                    <a:pt x="288" y="95"/>
                    <a:pt x="288" y="95"/>
                  </a:cubicBezTo>
                  <a:lnTo>
                    <a:pt x="288" y="88"/>
                  </a:lnTo>
                  <a:close/>
                  <a:moveTo>
                    <a:pt x="297" y="88"/>
                  </a:moveTo>
                  <a:cubicBezTo>
                    <a:pt x="304" y="88"/>
                    <a:pt x="304" y="88"/>
                    <a:pt x="304" y="88"/>
                  </a:cubicBezTo>
                  <a:cubicBezTo>
                    <a:pt x="304" y="95"/>
                    <a:pt x="304" y="95"/>
                    <a:pt x="304" y="95"/>
                  </a:cubicBezTo>
                  <a:cubicBezTo>
                    <a:pt x="297" y="95"/>
                    <a:pt x="297" y="95"/>
                    <a:pt x="297" y="95"/>
                  </a:cubicBezTo>
                  <a:lnTo>
                    <a:pt x="297" y="88"/>
                  </a:lnTo>
                  <a:close/>
                  <a:moveTo>
                    <a:pt x="305" y="88"/>
                  </a:moveTo>
                  <a:cubicBezTo>
                    <a:pt x="312" y="88"/>
                    <a:pt x="312" y="88"/>
                    <a:pt x="312" y="88"/>
                  </a:cubicBezTo>
                  <a:cubicBezTo>
                    <a:pt x="312" y="95"/>
                    <a:pt x="312" y="95"/>
                    <a:pt x="312" y="95"/>
                  </a:cubicBezTo>
                  <a:cubicBezTo>
                    <a:pt x="305" y="95"/>
                    <a:pt x="305" y="95"/>
                    <a:pt x="305" y="95"/>
                  </a:cubicBezTo>
                  <a:lnTo>
                    <a:pt x="305" y="88"/>
                  </a:lnTo>
                  <a:close/>
                  <a:moveTo>
                    <a:pt x="312" y="36"/>
                  </a:moveTo>
                  <a:cubicBezTo>
                    <a:pt x="312" y="39"/>
                    <a:pt x="312" y="39"/>
                    <a:pt x="312" y="39"/>
                  </a:cubicBezTo>
                  <a:cubicBezTo>
                    <a:pt x="305" y="39"/>
                    <a:pt x="305" y="39"/>
                    <a:pt x="305" y="39"/>
                  </a:cubicBezTo>
                  <a:cubicBezTo>
                    <a:pt x="305" y="39"/>
                    <a:pt x="304" y="39"/>
                    <a:pt x="304" y="39"/>
                  </a:cubicBezTo>
                  <a:cubicBezTo>
                    <a:pt x="304" y="39"/>
                    <a:pt x="304" y="39"/>
                    <a:pt x="304" y="39"/>
                  </a:cubicBezTo>
                  <a:cubicBezTo>
                    <a:pt x="296" y="39"/>
                    <a:pt x="296" y="39"/>
                    <a:pt x="296" y="39"/>
                  </a:cubicBezTo>
                  <a:cubicBezTo>
                    <a:pt x="296" y="39"/>
                    <a:pt x="296" y="39"/>
                    <a:pt x="296" y="39"/>
                  </a:cubicBezTo>
                  <a:cubicBezTo>
                    <a:pt x="296" y="39"/>
                    <a:pt x="296" y="39"/>
                    <a:pt x="296" y="39"/>
                  </a:cubicBezTo>
                  <a:cubicBezTo>
                    <a:pt x="288" y="39"/>
                    <a:pt x="288" y="39"/>
                    <a:pt x="288" y="39"/>
                  </a:cubicBezTo>
                  <a:cubicBezTo>
                    <a:pt x="288" y="39"/>
                    <a:pt x="288" y="39"/>
                    <a:pt x="288" y="39"/>
                  </a:cubicBezTo>
                  <a:cubicBezTo>
                    <a:pt x="287" y="39"/>
                    <a:pt x="287" y="39"/>
                    <a:pt x="287" y="39"/>
                  </a:cubicBezTo>
                  <a:cubicBezTo>
                    <a:pt x="279" y="39"/>
                    <a:pt x="279" y="39"/>
                    <a:pt x="279" y="39"/>
                  </a:cubicBezTo>
                  <a:cubicBezTo>
                    <a:pt x="279" y="39"/>
                    <a:pt x="279" y="39"/>
                    <a:pt x="279" y="39"/>
                  </a:cubicBezTo>
                  <a:cubicBezTo>
                    <a:pt x="279" y="39"/>
                    <a:pt x="279" y="39"/>
                    <a:pt x="279" y="39"/>
                  </a:cubicBezTo>
                  <a:cubicBezTo>
                    <a:pt x="271" y="39"/>
                    <a:pt x="271" y="39"/>
                    <a:pt x="271" y="39"/>
                  </a:cubicBezTo>
                  <a:cubicBezTo>
                    <a:pt x="271" y="39"/>
                    <a:pt x="271" y="39"/>
                    <a:pt x="271" y="39"/>
                  </a:cubicBezTo>
                  <a:cubicBezTo>
                    <a:pt x="271" y="39"/>
                    <a:pt x="271" y="39"/>
                    <a:pt x="270" y="39"/>
                  </a:cubicBezTo>
                  <a:cubicBezTo>
                    <a:pt x="263" y="39"/>
                    <a:pt x="263" y="39"/>
                    <a:pt x="263" y="39"/>
                  </a:cubicBezTo>
                  <a:cubicBezTo>
                    <a:pt x="263" y="3"/>
                    <a:pt x="263" y="3"/>
                    <a:pt x="263" y="3"/>
                  </a:cubicBezTo>
                  <a:lnTo>
                    <a:pt x="31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81">
              <a:extLst>
                <a:ext uri="{FF2B5EF4-FFF2-40B4-BE49-F238E27FC236}">
                  <a16:creationId xmlns:a16="http://schemas.microsoft.com/office/drawing/2014/main" id="{CAB798DE-1BC8-875A-BAFC-AEF117E700AC}"/>
                </a:ext>
              </a:extLst>
            </p:cNvPr>
            <p:cNvSpPr>
              <a:spLocks noEditPoints="1"/>
            </p:cNvSpPr>
            <p:nvPr userDrawn="1"/>
          </p:nvSpPr>
          <p:spPr bwMode="auto">
            <a:xfrm>
              <a:off x="4313238" y="4302125"/>
              <a:ext cx="434975" cy="531813"/>
            </a:xfrm>
            <a:custGeom>
              <a:avLst/>
              <a:gdLst>
                <a:gd name="T0" fmla="*/ 217 w 274"/>
                <a:gd name="T1" fmla="*/ 119 h 335"/>
                <a:gd name="T2" fmla="*/ 178 w 274"/>
                <a:gd name="T3" fmla="*/ 80 h 335"/>
                <a:gd name="T4" fmla="*/ 217 w 274"/>
                <a:gd name="T5" fmla="*/ 80 h 335"/>
                <a:gd name="T6" fmla="*/ 139 w 274"/>
                <a:gd name="T7" fmla="*/ 0 h 335"/>
                <a:gd name="T8" fmla="*/ 56 w 274"/>
                <a:gd name="T9" fmla="*/ 80 h 335"/>
                <a:gd name="T10" fmla="*/ 96 w 274"/>
                <a:gd name="T11" fmla="*/ 80 h 335"/>
                <a:gd name="T12" fmla="*/ 56 w 274"/>
                <a:gd name="T13" fmla="*/ 119 h 335"/>
                <a:gd name="T14" fmla="*/ 96 w 274"/>
                <a:gd name="T15" fmla="*/ 119 h 335"/>
                <a:gd name="T16" fmla="*/ 0 w 274"/>
                <a:gd name="T17" fmla="*/ 216 h 335"/>
                <a:gd name="T18" fmla="*/ 117 w 274"/>
                <a:gd name="T19" fmla="*/ 216 h 335"/>
                <a:gd name="T20" fmla="*/ 117 w 274"/>
                <a:gd name="T21" fmla="*/ 335 h 335"/>
                <a:gd name="T22" fmla="*/ 156 w 274"/>
                <a:gd name="T23" fmla="*/ 335 h 335"/>
                <a:gd name="T24" fmla="*/ 156 w 274"/>
                <a:gd name="T25" fmla="*/ 216 h 335"/>
                <a:gd name="T26" fmla="*/ 274 w 274"/>
                <a:gd name="T27" fmla="*/ 216 h 335"/>
                <a:gd name="T28" fmla="*/ 183 w 274"/>
                <a:gd name="T29" fmla="*/ 119 h 335"/>
                <a:gd name="T30" fmla="*/ 217 w 274"/>
                <a:gd name="T31" fmla="*/ 119 h 335"/>
                <a:gd name="T32" fmla="*/ 252 w 274"/>
                <a:gd name="T33" fmla="*/ 207 h 335"/>
                <a:gd name="T34" fmla="*/ 152 w 274"/>
                <a:gd name="T35" fmla="*/ 207 h 335"/>
                <a:gd name="T36" fmla="*/ 152 w 274"/>
                <a:gd name="T37" fmla="*/ 331 h 335"/>
                <a:gd name="T38" fmla="*/ 122 w 274"/>
                <a:gd name="T39" fmla="*/ 331 h 335"/>
                <a:gd name="T40" fmla="*/ 122 w 274"/>
                <a:gd name="T41" fmla="*/ 207 h 335"/>
                <a:gd name="T42" fmla="*/ 21 w 274"/>
                <a:gd name="T43" fmla="*/ 207 h 335"/>
                <a:gd name="T44" fmla="*/ 113 w 274"/>
                <a:gd name="T45" fmla="*/ 110 h 335"/>
                <a:gd name="T46" fmla="*/ 78 w 274"/>
                <a:gd name="T47" fmla="*/ 110 h 335"/>
                <a:gd name="T48" fmla="*/ 113 w 274"/>
                <a:gd name="T49" fmla="*/ 75 h 335"/>
                <a:gd name="T50" fmla="*/ 78 w 274"/>
                <a:gd name="T51" fmla="*/ 75 h 335"/>
                <a:gd name="T52" fmla="*/ 139 w 274"/>
                <a:gd name="T53" fmla="*/ 9 h 335"/>
                <a:gd name="T54" fmla="*/ 200 w 274"/>
                <a:gd name="T55" fmla="*/ 75 h 335"/>
                <a:gd name="T56" fmla="*/ 161 w 274"/>
                <a:gd name="T57" fmla="*/ 75 h 335"/>
                <a:gd name="T58" fmla="*/ 200 w 274"/>
                <a:gd name="T59" fmla="*/ 110 h 335"/>
                <a:gd name="T60" fmla="*/ 161 w 274"/>
                <a:gd name="T61" fmla="*/ 110 h 335"/>
                <a:gd name="T62" fmla="*/ 252 w 274"/>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4" h="335">
                  <a:moveTo>
                    <a:pt x="217" y="119"/>
                  </a:moveTo>
                  <a:lnTo>
                    <a:pt x="178" y="80"/>
                  </a:lnTo>
                  <a:lnTo>
                    <a:pt x="217" y="80"/>
                  </a:lnTo>
                  <a:lnTo>
                    <a:pt x="139" y="0"/>
                  </a:lnTo>
                  <a:lnTo>
                    <a:pt x="56" y="80"/>
                  </a:lnTo>
                  <a:lnTo>
                    <a:pt x="96" y="80"/>
                  </a:lnTo>
                  <a:lnTo>
                    <a:pt x="56" y="119"/>
                  </a:lnTo>
                  <a:lnTo>
                    <a:pt x="96" y="119"/>
                  </a:lnTo>
                  <a:lnTo>
                    <a:pt x="0" y="216"/>
                  </a:lnTo>
                  <a:lnTo>
                    <a:pt x="117" y="216"/>
                  </a:lnTo>
                  <a:lnTo>
                    <a:pt x="117" y="335"/>
                  </a:lnTo>
                  <a:lnTo>
                    <a:pt x="156" y="335"/>
                  </a:lnTo>
                  <a:lnTo>
                    <a:pt x="156" y="216"/>
                  </a:lnTo>
                  <a:lnTo>
                    <a:pt x="274" y="216"/>
                  </a:lnTo>
                  <a:lnTo>
                    <a:pt x="183" y="119"/>
                  </a:lnTo>
                  <a:lnTo>
                    <a:pt x="217" y="119"/>
                  </a:lnTo>
                  <a:close/>
                  <a:moveTo>
                    <a:pt x="252" y="207"/>
                  </a:moveTo>
                  <a:lnTo>
                    <a:pt x="152" y="207"/>
                  </a:lnTo>
                  <a:lnTo>
                    <a:pt x="152" y="331"/>
                  </a:lnTo>
                  <a:lnTo>
                    <a:pt x="122" y="331"/>
                  </a:lnTo>
                  <a:lnTo>
                    <a:pt x="122" y="207"/>
                  </a:lnTo>
                  <a:lnTo>
                    <a:pt x="21" y="207"/>
                  </a:lnTo>
                  <a:lnTo>
                    <a:pt x="113" y="110"/>
                  </a:lnTo>
                  <a:lnTo>
                    <a:pt x="78" y="110"/>
                  </a:lnTo>
                  <a:lnTo>
                    <a:pt x="113" y="75"/>
                  </a:lnTo>
                  <a:lnTo>
                    <a:pt x="78" y="75"/>
                  </a:lnTo>
                  <a:lnTo>
                    <a:pt x="139" y="9"/>
                  </a:lnTo>
                  <a:lnTo>
                    <a:pt x="200" y="75"/>
                  </a:lnTo>
                  <a:lnTo>
                    <a:pt x="161" y="75"/>
                  </a:lnTo>
                  <a:lnTo>
                    <a:pt x="200"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82">
              <a:extLst>
                <a:ext uri="{FF2B5EF4-FFF2-40B4-BE49-F238E27FC236}">
                  <a16:creationId xmlns:a16="http://schemas.microsoft.com/office/drawing/2014/main" id="{3F25B058-C204-2DC2-2649-07C5A2B0EE3D}"/>
                </a:ext>
              </a:extLst>
            </p:cNvPr>
            <p:cNvSpPr>
              <a:spLocks noEditPoints="1"/>
            </p:cNvSpPr>
            <p:nvPr userDrawn="1"/>
          </p:nvSpPr>
          <p:spPr bwMode="auto">
            <a:xfrm>
              <a:off x="7381875" y="4302125"/>
              <a:ext cx="428625" cy="531813"/>
            </a:xfrm>
            <a:custGeom>
              <a:avLst/>
              <a:gdLst>
                <a:gd name="T0" fmla="*/ 217 w 270"/>
                <a:gd name="T1" fmla="*/ 119 h 335"/>
                <a:gd name="T2" fmla="*/ 178 w 270"/>
                <a:gd name="T3" fmla="*/ 80 h 335"/>
                <a:gd name="T4" fmla="*/ 217 w 270"/>
                <a:gd name="T5" fmla="*/ 80 h 335"/>
                <a:gd name="T6" fmla="*/ 139 w 270"/>
                <a:gd name="T7" fmla="*/ 0 h 335"/>
                <a:gd name="T8" fmla="*/ 56 w 270"/>
                <a:gd name="T9" fmla="*/ 80 h 335"/>
                <a:gd name="T10" fmla="*/ 96 w 270"/>
                <a:gd name="T11" fmla="*/ 80 h 335"/>
                <a:gd name="T12" fmla="*/ 56 w 270"/>
                <a:gd name="T13" fmla="*/ 119 h 335"/>
                <a:gd name="T14" fmla="*/ 96 w 270"/>
                <a:gd name="T15" fmla="*/ 119 h 335"/>
                <a:gd name="T16" fmla="*/ 0 w 270"/>
                <a:gd name="T17" fmla="*/ 216 h 335"/>
                <a:gd name="T18" fmla="*/ 113 w 270"/>
                <a:gd name="T19" fmla="*/ 216 h 335"/>
                <a:gd name="T20" fmla="*/ 113 w 270"/>
                <a:gd name="T21" fmla="*/ 335 h 335"/>
                <a:gd name="T22" fmla="*/ 157 w 270"/>
                <a:gd name="T23" fmla="*/ 335 h 335"/>
                <a:gd name="T24" fmla="*/ 157 w 270"/>
                <a:gd name="T25" fmla="*/ 216 h 335"/>
                <a:gd name="T26" fmla="*/ 270 w 270"/>
                <a:gd name="T27" fmla="*/ 216 h 335"/>
                <a:gd name="T28" fmla="*/ 178 w 270"/>
                <a:gd name="T29" fmla="*/ 119 h 335"/>
                <a:gd name="T30" fmla="*/ 217 w 270"/>
                <a:gd name="T31" fmla="*/ 119 h 335"/>
                <a:gd name="T32" fmla="*/ 252 w 270"/>
                <a:gd name="T33" fmla="*/ 207 h 335"/>
                <a:gd name="T34" fmla="*/ 148 w 270"/>
                <a:gd name="T35" fmla="*/ 207 h 335"/>
                <a:gd name="T36" fmla="*/ 148 w 270"/>
                <a:gd name="T37" fmla="*/ 331 h 335"/>
                <a:gd name="T38" fmla="*/ 122 w 270"/>
                <a:gd name="T39" fmla="*/ 331 h 335"/>
                <a:gd name="T40" fmla="*/ 122 w 270"/>
                <a:gd name="T41" fmla="*/ 207 h 335"/>
                <a:gd name="T42" fmla="*/ 22 w 270"/>
                <a:gd name="T43" fmla="*/ 207 h 335"/>
                <a:gd name="T44" fmla="*/ 113 w 270"/>
                <a:gd name="T45" fmla="*/ 110 h 335"/>
                <a:gd name="T46" fmla="*/ 74 w 270"/>
                <a:gd name="T47" fmla="*/ 110 h 335"/>
                <a:gd name="T48" fmla="*/ 113 w 270"/>
                <a:gd name="T49" fmla="*/ 75 h 335"/>
                <a:gd name="T50" fmla="*/ 74 w 270"/>
                <a:gd name="T51" fmla="*/ 75 h 335"/>
                <a:gd name="T52" fmla="*/ 139 w 270"/>
                <a:gd name="T53" fmla="*/ 9 h 335"/>
                <a:gd name="T54" fmla="*/ 196 w 270"/>
                <a:gd name="T55" fmla="*/ 75 h 335"/>
                <a:gd name="T56" fmla="*/ 161 w 270"/>
                <a:gd name="T57" fmla="*/ 75 h 335"/>
                <a:gd name="T58" fmla="*/ 196 w 270"/>
                <a:gd name="T59" fmla="*/ 110 h 335"/>
                <a:gd name="T60" fmla="*/ 161 w 270"/>
                <a:gd name="T61" fmla="*/ 110 h 335"/>
                <a:gd name="T62" fmla="*/ 252 w 270"/>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0" h="335">
                  <a:moveTo>
                    <a:pt x="217" y="119"/>
                  </a:moveTo>
                  <a:lnTo>
                    <a:pt x="178" y="80"/>
                  </a:lnTo>
                  <a:lnTo>
                    <a:pt x="217" y="80"/>
                  </a:lnTo>
                  <a:lnTo>
                    <a:pt x="139" y="0"/>
                  </a:lnTo>
                  <a:lnTo>
                    <a:pt x="56" y="80"/>
                  </a:lnTo>
                  <a:lnTo>
                    <a:pt x="96" y="80"/>
                  </a:lnTo>
                  <a:lnTo>
                    <a:pt x="56" y="119"/>
                  </a:lnTo>
                  <a:lnTo>
                    <a:pt x="96" y="119"/>
                  </a:lnTo>
                  <a:lnTo>
                    <a:pt x="0" y="216"/>
                  </a:lnTo>
                  <a:lnTo>
                    <a:pt x="113" y="216"/>
                  </a:lnTo>
                  <a:lnTo>
                    <a:pt x="113" y="335"/>
                  </a:lnTo>
                  <a:lnTo>
                    <a:pt x="157" y="335"/>
                  </a:lnTo>
                  <a:lnTo>
                    <a:pt x="157" y="216"/>
                  </a:lnTo>
                  <a:lnTo>
                    <a:pt x="270" y="216"/>
                  </a:lnTo>
                  <a:lnTo>
                    <a:pt x="178" y="119"/>
                  </a:lnTo>
                  <a:lnTo>
                    <a:pt x="217" y="119"/>
                  </a:lnTo>
                  <a:close/>
                  <a:moveTo>
                    <a:pt x="252" y="207"/>
                  </a:moveTo>
                  <a:lnTo>
                    <a:pt x="148" y="207"/>
                  </a:lnTo>
                  <a:lnTo>
                    <a:pt x="148" y="331"/>
                  </a:lnTo>
                  <a:lnTo>
                    <a:pt x="122" y="331"/>
                  </a:lnTo>
                  <a:lnTo>
                    <a:pt x="122" y="207"/>
                  </a:lnTo>
                  <a:lnTo>
                    <a:pt x="22" y="207"/>
                  </a:lnTo>
                  <a:lnTo>
                    <a:pt x="113" y="110"/>
                  </a:lnTo>
                  <a:lnTo>
                    <a:pt x="74" y="110"/>
                  </a:lnTo>
                  <a:lnTo>
                    <a:pt x="113" y="75"/>
                  </a:lnTo>
                  <a:lnTo>
                    <a:pt x="74" y="75"/>
                  </a:lnTo>
                  <a:lnTo>
                    <a:pt x="139" y="9"/>
                  </a:lnTo>
                  <a:lnTo>
                    <a:pt x="196" y="75"/>
                  </a:lnTo>
                  <a:lnTo>
                    <a:pt x="161" y="75"/>
                  </a:lnTo>
                  <a:lnTo>
                    <a:pt x="196"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83">
              <a:extLst>
                <a:ext uri="{FF2B5EF4-FFF2-40B4-BE49-F238E27FC236}">
                  <a16:creationId xmlns:a16="http://schemas.microsoft.com/office/drawing/2014/main" id="{45621803-DF37-F93F-C97F-958BDA4180D6}"/>
                </a:ext>
              </a:extLst>
            </p:cNvPr>
            <p:cNvSpPr>
              <a:spLocks noEditPoints="1"/>
            </p:cNvSpPr>
            <p:nvPr userDrawn="1"/>
          </p:nvSpPr>
          <p:spPr bwMode="auto">
            <a:xfrm>
              <a:off x="11722100" y="4714875"/>
              <a:ext cx="26988" cy="34925"/>
            </a:xfrm>
            <a:custGeom>
              <a:avLst/>
              <a:gdLst>
                <a:gd name="T0" fmla="*/ 2 w 4"/>
                <a:gd name="T1" fmla="*/ 0 h 5"/>
                <a:gd name="T2" fmla="*/ 0 w 4"/>
                <a:gd name="T3" fmla="*/ 1 h 5"/>
                <a:gd name="T4" fmla="*/ 1 w 4"/>
                <a:gd name="T5" fmla="*/ 4 h 5"/>
                <a:gd name="T6" fmla="*/ 2 w 4"/>
                <a:gd name="T7" fmla="*/ 5 h 5"/>
                <a:gd name="T8" fmla="*/ 3 w 4"/>
                <a:gd name="T9" fmla="*/ 4 h 5"/>
                <a:gd name="T10" fmla="*/ 3 w 4"/>
                <a:gd name="T11" fmla="*/ 1 h 5"/>
                <a:gd name="T12" fmla="*/ 2 w 4"/>
                <a:gd name="T13" fmla="*/ 0 h 5"/>
                <a:gd name="T14" fmla="*/ 2 w 4"/>
                <a:gd name="T15" fmla="*/ 4 h 5"/>
                <a:gd name="T16" fmla="*/ 1 w 4"/>
                <a:gd name="T17" fmla="*/ 3 h 5"/>
                <a:gd name="T18" fmla="*/ 1 w 4"/>
                <a:gd name="T19" fmla="*/ 1 h 5"/>
                <a:gd name="T20" fmla="*/ 2 w 4"/>
                <a:gd name="T21" fmla="*/ 1 h 5"/>
                <a:gd name="T22" fmla="*/ 2 w 4"/>
                <a:gd name="T23" fmla="*/ 1 h 5"/>
                <a:gd name="T24" fmla="*/ 2 w 4"/>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0"/>
                  </a:moveTo>
                  <a:cubicBezTo>
                    <a:pt x="1" y="0"/>
                    <a:pt x="1" y="0"/>
                    <a:pt x="0" y="1"/>
                  </a:cubicBezTo>
                  <a:cubicBezTo>
                    <a:pt x="0" y="1"/>
                    <a:pt x="0" y="4"/>
                    <a:pt x="1" y="4"/>
                  </a:cubicBezTo>
                  <a:cubicBezTo>
                    <a:pt x="1" y="4"/>
                    <a:pt x="2" y="5"/>
                    <a:pt x="2" y="5"/>
                  </a:cubicBezTo>
                  <a:cubicBezTo>
                    <a:pt x="2" y="5"/>
                    <a:pt x="2" y="4"/>
                    <a:pt x="3" y="4"/>
                  </a:cubicBezTo>
                  <a:cubicBezTo>
                    <a:pt x="4" y="4"/>
                    <a:pt x="4" y="2"/>
                    <a:pt x="3" y="1"/>
                  </a:cubicBezTo>
                  <a:cubicBezTo>
                    <a:pt x="3" y="0"/>
                    <a:pt x="2" y="0"/>
                    <a:pt x="2" y="0"/>
                  </a:cubicBezTo>
                  <a:close/>
                  <a:moveTo>
                    <a:pt x="2" y="4"/>
                  </a:moveTo>
                  <a:cubicBezTo>
                    <a:pt x="2" y="4"/>
                    <a:pt x="2" y="4"/>
                    <a:pt x="1" y="3"/>
                  </a:cubicBezTo>
                  <a:cubicBezTo>
                    <a:pt x="1" y="3"/>
                    <a:pt x="1" y="2"/>
                    <a:pt x="1" y="1"/>
                  </a:cubicBezTo>
                  <a:cubicBezTo>
                    <a:pt x="1" y="1"/>
                    <a:pt x="1" y="1"/>
                    <a:pt x="2" y="1"/>
                  </a:cubicBezTo>
                  <a:cubicBezTo>
                    <a:pt x="2" y="1"/>
                    <a:pt x="2" y="1"/>
                    <a:pt x="2" y="1"/>
                  </a:cubicBezTo>
                  <a:cubicBezTo>
                    <a:pt x="3" y="2"/>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84">
              <a:extLst>
                <a:ext uri="{FF2B5EF4-FFF2-40B4-BE49-F238E27FC236}">
                  <a16:creationId xmlns:a16="http://schemas.microsoft.com/office/drawing/2014/main" id="{88ACEA1D-D95A-91BC-5E1B-921F1A23AEBF}"/>
                </a:ext>
              </a:extLst>
            </p:cNvPr>
            <p:cNvSpPr>
              <a:spLocks noEditPoints="1"/>
            </p:cNvSpPr>
            <p:nvPr userDrawn="1"/>
          </p:nvSpPr>
          <p:spPr bwMode="auto">
            <a:xfrm>
              <a:off x="11798300" y="4778375"/>
              <a:ext cx="20638" cy="34925"/>
            </a:xfrm>
            <a:custGeom>
              <a:avLst/>
              <a:gdLst>
                <a:gd name="T0" fmla="*/ 0 w 3"/>
                <a:gd name="T1" fmla="*/ 3 h 5"/>
                <a:gd name="T2" fmla="*/ 1 w 3"/>
                <a:gd name="T3" fmla="*/ 5 h 5"/>
                <a:gd name="T4" fmla="*/ 2 w 3"/>
                <a:gd name="T5" fmla="*/ 5 h 5"/>
                <a:gd name="T6" fmla="*/ 3 w 3"/>
                <a:gd name="T7" fmla="*/ 4 h 5"/>
                <a:gd name="T8" fmla="*/ 3 w 3"/>
                <a:gd name="T9" fmla="*/ 1 h 5"/>
                <a:gd name="T10" fmla="*/ 1 w 3"/>
                <a:gd name="T11" fmla="*/ 0 h 5"/>
                <a:gd name="T12" fmla="*/ 0 w 3"/>
                <a:gd name="T13" fmla="*/ 3 h 5"/>
                <a:gd name="T14" fmla="*/ 2 w 3"/>
                <a:gd name="T15" fmla="*/ 1 h 5"/>
                <a:gd name="T16" fmla="*/ 2 w 3"/>
                <a:gd name="T17" fmla="*/ 2 h 5"/>
                <a:gd name="T18" fmla="*/ 2 w 3"/>
                <a:gd name="T19" fmla="*/ 4 h 5"/>
                <a:gd name="T20" fmla="*/ 2 w 3"/>
                <a:gd name="T21" fmla="*/ 4 h 5"/>
                <a:gd name="T22" fmla="*/ 1 w 3"/>
                <a:gd name="T23" fmla="*/ 4 h 5"/>
                <a:gd name="T24" fmla="*/ 1 w 3"/>
                <a:gd name="T25" fmla="*/ 3 h 5"/>
                <a:gd name="T26" fmla="*/ 1 w 3"/>
                <a:gd name="T27" fmla="*/ 1 h 5"/>
                <a:gd name="T28" fmla="*/ 2 w 3"/>
                <a:gd name="T2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5">
                  <a:moveTo>
                    <a:pt x="0" y="3"/>
                  </a:moveTo>
                  <a:cubicBezTo>
                    <a:pt x="0" y="4"/>
                    <a:pt x="1" y="5"/>
                    <a:pt x="1" y="5"/>
                  </a:cubicBezTo>
                  <a:cubicBezTo>
                    <a:pt x="2" y="5"/>
                    <a:pt x="2" y="5"/>
                    <a:pt x="2" y="5"/>
                  </a:cubicBezTo>
                  <a:cubicBezTo>
                    <a:pt x="2" y="5"/>
                    <a:pt x="2" y="5"/>
                    <a:pt x="3" y="4"/>
                  </a:cubicBezTo>
                  <a:cubicBezTo>
                    <a:pt x="3" y="4"/>
                    <a:pt x="3" y="2"/>
                    <a:pt x="3" y="1"/>
                  </a:cubicBezTo>
                  <a:cubicBezTo>
                    <a:pt x="3" y="1"/>
                    <a:pt x="2" y="0"/>
                    <a:pt x="1" y="0"/>
                  </a:cubicBezTo>
                  <a:cubicBezTo>
                    <a:pt x="0" y="1"/>
                    <a:pt x="0" y="2"/>
                    <a:pt x="0" y="3"/>
                  </a:cubicBezTo>
                  <a:close/>
                  <a:moveTo>
                    <a:pt x="2" y="1"/>
                  </a:moveTo>
                  <a:cubicBezTo>
                    <a:pt x="2" y="1"/>
                    <a:pt x="2" y="1"/>
                    <a:pt x="2" y="2"/>
                  </a:cubicBezTo>
                  <a:cubicBezTo>
                    <a:pt x="2" y="2"/>
                    <a:pt x="2" y="3"/>
                    <a:pt x="2" y="4"/>
                  </a:cubicBezTo>
                  <a:cubicBezTo>
                    <a:pt x="2" y="4"/>
                    <a:pt x="2" y="4"/>
                    <a:pt x="2" y="4"/>
                  </a:cubicBezTo>
                  <a:cubicBezTo>
                    <a:pt x="2" y="4"/>
                    <a:pt x="1" y="4"/>
                    <a:pt x="1" y="4"/>
                  </a:cubicBezTo>
                  <a:cubicBezTo>
                    <a:pt x="1" y="4"/>
                    <a:pt x="1" y="3"/>
                    <a:pt x="1" y="3"/>
                  </a:cubicBezTo>
                  <a:cubicBezTo>
                    <a:pt x="1" y="2"/>
                    <a:pt x="1" y="1"/>
                    <a:pt x="1" y="1"/>
                  </a:cubicBezTo>
                  <a:cubicBezTo>
                    <a:pt x="1" y="1"/>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85">
              <a:extLst>
                <a:ext uri="{FF2B5EF4-FFF2-40B4-BE49-F238E27FC236}">
                  <a16:creationId xmlns:a16="http://schemas.microsoft.com/office/drawing/2014/main" id="{8ECD125B-9812-7730-CF34-32D03D0694D8}"/>
                </a:ext>
              </a:extLst>
            </p:cNvPr>
            <p:cNvSpPr>
              <a:spLocks noEditPoints="1"/>
            </p:cNvSpPr>
            <p:nvPr userDrawn="1"/>
          </p:nvSpPr>
          <p:spPr bwMode="auto">
            <a:xfrm>
              <a:off x="10941050" y="4232275"/>
              <a:ext cx="1244600" cy="615950"/>
            </a:xfrm>
            <a:custGeom>
              <a:avLst/>
              <a:gdLst>
                <a:gd name="T0" fmla="*/ 175 w 180"/>
                <a:gd name="T1" fmla="*/ 84 h 88"/>
                <a:gd name="T2" fmla="*/ 168 w 180"/>
                <a:gd name="T3" fmla="*/ 84 h 88"/>
                <a:gd name="T4" fmla="*/ 168 w 180"/>
                <a:gd name="T5" fmla="*/ 3 h 88"/>
                <a:gd name="T6" fmla="*/ 165 w 180"/>
                <a:gd name="T7" fmla="*/ 0 h 88"/>
                <a:gd name="T8" fmla="*/ 56 w 180"/>
                <a:gd name="T9" fmla="*/ 0 h 88"/>
                <a:gd name="T10" fmla="*/ 52 w 180"/>
                <a:gd name="T11" fmla="*/ 5 h 88"/>
                <a:gd name="T12" fmla="*/ 52 w 180"/>
                <a:gd name="T13" fmla="*/ 42 h 88"/>
                <a:gd name="T14" fmla="*/ 125 w 180"/>
                <a:gd name="T15" fmla="*/ 43 h 88"/>
                <a:gd name="T16" fmla="*/ 127 w 180"/>
                <a:gd name="T17" fmla="*/ 65 h 88"/>
                <a:gd name="T18" fmla="*/ 165 w 180"/>
                <a:gd name="T19" fmla="*/ 66 h 88"/>
                <a:gd name="T20" fmla="*/ 107 w 180"/>
                <a:gd name="T21" fmla="*/ 85 h 88"/>
                <a:gd name="T22" fmla="*/ 126 w 180"/>
                <a:gd name="T23" fmla="*/ 66 h 88"/>
                <a:gd name="T24" fmla="*/ 126 w 180"/>
                <a:gd name="T25" fmla="*/ 45 h 88"/>
                <a:gd name="T26" fmla="*/ 21 w 180"/>
                <a:gd name="T27" fmla="*/ 43 h 88"/>
                <a:gd name="T28" fmla="*/ 17 w 180"/>
                <a:gd name="T29" fmla="*/ 44 h 88"/>
                <a:gd name="T30" fmla="*/ 16 w 180"/>
                <a:gd name="T31" fmla="*/ 49 h 88"/>
                <a:gd name="T32" fmla="*/ 15 w 180"/>
                <a:gd name="T33" fmla="*/ 65 h 88"/>
                <a:gd name="T34" fmla="*/ 13 w 180"/>
                <a:gd name="T35" fmla="*/ 64 h 88"/>
                <a:gd name="T36" fmla="*/ 10 w 180"/>
                <a:gd name="T37" fmla="*/ 62 h 88"/>
                <a:gd name="T38" fmla="*/ 6 w 180"/>
                <a:gd name="T39" fmla="*/ 62 h 88"/>
                <a:gd name="T40" fmla="*/ 5 w 180"/>
                <a:gd name="T41" fmla="*/ 68 h 88"/>
                <a:gd name="T42" fmla="*/ 5 w 180"/>
                <a:gd name="T43" fmla="*/ 84 h 88"/>
                <a:gd name="T44" fmla="*/ 0 w 180"/>
                <a:gd name="T45" fmla="*/ 86 h 88"/>
                <a:gd name="T46" fmla="*/ 3 w 180"/>
                <a:gd name="T47" fmla="*/ 88 h 88"/>
                <a:gd name="T48" fmla="*/ 6 w 180"/>
                <a:gd name="T49" fmla="*/ 88 h 88"/>
                <a:gd name="T50" fmla="*/ 172 w 180"/>
                <a:gd name="T51" fmla="*/ 88 h 88"/>
                <a:gd name="T52" fmla="*/ 180 w 180"/>
                <a:gd name="T53" fmla="*/ 87 h 88"/>
                <a:gd name="T54" fmla="*/ 178 w 180"/>
                <a:gd name="T55" fmla="*/ 87 h 88"/>
                <a:gd name="T56" fmla="*/ 169 w 180"/>
                <a:gd name="T57" fmla="*/ 87 h 88"/>
                <a:gd name="T58" fmla="*/ 5 w 180"/>
                <a:gd name="T59" fmla="*/ 87 h 88"/>
                <a:gd name="T60" fmla="*/ 1 w 180"/>
                <a:gd name="T61" fmla="*/ 86 h 88"/>
                <a:gd name="T62" fmla="*/ 4 w 180"/>
                <a:gd name="T63" fmla="*/ 85 h 88"/>
                <a:gd name="T64" fmla="*/ 6 w 180"/>
                <a:gd name="T65" fmla="*/ 85 h 88"/>
                <a:gd name="T66" fmla="*/ 6 w 180"/>
                <a:gd name="T67" fmla="*/ 68 h 88"/>
                <a:gd name="T68" fmla="*/ 7 w 180"/>
                <a:gd name="T69" fmla="*/ 63 h 88"/>
                <a:gd name="T70" fmla="*/ 10 w 180"/>
                <a:gd name="T71" fmla="*/ 63 h 88"/>
                <a:gd name="T72" fmla="*/ 12 w 180"/>
                <a:gd name="T73" fmla="*/ 64 h 88"/>
                <a:gd name="T74" fmla="*/ 13 w 180"/>
                <a:gd name="T75" fmla="*/ 66 h 88"/>
                <a:gd name="T76" fmla="*/ 17 w 180"/>
                <a:gd name="T77" fmla="*/ 66 h 88"/>
                <a:gd name="T78" fmla="*/ 17 w 180"/>
                <a:gd name="T79" fmla="*/ 66 h 88"/>
                <a:gd name="T80" fmla="*/ 17 w 180"/>
                <a:gd name="T81" fmla="*/ 48 h 88"/>
                <a:gd name="T82" fmla="*/ 20 w 180"/>
                <a:gd name="T83" fmla="*/ 44 h 88"/>
                <a:gd name="T84" fmla="*/ 125 w 180"/>
                <a:gd name="T85" fmla="*/ 44 h 88"/>
                <a:gd name="T86" fmla="*/ 126 w 180"/>
                <a:gd name="T87" fmla="*/ 65 h 88"/>
                <a:gd name="T88" fmla="*/ 106 w 180"/>
                <a:gd name="T89" fmla="*/ 66 h 88"/>
                <a:gd name="T90" fmla="*/ 107 w 180"/>
                <a:gd name="T91" fmla="*/ 85 h 88"/>
                <a:gd name="T92" fmla="*/ 166 w 180"/>
                <a:gd name="T93" fmla="*/ 85 h 88"/>
                <a:gd name="T94" fmla="*/ 166 w 180"/>
                <a:gd name="T95" fmla="*/ 65 h 88"/>
                <a:gd name="T96" fmla="*/ 128 w 180"/>
                <a:gd name="T97" fmla="*/ 45 h 88"/>
                <a:gd name="T98" fmla="*/ 53 w 180"/>
                <a:gd name="T99" fmla="*/ 42 h 88"/>
                <a:gd name="T100" fmla="*/ 53 w 180"/>
                <a:gd name="T101" fmla="*/ 5 h 88"/>
                <a:gd name="T102" fmla="*/ 56 w 180"/>
                <a:gd name="T103" fmla="*/ 1 h 88"/>
                <a:gd name="T104" fmla="*/ 165 w 180"/>
                <a:gd name="T105" fmla="*/ 1 h 88"/>
                <a:gd name="T106" fmla="*/ 167 w 180"/>
                <a:gd name="T107" fmla="*/ 3 h 88"/>
                <a:gd name="T108" fmla="*/ 167 w 180"/>
                <a:gd name="T109" fmla="*/ 85 h 88"/>
                <a:gd name="T110" fmla="*/ 174 w 180"/>
                <a:gd name="T111" fmla="*/ 85 h 88"/>
                <a:gd name="T112" fmla="*/ 179 w 180"/>
                <a:gd name="T113" fmla="*/ 86 h 88"/>
                <a:gd name="T114" fmla="*/ 178 w 180"/>
                <a:gd name="T115"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0" h="88">
                  <a:moveTo>
                    <a:pt x="180" y="85"/>
                  </a:moveTo>
                  <a:cubicBezTo>
                    <a:pt x="179" y="84"/>
                    <a:pt x="177" y="84"/>
                    <a:pt x="175" y="84"/>
                  </a:cubicBezTo>
                  <a:cubicBezTo>
                    <a:pt x="175" y="84"/>
                    <a:pt x="175" y="84"/>
                    <a:pt x="174" y="84"/>
                  </a:cubicBezTo>
                  <a:cubicBezTo>
                    <a:pt x="168" y="84"/>
                    <a:pt x="168" y="84"/>
                    <a:pt x="168" y="84"/>
                  </a:cubicBezTo>
                  <a:cubicBezTo>
                    <a:pt x="168" y="80"/>
                    <a:pt x="168" y="73"/>
                    <a:pt x="168" y="64"/>
                  </a:cubicBezTo>
                  <a:cubicBezTo>
                    <a:pt x="168" y="40"/>
                    <a:pt x="168" y="4"/>
                    <a:pt x="168" y="3"/>
                  </a:cubicBezTo>
                  <a:cubicBezTo>
                    <a:pt x="168" y="3"/>
                    <a:pt x="168" y="2"/>
                    <a:pt x="167" y="1"/>
                  </a:cubicBezTo>
                  <a:cubicBezTo>
                    <a:pt x="167" y="0"/>
                    <a:pt x="166" y="0"/>
                    <a:pt x="165" y="0"/>
                  </a:cubicBezTo>
                  <a:cubicBezTo>
                    <a:pt x="57" y="0"/>
                    <a:pt x="57" y="0"/>
                    <a:pt x="57" y="0"/>
                  </a:cubicBezTo>
                  <a:cubicBezTo>
                    <a:pt x="57" y="0"/>
                    <a:pt x="56" y="0"/>
                    <a:pt x="56" y="0"/>
                  </a:cubicBezTo>
                  <a:cubicBezTo>
                    <a:pt x="55" y="0"/>
                    <a:pt x="54" y="0"/>
                    <a:pt x="53" y="0"/>
                  </a:cubicBezTo>
                  <a:cubicBezTo>
                    <a:pt x="52" y="0"/>
                    <a:pt x="52" y="3"/>
                    <a:pt x="52" y="5"/>
                  </a:cubicBezTo>
                  <a:cubicBezTo>
                    <a:pt x="52" y="6"/>
                    <a:pt x="52" y="6"/>
                    <a:pt x="52" y="6"/>
                  </a:cubicBezTo>
                  <a:cubicBezTo>
                    <a:pt x="52" y="42"/>
                    <a:pt x="52" y="42"/>
                    <a:pt x="52" y="42"/>
                  </a:cubicBezTo>
                  <a:cubicBezTo>
                    <a:pt x="52" y="43"/>
                    <a:pt x="52" y="43"/>
                    <a:pt x="52" y="43"/>
                  </a:cubicBezTo>
                  <a:cubicBezTo>
                    <a:pt x="125" y="43"/>
                    <a:pt x="125" y="43"/>
                    <a:pt x="125" y="43"/>
                  </a:cubicBezTo>
                  <a:cubicBezTo>
                    <a:pt x="126" y="43"/>
                    <a:pt x="127" y="44"/>
                    <a:pt x="127" y="45"/>
                  </a:cubicBezTo>
                  <a:cubicBezTo>
                    <a:pt x="127" y="65"/>
                    <a:pt x="127" y="65"/>
                    <a:pt x="127" y="65"/>
                  </a:cubicBezTo>
                  <a:cubicBezTo>
                    <a:pt x="127" y="66"/>
                    <a:pt x="127" y="66"/>
                    <a:pt x="127" y="66"/>
                  </a:cubicBezTo>
                  <a:cubicBezTo>
                    <a:pt x="165" y="66"/>
                    <a:pt x="165" y="66"/>
                    <a:pt x="165" y="66"/>
                  </a:cubicBezTo>
                  <a:cubicBezTo>
                    <a:pt x="165" y="85"/>
                    <a:pt x="165" y="85"/>
                    <a:pt x="165" y="85"/>
                  </a:cubicBezTo>
                  <a:cubicBezTo>
                    <a:pt x="107" y="85"/>
                    <a:pt x="107" y="85"/>
                    <a:pt x="107" y="85"/>
                  </a:cubicBezTo>
                  <a:cubicBezTo>
                    <a:pt x="107" y="66"/>
                    <a:pt x="107" y="66"/>
                    <a:pt x="107" y="66"/>
                  </a:cubicBezTo>
                  <a:cubicBezTo>
                    <a:pt x="126" y="66"/>
                    <a:pt x="126" y="66"/>
                    <a:pt x="126" y="66"/>
                  </a:cubicBezTo>
                  <a:cubicBezTo>
                    <a:pt x="126" y="66"/>
                    <a:pt x="126" y="66"/>
                    <a:pt x="126" y="65"/>
                  </a:cubicBezTo>
                  <a:cubicBezTo>
                    <a:pt x="126" y="45"/>
                    <a:pt x="126" y="45"/>
                    <a:pt x="126" y="45"/>
                  </a:cubicBezTo>
                  <a:cubicBezTo>
                    <a:pt x="126" y="44"/>
                    <a:pt x="126" y="43"/>
                    <a:pt x="125" y="43"/>
                  </a:cubicBezTo>
                  <a:cubicBezTo>
                    <a:pt x="21" y="43"/>
                    <a:pt x="21" y="43"/>
                    <a:pt x="21" y="43"/>
                  </a:cubicBezTo>
                  <a:cubicBezTo>
                    <a:pt x="21" y="43"/>
                    <a:pt x="21" y="43"/>
                    <a:pt x="20" y="43"/>
                  </a:cubicBezTo>
                  <a:cubicBezTo>
                    <a:pt x="19" y="43"/>
                    <a:pt x="18" y="43"/>
                    <a:pt x="17" y="44"/>
                  </a:cubicBezTo>
                  <a:cubicBezTo>
                    <a:pt x="16" y="44"/>
                    <a:pt x="16" y="46"/>
                    <a:pt x="16" y="48"/>
                  </a:cubicBezTo>
                  <a:cubicBezTo>
                    <a:pt x="16" y="48"/>
                    <a:pt x="16" y="49"/>
                    <a:pt x="16" y="49"/>
                  </a:cubicBezTo>
                  <a:cubicBezTo>
                    <a:pt x="16" y="65"/>
                    <a:pt x="16" y="65"/>
                    <a:pt x="16" y="65"/>
                  </a:cubicBezTo>
                  <a:cubicBezTo>
                    <a:pt x="16" y="65"/>
                    <a:pt x="16" y="65"/>
                    <a:pt x="15" y="65"/>
                  </a:cubicBezTo>
                  <a:cubicBezTo>
                    <a:pt x="15" y="65"/>
                    <a:pt x="14" y="65"/>
                    <a:pt x="13" y="65"/>
                  </a:cubicBezTo>
                  <a:cubicBezTo>
                    <a:pt x="13" y="65"/>
                    <a:pt x="13" y="65"/>
                    <a:pt x="13" y="64"/>
                  </a:cubicBezTo>
                  <a:cubicBezTo>
                    <a:pt x="13" y="64"/>
                    <a:pt x="13" y="63"/>
                    <a:pt x="13" y="62"/>
                  </a:cubicBezTo>
                  <a:cubicBezTo>
                    <a:pt x="12" y="62"/>
                    <a:pt x="11" y="62"/>
                    <a:pt x="10" y="62"/>
                  </a:cubicBezTo>
                  <a:cubicBezTo>
                    <a:pt x="10" y="62"/>
                    <a:pt x="9" y="62"/>
                    <a:pt x="9" y="62"/>
                  </a:cubicBezTo>
                  <a:cubicBezTo>
                    <a:pt x="8" y="62"/>
                    <a:pt x="7" y="62"/>
                    <a:pt x="6" y="62"/>
                  </a:cubicBezTo>
                  <a:cubicBezTo>
                    <a:pt x="5" y="63"/>
                    <a:pt x="5" y="64"/>
                    <a:pt x="5" y="66"/>
                  </a:cubicBezTo>
                  <a:cubicBezTo>
                    <a:pt x="5" y="67"/>
                    <a:pt x="5" y="67"/>
                    <a:pt x="5" y="68"/>
                  </a:cubicBezTo>
                  <a:cubicBezTo>
                    <a:pt x="5" y="72"/>
                    <a:pt x="5" y="72"/>
                    <a:pt x="5" y="72"/>
                  </a:cubicBezTo>
                  <a:cubicBezTo>
                    <a:pt x="5" y="76"/>
                    <a:pt x="5" y="81"/>
                    <a:pt x="5" y="84"/>
                  </a:cubicBezTo>
                  <a:cubicBezTo>
                    <a:pt x="5" y="84"/>
                    <a:pt x="5" y="84"/>
                    <a:pt x="4" y="84"/>
                  </a:cubicBezTo>
                  <a:cubicBezTo>
                    <a:pt x="3" y="84"/>
                    <a:pt x="0" y="84"/>
                    <a:pt x="0" y="86"/>
                  </a:cubicBezTo>
                  <a:cubicBezTo>
                    <a:pt x="0" y="87"/>
                    <a:pt x="0" y="87"/>
                    <a:pt x="1" y="87"/>
                  </a:cubicBezTo>
                  <a:cubicBezTo>
                    <a:pt x="1" y="88"/>
                    <a:pt x="2" y="88"/>
                    <a:pt x="3" y="88"/>
                  </a:cubicBezTo>
                  <a:cubicBezTo>
                    <a:pt x="4" y="88"/>
                    <a:pt x="4" y="88"/>
                    <a:pt x="5" y="88"/>
                  </a:cubicBezTo>
                  <a:cubicBezTo>
                    <a:pt x="5" y="88"/>
                    <a:pt x="6" y="88"/>
                    <a:pt x="6" y="88"/>
                  </a:cubicBezTo>
                  <a:cubicBezTo>
                    <a:pt x="169" y="88"/>
                    <a:pt x="169" y="88"/>
                    <a:pt x="169" y="88"/>
                  </a:cubicBezTo>
                  <a:cubicBezTo>
                    <a:pt x="170" y="88"/>
                    <a:pt x="171" y="88"/>
                    <a:pt x="172" y="88"/>
                  </a:cubicBezTo>
                  <a:cubicBezTo>
                    <a:pt x="174" y="88"/>
                    <a:pt x="176" y="88"/>
                    <a:pt x="178" y="88"/>
                  </a:cubicBezTo>
                  <a:cubicBezTo>
                    <a:pt x="180" y="88"/>
                    <a:pt x="180" y="87"/>
                    <a:pt x="180" y="87"/>
                  </a:cubicBezTo>
                  <a:cubicBezTo>
                    <a:pt x="180" y="86"/>
                    <a:pt x="180" y="85"/>
                    <a:pt x="180" y="85"/>
                  </a:cubicBezTo>
                  <a:close/>
                  <a:moveTo>
                    <a:pt x="178" y="87"/>
                  </a:moveTo>
                  <a:cubicBezTo>
                    <a:pt x="176" y="87"/>
                    <a:pt x="174" y="87"/>
                    <a:pt x="172" y="87"/>
                  </a:cubicBezTo>
                  <a:cubicBezTo>
                    <a:pt x="171" y="87"/>
                    <a:pt x="170" y="87"/>
                    <a:pt x="169" y="87"/>
                  </a:cubicBezTo>
                  <a:cubicBezTo>
                    <a:pt x="6" y="87"/>
                    <a:pt x="6" y="87"/>
                    <a:pt x="6" y="87"/>
                  </a:cubicBezTo>
                  <a:cubicBezTo>
                    <a:pt x="6" y="87"/>
                    <a:pt x="5" y="87"/>
                    <a:pt x="5" y="87"/>
                  </a:cubicBezTo>
                  <a:cubicBezTo>
                    <a:pt x="3" y="87"/>
                    <a:pt x="2" y="87"/>
                    <a:pt x="1" y="87"/>
                  </a:cubicBezTo>
                  <a:cubicBezTo>
                    <a:pt x="1" y="87"/>
                    <a:pt x="1" y="87"/>
                    <a:pt x="1" y="86"/>
                  </a:cubicBezTo>
                  <a:cubicBezTo>
                    <a:pt x="1" y="85"/>
                    <a:pt x="2" y="85"/>
                    <a:pt x="3" y="85"/>
                  </a:cubicBezTo>
                  <a:cubicBezTo>
                    <a:pt x="3" y="85"/>
                    <a:pt x="4" y="85"/>
                    <a:pt x="4" y="85"/>
                  </a:cubicBezTo>
                  <a:cubicBezTo>
                    <a:pt x="5" y="85"/>
                    <a:pt x="5" y="85"/>
                    <a:pt x="6" y="85"/>
                  </a:cubicBezTo>
                  <a:cubicBezTo>
                    <a:pt x="6" y="85"/>
                    <a:pt x="6" y="85"/>
                    <a:pt x="6" y="85"/>
                  </a:cubicBezTo>
                  <a:cubicBezTo>
                    <a:pt x="6" y="81"/>
                    <a:pt x="6" y="76"/>
                    <a:pt x="6" y="72"/>
                  </a:cubicBezTo>
                  <a:cubicBezTo>
                    <a:pt x="6" y="68"/>
                    <a:pt x="6" y="68"/>
                    <a:pt x="6" y="68"/>
                  </a:cubicBezTo>
                  <a:cubicBezTo>
                    <a:pt x="6" y="67"/>
                    <a:pt x="6" y="67"/>
                    <a:pt x="6" y="66"/>
                  </a:cubicBezTo>
                  <a:cubicBezTo>
                    <a:pt x="6" y="65"/>
                    <a:pt x="6" y="63"/>
                    <a:pt x="7" y="63"/>
                  </a:cubicBezTo>
                  <a:cubicBezTo>
                    <a:pt x="7" y="62"/>
                    <a:pt x="8" y="63"/>
                    <a:pt x="9" y="63"/>
                  </a:cubicBezTo>
                  <a:cubicBezTo>
                    <a:pt x="9" y="63"/>
                    <a:pt x="10" y="63"/>
                    <a:pt x="10" y="63"/>
                  </a:cubicBezTo>
                  <a:cubicBezTo>
                    <a:pt x="11" y="62"/>
                    <a:pt x="12" y="62"/>
                    <a:pt x="12" y="63"/>
                  </a:cubicBezTo>
                  <a:cubicBezTo>
                    <a:pt x="12" y="63"/>
                    <a:pt x="12" y="64"/>
                    <a:pt x="12" y="64"/>
                  </a:cubicBezTo>
                  <a:cubicBezTo>
                    <a:pt x="12" y="65"/>
                    <a:pt x="12" y="65"/>
                    <a:pt x="12" y="66"/>
                  </a:cubicBezTo>
                  <a:cubicBezTo>
                    <a:pt x="12" y="66"/>
                    <a:pt x="12" y="66"/>
                    <a:pt x="13" y="66"/>
                  </a:cubicBezTo>
                  <a:cubicBezTo>
                    <a:pt x="13" y="66"/>
                    <a:pt x="14" y="66"/>
                    <a:pt x="15" y="66"/>
                  </a:cubicBezTo>
                  <a:cubicBezTo>
                    <a:pt x="16" y="66"/>
                    <a:pt x="16" y="66"/>
                    <a:pt x="17" y="66"/>
                  </a:cubicBezTo>
                  <a:cubicBezTo>
                    <a:pt x="17" y="66"/>
                    <a:pt x="17" y="66"/>
                    <a:pt x="17" y="66"/>
                  </a:cubicBezTo>
                  <a:cubicBezTo>
                    <a:pt x="17" y="66"/>
                    <a:pt x="17" y="66"/>
                    <a:pt x="17" y="66"/>
                  </a:cubicBezTo>
                  <a:cubicBezTo>
                    <a:pt x="17" y="49"/>
                    <a:pt x="17" y="49"/>
                    <a:pt x="17" y="49"/>
                  </a:cubicBezTo>
                  <a:cubicBezTo>
                    <a:pt x="17" y="49"/>
                    <a:pt x="17" y="48"/>
                    <a:pt x="17" y="48"/>
                  </a:cubicBezTo>
                  <a:cubicBezTo>
                    <a:pt x="17" y="47"/>
                    <a:pt x="17" y="45"/>
                    <a:pt x="18" y="44"/>
                  </a:cubicBezTo>
                  <a:cubicBezTo>
                    <a:pt x="18" y="44"/>
                    <a:pt x="19" y="44"/>
                    <a:pt x="20" y="44"/>
                  </a:cubicBezTo>
                  <a:cubicBezTo>
                    <a:pt x="21" y="44"/>
                    <a:pt x="21" y="44"/>
                    <a:pt x="21" y="44"/>
                  </a:cubicBezTo>
                  <a:cubicBezTo>
                    <a:pt x="125" y="44"/>
                    <a:pt x="125" y="44"/>
                    <a:pt x="125" y="44"/>
                  </a:cubicBezTo>
                  <a:cubicBezTo>
                    <a:pt x="125" y="44"/>
                    <a:pt x="126" y="44"/>
                    <a:pt x="126" y="45"/>
                  </a:cubicBezTo>
                  <a:cubicBezTo>
                    <a:pt x="126" y="65"/>
                    <a:pt x="126" y="65"/>
                    <a:pt x="126" y="65"/>
                  </a:cubicBezTo>
                  <a:cubicBezTo>
                    <a:pt x="107" y="65"/>
                    <a:pt x="107" y="65"/>
                    <a:pt x="107" y="65"/>
                  </a:cubicBezTo>
                  <a:cubicBezTo>
                    <a:pt x="107" y="65"/>
                    <a:pt x="106" y="65"/>
                    <a:pt x="106" y="66"/>
                  </a:cubicBezTo>
                  <a:cubicBezTo>
                    <a:pt x="106" y="85"/>
                    <a:pt x="106" y="85"/>
                    <a:pt x="106" y="85"/>
                  </a:cubicBezTo>
                  <a:cubicBezTo>
                    <a:pt x="106" y="85"/>
                    <a:pt x="107" y="85"/>
                    <a:pt x="107" y="85"/>
                  </a:cubicBezTo>
                  <a:cubicBezTo>
                    <a:pt x="166" y="85"/>
                    <a:pt x="166" y="85"/>
                    <a:pt x="166" y="85"/>
                  </a:cubicBezTo>
                  <a:cubicBezTo>
                    <a:pt x="166" y="85"/>
                    <a:pt x="166" y="85"/>
                    <a:pt x="166" y="85"/>
                  </a:cubicBezTo>
                  <a:cubicBezTo>
                    <a:pt x="166" y="65"/>
                    <a:pt x="166" y="65"/>
                    <a:pt x="166" y="65"/>
                  </a:cubicBezTo>
                  <a:cubicBezTo>
                    <a:pt x="166" y="65"/>
                    <a:pt x="166" y="65"/>
                    <a:pt x="166" y="65"/>
                  </a:cubicBezTo>
                  <a:cubicBezTo>
                    <a:pt x="128" y="65"/>
                    <a:pt x="128" y="65"/>
                    <a:pt x="128" y="65"/>
                  </a:cubicBezTo>
                  <a:cubicBezTo>
                    <a:pt x="128" y="45"/>
                    <a:pt x="128" y="45"/>
                    <a:pt x="128" y="45"/>
                  </a:cubicBezTo>
                  <a:cubicBezTo>
                    <a:pt x="128" y="43"/>
                    <a:pt x="126" y="42"/>
                    <a:pt x="125" y="42"/>
                  </a:cubicBezTo>
                  <a:cubicBezTo>
                    <a:pt x="53" y="42"/>
                    <a:pt x="53" y="42"/>
                    <a:pt x="53" y="42"/>
                  </a:cubicBezTo>
                  <a:cubicBezTo>
                    <a:pt x="53" y="6"/>
                    <a:pt x="53" y="6"/>
                    <a:pt x="53" y="6"/>
                  </a:cubicBezTo>
                  <a:cubicBezTo>
                    <a:pt x="53" y="6"/>
                    <a:pt x="53" y="6"/>
                    <a:pt x="53" y="5"/>
                  </a:cubicBezTo>
                  <a:cubicBezTo>
                    <a:pt x="53" y="3"/>
                    <a:pt x="53" y="1"/>
                    <a:pt x="54" y="1"/>
                  </a:cubicBezTo>
                  <a:cubicBezTo>
                    <a:pt x="54" y="1"/>
                    <a:pt x="55" y="1"/>
                    <a:pt x="56" y="1"/>
                  </a:cubicBezTo>
                  <a:cubicBezTo>
                    <a:pt x="56" y="1"/>
                    <a:pt x="57" y="1"/>
                    <a:pt x="57" y="1"/>
                  </a:cubicBezTo>
                  <a:cubicBezTo>
                    <a:pt x="165" y="1"/>
                    <a:pt x="165" y="1"/>
                    <a:pt x="165" y="1"/>
                  </a:cubicBezTo>
                  <a:cubicBezTo>
                    <a:pt x="166" y="1"/>
                    <a:pt x="166" y="1"/>
                    <a:pt x="167" y="2"/>
                  </a:cubicBezTo>
                  <a:cubicBezTo>
                    <a:pt x="167" y="2"/>
                    <a:pt x="167" y="3"/>
                    <a:pt x="167" y="3"/>
                  </a:cubicBezTo>
                  <a:cubicBezTo>
                    <a:pt x="167" y="4"/>
                    <a:pt x="167" y="31"/>
                    <a:pt x="167" y="64"/>
                  </a:cubicBezTo>
                  <a:cubicBezTo>
                    <a:pt x="167" y="73"/>
                    <a:pt x="167" y="81"/>
                    <a:pt x="167" y="85"/>
                  </a:cubicBezTo>
                  <a:cubicBezTo>
                    <a:pt x="167" y="85"/>
                    <a:pt x="167" y="85"/>
                    <a:pt x="168" y="85"/>
                  </a:cubicBezTo>
                  <a:cubicBezTo>
                    <a:pt x="174" y="85"/>
                    <a:pt x="174" y="85"/>
                    <a:pt x="174" y="85"/>
                  </a:cubicBezTo>
                  <a:cubicBezTo>
                    <a:pt x="175" y="85"/>
                    <a:pt x="175" y="85"/>
                    <a:pt x="175" y="85"/>
                  </a:cubicBezTo>
                  <a:cubicBezTo>
                    <a:pt x="177" y="85"/>
                    <a:pt x="178" y="85"/>
                    <a:pt x="179" y="86"/>
                  </a:cubicBezTo>
                  <a:cubicBezTo>
                    <a:pt x="179" y="86"/>
                    <a:pt x="179" y="86"/>
                    <a:pt x="179" y="86"/>
                  </a:cubicBezTo>
                  <a:cubicBezTo>
                    <a:pt x="179" y="87"/>
                    <a:pt x="179" y="87"/>
                    <a:pt x="178"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86">
              <a:extLst>
                <a:ext uri="{FF2B5EF4-FFF2-40B4-BE49-F238E27FC236}">
                  <a16:creationId xmlns:a16="http://schemas.microsoft.com/office/drawing/2014/main" id="{9ACCF463-1F03-FFBC-EAE4-B2E9968F2342}"/>
                </a:ext>
              </a:extLst>
            </p:cNvPr>
            <p:cNvSpPr>
              <a:spLocks noEditPoints="1"/>
            </p:cNvSpPr>
            <p:nvPr userDrawn="1"/>
          </p:nvSpPr>
          <p:spPr bwMode="auto">
            <a:xfrm>
              <a:off x="11915775" y="4275138"/>
              <a:ext cx="14288"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87">
              <a:extLst>
                <a:ext uri="{FF2B5EF4-FFF2-40B4-BE49-F238E27FC236}">
                  <a16:creationId xmlns:a16="http://schemas.microsoft.com/office/drawing/2014/main" id="{16CD26F2-3BCF-93CD-D8BA-40B2EF4154C4}"/>
                </a:ext>
              </a:extLst>
            </p:cNvPr>
            <p:cNvSpPr>
              <a:spLocks noEditPoints="1"/>
            </p:cNvSpPr>
            <p:nvPr userDrawn="1"/>
          </p:nvSpPr>
          <p:spPr bwMode="auto">
            <a:xfrm>
              <a:off x="11736388" y="4568825"/>
              <a:ext cx="12700" cy="90488"/>
            </a:xfrm>
            <a:custGeom>
              <a:avLst/>
              <a:gdLst>
                <a:gd name="T0" fmla="*/ 1 w 2"/>
                <a:gd name="T1" fmla="*/ 13 h 13"/>
                <a:gd name="T2" fmla="*/ 2 w 2"/>
                <a:gd name="T3" fmla="*/ 12 h 13"/>
                <a:gd name="T4" fmla="*/ 2 w 2"/>
                <a:gd name="T5" fmla="*/ 1 h 13"/>
                <a:gd name="T6" fmla="*/ 1 w 2"/>
                <a:gd name="T7" fmla="*/ 0 h 13"/>
                <a:gd name="T8" fmla="*/ 0 w 2"/>
                <a:gd name="T9" fmla="*/ 1 h 13"/>
                <a:gd name="T10" fmla="*/ 0 w 2"/>
                <a:gd name="T11" fmla="*/ 12 h 13"/>
                <a:gd name="T12" fmla="*/ 1 w 2"/>
                <a:gd name="T13" fmla="*/ 13 h 13"/>
                <a:gd name="T14" fmla="*/ 1 w 2"/>
                <a:gd name="T15" fmla="*/ 1 h 13"/>
                <a:gd name="T16" fmla="*/ 1 w 2"/>
                <a:gd name="T17" fmla="*/ 1 h 13"/>
                <a:gd name="T18" fmla="*/ 1 w 2"/>
                <a:gd name="T19" fmla="*/ 1 h 13"/>
                <a:gd name="T20" fmla="*/ 1 w 2"/>
                <a:gd name="T21" fmla="*/ 12 h 13"/>
                <a:gd name="T22" fmla="*/ 1 w 2"/>
                <a:gd name="T23" fmla="*/ 12 h 13"/>
                <a:gd name="T24" fmla="*/ 1 w 2"/>
                <a:gd name="T25"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3">
                  <a:moveTo>
                    <a:pt x="1" y="13"/>
                  </a:moveTo>
                  <a:cubicBezTo>
                    <a:pt x="2" y="13"/>
                    <a:pt x="2" y="13"/>
                    <a:pt x="2" y="12"/>
                  </a:cubicBezTo>
                  <a:cubicBezTo>
                    <a:pt x="2" y="1"/>
                    <a:pt x="2" y="1"/>
                    <a:pt x="2" y="1"/>
                  </a:cubicBezTo>
                  <a:cubicBezTo>
                    <a:pt x="2" y="0"/>
                    <a:pt x="2" y="0"/>
                    <a:pt x="1" y="0"/>
                  </a:cubicBezTo>
                  <a:cubicBezTo>
                    <a:pt x="0" y="0"/>
                    <a:pt x="0" y="0"/>
                    <a:pt x="0" y="1"/>
                  </a:cubicBezTo>
                  <a:cubicBezTo>
                    <a:pt x="0" y="12"/>
                    <a:pt x="0" y="12"/>
                    <a:pt x="0" y="12"/>
                  </a:cubicBezTo>
                  <a:cubicBezTo>
                    <a:pt x="0" y="13"/>
                    <a:pt x="0" y="13"/>
                    <a:pt x="1" y="13"/>
                  </a:cubicBezTo>
                  <a:close/>
                  <a:moveTo>
                    <a:pt x="1" y="1"/>
                  </a:moveTo>
                  <a:cubicBezTo>
                    <a:pt x="1" y="1"/>
                    <a:pt x="1" y="1"/>
                    <a:pt x="1" y="1"/>
                  </a:cubicBezTo>
                  <a:cubicBezTo>
                    <a:pt x="1" y="1"/>
                    <a:pt x="1" y="1"/>
                    <a:pt x="1" y="1"/>
                  </a:cubicBezTo>
                  <a:cubicBezTo>
                    <a:pt x="1" y="12"/>
                    <a:pt x="1" y="12"/>
                    <a:pt x="1" y="12"/>
                  </a:cubicBezTo>
                  <a:cubicBezTo>
                    <a:pt x="1" y="12"/>
                    <a:pt x="1" y="12"/>
                    <a:pt x="1" y="1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88">
              <a:extLst>
                <a:ext uri="{FF2B5EF4-FFF2-40B4-BE49-F238E27FC236}">
                  <a16:creationId xmlns:a16="http://schemas.microsoft.com/office/drawing/2014/main" id="{EB58B8C7-A15F-7E50-B18F-A0FB5C4367DC}"/>
                </a:ext>
              </a:extLst>
            </p:cNvPr>
            <p:cNvSpPr>
              <a:spLocks noEditPoints="1"/>
            </p:cNvSpPr>
            <p:nvPr userDrawn="1"/>
          </p:nvSpPr>
          <p:spPr bwMode="auto">
            <a:xfrm>
              <a:off x="11845925" y="4476750"/>
              <a:ext cx="242888" cy="182563"/>
            </a:xfrm>
            <a:custGeom>
              <a:avLst/>
              <a:gdLst>
                <a:gd name="T0" fmla="*/ 35 w 35"/>
                <a:gd name="T1" fmla="*/ 0 h 26"/>
                <a:gd name="T2" fmla="*/ 0 w 35"/>
                <a:gd name="T3" fmla="*/ 0 h 26"/>
                <a:gd name="T4" fmla="*/ 0 w 35"/>
                <a:gd name="T5" fmla="*/ 1 h 26"/>
                <a:gd name="T6" fmla="*/ 0 w 35"/>
                <a:gd name="T7" fmla="*/ 25 h 26"/>
                <a:gd name="T8" fmla="*/ 0 w 35"/>
                <a:gd name="T9" fmla="*/ 26 h 26"/>
                <a:gd name="T10" fmla="*/ 35 w 35"/>
                <a:gd name="T11" fmla="*/ 26 h 26"/>
                <a:gd name="T12" fmla="*/ 35 w 35"/>
                <a:gd name="T13" fmla="*/ 25 h 26"/>
                <a:gd name="T14" fmla="*/ 35 w 35"/>
                <a:gd name="T15" fmla="*/ 1 h 26"/>
                <a:gd name="T16" fmla="*/ 35 w 35"/>
                <a:gd name="T17" fmla="*/ 0 h 26"/>
                <a:gd name="T18" fmla="*/ 34 w 35"/>
                <a:gd name="T19" fmla="*/ 25 h 26"/>
                <a:gd name="T20" fmla="*/ 1 w 35"/>
                <a:gd name="T21" fmla="*/ 25 h 26"/>
                <a:gd name="T22" fmla="*/ 1 w 35"/>
                <a:gd name="T23" fmla="*/ 1 h 26"/>
                <a:gd name="T24" fmla="*/ 34 w 35"/>
                <a:gd name="T25" fmla="*/ 1 h 26"/>
                <a:gd name="T26" fmla="*/ 34 w 35"/>
                <a:gd name="T2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6">
                  <a:moveTo>
                    <a:pt x="35" y="0"/>
                  </a:moveTo>
                  <a:cubicBezTo>
                    <a:pt x="0" y="0"/>
                    <a:pt x="0" y="0"/>
                    <a:pt x="0" y="0"/>
                  </a:cubicBezTo>
                  <a:cubicBezTo>
                    <a:pt x="0" y="0"/>
                    <a:pt x="0" y="0"/>
                    <a:pt x="0" y="1"/>
                  </a:cubicBezTo>
                  <a:cubicBezTo>
                    <a:pt x="0" y="25"/>
                    <a:pt x="0" y="25"/>
                    <a:pt x="0" y="25"/>
                  </a:cubicBezTo>
                  <a:cubicBezTo>
                    <a:pt x="0" y="26"/>
                    <a:pt x="0" y="26"/>
                    <a:pt x="0" y="26"/>
                  </a:cubicBezTo>
                  <a:cubicBezTo>
                    <a:pt x="35" y="26"/>
                    <a:pt x="35" y="26"/>
                    <a:pt x="35" y="26"/>
                  </a:cubicBezTo>
                  <a:cubicBezTo>
                    <a:pt x="35" y="26"/>
                    <a:pt x="35" y="26"/>
                    <a:pt x="35" y="25"/>
                  </a:cubicBezTo>
                  <a:cubicBezTo>
                    <a:pt x="35" y="1"/>
                    <a:pt x="35" y="1"/>
                    <a:pt x="35" y="1"/>
                  </a:cubicBezTo>
                  <a:cubicBezTo>
                    <a:pt x="35" y="0"/>
                    <a:pt x="35" y="0"/>
                    <a:pt x="35" y="0"/>
                  </a:cubicBezTo>
                  <a:close/>
                  <a:moveTo>
                    <a:pt x="34" y="25"/>
                  </a:moveTo>
                  <a:cubicBezTo>
                    <a:pt x="1" y="25"/>
                    <a:pt x="1" y="25"/>
                    <a:pt x="1" y="25"/>
                  </a:cubicBezTo>
                  <a:cubicBezTo>
                    <a:pt x="1" y="1"/>
                    <a:pt x="1" y="1"/>
                    <a:pt x="1" y="1"/>
                  </a:cubicBezTo>
                  <a:cubicBezTo>
                    <a:pt x="34" y="1"/>
                    <a:pt x="34" y="1"/>
                    <a:pt x="34" y="1"/>
                  </a:cubicBezTo>
                  <a:lnTo>
                    <a:pt x="3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89">
              <a:extLst>
                <a:ext uri="{FF2B5EF4-FFF2-40B4-BE49-F238E27FC236}">
                  <a16:creationId xmlns:a16="http://schemas.microsoft.com/office/drawing/2014/main" id="{1F14ECD9-0FCA-878A-BC1C-407AB7FEC9B9}"/>
                </a:ext>
              </a:extLst>
            </p:cNvPr>
            <p:cNvSpPr>
              <a:spLocks noEditPoints="1"/>
            </p:cNvSpPr>
            <p:nvPr userDrawn="1"/>
          </p:nvSpPr>
          <p:spPr bwMode="auto">
            <a:xfrm>
              <a:off x="11804650"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90">
              <a:extLst>
                <a:ext uri="{FF2B5EF4-FFF2-40B4-BE49-F238E27FC236}">
                  <a16:creationId xmlns:a16="http://schemas.microsoft.com/office/drawing/2014/main" id="{E07D0CFC-4604-78A3-501C-0C66D9C4C341}"/>
                </a:ext>
              </a:extLst>
            </p:cNvPr>
            <p:cNvSpPr>
              <a:spLocks noEditPoints="1"/>
            </p:cNvSpPr>
            <p:nvPr userDrawn="1"/>
          </p:nvSpPr>
          <p:spPr bwMode="auto">
            <a:xfrm>
              <a:off x="11542713" y="4568825"/>
              <a:ext cx="20638" cy="133350"/>
            </a:xfrm>
            <a:custGeom>
              <a:avLst/>
              <a:gdLst>
                <a:gd name="T0" fmla="*/ 2 w 3"/>
                <a:gd name="T1" fmla="*/ 19 h 19"/>
                <a:gd name="T2" fmla="*/ 3 w 3"/>
                <a:gd name="T3" fmla="*/ 18 h 19"/>
                <a:gd name="T4" fmla="*/ 3 w 3"/>
                <a:gd name="T5" fmla="*/ 1 h 19"/>
                <a:gd name="T6" fmla="*/ 2 w 3"/>
                <a:gd name="T7" fmla="*/ 0 h 19"/>
                <a:gd name="T8" fmla="*/ 0 w 3"/>
                <a:gd name="T9" fmla="*/ 1 h 19"/>
                <a:gd name="T10" fmla="*/ 0 w 3"/>
                <a:gd name="T11" fmla="*/ 18 h 19"/>
                <a:gd name="T12" fmla="*/ 2 w 3"/>
                <a:gd name="T13" fmla="*/ 19 h 19"/>
                <a:gd name="T14" fmla="*/ 1 w 3"/>
                <a:gd name="T15" fmla="*/ 1 h 19"/>
                <a:gd name="T16" fmla="*/ 2 w 3"/>
                <a:gd name="T17" fmla="*/ 1 h 19"/>
                <a:gd name="T18" fmla="*/ 2 w 3"/>
                <a:gd name="T19" fmla="*/ 1 h 19"/>
                <a:gd name="T20" fmla="*/ 2 w 3"/>
                <a:gd name="T21" fmla="*/ 18 h 19"/>
                <a:gd name="T22" fmla="*/ 1 w 3"/>
                <a:gd name="T23" fmla="*/ 18 h 19"/>
                <a:gd name="T24" fmla="*/ 1 w 3"/>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9">
                  <a:moveTo>
                    <a:pt x="2" y="19"/>
                  </a:moveTo>
                  <a:cubicBezTo>
                    <a:pt x="2" y="19"/>
                    <a:pt x="3" y="19"/>
                    <a:pt x="3" y="18"/>
                  </a:cubicBezTo>
                  <a:cubicBezTo>
                    <a:pt x="3" y="1"/>
                    <a:pt x="3" y="1"/>
                    <a:pt x="3" y="1"/>
                  </a:cubicBezTo>
                  <a:cubicBezTo>
                    <a:pt x="3" y="0"/>
                    <a:pt x="2" y="0"/>
                    <a:pt x="2" y="0"/>
                  </a:cubicBezTo>
                  <a:cubicBezTo>
                    <a:pt x="1" y="0"/>
                    <a:pt x="0" y="0"/>
                    <a:pt x="0" y="1"/>
                  </a:cubicBezTo>
                  <a:cubicBezTo>
                    <a:pt x="0" y="18"/>
                    <a:pt x="0" y="18"/>
                    <a:pt x="0" y="18"/>
                  </a:cubicBezTo>
                  <a:cubicBezTo>
                    <a:pt x="0" y="19"/>
                    <a:pt x="1" y="19"/>
                    <a:pt x="2" y="19"/>
                  </a:cubicBezTo>
                  <a:close/>
                  <a:moveTo>
                    <a:pt x="1" y="1"/>
                  </a:moveTo>
                  <a:cubicBezTo>
                    <a:pt x="1" y="1"/>
                    <a:pt x="1" y="1"/>
                    <a:pt x="2" y="1"/>
                  </a:cubicBezTo>
                  <a:cubicBezTo>
                    <a:pt x="2" y="1"/>
                    <a:pt x="2" y="1"/>
                    <a:pt x="2" y="1"/>
                  </a:cubicBezTo>
                  <a:cubicBezTo>
                    <a:pt x="2" y="18"/>
                    <a:pt x="2" y="18"/>
                    <a:pt x="2" y="18"/>
                  </a:cubicBezTo>
                  <a:cubicBezTo>
                    <a:pt x="2"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91">
              <a:extLst>
                <a:ext uri="{FF2B5EF4-FFF2-40B4-BE49-F238E27FC236}">
                  <a16:creationId xmlns:a16="http://schemas.microsoft.com/office/drawing/2014/main" id="{B47CC823-E0F1-3C8B-45CA-C7397317D11D}"/>
                </a:ext>
              </a:extLst>
            </p:cNvPr>
            <p:cNvSpPr>
              <a:spLocks noEditPoints="1"/>
            </p:cNvSpPr>
            <p:nvPr userDrawn="1"/>
          </p:nvSpPr>
          <p:spPr bwMode="auto">
            <a:xfrm>
              <a:off x="11363325"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2 w 2"/>
                <a:gd name="T15" fmla="*/ 30 h 31"/>
                <a:gd name="T16" fmla="*/ 1 w 2"/>
                <a:gd name="T17" fmla="*/ 30 h 31"/>
                <a:gd name="T18" fmla="*/ 1 w 2"/>
                <a:gd name="T19" fmla="*/ 2 h 31"/>
                <a:gd name="T20" fmla="*/ 1 w 2"/>
                <a:gd name="T21" fmla="*/ 1 h 31"/>
                <a:gd name="T22" fmla="*/ 2 w 2"/>
                <a:gd name="T23" fmla="*/ 2 h 31"/>
                <a:gd name="T24" fmla="*/ 2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2" y="30"/>
                  </a:moveTo>
                  <a:cubicBezTo>
                    <a:pt x="2" y="30"/>
                    <a:pt x="1" y="30"/>
                    <a:pt x="1" y="30"/>
                  </a:cubicBezTo>
                  <a:cubicBezTo>
                    <a:pt x="1" y="2"/>
                    <a:pt x="1" y="2"/>
                    <a:pt x="1" y="2"/>
                  </a:cubicBezTo>
                  <a:cubicBezTo>
                    <a:pt x="1" y="1"/>
                    <a:pt x="1" y="1"/>
                    <a:pt x="1" y="1"/>
                  </a:cubicBezTo>
                  <a:cubicBezTo>
                    <a:pt x="1" y="1"/>
                    <a:pt x="2" y="1"/>
                    <a:pt x="2" y="2"/>
                  </a:cubicBezTo>
                  <a:lnTo>
                    <a:pt x="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92">
              <a:extLst>
                <a:ext uri="{FF2B5EF4-FFF2-40B4-BE49-F238E27FC236}">
                  <a16:creationId xmlns:a16="http://schemas.microsoft.com/office/drawing/2014/main" id="{9512D890-869B-2676-7CA8-19971033F871}"/>
                </a:ext>
              </a:extLst>
            </p:cNvPr>
            <p:cNvSpPr>
              <a:spLocks noEditPoints="1"/>
            </p:cNvSpPr>
            <p:nvPr userDrawn="1"/>
          </p:nvSpPr>
          <p:spPr bwMode="auto">
            <a:xfrm>
              <a:off x="11425238"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8" y="16"/>
                    <a:pt x="9" y="15"/>
                    <a:pt x="9" y="15"/>
                  </a:cubicBezTo>
                  <a:cubicBezTo>
                    <a:pt x="9" y="1"/>
                    <a:pt x="9" y="1"/>
                    <a:pt x="9" y="1"/>
                  </a:cubicBezTo>
                  <a:cubicBezTo>
                    <a:pt x="9" y="0"/>
                    <a:pt x="8" y="0"/>
                    <a:pt x="8" y="0"/>
                  </a:cubicBezTo>
                  <a:cubicBezTo>
                    <a:pt x="1" y="0"/>
                    <a:pt x="1" y="0"/>
                    <a:pt x="1" y="0"/>
                  </a:cubicBezTo>
                  <a:cubicBezTo>
                    <a:pt x="0" y="0"/>
                    <a:pt x="0" y="0"/>
                    <a:pt x="0" y="1"/>
                  </a:cubicBezTo>
                  <a:cubicBezTo>
                    <a:pt x="0" y="15"/>
                    <a:pt x="0" y="15"/>
                    <a:pt x="0" y="15"/>
                  </a:cubicBezTo>
                  <a:cubicBezTo>
                    <a:pt x="0" y="15"/>
                    <a:pt x="0"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93">
              <a:extLst>
                <a:ext uri="{FF2B5EF4-FFF2-40B4-BE49-F238E27FC236}">
                  <a16:creationId xmlns:a16="http://schemas.microsoft.com/office/drawing/2014/main" id="{29A08EA3-3BDB-4B59-A506-C915C3947C98}"/>
                </a:ext>
              </a:extLst>
            </p:cNvPr>
            <p:cNvSpPr>
              <a:spLocks noEditPoints="1"/>
            </p:cNvSpPr>
            <p:nvPr userDrawn="1"/>
          </p:nvSpPr>
          <p:spPr bwMode="auto">
            <a:xfrm>
              <a:off x="11695113"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94">
              <a:extLst>
                <a:ext uri="{FF2B5EF4-FFF2-40B4-BE49-F238E27FC236}">
                  <a16:creationId xmlns:a16="http://schemas.microsoft.com/office/drawing/2014/main" id="{554ECCAF-91E9-7504-82F9-E2BCADC1AE5F}"/>
                </a:ext>
              </a:extLst>
            </p:cNvPr>
            <p:cNvSpPr>
              <a:spLocks noEditPoints="1"/>
            </p:cNvSpPr>
            <p:nvPr userDrawn="1"/>
          </p:nvSpPr>
          <p:spPr bwMode="auto">
            <a:xfrm>
              <a:off x="11583988"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95">
              <a:extLst>
                <a:ext uri="{FF2B5EF4-FFF2-40B4-BE49-F238E27FC236}">
                  <a16:creationId xmlns:a16="http://schemas.microsoft.com/office/drawing/2014/main" id="{D555E6D4-C182-DC16-81D3-28E86D52B94E}"/>
                </a:ext>
              </a:extLst>
            </p:cNvPr>
            <p:cNvSpPr>
              <a:spLocks noEditPoints="1"/>
            </p:cNvSpPr>
            <p:nvPr userDrawn="1"/>
          </p:nvSpPr>
          <p:spPr bwMode="auto">
            <a:xfrm>
              <a:off x="11472863"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96">
              <a:extLst>
                <a:ext uri="{FF2B5EF4-FFF2-40B4-BE49-F238E27FC236}">
                  <a16:creationId xmlns:a16="http://schemas.microsoft.com/office/drawing/2014/main" id="{001CDF49-2F12-A6B0-869B-BC92E194479C}"/>
                </a:ext>
              </a:extLst>
            </p:cNvPr>
            <p:cNvSpPr>
              <a:spLocks noEditPoints="1"/>
            </p:cNvSpPr>
            <p:nvPr userDrawn="1"/>
          </p:nvSpPr>
          <p:spPr bwMode="auto">
            <a:xfrm>
              <a:off x="11064875" y="4799013"/>
              <a:ext cx="560388" cy="22225"/>
            </a:xfrm>
            <a:custGeom>
              <a:avLst/>
              <a:gdLst>
                <a:gd name="T0" fmla="*/ 80 w 81"/>
                <a:gd name="T1" fmla="*/ 0 h 3"/>
                <a:gd name="T2" fmla="*/ 1 w 81"/>
                <a:gd name="T3" fmla="*/ 0 h 3"/>
                <a:gd name="T4" fmla="*/ 0 w 81"/>
                <a:gd name="T5" fmla="*/ 0 h 3"/>
                <a:gd name="T6" fmla="*/ 0 w 81"/>
                <a:gd name="T7" fmla="*/ 3 h 3"/>
                <a:gd name="T8" fmla="*/ 1 w 81"/>
                <a:gd name="T9" fmla="*/ 3 h 3"/>
                <a:gd name="T10" fmla="*/ 80 w 81"/>
                <a:gd name="T11" fmla="*/ 3 h 3"/>
                <a:gd name="T12" fmla="*/ 81 w 81"/>
                <a:gd name="T13" fmla="*/ 3 h 3"/>
                <a:gd name="T14" fmla="*/ 81 w 81"/>
                <a:gd name="T15" fmla="*/ 0 h 3"/>
                <a:gd name="T16" fmla="*/ 80 w 81"/>
                <a:gd name="T17" fmla="*/ 0 h 3"/>
                <a:gd name="T18" fmla="*/ 80 w 81"/>
                <a:gd name="T19" fmla="*/ 2 h 3"/>
                <a:gd name="T20" fmla="*/ 1 w 81"/>
                <a:gd name="T21" fmla="*/ 2 h 3"/>
                <a:gd name="T22" fmla="*/ 1 w 81"/>
                <a:gd name="T23" fmla="*/ 1 h 3"/>
                <a:gd name="T24" fmla="*/ 80 w 81"/>
                <a:gd name="T25" fmla="*/ 1 h 3"/>
                <a:gd name="T26" fmla="*/ 80 w 81"/>
                <a:gd name="T2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3">
                  <a:moveTo>
                    <a:pt x="80" y="0"/>
                  </a:moveTo>
                  <a:cubicBezTo>
                    <a:pt x="1" y="0"/>
                    <a:pt x="1" y="0"/>
                    <a:pt x="1" y="0"/>
                  </a:cubicBezTo>
                  <a:cubicBezTo>
                    <a:pt x="0" y="0"/>
                    <a:pt x="0" y="0"/>
                    <a:pt x="0" y="0"/>
                  </a:cubicBezTo>
                  <a:cubicBezTo>
                    <a:pt x="0" y="3"/>
                    <a:pt x="0" y="3"/>
                    <a:pt x="0" y="3"/>
                  </a:cubicBezTo>
                  <a:cubicBezTo>
                    <a:pt x="0" y="3"/>
                    <a:pt x="0" y="3"/>
                    <a:pt x="1" y="3"/>
                  </a:cubicBezTo>
                  <a:cubicBezTo>
                    <a:pt x="80" y="3"/>
                    <a:pt x="80" y="3"/>
                    <a:pt x="80" y="3"/>
                  </a:cubicBezTo>
                  <a:cubicBezTo>
                    <a:pt x="81" y="3"/>
                    <a:pt x="81" y="3"/>
                    <a:pt x="81" y="3"/>
                  </a:cubicBezTo>
                  <a:cubicBezTo>
                    <a:pt x="81" y="0"/>
                    <a:pt x="81" y="0"/>
                    <a:pt x="81" y="0"/>
                  </a:cubicBezTo>
                  <a:cubicBezTo>
                    <a:pt x="81" y="0"/>
                    <a:pt x="81" y="0"/>
                    <a:pt x="80" y="0"/>
                  </a:cubicBezTo>
                  <a:close/>
                  <a:moveTo>
                    <a:pt x="80" y="2"/>
                  </a:moveTo>
                  <a:cubicBezTo>
                    <a:pt x="1" y="2"/>
                    <a:pt x="1" y="2"/>
                    <a:pt x="1" y="2"/>
                  </a:cubicBezTo>
                  <a:cubicBezTo>
                    <a:pt x="1" y="1"/>
                    <a:pt x="1" y="1"/>
                    <a:pt x="1" y="1"/>
                  </a:cubicBezTo>
                  <a:cubicBezTo>
                    <a:pt x="80" y="1"/>
                    <a:pt x="80" y="1"/>
                    <a:pt x="80" y="1"/>
                  </a:cubicBezTo>
                  <a:lnTo>
                    <a:pt x="8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97">
              <a:extLst>
                <a:ext uri="{FF2B5EF4-FFF2-40B4-BE49-F238E27FC236}">
                  <a16:creationId xmlns:a16="http://schemas.microsoft.com/office/drawing/2014/main" id="{A8C3936B-6AF2-8B0E-3E19-D0D45F71C3F3}"/>
                </a:ext>
              </a:extLst>
            </p:cNvPr>
            <p:cNvSpPr>
              <a:spLocks noEditPoints="1"/>
            </p:cNvSpPr>
            <p:nvPr userDrawn="1"/>
          </p:nvSpPr>
          <p:spPr bwMode="auto">
            <a:xfrm>
              <a:off x="11639550" y="4568825"/>
              <a:ext cx="12700" cy="133350"/>
            </a:xfrm>
            <a:custGeom>
              <a:avLst/>
              <a:gdLst>
                <a:gd name="T0" fmla="*/ 1 w 2"/>
                <a:gd name="T1" fmla="*/ 0 h 19"/>
                <a:gd name="T2" fmla="*/ 0 w 2"/>
                <a:gd name="T3" fmla="*/ 1 h 19"/>
                <a:gd name="T4" fmla="*/ 0 w 2"/>
                <a:gd name="T5" fmla="*/ 18 h 19"/>
                <a:gd name="T6" fmla="*/ 1 w 2"/>
                <a:gd name="T7" fmla="*/ 19 h 19"/>
                <a:gd name="T8" fmla="*/ 2 w 2"/>
                <a:gd name="T9" fmla="*/ 18 h 19"/>
                <a:gd name="T10" fmla="*/ 2 w 2"/>
                <a:gd name="T11" fmla="*/ 1 h 19"/>
                <a:gd name="T12" fmla="*/ 1 w 2"/>
                <a:gd name="T13" fmla="*/ 0 h 19"/>
                <a:gd name="T14" fmla="*/ 1 w 2"/>
                <a:gd name="T15" fmla="*/ 18 h 19"/>
                <a:gd name="T16" fmla="*/ 1 w 2"/>
                <a:gd name="T17" fmla="*/ 18 h 19"/>
                <a:gd name="T18" fmla="*/ 1 w 2"/>
                <a:gd name="T19" fmla="*/ 1 h 19"/>
                <a:gd name="T20" fmla="*/ 1 w 2"/>
                <a:gd name="T21" fmla="*/ 1 h 19"/>
                <a:gd name="T22" fmla="*/ 1 w 2"/>
                <a:gd name="T23" fmla="*/ 1 h 19"/>
                <a:gd name="T24" fmla="*/ 1 w 2"/>
                <a:gd name="T25"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0"/>
                  </a:moveTo>
                  <a:cubicBezTo>
                    <a:pt x="1" y="0"/>
                    <a:pt x="0" y="0"/>
                    <a:pt x="0" y="1"/>
                  </a:cubicBezTo>
                  <a:cubicBezTo>
                    <a:pt x="0" y="18"/>
                    <a:pt x="0" y="18"/>
                    <a:pt x="0" y="18"/>
                  </a:cubicBezTo>
                  <a:cubicBezTo>
                    <a:pt x="0" y="19"/>
                    <a:pt x="1" y="19"/>
                    <a:pt x="1" y="19"/>
                  </a:cubicBezTo>
                  <a:cubicBezTo>
                    <a:pt x="2" y="19"/>
                    <a:pt x="2" y="19"/>
                    <a:pt x="2" y="18"/>
                  </a:cubicBezTo>
                  <a:cubicBezTo>
                    <a:pt x="2" y="1"/>
                    <a:pt x="2" y="1"/>
                    <a:pt x="2" y="1"/>
                  </a:cubicBezTo>
                  <a:cubicBezTo>
                    <a:pt x="2" y="0"/>
                    <a:pt x="2" y="0"/>
                    <a:pt x="1" y="0"/>
                  </a:cubicBezTo>
                  <a:close/>
                  <a:moveTo>
                    <a:pt x="1" y="18"/>
                  </a:moveTo>
                  <a:cubicBezTo>
                    <a:pt x="1" y="18"/>
                    <a:pt x="1" y="18"/>
                    <a:pt x="1" y="18"/>
                  </a:cubicBezTo>
                  <a:cubicBezTo>
                    <a:pt x="1" y="1"/>
                    <a:pt x="1" y="1"/>
                    <a:pt x="1" y="1"/>
                  </a:cubicBezTo>
                  <a:cubicBezTo>
                    <a:pt x="1" y="1"/>
                    <a:pt x="1" y="1"/>
                    <a:pt x="1" y="1"/>
                  </a:cubicBezTo>
                  <a:cubicBezTo>
                    <a:pt x="1" y="1"/>
                    <a:pt x="1" y="1"/>
                    <a:pt x="1" y="1"/>
                  </a:cubicBezTo>
                  <a:lnTo>
                    <a:pt x="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98">
              <a:extLst>
                <a:ext uri="{FF2B5EF4-FFF2-40B4-BE49-F238E27FC236}">
                  <a16:creationId xmlns:a16="http://schemas.microsoft.com/office/drawing/2014/main" id="{1902CCBE-320B-222F-871C-462B17283731}"/>
                </a:ext>
              </a:extLst>
            </p:cNvPr>
            <p:cNvSpPr>
              <a:spLocks noEditPoints="1"/>
            </p:cNvSpPr>
            <p:nvPr userDrawn="1"/>
          </p:nvSpPr>
          <p:spPr bwMode="auto">
            <a:xfrm>
              <a:off x="11064875" y="4743450"/>
              <a:ext cx="484188" cy="28575"/>
            </a:xfrm>
            <a:custGeom>
              <a:avLst/>
              <a:gdLst>
                <a:gd name="T0" fmla="*/ 1 w 70"/>
                <a:gd name="T1" fmla="*/ 4 h 4"/>
                <a:gd name="T2" fmla="*/ 70 w 70"/>
                <a:gd name="T3" fmla="*/ 4 h 4"/>
                <a:gd name="T4" fmla="*/ 70 w 70"/>
                <a:gd name="T5" fmla="*/ 4 h 4"/>
                <a:gd name="T6" fmla="*/ 70 w 70"/>
                <a:gd name="T7" fmla="*/ 1 h 4"/>
                <a:gd name="T8" fmla="*/ 70 w 70"/>
                <a:gd name="T9" fmla="*/ 0 h 4"/>
                <a:gd name="T10" fmla="*/ 1 w 70"/>
                <a:gd name="T11" fmla="*/ 0 h 4"/>
                <a:gd name="T12" fmla="*/ 0 w 70"/>
                <a:gd name="T13" fmla="*/ 1 h 4"/>
                <a:gd name="T14" fmla="*/ 0 w 70"/>
                <a:gd name="T15" fmla="*/ 4 h 4"/>
                <a:gd name="T16" fmla="*/ 1 w 70"/>
                <a:gd name="T17" fmla="*/ 4 h 4"/>
                <a:gd name="T18" fmla="*/ 1 w 70"/>
                <a:gd name="T19" fmla="*/ 1 h 4"/>
                <a:gd name="T20" fmla="*/ 69 w 70"/>
                <a:gd name="T21" fmla="*/ 1 h 4"/>
                <a:gd name="T22" fmla="*/ 69 w 70"/>
                <a:gd name="T23" fmla="*/ 3 h 4"/>
                <a:gd name="T24" fmla="*/ 1 w 70"/>
                <a:gd name="T25" fmla="*/ 3 h 4"/>
                <a:gd name="T26" fmla="*/ 1 w 70"/>
                <a:gd name="T2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
                  <a:moveTo>
                    <a:pt x="1" y="4"/>
                  </a:moveTo>
                  <a:cubicBezTo>
                    <a:pt x="70" y="4"/>
                    <a:pt x="70" y="4"/>
                    <a:pt x="70" y="4"/>
                  </a:cubicBezTo>
                  <a:cubicBezTo>
                    <a:pt x="70" y="4"/>
                    <a:pt x="70" y="4"/>
                    <a:pt x="70" y="4"/>
                  </a:cubicBezTo>
                  <a:cubicBezTo>
                    <a:pt x="70" y="1"/>
                    <a:pt x="70" y="1"/>
                    <a:pt x="70" y="1"/>
                  </a:cubicBezTo>
                  <a:cubicBezTo>
                    <a:pt x="70" y="1"/>
                    <a:pt x="70" y="0"/>
                    <a:pt x="70" y="0"/>
                  </a:cubicBezTo>
                  <a:cubicBezTo>
                    <a:pt x="1" y="0"/>
                    <a:pt x="1" y="0"/>
                    <a:pt x="1" y="0"/>
                  </a:cubicBezTo>
                  <a:cubicBezTo>
                    <a:pt x="0" y="0"/>
                    <a:pt x="0" y="1"/>
                    <a:pt x="0" y="1"/>
                  </a:cubicBezTo>
                  <a:cubicBezTo>
                    <a:pt x="0" y="4"/>
                    <a:pt x="0" y="4"/>
                    <a:pt x="0" y="4"/>
                  </a:cubicBezTo>
                  <a:cubicBezTo>
                    <a:pt x="0" y="4"/>
                    <a:pt x="0" y="4"/>
                    <a:pt x="1" y="4"/>
                  </a:cubicBezTo>
                  <a:close/>
                  <a:moveTo>
                    <a:pt x="1" y="1"/>
                  </a:moveTo>
                  <a:cubicBezTo>
                    <a:pt x="69" y="1"/>
                    <a:pt x="69" y="1"/>
                    <a:pt x="69" y="1"/>
                  </a:cubicBezTo>
                  <a:cubicBezTo>
                    <a:pt x="69" y="3"/>
                    <a:pt x="69" y="3"/>
                    <a:pt x="69" y="3"/>
                  </a:cubicBezTo>
                  <a:cubicBezTo>
                    <a:pt x="1" y="3"/>
                    <a:pt x="1" y="3"/>
                    <a:pt x="1" y="3"/>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99">
              <a:extLst>
                <a:ext uri="{FF2B5EF4-FFF2-40B4-BE49-F238E27FC236}">
                  <a16:creationId xmlns:a16="http://schemas.microsoft.com/office/drawing/2014/main" id="{58BF7B2B-0AAB-B2F8-3596-7D489FF9ECB7}"/>
                </a:ext>
              </a:extLst>
            </p:cNvPr>
            <p:cNvSpPr>
              <a:spLocks noEditPoints="1"/>
            </p:cNvSpPr>
            <p:nvPr userDrawn="1"/>
          </p:nvSpPr>
          <p:spPr bwMode="auto">
            <a:xfrm>
              <a:off x="12026900" y="4275138"/>
              <a:ext cx="12700"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300">
              <a:extLst>
                <a:ext uri="{FF2B5EF4-FFF2-40B4-BE49-F238E27FC236}">
                  <a16:creationId xmlns:a16="http://schemas.microsoft.com/office/drawing/2014/main" id="{04232320-71B8-0ABB-A98E-5600D5C32DCE}"/>
                </a:ext>
              </a:extLst>
            </p:cNvPr>
            <p:cNvSpPr>
              <a:spLocks noEditPoints="1"/>
            </p:cNvSpPr>
            <p:nvPr userDrawn="1"/>
          </p:nvSpPr>
          <p:spPr bwMode="auto">
            <a:xfrm>
              <a:off x="11293475"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9" y="16"/>
                    <a:pt x="9" y="15"/>
                    <a:pt x="9" y="15"/>
                  </a:cubicBezTo>
                  <a:cubicBezTo>
                    <a:pt x="9" y="1"/>
                    <a:pt x="9" y="1"/>
                    <a:pt x="9" y="1"/>
                  </a:cubicBezTo>
                  <a:cubicBezTo>
                    <a:pt x="9" y="0"/>
                    <a:pt x="9" y="0"/>
                    <a:pt x="8" y="0"/>
                  </a:cubicBezTo>
                  <a:cubicBezTo>
                    <a:pt x="1" y="0"/>
                    <a:pt x="1" y="0"/>
                    <a:pt x="1" y="0"/>
                  </a:cubicBezTo>
                  <a:cubicBezTo>
                    <a:pt x="1" y="0"/>
                    <a:pt x="0" y="0"/>
                    <a:pt x="0" y="1"/>
                  </a:cubicBezTo>
                  <a:cubicBezTo>
                    <a:pt x="0" y="15"/>
                    <a:pt x="0" y="15"/>
                    <a:pt x="0" y="15"/>
                  </a:cubicBezTo>
                  <a:cubicBezTo>
                    <a:pt x="0" y="15"/>
                    <a:pt x="1"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301">
              <a:extLst>
                <a:ext uri="{FF2B5EF4-FFF2-40B4-BE49-F238E27FC236}">
                  <a16:creationId xmlns:a16="http://schemas.microsoft.com/office/drawing/2014/main" id="{91F005B5-2408-00EC-D76C-FAADB6CC4E0A}"/>
                </a:ext>
              </a:extLst>
            </p:cNvPr>
            <p:cNvSpPr>
              <a:spLocks noEditPoints="1"/>
            </p:cNvSpPr>
            <p:nvPr userDrawn="1"/>
          </p:nvSpPr>
          <p:spPr bwMode="auto">
            <a:xfrm>
              <a:off x="11363325" y="4589463"/>
              <a:ext cx="53975" cy="112713"/>
            </a:xfrm>
            <a:custGeom>
              <a:avLst/>
              <a:gdLst>
                <a:gd name="T0" fmla="*/ 0 w 8"/>
                <a:gd name="T1" fmla="*/ 16 h 16"/>
                <a:gd name="T2" fmla="*/ 8 w 8"/>
                <a:gd name="T3" fmla="*/ 16 h 16"/>
                <a:gd name="T4" fmla="*/ 8 w 8"/>
                <a:gd name="T5" fmla="*/ 15 h 16"/>
                <a:gd name="T6" fmla="*/ 8 w 8"/>
                <a:gd name="T7" fmla="*/ 1 h 16"/>
                <a:gd name="T8" fmla="*/ 8 w 8"/>
                <a:gd name="T9" fmla="*/ 0 h 16"/>
                <a:gd name="T10" fmla="*/ 0 w 8"/>
                <a:gd name="T11" fmla="*/ 0 h 16"/>
                <a:gd name="T12" fmla="*/ 0 w 8"/>
                <a:gd name="T13" fmla="*/ 1 h 16"/>
                <a:gd name="T14" fmla="*/ 0 w 8"/>
                <a:gd name="T15" fmla="*/ 15 h 16"/>
                <a:gd name="T16" fmla="*/ 0 w 8"/>
                <a:gd name="T17" fmla="*/ 16 h 16"/>
                <a:gd name="T18" fmla="*/ 1 w 8"/>
                <a:gd name="T19" fmla="*/ 1 h 16"/>
                <a:gd name="T20" fmla="*/ 7 w 8"/>
                <a:gd name="T21" fmla="*/ 1 h 16"/>
                <a:gd name="T22" fmla="*/ 7 w 8"/>
                <a:gd name="T23" fmla="*/ 15 h 16"/>
                <a:gd name="T24" fmla="*/ 1 w 8"/>
                <a:gd name="T25" fmla="*/ 15 h 16"/>
                <a:gd name="T26" fmla="*/ 1 w 8"/>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6">
                  <a:moveTo>
                    <a:pt x="0" y="16"/>
                  </a:moveTo>
                  <a:cubicBezTo>
                    <a:pt x="8" y="16"/>
                    <a:pt x="8" y="16"/>
                    <a:pt x="8" y="16"/>
                  </a:cubicBezTo>
                  <a:cubicBezTo>
                    <a:pt x="8" y="16"/>
                    <a:pt x="8" y="15"/>
                    <a:pt x="8" y="15"/>
                  </a:cubicBezTo>
                  <a:cubicBezTo>
                    <a:pt x="8" y="1"/>
                    <a:pt x="8" y="1"/>
                    <a:pt x="8" y="1"/>
                  </a:cubicBezTo>
                  <a:cubicBezTo>
                    <a:pt x="8" y="0"/>
                    <a:pt x="8" y="0"/>
                    <a:pt x="8" y="0"/>
                  </a:cubicBezTo>
                  <a:cubicBezTo>
                    <a:pt x="0" y="0"/>
                    <a:pt x="0" y="0"/>
                    <a:pt x="0" y="0"/>
                  </a:cubicBezTo>
                  <a:cubicBezTo>
                    <a:pt x="0" y="0"/>
                    <a:pt x="0" y="0"/>
                    <a:pt x="0" y="1"/>
                  </a:cubicBezTo>
                  <a:cubicBezTo>
                    <a:pt x="0" y="15"/>
                    <a:pt x="0" y="15"/>
                    <a:pt x="0" y="15"/>
                  </a:cubicBezTo>
                  <a:cubicBezTo>
                    <a:pt x="0" y="15"/>
                    <a:pt x="0" y="16"/>
                    <a:pt x="0" y="16"/>
                  </a:cubicBezTo>
                  <a:close/>
                  <a:moveTo>
                    <a:pt x="1" y="1"/>
                  </a:moveTo>
                  <a:cubicBezTo>
                    <a:pt x="7" y="1"/>
                    <a:pt x="7" y="1"/>
                    <a:pt x="7" y="1"/>
                  </a:cubicBezTo>
                  <a:cubicBezTo>
                    <a:pt x="7" y="15"/>
                    <a:pt x="7" y="15"/>
                    <a:pt x="7"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302">
              <a:extLst>
                <a:ext uri="{FF2B5EF4-FFF2-40B4-BE49-F238E27FC236}">
                  <a16:creationId xmlns:a16="http://schemas.microsoft.com/office/drawing/2014/main" id="{BCE2855F-3E3C-ACDB-6B2E-9A9022FAFB0F}"/>
                </a:ext>
              </a:extLst>
            </p:cNvPr>
            <p:cNvSpPr>
              <a:spLocks noEditPoints="1"/>
            </p:cNvSpPr>
            <p:nvPr userDrawn="1"/>
          </p:nvSpPr>
          <p:spPr bwMode="auto">
            <a:xfrm>
              <a:off x="11120438"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1 w 2"/>
                <a:gd name="T15" fmla="*/ 1 h 19"/>
                <a:gd name="T16" fmla="*/ 1 w 2"/>
                <a:gd name="T17" fmla="*/ 1 h 19"/>
                <a:gd name="T18" fmla="*/ 1 w 2"/>
                <a:gd name="T19" fmla="*/ 1 h 19"/>
                <a:gd name="T20" fmla="*/ 1 w 2"/>
                <a:gd name="T21" fmla="*/ 18 h 19"/>
                <a:gd name="T22" fmla="*/ 1 w 2"/>
                <a:gd name="T23" fmla="*/ 18 h 19"/>
                <a:gd name="T24" fmla="*/ 1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1" y="1"/>
                  </a:moveTo>
                  <a:cubicBezTo>
                    <a:pt x="1" y="1"/>
                    <a:pt x="1" y="1"/>
                    <a:pt x="1" y="1"/>
                  </a:cubicBezTo>
                  <a:cubicBezTo>
                    <a:pt x="1" y="1"/>
                    <a:pt x="1" y="1"/>
                    <a:pt x="1" y="1"/>
                  </a:cubicBezTo>
                  <a:cubicBezTo>
                    <a:pt x="1" y="18"/>
                    <a:pt x="1" y="18"/>
                    <a:pt x="1" y="18"/>
                  </a:cubicBezTo>
                  <a:cubicBezTo>
                    <a:pt x="1"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303">
              <a:extLst>
                <a:ext uri="{FF2B5EF4-FFF2-40B4-BE49-F238E27FC236}">
                  <a16:creationId xmlns:a16="http://schemas.microsoft.com/office/drawing/2014/main" id="{ECED8CC9-7026-F568-AF95-E0D3D425F9C5}"/>
                </a:ext>
              </a:extLst>
            </p:cNvPr>
            <p:cNvSpPr>
              <a:spLocks noEditPoints="1"/>
            </p:cNvSpPr>
            <p:nvPr userDrawn="1"/>
          </p:nvSpPr>
          <p:spPr bwMode="auto">
            <a:xfrm>
              <a:off x="11217275"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0 w 2"/>
                <a:gd name="T15" fmla="*/ 1 h 19"/>
                <a:gd name="T16" fmla="*/ 1 w 2"/>
                <a:gd name="T17" fmla="*/ 1 h 19"/>
                <a:gd name="T18" fmla="*/ 1 w 2"/>
                <a:gd name="T19" fmla="*/ 1 h 19"/>
                <a:gd name="T20" fmla="*/ 1 w 2"/>
                <a:gd name="T21" fmla="*/ 18 h 19"/>
                <a:gd name="T22" fmla="*/ 0 w 2"/>
                <a:gd name="T23" fmla="*/ 18 h 19"/>
                <a:gd name="T24" fmla="*/ 0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0" y="1"/>
                  </a:moveTo>
                  <a:cubicBezTo>
                    <a:pt x="0" y="1"/>
                    <a:pt x="1" y="1"/>
                    <a:pt x="1" y="1"/>
                  </a:cubicBezTo>
                  <a:cubicBezTo>
                    <a:pt x="1" y="1"/>
                    <a:pt x="1" y="1"/>
                    <a:pt x="1" y="1"/>
                  </a:cubicBezTo>
                  <a:cubicBezTo>
                    <a:pt x="1" y="18"/>
                    <a:pt x="1" y="18"/>
                    <a:pt x="1" y="18"/>
                  </a:cubicBezTo>
                  <a:cubicBezTo>
                    <a:pt x="1" y="18"/>
                    <a:pt x="0" y="18"/>
                    <a:pt x="0" y="18"/>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304">
              <a:extLst>
                <a:ext uri="{FF2B5EF4-FFF2-40B4-BE49-F238E27FC236}">
                  <a16:creationId xmlns:a16="http://schemas.microsoft.com/office/drawing/2014/main" id="{CDFFB4E4-5BC2-F858-10BB-7BB1CEAE841B}"/>
                </a:ext>
              </a:extLst>
            </p:cNvPr>
            <p:cNvSpPr>
              <a:spLocks noEditPoints="1"/>
            </p:cNvSpPr>
            <p:nvPr userDrawn="1"/>
          </p:nvSpPr>
          <p:spPr bwMode="auto">
            <a:xfrm>
              <a:off x="12012613" y="4729163"/>
              <a:ext cx="26988" cy="34925"/>
            </a:xfrm>
            <a:custGeom>
              <a:avLst/>
              <a:gdLst>
                <a:gd name="T0" fmla="*/ 2 w 4"/>
                <a:gd name="T1" fmla="*/ 5 h 5"/>
                <a:gd name="T2" fmla="*/ 3 w 4"/>
                <a:gd name="T3" fmla="*/ 4 h 5"/>
                <a:gd name="T4" fmla="*/ 3 w 4"/>
                <a:gd name="T5" fmla="*/ 0 h 5"/>
                <a:gd name="T6" fmla="*/ 1 w 4"/>
                <a:gd name="T7" fmla="*/ 0 h 5"/>
                <a:gd name="T8" fmla="*/ 0 w 4"/>
                <a:gd name="T9" fmla="*/ 3 h 5"/>
                <a:gd name="T10" fmla="*/ 2 w 4"/>
                <a:gd name="T11" fmla="*/ 5 h 5"/>
                <a:gd name="T12" fmla="*/ 2 w 4"/>
                <a:gd name="T13" fmla="*/ 5 h 5"/>
                <a:gd name="T14" fmla="*/ 1 w 4"/>
                <a:gd name="T15" fmla="*/ 2 h 5"/>
                <a:gd name="T16" fmla="*/ 2 w 4"/>
                <a:gd name="T17" fmla="*/ 1 h 5"/>
                <a:gd name="T18" fmla="*/ 2 w 4"/>
                <a:gd name="T19" fmla="*/ 1 h 5"/>
                <a:gd name="T20" fmla="*/ 2 w 4"/>
                <a:gd name="T21" fmla="*/ 3 h 5"/>
                <a:gd name="T22" fmla="*/ 2 w 4"/>
                <a:gd name="T23" fmla="*/ 4 h 5"/>
                <a:gd name="T24" fmla="*/ 1 w 4"/>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5"/>
                  </a:moveTo>
                  <a:cubicBezTo>
                    <a:pt x="2" y="5"/>
                    <a:pt x="3" y="4"/>
                    <a:pt x="3" y="4"/>
                  </a:cubicBezTo>
                  <a:cubicBezTo>
                    <a:pt x="4" y="3"/>
                    <a:pt x="4" y="1"/>
                    <a:pt x="3" y="0"/>
                  </a:cubicBezTo>
                  <a:cubicBezTo>
                    <a:pt x="3" y="0"/>
                    <a:pt x="2" y="0"/>
                    <a:pt x="1" y="0"/>
                  </a:cubicBezTo>
                  <a:cubicBezTo>
                    <a:pt x="0" y="0"/>
                    <a:pt x="0" y="1"/>
                    <a:pt x="0" y="3"/>
                  </a:cubicBezTo>
                  <a:cubicBezTo>
                    <a:pt x="0" y="4"/>
                    <a:pt x="1" y="5"/>
                    <a:pt x="2" y="5"/>
                  </a:cubicBezTo>
                  <a:cubicBezTo>
                    <a:pt x="2" y="5"/>
                    <a:pt x="2" y="5"/>
                    <a:pt x="2" y="5"/>
                  </a:cubicBezTo>
                  <a:close/>
                  <a:moveTo>
                    <a:pt x="1" y="2"/>
                  </a:moveTo>
                  <a:cubicBezTo>
                    <a:pt x="1" y="2"/>
                    <a:pt x="1" y="1"/>
                    <a:pt x="2" y="1"/>
                  </a:cubicBezTo>
                  <a:cubicBezTo>
                    <a:pt x="2" y="1"/>
                    <a:pt x="2" y="1"/>
                    <a:pt x="2" y="1"/>
                  </a:cubicBezTo>
                  <a:cubicBezTo>
                    <a:pt x="3" y="2"/>
                    <a:pt x="3" y="3"/>
                    <a:pt x="2" y="3"/>
                  </a:cubicBezTo>
                  <a:cubicBezTo>
                    <a:pt x="2" y="4"/>
                    <a:pt x="2" y="4"/>
                    <a:pt x="2" y="4"/>
                  </a:cubicBezTo>
                  <a:cubicBezTo>
                    <a:pt x="1" y="4"/>
                    <a:pt x="1" y="3"/>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305">
              <a:extLst>
                <a:ext uri="{FF2B5EF4-FFF2-40B4-BE49-F238E27FC236}">
                  <a16:creationId xmlns:a16="http://schemas.microsoft.com/office/drawing/2014/main" id="{457B7E91-F005-A7AF-8485-639BBCB2AFFF}"/>
                </a:ext>
              </a:extLst>
            </p:cNvPr>
            <p:cNvSpPr>
              <a:spLocks noEditPoints="1"/>
            </p:cNvSpPr>
            <p:nvPr userDrawn="1"/>
          </p:nvSpPr>
          <p:spPr bwMode="auto">
            <a:xfrm>
              <a:off x="11936413" y="4743450"/>
              <a:ext cx="20638" cy="34925"/>
            </a:xfrm>
            <a:custGeom>
              <a:avLst/>
              <a:gdLst>
                <a:gd name="T0" fmla="*/ 2 w 3"/>
                <a:gd name="T1" fmla="*/ 5 h 5"/>
                <a:gd name="T2" fmla="*/ 3 w 3"/>
                <a:gd name="T3" fmla="*/ 4 h 5"/>
                <a:gd name="T4" fmla="*/ 3 w 3"/>
                <a:gd name="T5" fmla="*/ 4 h 5"/>
                <a:gd name="T6" fmla="*/ 3 w 3"/>
                <a:gd name="T7" fmla="*/ 3 h 5"/>
                <a:gd name="T8" fmla="*/ 3 w 3"/>
                <a:gd name="T9" fmla="*/ 1 h 5"/>
                <a:gd name="T10" fmla="*/ 2 w 3"/>
                <a:gd name="T11" fmla="*/ 0 h 5"/>
                <a:gd name="T12" fmla="*/ 2 w 3"/>
                <a:gd name="T13" fmla="*/ 0 h 5"/>
                <a:gd name="T14" fmla="*/ 0 w 3"/>
                <a:gd name="T15" fmla="*/ 1 h 5"/>
                <a:gd name="T16" fmla="*/ 0 w 3"/>
                <a:gd name="T17" fmla="*/ 4 h 5"/>
                <a:gd name="T18" fmla="*/ 2 w 3"/>
                <a:gd name="T19" fmla="*/ 5 h 5"/>
                <a:gd name="T20" fmla="*/ 2 w 3"/>
                <a:gd name="T21" fmla="*/ 5 h 5"/>
                <a:gd name="T22" fmla="*/ 1 w 3"/>
                <a:gd name="T23" fmla="*/ 1 h 5"/>
                <a:gd name="T24" fmla="*/ 2 w 3"/>
                <a:gd name="T25" fmla="*/ 1 h 5"/>
                <a:gd name="T26" fmla="*/ 2 w 3"/>
                <a:gd name="T27" fmla="*/ 1 h 5"/>
                <a:gd name="T28" fmla="*/ 2 w 3"/>
                <a:gd name="T29" fmla="*/ 1 h 5"/>
                <a:gd name="T30" fmla="*/ 2 w 3"/>
                <a:gd name="T31" fmla="*/ 2 h 5"/>
                <a:gd name="T32" fmla="*/ 2 w 3"/>
                <a:gd name="T33" fmla="*/ 4 h 5"/>
                <a:gd name="T34" fmla="*/ 2 w 3"/>
                <a:gd name="T35" fmla="*/ 4 h 5"/>
                <a:gd name="T36" fmla="*/ 1 w 3"/>
                <a:gd name="T37" fmla="*/ 4 h 5"/>
                <a:gd name="T38" fmla="*/ 1 w 3"/>
                <a:gd name="T3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5">
                  <a:moveTo>
                    <a:pt x="2" y="5"/>
                  </a:moveTo>
                  <a:cubicBezTo>
                    <a:pt x="2" y="5"/>
                    <a:pt x="3" y="4"/>
                    <a:pt x="3" y="4"/>
                  </a:cubicBezTo>
                  <a:cubicBezTo>
                    <a:pt x="3" y="4"/>
                    <a:pt x="3" y="4"/>
                    <a:pt x="3" y="4"/>
                  </a:cubicBezTo>
                  <a:cubicBezTo>
                    <a:pt x="3" y="3"/>
                    <a:pt x="3" y="3"/>
                    <a:pt x="3" y="3"/>
                  </a:cubicBezTo>
                  <a:cubicBezTo>
                    <a:pt x="3" y="2"/>
                    <a:pt x="3" y="2"/>
                    <a:pt x="3" y="1"/>
                  </a:cubicBezTo>
                  <a:cubicBezTo>
                    <a:pt x="3" y="0"/>
                    <a:pt x="2" y="0"/>
                    <a:pt x="2" y="0"/>
                  </a:cubicBezTo>
                  <a:cubicBezTo>
                    <a:pt x="2" y="0"/>
                    <a:pt x="2" y="0"/>
                    <a:pt x="2" y="0"/>
                  </a:cubicBezTo>
                  <a:cubicBezTo>
                    <a:pt x="1" y="0"/>
                    <a:pt x="0" y="1"/>
                    <a:pt x="0" y="1"/>
                  </a:cubicBezTo>
                  <a:cubicBezTo>
                    <a:pt x="0" y="2"/>
                    <a:pt x="0" y="4"/>
                    <a:pt x="0" y="4"/>
                  </a:cubicBezTo>
                  <a:cubicBezTo>
                    <a:pt x="1" y="5"/>
                    <a:pt x="1" y="5"/>
                    <a:pt x="2" y="5"/>
                  </a:cubicBezTo>
                  <a:cubicBezTo>
                    <a:pt x="2" y="5"/>
                    <a:pt x="2" y="5"/>
                    <a:pt x="2" y="5"/>
                  </a:cubicBezTo>
                  <a:close/>
                  <a:moveTo>
                    <a:pt x="1" y="1"/>
                  </a:moveTo>
                  <a:cubicBezTo>
                    <a:pt x="1" y="1"/>
                    <a:pt x="1" y="1"/>
                    <a:pt x="2" y="1"/>
                  </a:cubicBezTo>
                  <a:cubicBezTo>
                    <a:pt x="2" y="1"/>
                    <a:pt x="2" y="1"/>
                    <a:pt x="2" y="1"/>
                  </a:cubicBezTo>
                  <a:cubicBezTo>
                    <a:pt x="2" y="1"/>
                    <a:pt x="2" y="1"/>
                    <a:pt x="2" y="1"/>
                  </a:cubicBezTo>
                  <a:cubicBezTo>
                    <a:pt x="2" y="2"/>
                    <a:pt x="2" y="2"/>
                    <a:pt x="2" y="2"/>
                  </a:cubicBezTo>
                  <a:cubicBezTo>
                    <a:pt x="2" y="3"/>
                    <a:pt x="2" y="3"/>
                    <a:pt x="2" y="4"/>
                  </a:cubicBezTo>
                  <a:cubicBezTo>
                    <a:pt x="2" y="4"/>
                    <a:pt x="2" y="4"/>
                    <a:pt x="2" y="4"/>
                  </a:cubicBezTo>
                  <a:cubicBezTo>
                    <a:pt x="1" y="4"/>
                    <a:pt x="1" y="4"/>
                    <a:pt x="1" y="4"/>
                  </a:cubicBezTo>
                  <a:cubicBezTo>
                    <a:pt x="1" y="4"/>
                    <a:pt x="1"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308" name="图片 307" descr="logo-05">
            <a:extLst>
              <a:ext uri="{FF2B5EF4-FFF2-40B4-BE49-F238E27FC236}">
                <a16:creationId xmlns:a16="http://schemas.microsoft.com/office/drawing/2014/main" id="{6A54E23D-1B7B-E952-4E95-A1896C0B2BFE}"/>
              </a:ext>
            </a:extLst>
          </p:cNvPr>
          <p:cNvPicPr>
            <a:picLocks noChangeAspect="1"/>
          </p:cNvPicPr>
          <p:nvPr/>
        </p:nvPicPr>
        <p:blipFill>
          <a:blip r:embed="rId3"/>
          <a:stretch>
            <a:fillRect/>
          </a:stretch>
        </p:blipFill>
        <p:spPr>
          <a:xfrm rot="14589132">
            <a:off x="-1719527" y="-1239404"/>
            <a:ext cx="4442460" cy="4099560"/>
          </a:xfrm>
          <a:prstGeom prst="rect">
            <a:avLst/>
          </a:prstGeom>
        </p:spPr>
      </p:pic>
      <p:sp>
        <p:nvSpPr>
          <p:cNvPr id="2" name="文本框 1">
            <a:extLst>
              <a:ext uri="{FF2B5EF4-FFF2-40B4-BE49-F238E27FC236}">
                <a16:creationId xmlns:a16="http://schemas.microsoft.com/office/drawing/2014/main" id="{1A4CF30A-0EF9-0D56-DEE4-FAE55D7E6671}"/>
              </a:ext>
            </a:extLst>
          </p:cNvPr>
          <p:cNvSpPr txBox="1"/>
          <p:nvPr/>
        </p:nvSpPr>
        <p:spPr>
          <a:xfrm>
            <a:off x="348034" y="2828835"/>
            <a:ext cx="3108543" cy="1200329"/>
          </a:xfrm>
          <a:prstGeom prst="rect">
            <a:avLst/>
          </a:prstGeom>
          <a:noFill/>
        </p:spPr>
        <p:txBody>
          <a:bodyPr wrap="none" rtlCol="0">
            <a:spAutoFit/>
          </a:bodyPr>
          <a:lstStyle/>
          <a:p>
            <a:pPr algn="l"/>
            <a:r>
              <a:rPr kumimoji="1" lang="en-US" altLang="zh-CN" sz="7200" dirty="0">
                <a:solidFill>
                  <a:schemeClr val="bg1"/>
                </a:solidFill>
                <a:cs typeface="Times New Roman" panose="02020603050405020304" pitchFamily="18" charset="0"/>
              </a:rPr>
              <a:t>Outline</a:t>
            </a:r>
            <a:endParaRPr kumimoji="1" lang="zh-CN" altLang="en-US" sz="5400" dirty="0">
              <a:solidFill>
                <a:schemeClr val="bg1"/>
              </a:solidFill>
              <a:cs typeface="Times New Roman" panose="02020603050405020304" pitchFamily="18" charset="0"/>
            </a:endParaRPr>
          </a:p>
        </p:txBody>
      </p:sp>
      <p:sp>
        <p:nvSpPr>
          <p:cNvPr id="310" name="灯片编号占位符 309">
            <a:extLst>
              <a:ext uri="{FF2B5EF4-FFF2-40B4-BE49-F238E27FC236}">
                <a16:creationId xmlns:a16="http://schemas.microsoft.com/office/drawing/2014/main" id="{F4288380-9262-1ACD-6E30-68409FFAA829}"/>
              </a:ext>
            </a:extLst>
          </p:cNvPr>
          <p:cNvSpPr>
            <a:spLocks noGrp="1"/>
          </p:cNvSpPr>
          <p:nvPr>
            <p:ph type="sldNum" sz="quarter" idx="12"/>
          </p:nvPr>
        </p:nvSpPr>
        <p:spPr/>
        <p:txBody>
          <a:bodyPr/>
          <a:lstStyle/>
          <a:p>
            <a:fld id="{49AE70B2-8BF9-45C0-BB95-33D1B9D3A854}" type="slidenum">
              <a:rPr lang="zh-CN" altLang="en-US" smtClean="0"/>
              <a:t>26</a:t>
            </a:fld>
            <a:endParaRPr lang="zh-CN" altLang="en-US" dirty="0"/>
          </a:p>
        </p:txBody>
      </p:sp>
      <p:sp>
        <p:nvSpPr>
          <p:cNvPr id="306" name="文本框 305">
            <a:extLst>
              <a:ext uri="{FF2B5EF4-FFF2-40B4-BE49-F238E27FC236}">
                <a16:creationId xmlns:a16="http://schemas.microsoft.com/office/drawing/2014/main" id="{0E557017-7BCF-6B21-017C-CF999E33E084}"/>
              </a:ext>
            </a:extLst>
          </p:cNvPr>
          <p:cNvSpPr txBox="1"/>
          <p:nvPr/>
        </p:nvSpPr>
        <p:spPr>
          <a:xfrm>
            <a:off x="4418661" y="1330909"/>
            <a:ext cx="4100803" cy="4174541"/>
          </a:xfrm>
          <a:prstGeom prst="rect">
            <a:avLst/>
          </a:prstGeom>
          <a:noFill/>
        </p:spPr>
        <p:txBody>
          <a:bodyPr wrap="none" rtlCol="0">
            <a:spAutoFit/>
          </a:bodyPr>
          <a:lstStyle/>
          <a:p>
            <a:pPr algn="l">
              <a:lnSpc>
                <a:spcPct val="120000"/>
              </a:lnSpc>
            </a:pPr>
            <a:r>
              <a:rPr kumimoji="1" lang="en-US" altLang="zh-CN" sz="3200" b="1" dirty="0">
                <a:solidFill>
                  <a:srgbClr val="AFB2AD"/>
                </a:solidFill>
                <a:cs typeface="Times New Roman" panose="02020603050405020304" pitchFamily="18" charset="0"/>
              </a:rPr>
              <a:t>Introduction</a:t>
            </a:r>
          </a:p>
          <a:p>
            <a:pPr algn="l">
              <a:lnSpc>
                <a:spcPct val="120000"/>
              </a:lnSpc>
            </a:pPr>
            <a:r>
              <a:rPr kumimoji="1" lang="en-US" altLang="zh-CN" sz="3200" b="1" dirty="0">
                <a:solidFill>
                  <a:srgbClr val="AFB2AD"/>
                </a:solidFill>
                <a:cs typeface="Times New Roman" panose="02020603050405020304" pitchFamily="18" charset="0"/>
              </a:rPr>
              <a:t>Overview</a:t>
            </a:r>
          </a:p>
          <a:p>
            <a:pPr algn="l">
              <a:lnSpc>
                <a:spcPct val="120000"/>
              </a:lnSpc>
            </a:pPr>
            <a:r>
              <a:rPr kumimoji="1" lang="en-US" altLang="zh-CN" sz="3200" b="1" dirty="0">
                <a:solidFill>
                  <a:srgbClr val="AFB2AD"/>
                </a:solidFill>
                <a:cs typeface="Times New Roman" panose="02020603050405020304" pitchFamily="18" charset="0"/>
              </a:rPr>
              <a:t>Performance</a:t>
            </a:r>
            <a:r>
              <a:rPr kumimoji="1" lang="zh-CN" altLang="en-US" sz="3200" b="1" dirty="0">
                <a:solidFill>
                  <a:srgbClr val="AFB2AD"/>
                </a:solidFill>
                <a:cs typeface="Times New Roman" panose="02020603050405020304" pitchFamily="18" charset="0"/>
              </a:rPr>
              <a:t> </a:t>
            </a:r>
            <a:r>
              <a:rPr kumimoji="1" lang="en-US" altLang="zh-CN" sz="3200" b="1" dirty="0">
                <a:solidFill>
                  <a:srgbClr val="AFB2AD"/>
                </a:solidFill>
                <a:cs typeface="Times New Roman" panose="02020603050405020304" pitchFamily="18" charset="0"/>
              </a:rPr>
              <a:t>Model</a:t>
            </a:r>
          </a:p>
          <a:p>
            <a:pPr>
              <a:lnSpc>
                <a:spcPct val="120000"/>
              </a:lnSpc>
            </a:pPr>
            <a:r>
              <a:rPr kumimoji="1" lang="en-US" altLang="zh-CN" sz="3200" b="1" dirty="0">
                <a:solidFill>
                  <a:srgbClr val="AFB2AD"/>
                </a:solidFill>
                <a:cs typeface="Times New Roman" panose="02020603050405020304" pitchFamily="18" charset="0"/>
              </a:rPr>
              <a:t>Power</a:t>
            </a:r>
            <a:r>
              <a:rPr kumimoji="1" lang="zh-CN" altLang="en-US" sz="3200" b="1" dirty="0">
                <a:solidFill>
                  <a:srgbClr val="AFB2AD"/>
                </a:solidFill>
                <a:cs typeface="Times New Roman" panose="02020603050405020304" pitchFamily="18" charset="0"/>
              </a:rPr>
              <a:t> </a:t>
            </a:r>
            <a:r>
              <a:rPr kumimoji="1" lang="en-US" altLang="zh-CN" sz="3200" b="1" dirty="0">
                <a:solidFill>
                  <a:srgbClr val="AFB2AD"/>
                </a:solidFill>
                <a:cs typeface="Times New Roman" panose="02020603050405020304" pitchFamily="18" charset="0"/>
              </a:rPr>
              <a:t>Model</a:t>
            </a:r>
          </a:p>
          <a:p>
            <a:pPr>
              <a:lnSpc>
                <a:spcPct val="120000"/>
              </a:lnSpc>
            </a:pPr>
            <a:r>
              <a:rPr kumimoji="1" lang="en-US" altLang="zh-CN" sz="3200" b="1" dirty="0">
                <a:solidFill>
                  <a:srgbClr val="AFB2AD"/>
                </a:solidFill>
                <a:cs typeface="Times New Roman" panose="02020603050405020304" pitchFamily="18" charset="0"/>
              </a:rPr>
              <a:t>Strategy</a:t>
            </a:r>
            <a:r>
              <a:rPr kumimoji="1" lang="zh-CN" altLang="en-US" sz="3200" b="1" dirty="0">
                <a:solidFill>
                  <a:srgbClr val="AFB2AD"/>
                </a:solidFill>
                <a:cs typeface="Times New Roman" panose="02020603050405020304" pitchFamily="18" charset="0"/>
              </a:rPr>
              <a:t> </a:t>
            </a:r>
            <a:r>
              <a:rPr kumimoji="1" lang="en-US" altLang="zh-CN" sz="3200" b="1" dirty="0">
                <a:solidFill>
                  <a:srgbClr val="AFB2AD"/>
                </a:solidFill>
                <a:cs typeface="Times New Roman" panose="02020603050405020304" pitchFamily="18" charset="0"/>
              </a:rPr>
              <a:t>Generation</a:t>
            </a:r>
            <a:endParaRPr lang="zh-CN" altLang="en-US" sz="3200" b="1" dirty="0">
              <a:solidFill>
                <a:srgbClr val="AFB2AD"/>
              </a:solidFill>
              <a:cs typeface="Times New Roman" panose="02020603050405020304" pitchFamily="18" charset="0"/>
            </a:endParaRPr>
          </a:p>
          <a:p>
            <a:pPr algn="l">
              <a:lnSpc>
                <a:spcPct val="120000"/>
              </a:lnSpc>
            </a:pPr>
            <a:r>
              <a:rPr kumimoji="1" lang="en-US" altLang="zh-CN" sz="3200" b="1" dirty="0">
                <a:cs typeface="Times New Roman" panose="02020603050405020304" pitchFamily="18" charset="0"/>
              </a:rPr>
              <a:t>Evaluation</a:t>
            </a:r>
          </a:p>
          <a:p>
            <a:pPr algn="l">
              <a:lnSpc>
                <a:spcPct val="120000"/>
              </a:lnSpc>
            </a:pPr>
            <a:r>
              <a:rPr kumimoji="1" lang="en-US" altLang="zh-CN" sz="3200" b="1" dirty="0">
                <a:solidFill>
                  <a:srgbClr val="AFB2AD"/>
                </a:solidFill>
                <a:cs typeface="Times New Roman" panose="02020603050405020304" pitchFamily="18" charset="0"/>
              </a:rPr>
              <a:t>Conclusion</a:t>
            </a:r>
          </a:p>
        </p:txBody>
      </p:sp>
    </p:spTree>
    <p:extLst>
      <p:ext uri="{BB962C8B-B14F-4D97-AF65-F5344CB8AC3E}">
        <p14:creationId xmlns:p14="http://schemas.microsoft.com/office/powerpoint/2010/main" val="3869146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DC49804-6357-70ED-BC5B-6978B47EA601}"/>
              </a:ext>
            </a:extLst>
          </p:cNvPr>
          <p:cNvSpPr/>
          <p:nvPr/>
        </p:nvSpPr>
        <p:spPr>
          <a:xfrm>
            <a:off x="0" y="1110492"/>
            <a:ext cx="12191997" cy="36000"/>
          </a:xfrm>
          <a:prstGeom prst="rect">
            <a:avLst/>
          </a:prstGeom>
          <a:solidFill>
            <a:srgbClr val="BD9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201306DC-24AF-DD68-E9AE-0BCA399A6D82}"/>
              </a:ext>
            </a:extLst>
          </p:cNvPr>
          <p:cNvSpPr txBox="1"/>
          <p:nvPr/>
        </p:nvSpPr>
        <p:spPr>
          <a:xfrm>
            <a:off x="1892947" y="270227"/>
            <a:ext cx="6235994" cy="707886"/>
          </a:xfrm>
          <a:prstGeom prst="rect">
            <a:avLst/>
          </a:prstGeom>
          <a:noFill/>
        </p:spPr>
        <p:txBody>
          <a:bodyPr wrap="square">
            <a:spAutoFit/>
          </a:bodyPr>
          <a:lstStyle/>
          <a:p>
            <a:r>
              <a:rPr kumimoji="1" lang="en-US" altLang="zh-CN" sz="4000" dirty="0">
                <a:solidFill>
                  <a:srgbClr val="B88F4D"/>
                </a:solidFill>
                <a:cs typeface="Times New Roman" panose="02020603050405020304" pitchFamily="18" charset="0"/>
              </a:rPr>
              <a:t>Evaluation</a:t>
            </a:r>
            <a:endParaRPr lang="zh-CN" altLang="en-US" sz="4000" dirty="0">
              <a:solidFill>
                <a:srgbClr val="B88F4D"/>
              </a:solidFill>
              <a:cs typeface="Times New Roman" panose="02020603050405020304" pitchFamily="18" charset="0"/>
            </a:endParaRPr>
          </a:p>
        </p:txBody>
      </p:sp>
      <p:sp>
        <p:nvSpPr>
          <p:cNvPr id="12" name="文本框 11">
            <a:extLst>
              <a:ext uri="{FF2B5EF4-FFF2-40B4-BE49-F238E27FC236}">
                <a16:creationId xmlns:a16="http://schemas.microsoft.com/office/drawing/2014/main" id="{A977D1C5-D794-D242-2E33-5656B0DC083E}"/>
              </a:ext>
            </a:extLst>
          </p:cNvPr>
          <p:cNvSpPr txBox="1"/>
          <p:nvPr/>
        </p:nvSpPr>
        <p:spPr>
          <a:xfrm>
            <a:off x="232779" y="1243335"/>
            <a:ext cx="10919903" cy="1609543"/>
          </a:xfrm>
          <a:prstGeom prst="rect">
            <a:avLst/>
          </a:prstGeom>
          <a:noFill/>
        </p:spPr>
        <p:txBody>
          <a:bodyPr wrap="square" rtlCol="0">
            <a:spAutoFit/>
          </a:bodyPr>
          <a:lstStyle/>
          <a:p>
            <a:pPr>
              <a:lnSpc>
                <a:spcPct val="120000"/>
              </a:lnSpc>
            </a:pPr>
            <a:r>
              <a:rPr lang="en-US" altLang="zh-CN" sz="2400" b="1" dirty="0">
                <a:solidFill>
                  <a:srgbClr val="7C418D"/>
                </a:solidFill>
              </a:rPr>
              <a:t>Testbed</a:t>
            </a:r>
            <a:r>
              <a:rPr lang="zh-CN" altLang="en-US" sz="2400" b="1" dirty="0">
                <a:solidFill>
                  <a:srgbClr val="7C418D"/>
                </a:solidFill>
              </a:rPr>
              <a:t> </a:t>
            </a:r>
            <a:r>
              <a:rPr lang="en-US" altLang="zh-CN" sz="2400" b="1" dirty="0">
                <a:solidFill>
                  <a:srgbClr val="7C418D"/>
                </a:solidFill>
              </a:rPr>
              <a:t>Introduction:</a:t>
            </a:r>
            <a:endParaRPr lang="en" altLang="zh-CN" sz="2400" dirty="0"/>
          </a:p>
          <a:p>
            <a:pPr marL="285750" indent="-285750">
              <a:lnSpc>
                <a:spcPct val="120000"/>
              </a:lnSpc>
              <a:buFont typeface="Arial" panose="020B0604020202020204" pitchFamily="34" charset="0"/>
              <a:buChar char="•"/>
            </a:pPr>
            <a:r>
              <a:rPr lang="en-US" altLang="zh-CN" sz="2000" dirty="0"/>
              <a:t>The Ascend NPU allows frequency adjustment with automatic voltage adaptation by its firmware. </a:t>
            </a:r>
          </a:p>
          <a:p>
            <a:pPr marL="285750" indent="-285750">
              <a:lnSpc>
                <a:spcPct val="120000"/>
              </a:lnSpc>
              <a:buFont typeface="Arial" panose="020B0604020202020204" pitchFamily="34" charset="0"/>
              <a:buChar char="•"/>
            </a:pPr>
            <a:r>
              <a:rPr lang="en-US" altLang="zh-CN" sz="2000" dirty="0"/>
              <a:t>It</a:t>
            </a:r>
            <a:r>
              <a:rPr lang="zh-CN" altLang="en-US" sz="2000" dirty="0"/>
              <a:t> </a:t>
            </a:r>
            <a:r>
              <a:rPr lang="en-US" altLang="zh-CN" sz="2000" dirty="0"/>
              <a:t>s</a:t>
            </a:r>
            <a:r>
              <a:rPr lang="en" altLang="zh-CN" sz="2000" dirty="0" err="1"/>
              <a:t>upports</a:t>
            </a:r>
            <a:r>
              <a:rPr lang="en" altLang="zh-CN" sz="2000" dirty="0"/>
              <a:t> frequencies ranging from 1000MHz to 1800MHz in 100MHz</a:t>
            </a:r>
            <a:r>
              <a:rPr lang="zh-CN" altLang="en-US" sz="2000" dirty="0"/>
              <a:t> </a:t>
            </a:r>
            <a:r>
              <a:rPr lang="en" altLang="zh-CN" sz="2000" dirty="0"/>
              <a:t>increments.</a:t>
            </a:r>
            <a:endParaRPr kumimoji="1" lang="en-US" altLang="zh-CN" sz="2000" dirty="0"/>
          </a:p>
        </p:txBody>
      </p:sp>
      <p:sp>
        <p:nvSpPr>
          <p:cNvPr id="6" name="文本框 5">
            <a:extLst>
              <a:ext uri="{FF2B5EF4-FFF2-40B4-BE49-F238E27FC236}">
                <a16:creationId xmlns:a16="http://schemas.microsoft.com/office/drawing/2014/main" id="{29114D03-B7B1-08DE-9796-0BA9195B8881}"/>
              </a:ext>
            </a:extLst>
          </p:cNvPr>
          <p:cNvSpPr txBox="1"/>
          <p:nvPr/>
        </p:nvSpPr>
        <p:spPr>
          <a:xfrm>
            <a:off x="5095118" y="6227576"/>
            <a:ext cx="6615036" cy="400110"/>
          </a:xfrm>
          <a:prstGeom prst="rect">
            <a:avLst/>
          </a:prstGeom>
          <a:noFill/>
        </p:spPr>
        <p:txBody>
          <a:bodyPr wrap="square" rtlCol="0">
            <a:spAutoFit/>
          </a:bodyPr>
          <a:lstStyle/>
          <a:p>
            <a:pPr algn="ctr"/>
            <a:r>
              <a:rPr lang="en" altLang="zh-CN" sz="2000" b="1" dirty="0">
                <a:solidFill>
                  <a:srgbClr val="7C418D"/>
                </a:solidFill>
              </a:rPr>
              <a:t>Voltage-Frequency on Ascend NPU</a:t>
            </a:r>
            <a:endParaRPr lang="en-US" altLang="zh-CN" sz="2000" b="1" dirty="0">
              <a:solidFill>
                <a:srgbClr val="7C418D"/>
              </a:solidFill>
            </a:endParaRPr>
          </a:p>
        </p:txBody>
      </p:sp>
      <p:pic>
        <p:nvPicPr>
          <p:cNvPr id="27" name="图片 26">
            <a:extLst>
              <a:ext uri="{FF2B5EF4-FFF2-40B4-BE49-F238E27FC236}">
                <a16:creationId xmlns:a16="http://schemas.microsoft.com/office/drawing/2014/main" id="{4CF149B4-4EDC-8D2D-9E88-0BD64FE88D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0607" y="2949721"/>
            <a:ext cx="5076667" cy="3172917"/>
          </a:xfrm>
          <a:prstGeom prst="rect">
            <a:avLst/>
          </a:prstGeom>
        </p:spPr>
      </p:pic>
      <p:sp>
        <p:nvSpPr>
          <p:cNvPr id="4" name="文本框 3">
            <a:extLst>
              <a:ext uri="{FF2B5EF4-FFF2-40B4-BE49-F238E27FC236}">
                <a16:creationId xmlns:a16="http://schemas.microsoft.com/office/drawing/2014/main" id="{9B6DED68-C3F1-0E6D-4153-9F373C6BB42C}"/>
              </a:ext>
            </a:extLst>
          </p:cNvPr>
          <p:cNvSpPr txBox="1"/>
          <p:nvPr/>
        </p:nvSpPr>
        <p:spPr>
          <a:xfrm>
            <a:off x="1538687" y="6227576"/>
            <a:ext cx="2700001" cy="400110"/>
          </a:xfrm>
          <a:prstGeom prst="rect">
            <a:avLst/>
          </a:prstGeom>
          <a:noFill/>
        </p:spPr>
        <p:txBody>
          <a:bodyPr wrap="square" rtlCol="0">
            <a:spAutoFit/>
          </a:bodyPr>
          <a:lstStyle/>
          <a:p>
            <a:pPr algn="ctr"/>
            <a:r>
              <a:rPr lang="en-US" altLang="zh-CN" sz="2000" b="1" dirty="0">
                <a:solidFill>
                  <a:srgbClr val="7C418D"/>
                </a:solidFill>
              </a:rPr>
              <a:t>Huawei Ascend</a:t>
            </a:r>
            <a:endParaRPr lang="zh-CN" altLang="en-US" sz="2000" b="1" dirty="0">
              <a:solidFill>
                <a:srgbClr val="7C418D"/>
              </a:solidFill>
            </a:endParaRPr>
          </a:p>
        </p:txBody>
      </p:sp>
      <p:pic>
        <p:nvPicPr>
          <p:cNvPr id="7" name="图片 6">
            <a:extLst>
              <a:ext uri="{FF2B5EF4-FFF2-40B4-BE49-F238E27FC236}">
                <a16:creationId xmlns:a16="http://schemas.microsoft.com/office/drawing/2014/main" id="{B7222A34-5A5E-B8FE-8EF0-EA5BBA8BE8EA}"/>
              </a:ext>
            </a:extLst>
          </p:cNvPr>
          <p:cNvPicPr>
            <a:picLocks noChangeAspect="1"/>
          </p:cNvPicPr>
          <p:nvPr/>
        </p:nvPicPr>
        <p:blipFill>
          <a:blip r:embed="rId5"/>
          <a:srcRect l="24125" t="14974" r="23749" b="17902"/>
          <a:stretch/>
        </p:blipFill>
        <p:spPr>
          <a:xfrm>
            <a:off x="1308538" y="2949721"/>
            <a:ext cx="3160301" cy="2983129"/>
          </a:xfrm>
          <a:prstGeom prst="rect">
            <a:avLst/>
          </a:prstGeom>
        </p:spPr>
      </p:pic>
    </p:spTree>
    <p:custDataLst>
      <p:tags r:id="rId1"/>
    </p:custDataLst>
    <p:extLst>
      <p:ext uri="{BB962C8B-B14F-4D97-AF65-F5344CB8AC3E}">
        <p14:creationId xmlns:p14="http://schemas.microsoft.com/office/powerpoint/2010/main" val="3868541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DC49804-6357-70ED-BC5B-6978B47EA601}"/>
              </a:ext>
            </a:extLst>
          </p:cNvPr>
          <p:cNvSpPr/>
          <p:nvPr/>
        </p:nvSpPr>
        <p:spPr>
          <a:xfrm>
            <a:off x="0" y="1110492"/>
            <a:ext cx="12191997" cy="36000"/>
          </a:xfrm>
          <a:prstGeom prst="rect">
            <a:avLst/>
          </a:prstGeom>
          <a:solidFill>
            <a:srgbClr val="BD9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201306DC-24AF-DD68-E9AE-0BCA399A6D82}"/>
              </a:ext>
            </a:extLst>
          </p:cNvPr>
          <p:cNvSpPr txBox="1"/>
          <p:nvPr/>
        </p:nvSpPr>
        <p:spPr>
          <a:xfrm>
            <a:off x="1892947" y="270227"/>
            <a:ext cx="6235994" cy="707886"/>
          </a:xfrm>
          <a:prstGeom prst="rect">
            <a:avLst/>
          </a:prstGeom>
          <a:noFill/>
        </p:spPr>
        <p:txBody>
          <a:bodyPr wrap="square">
            <a:spAutoFit/>
          </a:bodyPr>
          <a:lstStyle/>
          <a:p>
            <a:r>
              <a:rPr kumimoji="1" lang="en-US" altLang="zh-CN" sz="4000" dirty="0">
                <a:solidFill>
                  <a:srgbClr val="B88F4D"/>
                </a:solidFill>
                <a:cs typeface="Times New Roman" panose="02020603050405020304" pitchFamily="18" charset="0"/>
              </a:rPr>
              <a:t>Evaluation</a:t>
            </a:r>
            <a:endParaRPr lang="zh-CN" altLang="en-US" sz="4000" dirty="0">
              <a:solidFill>
                <a:srgbClr val="B88F4D"/>
              </a:solidFill>
              <a:cs typeface="Times New Roman" panose="02020603050405020304" pitchFamily="18" charset="0"/>
            </a:endParaRPr>
          </a:p>
        </p:txBody>
      </p:sp>
      <p:pic>
        <p:nvPicPr>
          <p:cNvPr id="5" name="图片 4">
            <a:extLst>
              <a:ext uri="{FF2B5EF4-FFF2-40B4-BE49-F238E27FC236}">
                <a16:creationId xmlns:a16="http://schemas.microsoft.com/office/drawing/2014/main" id="{FF872FC7-7DD5-F6E5-2F5D-CC79C8F2893A}"/>
              </a:ext>
            </a:extLst>
          </p:cNvPr>
          <p:cNvPicPr>
            <a:picLocks noChangeAspect="1"/>
          </p:cNvPicPr>
          <p:nvPr/>
        </p:nvPicPr>
        <p:blipFill rotWithShape="1">
          <a:blip r:embed="rId4">
            <a:extLst>
              <a:ext uri="{28A0092B-C50C-407E-A947-70E740481C1C}">
                <a14:useLocalDpi xmlns:a14="http://schemas.microsoft.com/office/drawing/2010/main" val="0"/>
              </a:ext>
            </a:extLst>
          </a:blip>
          <a:srcRect b="15837"/>
          <a:stretch/>
        </p:blipFill>
        <p:spPr>
          <a:xfrm>
            <a:off x="2952248" y="2864809"/>
            <a:ext cx="6287500" cy="3585113"/>
          </a:xfrm>
          <a:prstGeom prst="rect">
            <a:avLst/>
          </a:prstGeom>
        </p:spPr>
      </p:pic>
      <p:sp>
        <p:nvSpPr>
          <p:cNvPr id="12" name="文本框 11">
            <a:extLst>
              <a:ext uri="{FF2B5EF4-FFF2-40B4-BE49-F238E27FC236}">
                <a16:creationId xmlns:a16="http://schemas.microsoft.com/office/drawing/2014/main" id="{A977D1C5-D794-D242-2E33-5656B0DC083E}"/>
              </a:ext>
            </a:extLst>
          </p:cNvPr>
          <p:cNvSpPr txBox="1"/>
          <p:nvPr/>
        </p:nvSpPr>
        <p:spPr>
          <a:xfrm>
            <a:off x="232779" y="1243335"/>
            <a:ext cx="11669411" cy="1609608"/>
          </a:xfrm>
          <a:prstGeom prst="rect">
            <a:avLst/>
          </a:prstGeom>
          <a:noFill/>
        </p:spPr>
        <p:txBody>
          <a:bodyPr wrap="square" rtlCol="0">
            <a:spAutoFit/>
          </a:bodyPr>
          <a:lstStyle/>
          <a:p>
            <a:pPr>
              <a:lnSpc>
                <a:spcPct val="120000"/>
              </a:lnSpc>
            </a:pPr>
            <a:r>
              <a:rPr lang="en" altLang="zh-CN" sz="2400" b="1" dirty="0">
                <a:solidFill>
                  <a:srgbClr val="7C418D"/>
                </a:solidFill>
              </a:rPr>
              <a:t>Performance Model</a:t>
            </a:r>
            <a:r>
              <a:rPr lang="en" altLang="zh-CN" sz="2400" dirty="0"/>
              <a:t>:</a:t>
            </a:r>
          </a:p>
          <a:p>
            <a:pPr marL="285750" indent="-285750">
              <a:lnSpc>
                <a:spcPct val="120000"/>
              </a:lnSpc>
              <a:buFont typeface="Arial" panose="020B0604020202020204" pitchFamily="34" charset="0"/>
              <a:buChar char="•"/>
            </a:pPr>
            <a:r>
              <a:rPr lang="en-US" altLang="zh-CN" sz="2000" dirty="0"/>
              <a:t>Workload:</a:t>
            </a:r>
            <a:r>
              <a:rPr lang="zh-CN" altLang="en-US" sz="2000" dirty="0"/>
              <a:t> </a:t>
            </a:r>
            <a:r>
              <a:rPr lang="en-US" altLang="zh-CN" sz="2000" dirty="0"/>
              <a:t>Over</a:t>
            </a:r>
            <a:r>
              <a:rPr lang="zh-CN" altLang="en-US" sz="2000" dirty="0"/>
              <a:t> </a:t>
            </a:r>
            <a:r>
              <a:rPr lang="en" altLang="zh-CN" sz="2000" dirty="0"/>
              <a:t>5,000 operators across 6 frequency points, totaling </a:t>
            </a:r>
            <a:r>
              <a:rPr lang="en" altLang="zh-CN" sz="2000" b="1" dirty="0"/>
              <a:t>over 30,000 data points</a:t>
            </a:r>
            <a:r>
              <a:rPr lang="en-US" altLang="zh-CN" sz="2000" dirty="0"/>
              <a:t>.</a:t>
            </a:r>
          </a:p>
          <a:p>
            <a:pPr marL="285750" indent="-285750">
              <a:lnSpc>
                <a:spcPct val="120000"/>
              </a:lnSpc>
              <a:buFont typeface="Arial" panose="020B0604020202020204" pitchFamily="34" charset="0"/>
              <a:buChar char="•"/>
            </a:pPr>
            <a:r>
              <a:rPr lang="en-US" altLang="zh-CN" sz="2000" dirty="0"/>
              <a:t>We</a:t>
            </a:r>
            <a:r>
              <a:rPr lang="zh-CN" altLang="en-US" sz="2000" dirty="0"/>
              <a:t> </a:t>
            </a:r>
            <a:r>
              <a:rPr lang="en-US" altLang="zh-CN" sz="2000" dirty="0"/>
              <a:t>compare</a:t>
            </a:r>
            <a:r>
              <a:rPr lang="zh-CN" altLang="en-US" sz="2000" dirty="0"/>
              <a:t> </a:t>
            </a:r>
            <a:r>
              <a:rPr lang="en-US" altLang="zh-CN" sz="2000" dirty="0"/>
              <a:t>three</a:t>
            </a:r>
            <a:r>
              <a:rPr lang="zh-CN" altLang="en-US" sz="2000" dirty="0"/>
              <a:t> </a:t>
            </a:r>
            <a:r>
              <a:rPr lang="en-US" altLang="zh-CN" sz="2000" dirty="0"/>
              <a:t>different</a:t>
            </a:r>
            <a:r>
              <a:rPr lang="zh-CN" altLang="en-US" sz="2000" dirty="0"/>
              <a:t> </a:t>
            </a:r>
            <a:r>
              <a:rPr lang="en-US" altLang="zh-CN" sz="2000" dirty="0"/>
              <a:t>functions</a:t>
            </a:r>
            <a:r>
              <a:rPr lang="zh-CN" altLang="en-US" sz="2000" dirty="0"/>
              <a:t> </a:t>
            </a:r>
            <a:r>
              <a:rPr lang="en-US" altLang="zh-CN" sz="2000" dirty="0"/>
              <a:t>for</a:t>
            </a:r>
            <a:r>
              <a:rPr lang="zh-CN" altLang="en-US" sz="2000" dirty="0"/>
              <a:t> </a:t>
            </a:r>
            <a:r>
              <a:rPr lang="en-US" altLang="zh-CN" sz="2000" dirty="0"/>
              <a:t>fitting.</a:t>
            </a:r>
            <a:endParaRPr lang="en" altLang="zh-CN" sz="2000" dirty="0"/>
          </a:p>
          <a:p>
            <a:pPr marL="285750" indent="-285750">
              <a:lnSpc>
                <a:spcPct val="120000"/>
              </a:lnSpc>
              <a:buFont typeface="Arial" panose="020B0604020202020204" pitchFamily="34" charset="0"/>
              <a:buChar char="•"/>
            </a:pPr>
            <a:r>
              <a:rPr lang="en" altLang="zh-CN" sz="2000" dirty="0"/>
              <a:t>The </a:t>
            </a:r>
            <a:r>
              <a:rPr lang="en-US" altLang="zh-CN" sz="2000" dirty="0"/>
              <a:t>one</a:t>
            </a:r>
            <a:r>
              <a:rPr lang="zh-CN" altLang="en-US" sz="2000" dirty="0"/>
              <a:t> </a:t>
            </a:r>
            <a:r>
              <a:rPr lang="en-US" altLang="zh-CN" sz="2000" dirty="0"/>
              <a:t>we</a:t>
            </a:r>
            <a:r>
              <a:rPr lang="zh-CN" altLang="en-US" sz="2000" dirty="0"/>
              <a:t> </a:t>
            </a:r>
            <a:r>
              <a:rPr lang="en-US" altLang="zh-CN" sz="2000" dirty="0"/>
              <a:t>use</a:t>
            </a:r>
            <a:r>
              <a:rPr lang="zh-CN" altLang="en-US" sz="2000" dirty="0"/>
              <a:t> </a:t>
            </a:r>
            <a:r>
              <a:rPr lang="en-US" altLang="zh-CN" sz="2000" dirty="0"/>
              <a:t>for</a:t>
            </a:r>
            <a:r>
              <a:rPr lang="zh-CN" altLang="en-US" sz="2000" dirty="0"/>
              <a:t> </a:t>
            </a:r>
            <a:r>
              <a:rPr lang="en-US" altLang="zh-CN" sz="2000" dirty="0"/>
              <a:t>fitting</a:t>
            </a:r>
            <a:r>
              <a:rPr lang="zh-CN" altLang="en-US" sz="2000" dirty="0"/>
              <a:t> </a:t>
            </a:r>
            <a:r>
              <a:rPr lang="en" altLang="zh-CN" sz="2000" dirty="0"/>
              <a:t>achieves an average prediction error of just </a:t>
            </a:r>
            <a:r>
              <a:rPr lang="en" altLang="zh-CN" sz="2000" b="1" dirty="0"/>
              <a:t>1.96%</a:t>
            </a:r>
            <a:r>
              <a:rPr kumimoji="1" lang="en-US" altLang="zh-CN" sz="2000" dirty="0"/>
              <a:t>.</a:t>
            </a:r>
          </a:p>
        </p:txBody>
      </p:sp>
      <p:sp>
        <p:nvSpPr>
          <p:cNvPr id="6" name="文本框 5">
            <a:extLst>
              <a:ext uri="{FF2B5EF4-FFF2-40B4-BE49-F238E27FC236}">
                <a16:creationId xmlns:a16="http://schemas.microsoft.com/office/drawing/2014/main" id="{29114D03-B7B1-08DE-9796-0BA9195B8881}"/>
              </a:ext>
            </a:extLst>
          </p:cNvPr>
          <p:cNvSpPr txBox="1"/>
          <p:nvPr/>
        </p:nvSpPr>
        <p:spPr>
          <a:xfrm>
            <a:off x="2952248" y="6403107"/>
            <a:ext cx="6615036" cy="400110"/>
          </a:xfrm>
          <a:prstGeom prst="rect">
            <a:avLst/>
          </a:prstGeom>
          <a:noFill/>
        </p:spPr>
        <p:txBody>
          <a:bodyPr wrap="square" rtlCol="0">
            <a:spAutoFit/>
          </a:bodyPr>
          <a:lstStyle/>
          <a:p>
            <a:pPr algn="ctr"/>
            <a:r>
              <a:rPr lang="en" altLang="zh-CN" sz="2000" b="1" dirty="0">
                <a:solidFill>
                  <a:srgbClr val="7C418D"/>
                </a:solidFill>
              </a:rPr>
              <a:t>Error of predicted results of our </a:t>
            </a:r>
            <a:r>
              <a:rPr lang="en-US" altLang="zh-CN" sz="2000" b="1" dirty="0">
                <a:solidFill>
                  <a:srgbClr val="7C418D"/>
                </a:solidFill>
              </a:rPr>
              <a:t>Performance</a:t>
            </a:r>
            <a:r>
              <a:rPr lang="en" altLang="zh-CN" sz="2000" b="1" dirty="0">
                <a:solidFill>
                  <a:srgbClr val="7C418D"/>
                </a:solidFill>
              </a:rPr>
              <a:t> model</a:t>
            </a:r>
            <a:endParaRPr lang="en-US" altLang="zh-CN" sz="2000" b="1" dirty="0">
              <a:solidFill>
                <a:srgbClr val="7C418D"/>
              </a:solidFill>
            </a:endParaRPr>
          </a:p>
        </p:txBody>
      </p:sp>
    </p:spTree>
    <p:custDataLst>
      <p:tags r:id="rId1"/>
    </p:custDataLst>
    <p:extLst>
      <p:ext uri="{BB962C8B-B14F-4D97-AF65-F5344CB8AC3E}">
        <p14:creationId xmlns:p14="http://schemas.microsoft.com/office/powerpoint/2010/main" val="2065592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DC49804-6357-70ED-BC5B-6978B47EA601}"/>
              </a:ext>
            </a:extLst>
          </p:cNvPr>
          <p:cNvSpPr/>
          <p:nvPr/>
        </p:nvSpPr>
        <p:spPr>
          <a:xfrm>
            <a:off x="0" y="1110492"/>
            <a:ext cx="12191997" cy="36000"/>
          </a:xfrm>
          <a:prstGeom prst="rect">
            <a:avLst/>
          </a:prstGeom>
          <a:solidFill>
            <a:srgbClr val="BD9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201306DC-24AF-DD68-E9AE-0BCA399A6D82}"/>
              </a:ext>
            </a:extLst>
          </p:cNvPr>
          <p:cNvSpPr txBox="1"/>
          <p:nvPr/>
        </p:nvSpPr>
        <p:spPr>
          <a:xfrm>
            <a:off x="1892947" y="270227"/>
            <a:ext cx="6235994" cy="707886"/>
          </a:xfrm>
          <a:prstGeom prst="rect">
            <a:avLst/>
          </a:prstGeom>
          <a:noFill/>
        </p:spPr>
        <p:txBody>
          <a:bodyPr wrap="square">
            <a:spAutoFit/>
          </a:bodyPr>
          <a:lstStyle/>
          <a:p>
            <a:r>
              <a:rPr kumimoji="1" lang="en-US" altLang="zh-CN" sz="4000" dirty="0">
                <a:solidFill>
                  <a:srgbClr val="B88F4D"/>
                </a:solidFill>
                <a:cs typeface="Times New Roman" panose="02020603050405020304" pitchFamily="18" charset="0"/>
              </a:rPr>
              <a:t>Evaluation</a:t>
            </a:r>
            <a:endParaRPr lang="zh-CN" altLang="en-US" sz="4000" dirty="0">
              <a:solidFill>
                <a:srgbClr val="B88F4D"/>
              </a:solidFill>
              <a:cs typeface="Times New Roman" panose="02020603050405020304" pitchFamily="18" charset="0"/>
            </a:endParaRPr>
          </a:p>
        </p:txBody>
      </p:sp>
      <p:pic>
        <p:nvPicPr>
          <p:cNvPr id="8" name="图片 7">
            <a:extLst>
              <a:ext uri="{FF2B5EF4-FFF2-40B4-BE49-F238E27FC236}">
                <a16:creationId xmlns:a16="http://schemas.microsoft.com/office/drawing/2014/main" id="{CE8B0033-E29D-636B-CCDD-50D956F1FB0A}"/>
              </a:ext>
            </a:extLst>
          </p:cNvPr>
          <p:cNvPicPr>
            <a:picLocks noChangeAspect="1"/>
          </p:cNvPicPr>
          <p:nvPr/>
        </p:nvPicPr>
        <p:blipFill rotWithShape="1">
          <a:blip r:embed="rId4">
            <a:extLst>
              <a:ext uri="{28A0092B-C50C-407E-A947-70E740481C1C}">
                <a14:useLocalDpi xmlns:a14="http://schemas.microsoft.com/office/drawing/2010/main" val="0"/>
              </a:ext>
            </a:extLst>
          </a:blip>
          <a:srcRect t="54099"/>
          <a:stretch/>
        </p:blipFill>
        <p:spPr>
          <a:xfrm>
            <a:off x="1726669" y="4514689"/>
            <a:ext cx="8681630" cy="1232819"/>
          </a:xfrm>
          <a:prstGeom prst="rect">
            <a:avLst/>
          </a:prstGeom>
        </p:spPr>
      </p:pic>
      <p:sp>
        <p:nvSpPr>
          <p:cNvPr id="4" name="文本框 3">
            <a:extLst>
              <a:ext uri="{FF2B5EF4-FFF2-40B4-BE49-F238E27FC236}">
                <a16:creationId xmlns:a16="http://schemas.microsoft.com/office/drawing/2014/main" id="{BFBC0F2E-2A6D-8000-C8CD-4E846CDF0C06}"/>
              </a:ext>
            </a:extLst>
          </p:cNvPr>
          <p:cNvSpPr txBox="1"/>
          <p:nvPr/>
        </p:nvSpPr>
        <p:spPr>
          <a:xfrm>
            <a:off x="2990031" y="4213656"/>
            <a:ext cx="5794719" cy="400110"/>
          </a:xfrm>
          <a:prstGeom prst="rect">
            <a:avLst/>
          </a:prstGeom>
          <a:noFill/>
        </p:spPr>
        <p:txBody>
          <a:bodyPr wrap="square" rtlCol="0">
            <a:spAutoFit/>
          </a:bodyPr>
          <a:lstStyle/>
          <a:p>
            <a:pPr algn="ctr"/>
            <a:r>
              <a:rPr lang="en" altLang="zh-CN" sz="2000" b="1" dirty="0">
                <a:solidFill>
                  <a:srgbClr val="7C418D"/>
                </a:solidFill>
              </a:rPr>
              <a:t>Error of predicted results of our power model</a:t>
            </a:r>
            <a:endParaRPr lang="en-US" altLang="zh-CN" sz="2000" b="1" dirty="0">
              <a:solidFill>
                <a:srgbClr val="7C418D"/>
              </a:solidFill>
            </a:endParaRPr>
          </a:p>
        </p:txBody>
      </p:sp>
      <p:sp>
        <p:nvSpPr>
          <p:cNvPr id="19" name="灯片编号占位符 656">
            <a:extLst>
              <a:ext uri="{FF2B5EF4-FFF2-40B4-BE49-F238E27FC236}">
                <a16:creationId xmlns:a16="http://schemas.microsoft.com/office/drawing/2014/main" id="{8E62F984-5950-2619-0676-20BC948EA232}"/>
              </a:ext>
            </a:extLst>
          </p:cNvPr>
          <p:cNvSpPr>
            <a:spLocks noGrp="1"/>
          </p:cNvSpPr>
          <p:nvPr>
            <p:ph type="sldNum" sz="quarter" idx="4"/>
          </p:nvPr>
        </p:nvSpPr>
        <p:spPr>
          <a:xfrm>
            <a:off x="9304593" y="6374590"/>
            <a:ext cx="2700000" cy="316800"/>
          </a:xfrm>
        </p:spPr>
        <p:txBody>
          <a:bodyPr>
            <a:noAutofit/>
          </a:bodyPr>
          <a:lstStyle/>
          <a:p>
            <a:fld id="{49AE70B2-8BF9-45C0-BB95-33D1B9D3A854}" type="slidenum">
              <a:rPr lang="zh-CN" altLang="en-US" sz="1800" b="1" smtClean="0">
                <a:latin typeface="+mn-lt"/>
              </a:rPr>
              <a:pPr/>
              <a:t>29</a:t>
            </a:fld>
            <a:endParaRPr lang="zh-CN" altLang="en-US" sz="1800" b="1" dirty="0">
              <a:latin typeface="+mn-lt"/>
            </a:endParaRPr>
          </a:p>
        </p:txBody>
      </p:sp>
      <p:sp>
        <p:nvSpPr>
          <p:cNvPr id="13" name="文本框 12">
            <a:extLst>
              <a:ext uri="{FF2B5EF4-FFF2-40B4-BE49-F238E27FC236}">
                <a16:creationId xmlns:a16="http://schemas.microsoft.com/office/drawing/2014/main" id="{6C3C8903-46B3-281A-004F-3999FE5BCA50}"/>
              </a:ext>
            </a:extLst>
          </p:cNvPr>
          <p:cNvSpPr txBox="1"/>
          <p:nvPr/>
        </p:nvSpPr>
        <p:spPr>
          <a:xfrm>
            <a:off x="232779" y="1243335"/>
            <a:ext cx="11294657" cy="1978875"/>
          </a:xfrm>
          <a:prstGeom prst="rect">
            <a:avLst/>
          </a:prstGeom>
          <a:noFill/>
        </p:spPr>
        <p:txBody>
          <a:bodyPr wrap="square" rtlCol="0">
            <a:spAutoFit/>
          </a:bodyPr>
          <a:lstStyle/>
          <a:p>
            <a:pPr>
              <a:lnSpc>
                <a:spcPct val="120000"/>
              </a:lnSpc>
            </a:pPr>
            <a:r>
              <a:rPr lang="en" altLang="zh-CN" sz="2400" b="1" dirty="0">
                <a:solidFill>
                  <a:srgbClr val="7C418D"/>
                </a:solidFill>
              </a:rPr>
              <a:t>Performance Model</a:t>
            </a:r>
            <a:r>
              <a:rPr lang="en" altLang="zh-CN" sz="2400" dirty="0"/>
              <a:t>:</a:t>
            </a:r>
          </a:p>
          <a:p>
            <a:pPr marL="285750" indent="-285750">
              <a:lnSpc>
                <a:spcPct val="120000"/>
              </a:lnSpc>
              <a:buFont typeface="Arial" panose="020B0604020202020204" pitchFamily="34" charset="0"/>
              <a:buChar char="•"/>
            </a:pPr>
            <a:r>
              <a:rPr lang="en-US" altLang="zh-CN" sz="2000" dirty="0"/>
              <a:t>Workload:</a:t>
            </a:r>
            <a:r>
              <a:rPr lang="zh-CN" altLang="en-US" sz="2000" dirty="0"/>
              <a:t> </a:t>
            </a:r>
            <a:r>
              <a:rPr lang="en-US" altLang="zh-CN" sz="2000" dirty="0"/>
              <a:t>the</a:t>
            </a:r>
            <a:r>
              <a:rPr lang="zh-CN" altLang="en-US" sz="2000" dirty="0"/>
              <a:t> </a:t>
            </a:r>
            <a:r>
              <a:rPr lang="en-US" altLang="zh-CN" sz="2000" dirty="0"/>
              <a:t>training of GPT3, Bert, VGG19, ResNet50, </a:t>
            </a:r>
            <a:r>
              <a:rPr lang="en-US" altLang="zh-CN" sz="2000" dirty="0" err="1"/>
              <a:t>ViT</a:t>
            </a:r>
            <a:r>
              <a:rPr lang="en-US" altLang="zh-CN" sz="2000" dirty="0"/>
              <a:t> models, and</a:t>
            </a:r>
            <a:r>
              <a:rPr lang="zh-CN" altLang="en-US" sz="2000" dirty="0"/>
              <a:t> </a:t>
            </a:r>
            <a:r>
              <a:rPr lang="en-US" altLang="zh-CN" sz="2000" dirty="0" err="1"/>
              <a:t>Softmax</a:t>
            </a:r>
            <a:r>
              <a:rPr lang="en-US" altLang="zh-CN" sz="2000" dirty="0"/>
              <a:t> and Tanh operators. </a:t>
            </a:r>
          </a:p>
          <a:p>
            <a:pPr marL="285750" indent="-285750">
              <a:lnSpc>
                <a:spcPct val="120000"/>
              </a:lnSpc>
              <a:buFont typeface="Arial" panose="020B0604020202020204" pitchFamily="34" charset="0"/>
              <a:buChar char="•"/>
            </a:pPr>
            <a:r>
              <a:rPr lang="en" altLang="zh-CN" sz="2000" dirty="0"/>
              <a:t>The model achieves an average prediction error of just </a:t>
            </a:r>
            <a:r>
              <a:rPr lang="en" altLang="zh-CN" sz="2000" b="1" dirty="0"/>
              <a:t>4.62% </a:t>
            </a:r>
            <a:r>
              <a:rPr lang="en" altLang="zh-CN" sz="2000" dirty="0"/>
              <a:t>across multiple common workloads</a:t>
            </a:r>
            <a:r>
              <a:rPr kumimoji="1" lang="en-US" altLang="zh-CN" sz="2000" dirty="0"/>
              <a:t>.</a:t>
            </a:r>
          </a:p>
        </p:txBody>
      </p:sp>
    </p:spTree>
    <p:custDataLst>
      <p:tags r:id="rId1"/>
    </p:custDataLst>
    <p:extLst>
      <p:ext uri="{BB962C8B-B14F-4D97-AF65-F5344CB8AC3E}">
        <p14:creationId xmlns:p14="http://schemas.microsoft.com/office/powerpoint/2010/main" val="2975205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矩形 308">
            <a:extLst>
              <a:ext uri="{FF2B5EF4-FFF2-40B4-BE49-F238E27FC236}">
                <a16:creationId xmlns:a16="http://schemas.microsoft.com/office/drawing/2014/main" id="{EC540F89-4BC9-8543-2FD0-F8924CE3BB4E}"/>
              </a:ext>
            </a:extLst>
          </p:cNvPr>
          <p:cNvSpPr/>
          <p:nvPr/>
        </p:nvSpPr>
        <p:spPr>
          <a:xfrm>
            <a:off x="0" y="0"/>
            <a:ext cx="3650725" cy="6858000"/>
          </a:xfrm>
          <a:prstGeom prst="rect">
            <a:avLst/>
          </a:prstGeom>
          <a:gradFill>
            <a:gsLst>
              <a:gs pos="77000">
                <a:srgbClr val="653673">
                  <a:alpha val="100000"/>
                </a:srgbClr>
              </a:gs>
              <a:gs pos="100000">
                <a:srgbClr val="8C4BA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nvGrpSpPr>
          <p:cNvPr id="4" name="组合 3">
            <a:extLst>
              <a:ext uri="{FF2B5EF4-FFF2-40B4-BE49-F238E27FC236}">
                <a16:creationId xmlns:a16="http://schemas.microsoft.com/office/drawing/2014/main" id="{8A6C1D0B-B066-F65C-0B55-404414C77420}"/>
              </a:ext>
            </a:extLst>
          </p:cNvPr>
          <p:cNvGrpSpPr/>
          <p:nvPr/>
        </p:nvGrpSpPr>
        <p:grpSpPr>
          <a:xfrm>
            <a:off x="0" y="5576887"/>
            <a:ext cx="12192000" cy="1281113"/>
            <a:chOff x="-6350" y="3575050"/>
            <a:chExt cx="12192000" cy="1281113"/>
          </a:xfrm>
          <a:gradFill>
            <a:gsLst>
              <a:gs pos="0">
                <a:srgbClr val="A66BB9">
                  <a:alpha val="0"/>
                </a:srgbClr>
              </a:gs>
              <a:gs pos="100000">
                <a:srgbClr val="A66BB9">
                  <a:alpha val="50000"/>
                </a:srgbClr>
              </a:gs>
            </a:gsLst>
            <a:lin ang="5400000" scaled="0"/>
          </a:gradFill>
        </p:grpSpPr>
        <p:grpSp>
          <p:nvGrpSpPr>
            <p:cNvPr id="5" name="Group 205">
              <a:extLst>
                <a:ext uri="{FF2B5EF4-FFF2-40B4-BE49-F238E27FC236}">
                  <a16:creationId xmlns:a16="http://schemas.microsoft.com/office/drawing/2014/main" id="{48ABA80D-F245-4AD5-1871-51464A6FA5A0}"/>
                </a:ext>
              </a:extLst>
            </p:cNvPr>
            <p:cNvGrpSpPr>
              <a:grpSpLocks/>
            </p:cNvGrpSpPr>
            <p:nvPr userDrawn="1"/>
          </p:nvGrpSpPr>
          <p:grpSpPr bwMode="auto">
            <a:xfrm>
              <a:off x="4810125" y="4400550"/>
              <a:ext cx="4105275" cy="433388"/>
              <a:chOff x="3030" y="2772"/>
              <a:chExt cx="2586" cy="273"/>
            </a:xfrm>
            <a:grpFill/>
          </p:grpSpPr>
          <p:sp>
            <p:nvSpPr>
              <p:cNvPr id="106" name="Line 5">
                <a:extLst>
                  <a:ext uri="{FF2B5EF4-FFF2-40B4-BE49-F238E27FC236}">
                    <a16:creationId xmlns:a16="http://schemas.microsoft.com/office/drawing/2014/main" id="{EFA9A03A-69A9-7A5C-A541-02BF6B10AB2B}"/>
                  </a:ext>
                </a:extLst>
              </p:cNvPr>
              <p:cNvSpPr>
                <a:spLocks noChangeShapeType="1"/>
              </p:cNvSpPr>
              <p:nvPr userDrawn="1"/>
            </p:nvSpPr>
            <p:spPr bwMode="auto">
              <a:xfrm>
                <a:off x="5616" y="2860"/>
                <a:ext cx="0" cy="0"/>
              </a:xfrm>
              <a:prstGeom prst="line">
                <a:avLst/>
              </a:prstGeom>
              <a:grpFill/>
              <a:ln w="12700" cap="rnd">
                <a:solidFill>
                  <a:srgbClr val="BF9C5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7" name="Freeform 6">
                <a:extLst>
                  <a:ext uri="{FF2B5EF4-FFF2-40B4-BE49-F238E27FC236}">
                    <a16:creationId xmlns:a16="http://schemas.microsoft.com/office/drawing/2014/main" id="{CC6C7445-4695-1019-F051-ED047B528DCA}"/>
                  </a:ext>
                </a:extLst>
              </p:cNvPr>
              <p:cNvSpPr>
                <a:spLocks/>
              </p:cNvSpPr>
              <p:nvPr userDrawn="1"/>
            </p:nvSpPr>
            <p:spPr bwMode="auto">
              <a:xfrm>
                <a:off x="3657" y="2794"/>
                <a:ext cx="39" cy="9"/>
              </a:xfrm>
              <a:custGeom>
                <a:avLst/>
                <a:gdLst>
                  <a:gd name="T0" fmla="*/ 8 w 9"/>
                  <a:gd name="T1" fmla="*/ 2 h 2"/>
                  <a:gd name="T2" fmla="*/ 1 w 9"/>
                  <a:gd name="T3" fmla="*/ 2 h 2"/>
                  <a:gd name="T4" fmla="*/ 0 w 9"/>
                  <a:gd name="T5" fmla="*/ 1 h 2"/>
                  <a:gd name="T6" fmla="*/ 1 w 9"/>
                  <a:gd name="T7" fmla="*/ 0 h 2"/>
                  <a:gd name="T8" fmla="*/ 8 w 9"/>
                  <a:gd name="T9" fmla="*/ 0 h 2"/>
                  <a:gd name="T10" fmla="*/ 9 w 9"/>
                  <a:gd name="T11" fmla="*/ 1 h 2"/>
                  <a:gd name="T12" fmla="*/ 8 w 9"/>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2"/>
                    </a:moveTo>
                    <a:cubicBezTo>
                      <a:pt x="1" y="2"/>
                      <a:pt x="1" y="2"/>
                      <a:pt x="1" y="2"/>
                    </a:cubicBezTo>
                    <a:cubicBezTo>
                      <a:pt x="0" y="2"/>
                      <a:pt x="0" y="1"/>
                      <a:pt x="0" y="1"/>
                    </a:cubicBezTo>
                    <a:cubicBezTo>
                      <a:pt x="0" y="0"/>
                      <a:pt x="0" y="0"/>
                      <a:pt x="1" y="0"/>
                    </a:cubicBezTo>
                    <a:cubicBezTo>
                      <a:pt x="8" y="0"/>
                      <a:pt x="8" y="0"/>
                      <a:pt x="8" y="0"/>
                    </a:cubicBezTo>
                    <a:cubicBezTo>
                      <a:pt x="8" y="0"/>
                      <a:pt x="9" y="0"/>
                      <a:pt x="9" y="1"/>
                    </a:cubicBezTo>
                    <a:cubicBezTo>
                      <a:pt x="9" y="1"/>
                      <a:pt x="8" y="2"/>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7">
                <a:extLst>
                  <a:ext uri="{FF2B5EF4-FFF2-40B4-BE49-F238E27FC236}">
                    <a16:creationId xmlns:a16="http://schemas.microsoft.com/office/drawing/2014/main" id="{B67FCB85-6F20-2FFE-9161-2FA5DF5D23DD}"/>
                  </a:ext>
                </a:extLst>
              </p:cNvPr>
              <p:cNvSpPr>
                <a:spLocks/>
              </p:cNvSpPr>
              <p:nvPr userDrawn="1"/>
            </p:nvSpPr>
            <p:spPr bwMode="auto">
              <a:xfrm>
                <a:off x="303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8">
                <a:extLst>
                  <a:ext uri="{FF2B5EF4-FFF2-40B4-BE49-F238E27FC236}">
                    <a16:creationId xmlns:a16="http://schemas.microsoft.com/office/drawing/2014/main" id="{4755DAB5-6FCD-4CB9-F956-4B5ABFEE0922}"/>
                  </a:ext>
                </a:extLst>
              </p:cNvPr>
              <p:cNvSpPr>
                <a:spLocks/>
              </p:cNvSpPr>
              <p:nvPr userDrawn="1"/>
            </p:nvSpPr>
            <p:spPr bwMode="auto">
              <a:xfrm>
                <a:off x="30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9">
                <a:extLst>
                  <a:ext uri="{FF2B5EF4-FFF2-40B4-BE49-F238E27FC236}">
                    <a16:creationId xmlns:a16="http://schemas.microsoft.com/office/drawing/2014/main" id="{472FF4A9-ABB3-D96F-DF23-197A951154EA}"/>
                  </a:ext>
                </a:extLst>
              </p:cNvPr>
              <p:cNvSpPr>
                <a:spLocks/>
              </p:cNvSpPr>
              <p:nvPr userDrawn="1"/>
            </p:nvSpPr>
            <p:spPr bwMode="auto">
              <a:xfrm>
                <a:off x="30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10">
                <a:extLst>
                  <a:ext uri="{FF2B5EF4-FFF2-40B4-BE49-F238E27FC236}">
                    <a16:creationId xmlns:a16="http://schemas.microsoft.com/office/drawing/2014/main" id="{DF6C9F02-3211-FF7E-C83D-9F7C65B5C187}"/>
                  </a:ext>
                </a:extLst>
              </p:cNvPr>
              <p:cNvSpPr>
                <a:spLocks/>
              </p:cNvSpPr>
              <p:nvPr userDrawn="1"/>
            </p:nvSpPr>
            <p:spPr bwMode="auto">
              <a:xfrm>
                <a:off x="30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11">
                <a:extLst>
                  <a:ext uri="{FF2B5EF4-FFF2-40B4-BE49-F238E27FC236}">
                    <a16:creationId xmlns:a16="http://schemas.microsoft.com/office/drawing/2014/main" id="{38769AD7-221D-3880-80EF-4A6010B7F140}"/>
                  </a:ext>
                </a:extLst>
              </p:cNvPr>
              <p:cNvSpPr>
                <a:spLocks/>
              </p:cNvSpPr>
              <p:nvPr userDrawn="1"/>
            </p:nvSpPr>
            <p:spPr bwMode="auto">
              <a:xfrm>
                <a:off x="30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2">
                <a:extLst>
                  <a:ext uri="{FF2B5EF4-FFF2-40B4-BE49-F238E27FC236}">
                    <a16:creationId xmlns:a16="http://schemas.microsoft.com/office/drawing/2014/main" id="{6B75D709-EC7C-7808-8BDC-1E4E6041EA76}"/>
                  </a:ext>
                </a:extLst>
              </p:cNvPr>
              <p:cNvSpPr>
                <a:spLocks/>
              </p:cNvSpPr>
              <p:nvPr userDrawn="1"/>
            </p:nvSpPr>
            <p:spPr bwMode="auto">
              <a:xfrm>
                <a:off x="31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3">
                <a:extLst>
                  <a:ext uri="{FF2B5EF4-FFF2-40B4-BE49-F238E27FC236}">
                    <a16:creationId xmlns:a16="http://schemas.microsoft.com/office/drawing/2014/main" id="{8132790B-8FB3-CA61-4A57-4543E9D5EC1A}"/>
                  </a:ext>
                </a:extLst>
              </p:cNvPr>
              <p:cNvSpPr>
                <a:spLocks/>
              </p:cNvSpPr>
              <p:nvPr userDrawn="1"/>
            </p:nvSpPr>
            <p:spPr bwMode="auto">
              <a:xfrm>
                <a:off x="31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4">
                <a:extLst>
                  <a:ext uri="{FF2B5EF4-FFF2-40B4-BE49-F238E27FC236}">
                    <a16:creationId xmlns:a16="http://schemas.microsoft.com/office/drawing/2014/main" id="{877A5AE4-D740-B855-6E9F-0BE5F962E803}"/>
                  </a:ext>
                </a:extLst>
              </p:cNvPr>
              <p:cNvSpPr>
                <a:spLocks/>
              </p:cNvSpPr>
              <p:nvPr userDrawn="1"/>
            </p:nvSpPr>
            <p:spPr bwMode="auto">
              <a:xfrm>
                <a:off x="31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15">
                <a:extLst>
                  <a:ext uri="{FF2B5EF4-FFF2-40B4-BE49-F238E27FC236}">
                    <a16:creationId xmlns:a16="http://schemas.microsoft.com/office/drawing/2014/main" id="{43853C62-AA12-63AC-4210-C4B47059A531}"/>
                  </a:ext>
                </a:extLst>
              </p:cNvPr>
              <p:cNvSpPr>
                <a:spLocks/>
              </p:cNvSpPr>
              <p:nvPr userDrawn="1"/>
            </p:nvSpPr>
            <p:spPr bwMode="auto">
              <a:xfrm>
                <a:off x="314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16">
                <a:extLst>
                  <a:ext uri="{FF2B5EF4-FFF2-40B4-BE49-F238E27FC236}">
                    <a16:creationId xmlns:a16="http://schemas.microsoft.com/office/drawing/2014/main" id="{64EDC682-98B4-29F2-2273-57E566F3BF37}"/>
                  </a:ext>
                </a:extLst>
              </p:cNvPr>
              <p:cNvSpPr>
                <a:spLocks/>
              </p:cNvSpPr>
              <p:nvPr userDrawn="1"/>
            </p:nvSpPr>
            <p:spPr bwMode="auto">
              <a:xfrm>
                <a:off x="315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17">
                <a:extLst>
                  <a:ext uri="{FF2B5EF4-FFF2-40B4-BE49-F238E27FC236}">
                    <a16:creationId xmlns:a16="http://schemas.microsoft.com/office/drawing/2014/main" id="{25BF4964-C656-0D7B-AA87-8CF4D05D8136}"/>
                  </a:ext>
                </a:extLst>
              </p:cNvPr>
              <p:cNvSpPr>
                <a:spLocks/>
              </p:cNvSpPr>
              <p:nvPr userDrawn="1"/>
            </p:nvSpPr>
            <p:spPr bwMode="auto">
              <a:xfrm>
                <a:off x="31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18">
                <a:extLst>
                  <a:ext uri="{FF2B5EF4-FFF2-40B4-BE49-F238E27FC236}">
                    <a16:creationId xmlns:a16="http://schemas.microsoft.com/office/drawing/2014/main" id="{47109BFE-66D2-CFB9-33FA-02268699AEDE}"/>
                  </a:ext>
                </a:extLst>
              </p:cNvPr>
              <p:cNvSpPr>
                <a:spLocks/>
              </p:cNvSpPr>
              <p:nvPr userDrawn="1"/>
            </p:nvSpPr>
            <p:spPr bwMode="auto">
              <a:xfrm>
                <a:off x="31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19">
                <a:extLst>
                  <a:ext uri="{FF2B5EF4-FFF2-40B4-BE49-F238E27FC236}">
                    <a16:creationId xmlns:a16="http://schemas.microsoft.com/office/drawing/2014/main" id="{F95427A9-BA4C-2FB8-9142-D9323C824A2B}"/>
                  </a:ext>
                </a:extLst>
              </p:cNvPr>
              <p:cNvSpPr>
                <a:spLocks/>
              </p:cNvSpPr>
              <p:nvPr userDrawn="1"/>
            </p:nvSpPr>
            <p:spPr bwMode="auto">
              <a:xfrm>
                <a:off x="31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20">
                <a:extLst>
                  <a:ext uri="{FF2B5EF4-FFF2-40B4-BE49-F238E27FC236}">
                    <a16:creationId xmlns:a16="http://schemas.microsoft.com/office/drawing/2014/main" id="{7A379349-3685-3946-E913-991652F5BE56}"/>
                  </a:ext>
                </a:extLst>
              </p:cNvPr>
              <p:cNvSpPr>
                <a:spLocks/>
              </p:cNvSpPr>
              <p:nvPr userDrawn="1"/>
            </p:nvSpPr>
            <p:spPr bwMode="auto">
              <a:xfrm>
                <a:off x="32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21">
                <a:extLst>
                  <a:ext uri="{FF2B5EF4-FFF2-40B4-BE49-F238E27FC236}">
                    <a16:creationId xmlns:a16="http://schemas.microsoft.com/office/drawing/2014/main" id="{63EE2348-4305-691B-E62B-F0CE80B5D2B7}"/>
                  </a:ext>
                </a:extLst>
              </p:cNvPr>
              <p:cNvSpPr>
                <a:spLocks/>
              </p:cNvSpPr>
              <p:nvPr userDrawn="1"/>
            </p:nvSpPr>
            <p:spPr bwMode="auto">
              <a:xfrm>
                <a:off x="32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22">
                <a:extLst>
                  <a:ext uri="{FF2B5EF4-FFF2-40B4-BE49-F238E27FC236}">
                    <a16:creationId xmlns:a16="http://schemas.microsoft.com/office/drawing/2014/main" id="{6670BB72-F007-ED61-97A2-E0099F09DA18}"/>
                  </a:ext>
                </a:extLst>
              </p:cNvPr>
              <p:cNvSpPr>
                <a:spLocks/>
              </p:cNvSpPr>
              <p:nvPr userDrawn="1"/>
            </p:nvSpPr>
            <p:spPr bwMode="auto">
              <a:xfrm>
                <a:off x="32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23">
                <a:extLst>
                  <a:ext uri="{FF2B5EF4-FFF2-40B4-BE49-F238E27FC236}">
                    <a16:creationId xmlns:a16="http://schemas.microsoft.com/office/drawing/2014/main" id="{B796FEA7-EB90-E2D9-D939-C36D953EB354}"/>
                  </a:ext>
                </a:extLst>
              </p:cNvPr>
              <p:cNvSpPr>
                <a:spLocks/>
              </p:cNvSpPr>
              <p:nvPr userDrawn="1"/>
            </p:nvSpPr>
            <p:spPr bwMode="auto">
              <a:xfrm>
                <a:off x="325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24">
                <a:extLst>
                  <a:ext uri="{FF2B5EF4-FFF2-40B4-BE49-F238E27FC236}">
                    <a16:creationId xmlns:a16="http://schemas.microsoft.com/office/drawing/2014/main" id="{3E4CAC82-F0CF-4709-9106-4AD28BCA18B9}"/>
                  </a:ext>
                </a:extLst>
              </p:cNvPr>
              <p:cNvSpPr>
                <a:spLocks/>
              </p:cNvSpPr>
              <p:nvPr userDrawn="1"/>
            </p:nvSpPr>
            <p:spPr bwMode="auto">
              <a:xfrm>
                <a:off x="326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25">
                <a:extLst>
                  <a:ext uri="{FF2B5EF4-FFF2-40B4-BE49-F238E27FC236}">
                    <a16:creationId xmlns:a16="http://schemas.microsoft.com/office/drawing/2014/main" id="{EB61E338-45D9-0B1E-111A-1B407C62D8EA}"/>
                  </a:ext>
                </a:extLst>
              </p:cNvPr>
              <p:cNvSpPr>
                <a:spLocks/>
              </p:cNvSpPr>
              <p:nvPr userDrawn="1"/>
            </p:nvSpPr>
            <p:spPr bwMode="auto">
              <a:xfrm>
                <a:off x="327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26">
                <a:extLst>
                  <a:ext uri="{FF2B5EF4-FFF2-40B4-BE49-F238E27FC236}">
                    <a16:creationId xmlns:a16="http://schemas.microsoft.com/office/drawing/2014/main" id="{7A6A74C2-E4A8-B43F-0D2B-7FD09A86528E}"/>
                  </a:ext>
                </a:extLst>
              </p:cNvPr>
              <p:cNvSpPr>
                <a:spLocks/>
              </p:cNvSpPr>
              <p:nvPr userDrawn="1"/>
            </p:nvSpPr>
            <p:spPr bwMode="auto">
              <a:xfrm>
                <a:off x="329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27">
                <a:extLst>
                  <a:ext uri="{FF2B5EF4-FFF2-40B4-BE49-F238E27FC236}">
                    <a16:creationId xmlns:a16="http://schemas.microsoft.com/office/drawing/2014/main" id="{870D6224-F987-111B-C613-A48BFEF47CDA}"/>
                  </a:ext>
                </a:extLst>
              </p:cNvPr>
              <p:cNvSpPr>
                <a:spLocks/>
              </p:cNvSpPr>
              <p:nvPr userDrawn="1"/>
            </p:nvSpPr>
            <p:spPr bwMode="auto">
              <a:xfrm>
                <a:off x="330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28">
                <a:extLst>
                  <a:ext uri="{FF2B5EF4-FFF2-40B4-BE49-F238E27FC236}">
                    <a16:creationId xmlns:a16="http://schemas.microsoft.com/office/drawing/2014/main" id="{1AE32B4A-32C1-B8C5-718F-E9C323CC6E39}"/>
                  </a:ext>
                </a:extLst>
              </p:cNvPr>
              <p:cNvSpPr>
                <a:spLocks/>
              </p:cNvSpPr>
              <p:nvPr userDrawn="1"/>
            </p:nvSpPr>
            <p:spPr bwMode="auto">
              <a:xfrm>
                <a:off x="33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29">
                <a:extLst>
                  <a:ext uri="{FF2B5EF4-FFF2-40B4-BE49-F238E27FC236}">
                    <a16:creationId xmlns:a16="http://schemas.microsoft.com/office/drawing/2014/main" id="{2DCB1DD4-2B2B-DA6F-76DB-8788D48D6B40}"/>
                  </a:ext>
                </a:extLst>
              </p:cNvPr>
              <p:cNvSpPr>
                <a:spLocks/>
              </p:cNvSpPr>
              <p:nvPr userDrawn="1"/>
            </p:nvSpPr>
            <p:spPr bwMode="auto">
              <a:xfrm>
                <a:off x="33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30">
                <a:extLst>
                  <a:ext uri="{FF2B5EF4-FFF2-40B4-BE49-F238E27FC236}">
                    <a16:creationId xmlns:a16="http://schemas.microsoft.com/office/drawing/2014/main" id="{C5606BB6-0304-CDB5-E0A9-09E4B5127610}"/>
                  </a:ext>
                </a:extLst>
              </p:cNvPr>
              <p:cNvSpPr>
                <a:spLocks/>
              </p:cNvSpPr>
              <p:nvPr userDrawn="1"/>
            </p:nvSpPr>
            <p:spPr bwMode="auto">
              <a:xfrm>
                <a:off x="33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31">
                <a:extLst>
                  <a:ext uri="{FF2B5EF4-FFF2-40B4-BE49-F238E27FC236}">
                    <a16:creationId xmlns:a16="http://schemas.microsoft.com/office/drawing/2014/main" id="{32B6D5A2-A85B-56B6-A87A-256BD044038A}"/>
                  </a:ext>
                </a:extLst>
              </p:cNvPr>
              <p:cNvSpPr>
                <a:spLocks/>
              </p:cNvSpPr>
              <p:nvPr userDrawn="1"/>
            </p:nvSpPr>
            <p:spPr bwMode="auto">
              <a:xfrm>
                <a:off x="33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32">
                <a:extLst>
                  <a:ext uri="{FF2B5EF4-FFF2-40B4-BE49-F238E27FC236}">
                    <a16:creationId xmlns:a16="http://schemas.microsoft.com/office/drawing/2014/main" id="{B8B75BF9-FFDA-384B-A603-533134E5DD61}"/>
                  </a:ext>
                </a:extLst>
              </p:cNvPr>
              <p:cNvSpPr>
                <a:spLocks/>
              </p:cNvSpPr>
              <p:nvPr userDrawn="1"/>
            </p:nvSpPr>
            <p:spPr bwMode="auto">
              <a:xfrm>
                <a:off x="33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33">
                <a:extLst>
                  <a:ext uri="{FF2B5EF4-FFF2-40B4-BE49-F238E27FC236}">
                    <a16:creationId xmlns:a16="http://schemas.microsoft.com/office/drawing/2014/main" id="{9DCB839B-6720-EA3E-2FDA-9E39FDA6527D}"/>
                  </a:ext>
                </a:extLst>
              </p:cNvPr>
              <p:cNvSpPr>
                <a:spLocks/>
              </p:cNvSpPr>
              <p:nvPr userDrawn="1"/>
            </p:nvSpPr>
            <p:spPr bwMode="auto">
              <a:xfrm>
                <a:off x="33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34">
                <a:extLst>
                  <a:ext uri="{FF2B5EF4-FFF2-40B4-BE49-F238E27FC236}">
                    <a16:creationId xmlns:a16="http://schemas.microsoft.com/office/drawing/2014/main" id="{45F94BFD-73C5-33FB-3FB4-E6D232091B10}"/>
                  </a:ext>
                </a:extLst>
              </p:cNvPr>
              <p:cNvSpPr>
                <a:spLocks/>
              </p:cNvSpPr>
              <p:nvPr userDrawn="1"/>
            </p:nvSpPr>
            <p:spPr bwMode="auto">
              <a:xfrm>
                <a:off x="34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35">
                <a:extLst>
                  <a:ext uri="{FF2B5EF4-FFF2-40B4-BE49-F238E27FC236}">
                    <a16:creationId xmlns:a16="http://schemas.microsoft.com/office/drawing/2014/main" id="{6B5C8914-9336-00E7-89B9-827488BFD4A8}"/>
                  </a:ext>
                </a:extLst>
              </p:cNvPr>
              <p:cNvSpPr>
                <a:spLocks/>
              </p:cNvSpPr>
              <p:nvPr userDrawn="1"/>
            </p:nvSpPr>
            <p:spPr bwMode="auto">
              <a:xfrm>
                <a:off x="34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36">
                <a:extLst>
                  <a:ext uri="{FF2B5EF4-FFF2-40B4-BE49-F238E27FC236}">
                    <a16:creationId xmlns:a16="http://schemas.microsoft.com/office/drawing/2014/main" id="{9F35AE9F-6E0A-0F62-6CF0-C1AC185AFC30}"/>
                  </a:ext>
                </a:extLst>
              </p:cNvPr>
              <p:cNvSpPr>
                <a:spLocks/>
              </p:cNvSpPr>
              <p:nvPr userDrawn="1"/>
            </p:nvSpPr>
            <p:spPr bwMode="auto">
              <a:xfrm>
                <a:off x="34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37">
                <a:extLst>
                  <a:ext uri="{FF2B5EF4-FFF2-40B4-BE49-F238E27FC236}">
                    <a16:creationId xmlns:a16="http://schemas.microsoft.com/office/drawing/2014/main" id="{8AB644A3-7EC7-E4D7-5268-4F8C61F850C7}"/>
                  </a:ext>
                </a:extLst>
              </p:cNvPr>
              <p:cNvSpPr>
                <a:spLocks/>
              </p:cNvSpPr>
              <p:nvPr userDrawn="1"/>
            </p:nvSpPr>
            <p:spPr bwMode="auto">
              <a:xfrm>
                <a:off x="34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38">
                <a:extLst>
                  <a:ext uri="{FF2B5EF4-FFF2-40B4-BE49-F238E27FC236}">
                    <a16:creationId xmlns:a16="http://schemas.microsoft.com/office/drawing/2014/main" id="{05A74C33-CB16-378C-23BA-C1C59EBBA7BF}"/>
                  </a:ext>
                </a:extLst>
              </p:cNvPr>
              <p:cNvSpPr>
                <a:spLocks/>
              </p:cNvSpPr>
              <p:nvPr userDrawn="1"/>
            </p:nvSpPr>
            <p:spPr bwMode="auto">
              <a:xfrm>
                <a:off x="345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39">
                <a:extLst>
                  <a:ext uri="{FF2B5EF4-FFF2-40B4-BE49-F238E27FC236}">
                    <a16:creationId xmlns:a16="http://schemas.microsoft.com/office/drawing/2014/main" id="{B05CCE52-5185-C43E-B3D8-53CFFD0391B7}"/>
                  </a:ext>
                </a:extLst>
              </p:cNvPr>
              <p:cNvSpPr>
                <a:spLocks/>
              </p:cNvSpPr>
              <p:nvPr userDrawn="1"/>
            </p:nvSpPr>
            <p:spPr bwMode="auto">
              <a:xfrm>
                <a:off x="34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40">
                <a:extLst>
                  <a:ext uri="{FF2B5EF4-FFF2-40B4-BE49-F238E27FC236}">
                    <a16:creationId xmlns:a16="http://schemas.microsoft.com/office/drawing/2014/main" id="{EB54E868-F94D-534D-B202-FCC7FDED3753}"/>
                  </a:ext>
                </a:extLst>
              </p:cNvPr>
              <p:cNvSpPr>
                <a:spLocks/>
              </p:cNvSpPr>
              <p:nvPr userDrawn="1"/>
            </p:nvSpPr>
            <p:spPr bwMode="auto">
              <a:xfrm>
                <a:off x="34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41">
                <a:extLst>
                  <a:ext uri="{FF2B5EF4-FFF2-40B4-BE49-F238E27FC236}">
                    <a16:creationId xmlns:a16="http://schemas.microsoft.com/office/drawing/2014/main" id="{D2184A0B-2252-C158-3B14-53177751F529}"/>
                  </a:ext>
                </a:extLst>
              </p:cNvPr>
              <p:cNvSpPr>
                <a:spLocks/>
              </p:cNvSpPr>
              <p:nvPr userDrawn="1"/>
            </p:nvSpPr>
            <p:spPr bwMode="auto">
              <a:xfrm>
                <a:off x="34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42">
                <a:extLst>
                  <a:ext uri="{FF2B5EF4-FFF2-40B4-BE49-F238E27FC236}">
                    <a16:creationId xmlns:a16="http://schemas.microsoft.com/office/drawing/2014/main" id="{C45A37E3-30A8-585D-A85F-40355E6DAEE2}"/>
                  </a:ext>
                </a:extLst>
              </p:cNvPr>
              <p:cNvSpPr>
                <a:spLocks/>
              </p:cNvSpPr>
              <p:nvPr userDrawn="1"/>
            </p:nvSpPr>
            <p:spPr bwMode="auto">
              <a:xfrm>
                <a:off x="35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43">
                <a:extLst>
                  <a:ext uri="{FF2B5EF4-FFF2-40B4-BE49-F238E27FC236}">
                    <a16:creationId xmlns:a16="http://schemas.microsoft.com/office/drawing/2014/main" id="{3E2AA832-8743-C8DE-2ADC-F7EFE14A0577}"/>
                  </a:ext>
                </a:extLst>
              </p:cNvPr>
              <p:cNvSpPr>
                <a:spLocks/>
              </p:cNvSpPr>
              <p:nvPr userDrawn="1"/>
            </p:nvSpPr>
            <p:spPr bwMode="auto">
              <a:xfrm>
                <a:off x="35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44">
                <a:extLst>
                  <a:ext uri="{FF2B5EF4-FFF2-40B4-BE49-F238E27FC236}">
                    <a16:creationId xmlns:a16="http://schemas.microsoft.com/office/drawing/2014/main" id="{ED7D9A89-F840-B53A-FAE0-B05C91E32702}"/>
                  </a:ext>
                </a:extLst>
              </p:cNvPr>
              <p:cNvSpPr>
                <a:spLocks/>
              </p:cNvSpPr>
              <p:nvPr userDrawn="1"/>
            </p:nvSpPr>
            <p:spPr bwMode="auto">
              <a:xfrm>
                <a:off x="35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45">
                <a:extLst>
                  <a:ext uri="{FF2B5EF4-FFF2-40B4-BE49-F238E27FC236}">
                    <a16:creationId xmlns:a16="http://schemas.microsoft.com/office/drawing/2014/main" id="{9205DB4A-E1F7-917A-2A40-779C5235AECE}"/>
                  </a:ext>
                </a:extLst>
              </p:cNvPr>
              <p:cNvSpPr>
                <a:spLocks/>
              </p:cNvSpPr>
              <p:nvPr userDrawn="1"/>
            </p:nvSpPr>
            <p:spPr bwMode="auto">
              <a:xfrm>
                <a:off x="35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46">
                <a:extLst>
                  <a:ext uri="{FF2B5EF4-FFF2-40B4-BE49-F238E27FC236}">
                    <a16:creationId xmlns:a16="http://schemas.microsoft.com/office/drawing/2014/main" id="{620F6A30-05DD-B9E0-CA6C-19830EAB2B4D}"/>
                  </a:ext>
                </a:extLst>
              </p:cNvPr>
              <p:cNvSpPr>
                <a:spLocks/>
              </p:cNvSpPr>
              <p:nvPr userDrawn="1"/>
            </p:nvSpPr>
            <p:spPr bwMode="auto">
              <a:xfrm>
                <a:off x="35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47">
                <a:extLst>
                  <a:ext uri="{FF2B5EF4-FFF2-40B4-BE49-F238E27FC236}">
                    <a16:creationId xmlns:a16="http://schemas.microsoft.com/office/drawing/2014/main" id="{7A033D55-9832-A556-8000-9A1813C99A1D}"/>
                  </a:ext>
                </a:extLst>
              </p:cNvPr>
              <p:cNvSpPr>
                <a:spLocks/>
              </p:cNvSpPr>
              <p:nvPr userDrawn="1"/>
            </p:nvSpPr>
            <p:spPr bwMode="auto">
              <a:xfrm>
                <a:off x="35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48">
                <a:extLst>
                  <a:ext uri="{FF2B5EF4-FFF2-40B4-BE49-F238E27FC236}">
                    <a16:creationId xmlns:a16="http://schemas.microsoft.com/office/drawing/2014/main" id="{092FEB2B-DB87-DF57-CA10-8850EC225844}"/>
                  </a:ext>
                </a:extLst>
              </p:cNvPr>
              <p:cNvSpPr>
                <a:spLocks/>
              </p:cNvSpPr>
              <p:nvPr userDrawn="1"/>
            </p:nvSpPr>
            <p:spPr bwMode="auto">
              <a:xfrm>
                <a:off x="359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49">
                <a:extLst>
                  <a:ext uri="{FF2B5EF4-FFF2-40B4-BE49-F238E27FC236}">
                    <a16:creationId xmlns:a16="http://schemas.microsoft.com/office/drawing/2014/main" id="{AD421E95-AAA7-D36F-1699-9CCE6FC2B655}"/>
                  </a:ext>
                </a:extLst>
              </p:cNvPr>
              <p:cNvSpPr>
                <a:spLocks/>
              </p:cNvSpPr>
              <p:nvPr userDrawn="1"/>
            </p:nvSpPr>
            <p:spPr bwMode="auto">
              <a:xfrm>
                <a:off x="360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50">
                <a:extLst>
                  <a:ext uri="{FF2B5EF4-FFF2-40B4-BE49-F238E27FC236}">
                    <a16:creationId xmlns:a16="http://schemas.microsoft.com/office/drawing/2014/main" id="{18C2E53F-7C60-6CBA-00C1-9DFDD6126869}"/>
                  </a:ext>
                </a:extLst>
              </p:cNvPr>
              <p:cNvSpPr>
                <a:spLocks/>
              </p:cNvSpPr>
              <p:nvPr userDrawn="1"/>
            </p:nvSpPr>
            <p:spPr bwMode="auto">
              <a:xfrm>
                <a:off x="36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Freeform 51">
                <a:extLst>
                  <a:ext uri="{FF2B5EF4-FFF2-40B4-BE49-F238E27FC236}">
                    <a16:creationId xmlns:a16="http://schemas.microsoft.com/office/drawing/2014/main" id="{927778C9-C5D5-DE3A-0FA3-373B296CC9EF}"/>
                  </a:ext>
                </a:extLst>
              </p:cNvPr>
              <p:cNvSpPr>
                <a:spLocks/>
              </p:cNvSpPr>
              <p:nvPr userDrawn="1"/>
            </p:nvSpPr>
            <p:spPr bwMode="auto">
              <a:xfrm>
                <a:off x="36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Freeform 52">
                <a:extLst>
                  <a:ext uri="{FF2B5EF4-FFF2-40B4-BE49-F238E27FC236}">
                    <a16:creationId xmlns:a16="http://schemas.microsoft.com/office/drawing/2014/main" id="{DEA5A182-C83F-D5B9-CE82-99AD44A5E4E5}"/>
                  </a:ext>
                </a:extLst>
              </p:cNvPr>
              <p:cNvSpPr>
                <a:spLocks/>
              </p:cNvSpPr>
              <p:nvPr userDrawn="1"/>
            </p:nvSpPr>
            <p:spPr bwMode="auto">
              <a:xfrm>
                <a:off x="36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53">
                <a:extLst>
                  <a:ext uri="{FF2B5EF4-FFF2-40B4-BE49-F238E27FC236}">
                    <a16:creationId xmlns:a16="http://schemas.microsoft.com/office/drawing/2014/main" id="{CA9F73C2-D6F5-824F-A5C7-11916E698749}"/>
                  </a:ext>
                </a:extLst>
              </p:cNvPr>
              <p:cNvSpPr>
                <a:spLocks/>
              </p:cNvSpPr>
              <p:nvPr userDrawn="1"/>
            </p:nvSpPr>
            <p:spPr bwMode="auto">
              <a:xfrm>
                <a:off x="36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54">
                <a:extLst>
                  <a:ext uri="{FF2B5EF4-FFF2-40B4-BE49-F238E27FC236}">
                    <a16:creationId xmlns:a16="http://schemas.microsoft.com/office/drawing/2014/main" id="{B1578534-0142-F02A-8B91-5597BA5587F6}"/>
                  </a:ext>
                </a:extLst>
              </p:cNvPr>
              <p:cNvSpPr>
                <a:spLocks/>
              </p:cNvSpPr>
              <p:nvPr userDrawn="1"/>
            </p:nvSpPr>
            <p:spPr bwMode="auto">
              <a:xfrm>
                <a:off x="36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55">
                <a:extLst>
                  <a:ext uri="{FF2B5EF4-FFF2-40B4-BE49-F238E27FC236}">
                    <a16:creationId xmlns:a16="http://schemas.microsoft.com/office/drawing/2014/main" id="{4C95B651-C58B-9407-D1C1-0CA0AEA5F4B6}"/>
                  </a:ext>
                </a:extLst>
              </p:cNvPr>
              <p:cNvSpPr>
                <a:spLocks/>
              </p:cNvSpPr>
              <p:nvPr userDrawn="1"/>
            </p:nvSpPr>
            <p:spPr bwMode="auto">
              <a:xfrm>
                <a:off x="36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56">
                <a:extLst>
                  <a:ext uri="{FF2B5EF4-FFF2-40B4-BE49-F238E27FC236}">
                    <a16:creationId xmlns:a16="http://schemas.microsoft.com/office/drawing/2014/main" id="{6B9E82D7-3418-C8E9-53CA-E8440D50EECA}"/>
                  </a:ext>
                </a:extLst>
              </p:cNvPr>
              <p:cNvSpPr>
                <a:spLocks/>
              </p:cNvSpPr>
              <p:nvPr userDrawn="1"/>
            </p:nvSpPr>
            <p:spPr bwMode="auto">
              <a:xfrm>
                <a:off x="37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57">
                <a:extLst>
                  <a:ext uri="{FF2B5EF4-FFF2-40B4-BE49-F238E27FC236}">
                    <a16:creationId xmlns:a16="http://schemas.microsoft.com/office/drawing/2014/main" id="{6F805079-093D-D6BE-6829-2E89B0F74E68}"/>
                  </a:ext>
                </a:extLst>
              </p:cNvPr>
              <p:cNvSpPr>
                <a:spLocks/>
              </p:cNvSpPr>
              <p:nvPr userDrawn="1"/>
            </p:nvSpPr>
            <p:spPr bwMode="auto">
              <a:xfrm>
                <a:off x="37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58">
                <a:extLst>
                  <a:ext uri="{FF2B5EF4-FFF2-40B4-BE49-F238E27FC236}">
                    <a16:creationId xmlns:a16="http://schemas.microsoft.com/office/drawing/2014/main" id="{69C26D17-7146-7C31-6BB2-8B97924D512C}"/>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59">
                <a:extLst>
                  <a:ext uri="{FF2B5EF4-FFF2-40B4-BE49-F238E27FC236}">
                    <a16:creationId xmlns:a16="http://schemas.microsoft.com/office/drawing/2014/main" id="{46938DCA-6C4E-D999-897B-D1BA9033364C}"/>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60">
                <a:extLst>
                  <a:ext uri="{FF2B5EF4-FFF2-40B4-BE49-F238E27FC236}">
                    <a16:creationId xmlns:a16="http://schemas.microsoft.com/office/drawing/2014/main" id="{24EEC380-0145-7C05-FEDF-B6AF5316462F}"/>
                  </a:ext>
                </a:extLst>
              </p:cNvPr>
              <p:cNvSpPr>
                <a:spLocks/>
              </p:cNvSpPr>
              <p:nvPr userDrawn="1"/>
            </p:nvSpPr>
            <p:spPr bwMode="auto">
              <a:xfrm>
                <a:off x="39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Freeform 61">
                <a:extLst>
                  <a:ext uri="{FF2B5EF4-FFF2-40B4-BE49-F238E27FC236}">
                    <a16:creationId xmlns:a16="http://schemas.microsoft.com/office/drawing/2014/main" id="{F6137D90-3D75-9D9F-F5BB-A4E92FFFAC49}"/>
                  </a:ext>
                </a:extLst>
              </p:cNvPr>
              <p:cNvSpPr>
                <a:spLocks/>
              </p:cNvSpPr>
              <p:nvPr userDrawn="1"/>
            </p:nvSpPr>
            <p:spPr bwMode="auto">
              <a:xfrm>
                <a:off x="39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Freeform 62">
                <a:extLst>
                  <a:ext uri="{FF2B5EF4-FFF2-40B4-BE49-F238E27FC236}">
                    <a16:creationId xmlns:a16="http://schemas.microsoft.com/office/drawing/2014/main" id="{C44496A1-A589-4FEC-675E-865EAF8EBBE0}"/>
                  </a:ext>
                </a:extLst>
              </p:cNvPr>
              <p:cNvSpPr>
                <a:spLocks/>
              </p:cNvSpPr>
              <p:nvPr userDrawn="1"/>
            </p:nvSpPr>
            <p:spPr bwMode="auto">
              <a:xfrm>
                <a:off x="39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63">
                <a:extLst>
                  <a:ext uri="{FF2B5EF4-FFF2-40B4-BE49-F238E27FC236}">
                    <a16:creationId xmlns:a16="http://schemas.microsoft.com/office/drawing/2014/main" id="{07656392-5A1F-0CC3-CDB5-233274B1F15A}"/>
                  </a:ext>
                </a:extLst>
              </p:cNvPr>
              <p:cNvSpPr>
                <a:spLocks/>
              </p:cNvSpPr>
              <p:nvPr userDrawn="1"/>
            </p:nvSpPr>
            <p:spPr bwMode="auto">
              <a:xfrm>
                <a:off x="39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64">
                <a:extLst>
                  <a:ext uri="{FF2B5EF4-FFF2-40B4-BE49-F238E27FC236}">
                    <a16:creationId xmlns:a16="http://schemas.microsoft.com/office/drawing/2014/main" id="{6A04041A-1A8D-3658-E404-548EFC531A55}"/>
                  </a:ext>
                </a:extLst>
              </p:cNvPr>
              <p:cNvSpPr>
                <a:spLocks/>
              </p:cNvSpPr>
              <p:nvPr userDrawn="1"/>
            </p:nvSpPr>
            <p:spPr bwMode="auto">
              <a:xfrm>
                <a:off x="39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65">
                <a:extLst>
                  <a:ext uri="{FF2B5EF4-FFF2-40B4-BE49-F238E27FC236}">
                    <a16:creationId xmlns:a16="http://schemas.microsoft.com/office/drawing/2014/main" id="{BC0D9A9E-A786-70A7-189B-E023F93A7CC4}"/>
                  </a:ext>
                </a:extLst>
              </p:cNvPr>
              <p:cNvSpPr>
                <a:spLocks/>
              </p:cNvSpPr>
              <p:nvPr userDrawn="1"/>
            </p:nvSpPr>
            <p:spPr bwMode="auto">
              <a:xfrm>
                <a:off x="40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66">
                <a:extLst>
                  <a:ext uri="{FF2B5EF4-FFF2-40B4-BE49-F238E27FC236}">
                    <a16:creationId xmlns:a16="http://schemas.microsoft.com/office/drawing/2014/main" id="{300EFDDD-9452-1C60-CF3F-32D6FCCBBAB6}"/>
                  </a:ext>
                </a:extLst>
              </p:cNvPr>
              <p:cNvSpPr>
                <a:spLocks/>
              </p:cNvSpPr>
              <p:nvPr userDrawn="1"/>
            </p:nvSpPr>
            <p:spPr bwMode="auto">
              <a:xfrm>
                <a:off x="40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67">
                <a:extLst>
                  <a:ext uri="{FF2B5EF4-FFF2-40B4-BE49-F238E27FC236}">
                    <a16:creationId xmlns:a16="http://schemas.microsoft.com/office/drawing/2014/main" id="{8E9CA5E2-961C-D76F-0734-F010F71EF86A}"/>
                  </a:ext>
                </a:extLst>
              </p:cNvPr>
              <p:cNvSpPr>
                <a:spLocks/>
              </p:cNvSpPr>
              <p:nvPr userDrawn="1"/>
            </p:nvSpPr>
            <p:spPr bwMode="auto">
              <a:xfrm>
                <a:off x="40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68">
                <a:extLst>
                  <a:ext uri="{FF2B5EF4-FFF2-40B4-BE49-F238E27FC236}">
                    <a16:creationId xmlns:a16="http://schemas.microsoft.com/office/drawing/2014/main" id="{F4332794-9520-309D-E373-8A6322F8EC72}"/>
                  </a:ext>
                </a:extLst>
              </p:cNvPr>
              <p:cNvSpPr>
                <a:spLocks/>
              </p:cNvSpPr>
              <p:nvPr userDrawn="1"/>
            </p:nvSpPr>
            <p:spPr bwMode="auto">
              <a:xfrm>
                <a:off x="404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69">
                <a:extLst>
                  <a:ext uri="{FF2B5EF4-FFF2-40B4-BE49-F238E27FC236}">
                    <a16:creationId xmlns:a16="http://schemas.microsoft.com/office/drawing/2014/main" id="{4316CF7D-EC2E-0694-F277-F9878DDE1262}"/>
                  </a:ext>
                </a:extLst>
              </p:cNvPr>
              <p:cNvSpPr>
                <a:spLocks/>
              </p:cNvSpPr>
              <p:nvPr userDrawn="1"/>
            </p:nvSpPr>
            <p:spPr bwMode="auto">
              <a:xfrm>
                <a:off x="40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70">
                <a:extLst>
                  <a:ext uri="{FF2B5EF4-FFF2-40B4-BE49-F238E27FC236}">
                    <a16:creationId xmlns:a16="http://schemas.microsoft.com/office/drawing/2014/main" id="{8FC7ECFA-96DF-5C94-5224-DBEEB6C804A9}"/>
                  </a:ext>
                </a:extLst>
              </p:cNvPr>
              <p:cNvSpPr>
                <a:spLocks/>
              </p:cNvSpPr>
              <p:nvPr userDrawn="1"/>
            </p:nvSpPr>
            <p:spPr bwMode="auto">
              <a:xfrm>
                <a:off x="40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71">
                <a:extLst>
                  <a:ext uri="{FF2B5EF4-FFF2-40B4-BE49-F238E27FC236}">
                    <a16:creationId xmlns:a16="http://schemas.microsoft.com/office/drawing/2014/main" id="{7327B0A6-9E99-A359-A775-2F3D993F1B80}"/>
                  </a:ext>
                </a:extLst>
              </p:cNvPr>
              <p:cNvSpPr>
                <a:spLocks/>
              </p:cNvSpPr>
              <p:nvPr userDrawn="1"/>
            </p:nvSpPr>
            <p:spPr bwMode="auto">
              <a:xfrm>
                <a:off x="40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Freeform 72">
                <a:extLst>
                  <a:ext uri="{FF2B5EF4-FFF2-40B4-BE49-F238E27FC236}">
                    <a16:creationId xmlns:a16="http://schemas.microsoft.com/office/drawing/2014/main" id="{8CC63BC6-2611-9BA4-4F40-BF53EEAA510E}"/>
                  </a:ext>
                </a:extLst>
              </p:cNvPr>
              <p:cNvSpPr>
                <a:spLocks/>
              </p:cNvSpPr>
              <p:nvPr userDrawn="1"/>
            </p:nvSpPr>
            <p:spPr bwMode="auto">
              <a:xfrm>
                <a:off x="40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73">
                <a:extLst>
                  <a:ext uri="{FF2B5EF4-FFF2-40B4-BE49-F238E27FC236}">
                    <a16:creationId xmlns:a16="http://schemas.microsoft.com/office/drawing/2014/main" id="{12E6F51B-F6EE-DFBA-2D06-C9AB6B11F9C3}"/>
                  </a:ext>
                </a:extLst>
              </p:cNvPr>
              <p:cNvSpPr>
                <a:spLocks/>
              </p:cNvSpPr>
              <p:nvPr userDrawn="1"/>
            </p:nvSpPr>
            <p:spPr bwMode="auto">
              <a:xfrm>
                <a:off x="41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74">
                <a:extLst>
                  <a:ext uri="{FF2B5EF4-FFF2-40B4-BE49-F238E27FC236}">
                    <a16:creationId xmlns:a16="http://schemas.microsoft.com/office/drawing/2014/main" id="{A33CC4B3-AAC1-88E3-6A07-AF17C69F473A}"/>
                  </a:ext>
                </a:extLst>
              </p:cNvPr>
              <p:cNvSpPr>
                <a:spLocks/>
              </p:cNvSpPr>
              <p:nvPr userDrawn="1"/>
            </p:nvSpPr>
            <p:spPr bwMode="auto">
              <a:xfrm>
                <a:off x="41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75">
                <a:extLst>
                  <a:ext uri="{FF2B5EF4-FFF2-40B4-BE49-F238E27FC236}">
                    <a16:creationId xmlns:a16="http://schemas.microsoft.com/office/drawing/2014/main" id="{CACBA44E-73B8-0267-E99A-FE20B4091BE6}"/>
                  </a:ext>
                </a:extLst>
              </p:cNvPr>
              <p:cNvSpPr>
                <a:spLocks/>
              </p:cNvSpPr>
              <p:nvPr userDrawn="1"/>
            </p:nvSpPr>
            <p:spPr bwMode="auto">
              <a:xfrm>
                <a:off x="41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76">
                <a:extLst>
                  <a:ext uri="{FF2B5EF4-FFF2-40B4-BE49-F238E27FC236}">
                    <a16:creationId xmlns:a16="http://schemas.microsoft.com/office/drawing/2014/main" id="{7F47BD86-D1C4-9F06-C9A6-6379E2211186}"/>
                  </a:ext>
                </a:extLst>
              </p:cNvPr>
              <p:cNvSpPr>
                <a:spLocks/>
              </p:cNvSpPr>
              <p:nvPr userDrawn="1"/>
            </p:nvSpPr>
            <p:spPr bwMode="auto">
              <a:xfrm>
                <a:off x="41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77">
                <a:extLst>
                  <a:ext uri="{FF2B5EF4-FFF2-40B4-BE49-F238E27FC236}">
                    <a16:creationId xmlns:a16="http://schemas.microsoft.com/office/drawing/2014/main" id="{6EE18374-0AD8-8DCA-DEE5-E641F6F76D03}"/>
                  </a:ext>
                </a:extLst>
              </p:cNvPr>
              <p:cNvSpPr>
                <a:spLocks/>
              </p:cNvSpPr>
              <p:nvPr userDrawn="1"/>
            </p:nvSpPr>
            <p:spPr bwMode="auto">
              <a:xfrm>
                <a:off x="416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78">
                <a:extLst>
                  <a:ext uri="{FF2B5EF4-FFF2-40B4-BE49-F238E27FC236}">
                    <a16:creationId xmlns:a16="http://schemas.microsoft.com/office/drawing/2014/main" id="{90D5FFF7-8A9E-B279-7126-BFD78B301800}"/>
                  </a:ext>
                </a:extLst>
              </p:cNvPr>
              <p:cNvSpPr>
                <a:spLocks/>
              </p:cNvSpPr>
              <p:nvPr userDrawn="1"/>
            </p:nvSpPr>
            <p:spPr bwMode="auto">
              <a:xfrm>
                <a:off x="41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79">
                <a:extLst>
                  <a:ext uri="{FF2B5EF4-FFF2-40B4-BE49-F238E27FC236}">
                    <a16:creationId xmlns:a16="http://schemas.microsoft.com/office/drawing/2014/main" id="{411F6ABF-2BB4-25A2-B3A0-5C1F5D01E5E4}"/>
                  </a:ext>
                </a:extLst>
              </p:cNvPr>
              <p:cNvSpPr>
                <a:spLocks/>
              </p:cNvSpPr>
              <p:nvPr userDrawn="1"/>
            </p:nvSpPr>
            <p:spPr bwMode="auto">
              <a:xfrm>
                <a:off x="41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80">
                <a:extLst>
                  <a:ext uri="{FF2B5EF4-FFF2-40B4-BE49-F238E27FC236}">
                    <a16:creationId xmlns:a16="http://schemas.microsoft.com/office/drawing/2014/main" id="{4983D83E-73DD-4057-644F-247317DBF160}"/>
                  </a:ext>
                </a:extLst>
              </p:cNvPr>
              <p:cNvSpPr>
                <a:spLocks/>
              </p:cNvSpPr>
              <p:nvPr userDrawn="1"/>
            </p:nvSpPr>
            <p:spPr bwMode="auto">
              <a:xfrm>
                <a:off x="42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81">
                <a:extLst>
                  <a:ext uri="{FF2B5EF4-FFF2-40B4-BE49-F238E27FC236}">
                    <a16:creationId xmlns:a16="http://schemas.microsoft.com/office/drawing/2014/main" id="{CCA8A4AB-A28C-F4E1-79FD-1BCC50A99347}"/>
                  </a:ext>
                </a:extLst>
              </p:cNvPr>
              <p:cNvSpPr>
                <a:spLocks/>
              </p:cNvSpPr>
              <p:nvPr userDrawn="1"/>
            </p:nvSpPr>
            <p:spPr bwMode="auto">
              <a:xfrm>
                <a:off x="42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82">
                <a:extLst>
                  <a:ext uri="{FF2B5EF4-FFF2-40B4-BE49-F238E27FC236}">
                    <a16:creationId xmlns:a16="http://schemas.microsoft.com/office/drawing/2014/main" id="{B55FB499-B25F-81C0-A3B9-7370591842F9}"/>
                  </a:ext>
                </a:extLst>
              </p:cNvPr>
              <p:cNvSpPr>
                <a:spLocks/>
              </p:cNvSpPr>
              <p:nvPr userDrawn="1"/>
            </p:nvSpPr>
            <p:spPr bwMode="auto">
              <a:xfrm>
                <a:off x="42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83">
                <a:extLst>
                  <a:ext uri="{FF2B5EF4-FFF2-40B4-BE49-F238E27FC236}">
                    <a16:creationId xmlns:a16="http://schemas.microsoft.com/office/drawing/2014/main" id="{66C19630-01FB-22D3-312B-E30AF41E5AEE}"/>
                  </a:ext>
                </a:extLst>
              </p:cNvPr>
              <p:cNvSpPr>
                <a:spLocks/>
              </p:cNvSpPr>
              <p:nvPr userDrawn="1"/>
            </p:nvSpPr>
            <p:spPr bwMode="auto">
              <a:xfrm>
                <a:off x="42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84">
                <a:extLst>
                  <a:ext uri="{FF2B5EF4-FFF2-40B4-BE49-F238E27FC236}">
                    <a16:creationId xmlns:a16="http://schemas.microsoft.com/office/drawing/2014/main" id="{CED325CE-4417-7997-CF67-3557BE666EEE}"/>
                  </a:ext>
                </a:extLst>
              </p:cNvPr>
              <p:cNvSpPr>
                <a:spLocks/>
              </p:cNvSpPr>
              <p:nvPr userDrawn="1"/>
            </p:nvSpPr>
            <p:spPr bwMode="auto">
              <a:xfrm>
                <a:off x="42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85">
                <a:extLst>
                  <a:ext uri="{FF2B5EF4-FFF2-40B4-BE49-F238E27FC236}">
                    <a16:creationId xmlns:a16="http://schemas.microsoft.com/office/drawing/2014/main" id="{9172A34A-282A-042D-ACAD-C563FD28A61D}"/>
                  </a:ext>
                </a:extLst>
              </p:cNvPr>
              <p:cNvSpPr>
                <a:spLocks/>
              </p:cNvSpPr>
              <p:nvPr userDrawn="1"/>
            </p:nvSpPr>
            <p:spPr bwMode="auto">
              <a:xfrm>
                <a:off x="42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86">
                <a:extLst>
                  <a:ext uri="{FF2B5EF4-FFF2-40B4-BE49-F238E27FC236}">
                    <a16:creationId xmlns:a16="http://schemas.microsoft.com/office/drawing/2014/main" id="{C1C8A0BC-4502-7AF0-6CBA-7ECEF0BAFF6C}"/>
                  </a:ext>
                </a:extLst>
              </p:cNvPr>
              <p:cNvSpPr>
                <a:spLocks/>
              </p:cNvSpPr>
              <p:nvPr userDrawn="1"/>
            </p:nvSpPr>
            <p:spPr bwMode="auto">
              <a:xfrm>
                <a:off x="428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87">
                <a:extLst>
                  <a:ext uri="{FF2B5EF4-FFF2-40B4-BE49-F238E27FC236}">
                    <a16:creationId xmlns:a16="http://schemas.microsoft.com/office/drawing/2014/main" id="{CCE0347C-BD66-AAD8-6ED8-A2A0A9D873CD}"/>
                  </a:ext>
                </a:extLst>
              </p:cNvPr>
              <p:cNvSpPr>
                <a:spLocks/>
              </p:cNvSpPr>
              <p:nvPr userDrawn="1"/>
            </p:nvSpPr>
            <p:spPr bwMode="auto">
              <a:xfrm>
                <a:off x="429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88">
                <a:extLst>
                  <a:ext uri="{FF2B5EF4-FFF2-40B4-BE49-F238E27FC236}">
                    <a16:creationId xmlns:a16="http://schemas.microsoft.com/office/drawing/2014/main" id="{C35105FF-C005-82FF-3DD5-212BEE3A1CF3}"/>
                  </a:ext>
                </a:extLst>
              </p:cNvPr>
              <p:cNvSpPr>
                <a:spLocks/>
              </p:cNvSpPr>
              <p:nvPr userDrawn="1"/>
            </p:nvSpPr>
            <p:spPr bwMode="auto">
              <a:xfrm>
                <a:off x="43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89">
                <a:extLst>
                  <a:ext uri="{FF2B5EF4-FFF2-40B4-BE49-F238E27FC236}">
                    <a16:creationId xmlns:a16="http://schemas.microsoft.com/office/drawing/2014/main" id="{4FE1DABD-2948-87C9-B6B7-61471AC9AFD5}"/>
                  </a:ext>
                </a:extLst>
              </p:cNvPr>
              <p:cNvSpPr>
                <a:spLocks/>
              </p:cNvSpPr>
              <p:nvPr userDrawn="1"/>
            </p:nvSpPr>
            <p:spPr bwMode="auto">
              <a:xfrm>
                <a:off x="43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90">
                <a:extLst>
                  <a:ext uri="{FF2B5EF4-FFF2-40B4-BE49-F238E27FC236}">
                    <a16:creationId xmlns:a16="http://schemas.microsoft.com/office/drawing/2014/main" id="{BEE98927-0E6E-A29E-D8E4-606C666825C7}"/>
                  </a:ext>
                </a:extLst>
              </p:cNvPr>
              <p:cNvSpPr>
                <a:spLocks/>
              </p:cNvSpPr>
              <p:nvPr userDrawn="1"/>
            </p:nvSpPr>
            <p:spPr bwMode="auto">
              <a:xfrm>
                <a:off x="43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91">
                <a:extLst>
                  <a:ext uri="{FF2B5EF4-FFF2-40B4-BE49-F238E27FC236}">
                    <a16:creationId xmlns:a16="http://schemas.microsoft.com/office/drawing/2014/main" id="{59507B38-6633-4520-93B7-C0A664CA0D0F}"/>
                  </a:ext>
                </a:extLst>
              </p:cNvPr>
              <p:cNvSpPr>
                <a:spLocks/>
              </p:cNvSpPr>
              <p:nvPr userDrawn="1"/>
            </p:nvSpPr>
            <p:spPr bwMode="auto">
              <a:xfrm>
                <a:off x="43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92">
                <a:extLst>
                  <a:ext uri="{FF2B5EF4-FFF2-40B4-BE49-F238E27FC236}">
                    <a16:creationId xmlns:a16="http://schemas.microsoft.com/office/drawing/2014/main" id="{AC38D4B3-1EEF-D4F8-4C38-BC0AA409A326}"/>
                  </a:ext>
                </a:extLst>
              </p:cNvPr>
              <p:cNvSpPr>
                <a:spLocks/>
              </p:cNvSpPr>
              <p:nvPr userDrawn="1"/>
            </p:nvSpPr>
            <p:spPr bwMode="auto">
              <a:xfrm>
                <a:off x="43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93">
                <a:extLst>
                  <a:ext uri="{FF2B5EF4-FFF2-40B4-BE49-F238E27FC236}">
                    <a16:creationId xmlns:a16="http://schemas.microsoft.com/office/drawing/2014/main" id="{648FDEC5-A085-CEB7-A893-71D3A0FC5070}"/>
                  </a:ext>
                </a:extLst>
              </p:cNvPr>
              <p:cNvSpPr>
                <a:spLocks/>
              </p:cNvSpPr>
              <p:nvPr userDrawn="1"/>
            </p:nvSpPr>
            <p:spPr bwMode="auto">
              <a:xfrm>
                <a:off x="43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94">
                <a:extLst>
                  <a:ext uri="{FF2B5EF4-FFF2-40B4-BE49-F238E27FC236}">
                    <a16:creationId xmlns:a16="http://schemas.microsoft.com/office/drawing/2014/main" id="{4BF3C5CA-7E47-F02D-92B6-69D9CDBFEB62}"/>
                  </a:ext>
                </a:extLst>
              </p:cNvPr>
              <p:cNvSpPr>
                <a:spLocks/>
              </p:cNvSpPr>
              <p:nvPr userDrawn="1"/>
            </p:nvSpPr>
            <p:spPr bwMode="auto">
              <a:xfrm>
                <a:off x="43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95">
                <a:extLst>
                  <a:ext uri="{FF2B5EF4-FFF2-40B4-BE49-F238E27FC236}">
                    <a16:creationId xmlns:a16="http://schemas.microsoft.com/office/drawing/2014/main" id="{269EFC15-0C8C-90A5-3130-D67DA10BCD16}"/>
                  </a:ext>
                </a:extLst>
              </p:cNvPr>
              <p:cNvSpPr>
                <a:spLocks/>
              </p:cNvSpPr>
              <p:nvPr userDrawn="1"/>
            </p:nvSpPr>
            <p:spPr bwMode="auto">
              <a:xfrm>
                <a:off x="440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96">
                <a:extLst>
                  <a:ext uri="{FF2B5EF4-FFF2-40B4-BE49-F238E27FC236}">
                    <a16:creationId xmlns:a16="http://schemas.microsoft.com/office/drawing/2014/main" id="{B34F5D01-E45E-E3E0-4A9C-48B28A3B0E4E}"/>
                  </a:ext>
                </a:extLst>
              </p:cNvPr>
              <p:cNvSpPr>
                <a:spLocks/>
              </p:cNvSpPr>
              <p:nvPr userDrawn="1"/>
            </p:nvSpPr>
            <p:spPr bwMode="auto">
              <a:xfrm>
                <a:off x="441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97">
                <a:extLst>
                  <a:ext uri="{FF2B5EF4-FFF2-40B4-BE49-F238E27FC236}">
                    <a16:creationId xmlns:a16="http://schemas.microsoft.com/office/drawing/2014/main" id="{71280D39-05A9-A9E0-FD9C-34C6673DF467}"/>
                  </a:ext>
                </a:extLst>
              </p:cNvPr>
              <p:cNvSpPr>
                <a:spLocks/>
              </p:cNvSpPr>
              <p:nvPr userDrawn="1"/>
            </p:nvSpPr>
            <p:spPr bwMode="auto">
              <a:xfrm>
                <a:off x="44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98">
                <a:extLst>
                  <a:ext uri="{FF2B5EF4-FFF2-40B4-BE49-F238E27FC236}">
                    <a16:creationId xmlns:a16="http://schemas.microsoft.com/office/drawing/2014/main" id="{F5EA8474-877B-F4A0-B1E6-806305D7E351}"/>
                  </a:ext>
                </a:extLst>
              </p:cNvPr>
              <p:cNvSpPr>
                <a:spLocks/>
              </p:cNvSpPr>
              <p:nvPr userDrawn="1"/>
            </p:nvSpPr>
            <p:spPr bwMode="auto">
              <a:xfrm>
                <a:off x="44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99">
                <a:extLst>
                  <a:ext uri="{FF2B5EF4-FFF2-40B4-BE49-F238E27FC236}">
                    <a16:creationId xmlns:a16="http://schemas.microsoft.com/office/drawing/2014/main" id="{DB21662A-5B6E-D27A-2AFD-1793198B64C0}"/>
                  </a:ext>
                </a:extLst>
              </p:cNvPr>
              <p:cNvSpPr>
                <a:spLocks/>
              </p:cNvSpPr>
              <p:nvPr userDrawn="1"/>
            </p:nvSpPr>
            <p:spPr bwMode="auto">
              <a:xfrm>
                <a:off x="44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100">
                <a:extLst>
                  <a:ext uri="{FF2B5EF4-FFF2-40B4-BE49-F238E27FC236}">
                    <a16:creationId xmlns:a16="http://schemas.microsoft.com/office/drawing/2014/main" id="{2157042F-816A-77EA-1E56-E1A5AA089CB8}"/>
                  </a:ext>
                </a:extLst>
              </p:cNvPr>
              <p:cNvSpPr>
                <a:spLocks/>
              </p:cNvSpPr>
              <p:nvPr userDrawn="1"/>
            </p:nvSpPr>
            <p:spPr bwMode="auto">
              <a:xfrm>
                <a:off x="44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101">
                <a:extLst>
                  <a:ext uri="{FF2B5EF4-FFF2-40B4-BE49-F238E27FC236}">
                    <a16:creationId xmlns:a16="http://schemas.microsoft.com/office/drawing/2014/main" id="{0D58A466-7C11-4AC3-F6DE-5727E6E0F188}"/>
                  </a:ext>
                </a:extLst>
              </p:cNvPr>
              <p:cNvSpPr>
                <a:spLocks/>
              </p:cNvSpPr>
              <p:nvPr userDrawn="1"/>
            </p:nvSpPr>
            <p:spPr bwMode="auto">
              <a:xfrm>
                <a:off x="448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102">
                <a:extLst>
                  <a:ext uri="{FF2B5EF4-FFF2-40B4-BE49-F238E27FC236}">
                    <a16:creationId xmlns:a16="http://schemas.microsoft.com/office/drawing/2014/main" id="{B99E7A68-B6DF-EF8B-6F57-81756C496F2C}"/>
                  </a:ext>
                </a:extLst>
              </p:cNvPr>
              <p:cNvSpPr>
                <a:spLocks/>
              </p:cNvSpPr>
              <p:nvPr userDrawn="1"/>
            </p:nvSpPr>
            <p:spPr bwMode="auto">
              <a:xfrm>
                <a:off x="450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Freeform 103">
                <a:extLst>
                  <a:ext uri="{FF2B5EF4-FFF2-40B4-BE49-F238E27FC236}">
                    <a16:creationId xmlns:a16="http://schemas.microsoft.com/office/drawing/2014/main" id="{2253BC6D-FFC8-AED9-0DA9-A91EEEC0D3DD}"/>
                  </a:ext>
                </a:extLst>
              </p:cNvPr>
              <p:cNvSpPr>
                <a:spLocks/>
              </p:cNvSpPr>
              <p:nvPr userDrawn="1"/>
            </p:nvSpPr>
            <p:spPr bwMode="auto">
              <a:xfrm>
                <a:off x="451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104">
                <a:extLst>
                  <a:ext uri="{FF2B5EF4-FFF2-40B4-BE49-F238E27FC236}">
                    <a16:creationId xmlns:a16="http://schemas.microsoft.com/office/drawing/2014/main" id="{B555F521-8C9D-73FC-7344-E79119330150}"/>
                  </a:ext>
                </a:extLst>
              </p:cNvPr>
              <p:cNvSpPr>
                <a:spLocks/>
              </p:cNvSpPr>
              <p:nvPr userDrawn="1"/>
            </p:nvSpPr>
            <p:spPr bwMode="auto">
              <a:xfrm>
                <a:off x="452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105">
                <a:extLst>
                  <a:ext uri="{FF2B5EF4-FFF2-40B4-BE49-F238E27FC236}">
                    <a16:creationId xmlns:a16="http://schemas.microsoft.com/office/drawing/2014/main" id="{3C756FBF-1ADC-8BD4-12EA-58932414AFF7}"/>
                  </a:ext>
                </a:extLst>
              </p:cNvPr>
              <p:cNvSpPr>
                <a:spLocks/>
              </p:cNvSpPr>
              <p:nvPr userDrawn="1"/>
            </p:nvSpPr>
            <p:spPr bwMode="auto">
              <a:xfrm>
                <a:off x="454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106">
                <a:extLst>
                  <a:ext uri="{FF2B5EF4-FFF2-40B4-BE49-F238E27FC236}">
                    <a16:creationId xmlns:a16="http://schemas.microsoft.com/office/drawing/2014/main" id="{31556D9C-877F-E211-12B9-B54B1D0D57B8}"/>
                  </a:ext>
                </a:extLst>
              </p:cNvPr>
              <p:cNvSpPr>
                <a:spLocks/>
              </p:cNvSpPr>
              <p:nvPr userDrawn="1"/>
            </p:nvSpPr>
            <p:spPr bwMode="auto">
              <a:xfrm>
                <a:off x="455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107">
                <a:extLst>
                  <a:ext uri="{FF2B5EF4-FFF2-40B4-BE49-F238E27FC236}">
                    <a16:creationId xmlns:a16="http://schemas.microsoft.com/office/drawing/2014/main" id="{A8EC6B20-EBB9-E7BB-6FF7-C476E3EE402D}"/>
                  </a:ext>
                </a:extLst>
              </p:cNvPr>
              <p:cNvSpPr>
                <a:spLocks/>
              </p:cNvSpPr>
              <p:nvPr userDrawn="1"/>
            </p:nvSpPr>
            <p:spPr bwMode="auto">
              <a:xfrm>
                <a:off x="45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108">
                <a:extLst>
                  <a:ext uri="{FF2B5EF4-FFF2-40B4-BE49-F238E27FC236}">
                    <a16:creationId xmlns:a16="http://schemas.microsoft.com/office/drawing/2014/main" id="{4AF7F276-C4A9-865F-B997-4269E021B25E}"/>
                  </a:ext>
                </a:extLst>
              </p:cNvPr>
              <p:cNvSpPr>
                <a:spLocks/>
              </p:cNvSpPr>
              <p:nvPr userDrawn="1"/>
            </p:nvSpPr>
            <p:spPr bwMode="auto">
              <a:xfrm>
                <a:off x="45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109">
                <a:extLst>
                  <a:ext uri="{FF2B5EF4-FFF2-40B4-BE49-F238E27FC236}">
                    <a16:creationId xmlns:a16="http://schemas.microsoft.com/office/drawing/2014/main" id="{DFEF9A55-455E-4277-586E-D6F4993D95A5}"/>
                  </a:ext>
                </a:extLst>
              </p:cNvPr>
              <p:cNvSpPr>
                <a:spLocks/>
              </p:cNvSpPr>
              <p:nvPr userDrawn="1"/>
            </p:nvSpPr>
            <p:spPr bwMode="auto">
              <a:xfrm>
                <a:off x="45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110">
                <a:extLst>
                  <a:ext uri="{FF2B5EF4-FFF2-40B4-BE49-F238E27FC236}">
                    <a16:creationId xmlns:a16="http://schemas.microsoft.com/office/drawing/2014/main" id="{184E70CC-DFB7-E4F3-CBC8-F2F8BA468DC4}"/>
                  </a:ext>
                </a:extLst>
              </p:cNvPr>
              <p:cNvSpPr>
                <a:spLocks/>
              </p:cNvSpPr>
              <p:nvPr userDrawn="1"/>
            </p:nvSpPr>
            <p:spPr bwMode="auto">
              <a:xfrm>
                <a:off x="461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111">
                <a:extLst>
                  <a:ext uri="{FF2B5EF4-FFF2-40B4-BE49-F238E27FC236}">
                    <a16:creationId xmlns:a16="http://schemas.microsoft.com/office/drawing/2014/main" id="{07F416BB-99CE-7E17-9E7B-9A0428870762}"/>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112">
                <a:extLst>
                  <a:ext uri="{FF2B5EF4-FFF2-40B4-BE49-F238E27FC236}">
                    <a16:creationId xmlns:a16="http://schemas.microsoft.com/office/drawing/2014/main" id="{1DB23101-B41D-D718-0D97-AF151E520A4D}"/>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113">
                <a:extLst>
                  <a:ext uri="{FF2B5EF4-FFF2-40B4-BE49-F238E27FC236}">
                    <a16:creationId xmlns:a16="http://schemas.microsoft.com/office/drawing/2014/main" id="{189AAF66-B65A-6A9E-0C4C-BF8DEF274B3A}"/>
                  </a:ext>
                </a:extLst>
              </p:cNvPr>
              <p:cNvSpPr>
                <a:spLocks/>
              </p:cNvSpPr>
              <p:nvPr userDrawn="1"/>
            </p:nvSpPr>
            <p:spPr bwMode="auto">
              <a:xfrm>
                <a:off x="304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14">
                <a:extLst>
                  <a:ext uri="{FF2B5EF4-FFF2-40B4-BE49-F238E27FC236}">
                    <a16:creationId xmlns:a16="http://schemas.microsoft.com/office/drawing/2014/main" id="{59429798-8557-172E-DD5E-81F3C83D07F5}"/>
                  </a:ext>
                </a:extLst>
              </p:cNvPr>
              <p:cNvSpPr>
                <a:spLocks/>
              </p:cNvSpPr>
              <p:nvPr userDrawn="1"/>
            </p:nvSpPr>
            <p:spPr bwMode="auto">
              <a:xfrm>
                <a:off x="305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15">
                <a:extLst>
                  <a:ext uri="{FF2B5EF4-FFF2-40B4-BE49-F238E27FC236}">
                    <a16:creationId xmlns:a16="http://schemas.microsoft.com/office/drawing/2014/main" id="{C3199A25-446A-90FA-A03A-31B2673BDD4E}"/>
                  </a:ext>
                </a:extLst>
              </p:cNvPr>
              <p:cNvSpPr>
                <a:spLocks/>
              </p:cNvSpPr>
              <p:nvPr userDrawn="1"/>
            </p:nvSpPr>
            <p:spPr bwMode="auto">
              <a:xfrm>
                <a:off x="306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16">
                <a:extLst>
                  <a:ext uri="{FF2B5EF4-FFF2-40B4-BE49-F238E27FC236}">
                    <a16:creationId xmlns:a16="http://schemas.microsoft.com/office/drawing/2014/main" id="{BC854258-1553-1ABB-D806-05ED1991C7F3}"/>
                  </a:ext>
                </a:extLst>
              </p:cNvPr>
              <p:cNvSpPr>
                <a:spLocks/>
              </p:cNvSpPr>
              <p:nvPr userDrawn="1"/>
            </p:nvSpPr>
            <p:spPr bwMode="auto">
              <a:xfrm>
                <a:off x="308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17">
                <a:extLst>
                  <a:ext uri="{FF2B5EF4-FFF2-40B4-BE49-F238E27FC236}">
                    <a16:creationId xmlns:a16="http://schemas.microsoft.com/office/drawing/2014/main" id="{20651B16-D33E-F6D6-9EF6-BB3342049F40}"/>
                  </a:ext>
                </a:extLst>
              </p:cNvPr>
              <p:cNvSpPr>
                <a:spLocks/>
              </p:cNvSpPr>
              <p:nvPr userDrawn="1"/>
            </p:nvSpPr>
            <p:spPr bwMode="auto">
              <a:xfrm>
                <a:off x="30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18">
                <a:extLst>
                  <a:ext uri="{FF2B5EF4-FFF2-40B4-BE49-F238E27FC236}">
                    <a16:creationId xmlns:a16="http://schemas.microsoft.com/office/drawing/2014/main" id="{2783D377-2551-BCA9-0D03-BCBCEAA75DE5}"/>
                  </a:ext>
                </a:extLst>
              </p:cNvPr>
              <p:cNvSpPr>
                <a:spLocks/>
              </p:cNvSpPr>
              <p:nvPr userDrawn="1"/>
            </p:nvSpPr>
            <p:spPr bwMode="auto">
              <a:xfrm>
                <a:off x="31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119">
                <a:extLst>
                  <a:ext uri="{FF2B5EF4-FFF2-40B4-BE49-F238E27FC236}">
                    <a16:creationId xmlns:a16="http://schemas.microsoft.com/office/drawing/2014/main" id="{550E01B3-658B-2EBC-E842-2AA0BF32AE7D}"/>
                  </a:ext>
                </a:extLst>
              </p:cNvPr>
              <p:cNvSpPr>
                <a:spLocks/>
              </p:cNvSpPr>
              <p:nvPr userDrawn="1"/>
            </p:nvSpPr>
            <p:spPr bwMode="auto">
              <a:xfrm>
                <a:off x="312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120">
                <a:extLst>
                  <a:ext uri="{FF2B5EF4-FFF2-40B4-BE49-F238E27FC236}">
                    <a16:creationId xmlns:a16="http://schemas.microsoft.com/office/drawing/2014/main" id="{778BF97B-7DC3-435D-754D-FF682FBB2A9C}"/>
                  </a:ext>
                </a:extLst>
              </p:cNvPr>
              <p:cNvSpPr>
                <a:spLocks/>
              </p:cNvSpPr>
              <p:nvPr userDrawn="1"/>
            </p:nvSpPr>
            <p:spPr bwMode="auto">
              <a:xfrm>
                <a:off x="31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21">
                <a:extLst>
                  <a:ext uri="{FF2B5EF4-FFF2-40B4-BE49-F238E27FC236}">
                    <a16:creationId xmlns:a16="http://schemas.microsoft.com/office/drawing/2014/main" id="{9E28F985-3C7C-C8E0-C4AD-6AFD19733DAE}"/>
                  </a:ext>
                </a:extLst>
              </p:cNvPr>
              <p:cNvSpPr>
                <a:spLocks/>
              </p:cNvSpPr>
              <p:nvPr userDrawn="1"/>
            </p:nvSpPr>
            <p:spPr bwMode="auto">
              <a:xfrm>
                <a:off x="31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22">
                <a:extLst>
                  <a:ext uri="{FF2B5EF4-FFF2-40B4-BE49-F238E27FC236}">
                    <a16:creationId xmlns:a16="http://schemas.microsoft.com/office/drawing/2014/main" id="{1555A920-ACB0-EF09-4531-E680421DEDAC}"/>
                  </a:ext>
                </a:extLst>
              </p:cNvPr>
              <p:cNvSpPr>
                <a:spLocks/>
              </p:cNvSpPr>
              <p:nvPr userDrawn="1"/>
            </p:nvSpPr>
            <p:spPr bwMode="auto">
              <a:xfrm>
                <a:off x="31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Freeform 123">
                <a:extLst>
                  <a:ext uri="{FF2B5EF4-FFF2-40B4-BE49-F238E27FC236}">
                    <a16:creationId xmlns:a16="http://schemas.microsoft.com/office/drawing/2014/main" id="{03373AD8-6221-A3D6-9708-C890185559A3}"/>
                  </a:ext>
                </a:extLst>
              </p:cNvPr>
              <p:cNvSpPr>
                <a:spLocks/>
              </p:cNvSpPr>
              <p:nvPr userDrawn="1"/>
            </p:nvSpPr>
            <p:spPr bwMode="auto">
              <a:xfrm>
                <a:off x="31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24">
                <a:extLst>
                  <a:ext uri="{FF2B5EF4-FFF2-40B4-BE49-F238E27FC236}">
                    <a16:creationId xmlns:a16="http://schemas.microsoft.com/office/drawing/2014/main" id="{E988E079-B2A2-D063-4A36-BDC61097B0F8}"/>
                  </a:ext>
                </a:extLst>
              </p:cNvPr>
              <p:cNvSpPr>
                <a:spLocks/>
              </p:cNvSpPr>
              <p:nvPr userDrawn="1"/>
            </p:nvSpPr>
            <p:spPr bwMode="auto">
              <a:xfrm>
                <a:off x="319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125">
                <a:extLst>
                  <a:ext uri="{FF2B5EF4-FFF2-40B4-BE49-F238E27FC236}">
                    <a16:creationId xmlns:a16="http://schemas.microsoft.com/office/drawing/2014/main" id="{BAA61878-AD90-A910-DD08-FE0B78A10B3A}"/>
                  </a:ext>
                </a:extLst>
              </p:cNvPr>
              <p:cNvSpPr>
                <a:spLocks/>
              </p:cNvSpPr>
              <p:nvPr userDrawn="1"/>
            </p:nvSpPr>
            <p:spPr bwMode="auto">
              <a:xfrm>
                <a:off x="320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126">
                <a:extLst>
                  <a:ext uri="{FF2B5EF4-FFF2-40B4-BE49-F238E27FC236}">
                    <a16:creationId xmlns:a16="http://schemas.microsoft.com/office/drawing/2014/main" id="{1B32AEA7-D515-5D39-DE50-A16E398F79F9}"/>
                  </a:ext>
                </a:extLst>
              </p:cNvPr>
              <p:cNvSpPr>
                <a:spLocks/>
              </p:cNvSpPr>
              <p:nvPr userDrawn="1"/>
            </p:nvSpPr>
            <p:spPr bwMode="auto">
              <a:xfrm>
                <a:off x="321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27">
                <a:extLst>
                  <a:ext uri="{FF2B5EF4-FFF2-40B4-BE49-F238E27FC236}">
                    <a16:creationId xmlns:a16="http://schemas.microsoft.com/office/drawing/2014/main" id="{91CD1C55-40CE-84A8-A143-DA6E7C1C37D4}"/>
                  </a:ext>
                </a:extLst>
              </p:cNvPr>
              <p:cNvSpPr>
                <a:spLocks/>
              </p:cNvSpPr>
              <p:nvPr userDrawn="1"/>
            </p:nvSpPr>
            <p:spPr bwMode="auto">
              <a:xfrm>
                <a:off x="323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28">
                <a:extLst>
                  <a:ext uri="{FF2B5EF4-FFF2-40B4-BE49-F238E27FC236}">
                    <a16:creationId xmlns:a16="http://schemas.microsoft.com/office/drawing/2014/main" id="{5237625A-96AD-DAB5-2693-10E6030D0945}"/>
                  </a:ext>
                </a:extLst>
              </p:cNvPr>
              <p:cNvSpPr>
                <a:spLocks/>
              </p:cNvSpPr>
              <p:nvPr userDrawn="1"/>
            </p:nvSpPr>
            <p:spPr bwMode="auto">
              <a:xfrm>
                <a:off x="32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29">
                <a:extLst>
                  <a:ext uri="{FF2B5EF4-FFF2-40B4-BE49-F238E27FC236}">
                    <a16:creationId xmlns:a16="http://schemas.microsoft.com/office/drawing/2014/main" id="{FBC57B8F-2CD8-29A4-9247-E390E54D9B3C}"/>
                  </a:ext>
                </a:extLst>
              </p:cNvPr>
              <p:cNvSpPr>
                <a:spLocks/>
              </p:cNvSpPr>
              <p:nvPr userDrawn="1"/>
            </p:nvSpPr>
            <p:spPr bwMode="auto">
              <a:xfrm>
                <a:off x="32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30">
                <a:extLst>
                  <a:ext uri="{FF2B5EF4-FFF2-40B4-BE49-F238E27FC236}">
                    <a16:creationId xmlns:a16="http://schemas.microsoft.com/office/drawing/2014/main" id="{4BA3AC38-85F9-7748-E823-9CE41075588F}"/>
                  </a:ext>
                </a:extLst>
              </p:cNvPr>
              <p:cNvSpPr>
                <a:spLocks/>
              </p:cNvSpPr>
              <p:nvPr userDrawn="1"/>
            </p:nvSpPr>
            <p:spPr bwMode="auto">
              <a:xfrm>
                <a:off x="32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131">
                <a:extLst>
                  <a:ext uri="{FF2B5EF4-FFF2-40B4-BE49-F238E27FC236}">
                    <a16:creationId xmlns:a16="http://schemas.microsoft.com/office/drawing/2014/main" id="{00C19DE1-B0FD-E8AD-0D22-9DE5D4112EA2}"/>
                  </a:ext>
                </a:extLst>
              </p:cNvPr>
              <p:cNvSpPr>
                <a:spLocks/>
              </p:cNvSpPr>
              <p:nvPr userDrawn="1"/>
            </p:nvSpPr>
            <p:spPr bwMode="auto">
              <a:xfrm>
                <a:off x="32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132">
                <a:extLst>
                  <a:ext uri="{FF2B5EF4-FFF2-40B4-BE49-F238E27FC236}">
                    <a16:creationId xmlns:a16="http://schemas.microsoft.com/office/drawing/2014/main" id="{785C2B42-0F7E-A01A-C461-CFAC7ED0A789}"/>
                  </a:ext>
                </a:extLst>
              </p:cNvPr>
              <p:cNvSpPr>
                <a:spLocks/>
              </p:cNvSpPr>
              <p:nvPr userDrawn="1"/>
            </p:nvSpPr>
            <p:spPr bwMode="auto">
              <a:xfrm>
                <a:off x="32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133">
                <a:extLst>
                  <a:ext uri="{FF2B5EF4-FFF2-40B4-BE49-F238E27FC236}">
                    <a16:creationId xmlns:a16="http://schemas.microsoft.com/office/drawing/2014/main" id="{8B37B523-95BF-8714-0212-0CD48EFC8AAC}"/>
                  </a:ext>
                </a:extLst>
              </p:cNvPr>
              <p:cNvSpPr>
                <a:spLocks/>
              </p:cNvSpPr>
              <p:nvPr userDrawn="1"/>
            </p:nvSpPr>
            <p:spPr bwMode="auto">
              <a:xfrm>
                <a:off x="33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134">
                <a:extLst>
                  <a:ext uri="{FF2B5EF4-FFF2-40B4-BE49-F238E27FC236}">
                    <a16:creationId xmlns:a16="http://schemas.microsoft.com/office/drawing/2014/main" id="{8FA31182-46DB-EC5B-ED6E-465938D39D88}"/>
                  </a:ext>
                </a:extLst>
              </p:cNvPr>
              <p:cNvSpPr>
                <a:spLocks/>
              </p:cNvSpPr>
              <p:nvPr userDrawn="1"/>
            </p:nvSpPr>
            <p:spPr bwMode="auto">
              <a:xfrm>
                <a:off x="332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135">
                <a:extLst>
                  <a:ext uri="{FF2B5EF4-FFF2-40B4-BE49-F238E27FC236}">
                    <a16:creationId xmlns:a16="http://schemas.microsoft.com/office/drawing/2014/main" id="{CE06AF0C-0C02-E0D7-271F-6A4D55010283}"/>
                  </a:ext>
                </a:extLst>
              </p:cNvPr>
              <p:cNvSpPr>
                <a:spLocks/>
              </p:cNvSpPr>
              <p:nvPr userDrawn="1"/>
            </p:nvSpPr>
            <p:spPr bwMode="auto">
              <a:xfrm>
                <a:off x="33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36">
                <a:extLst>
                  <a:ext uri="{FF2B5EF4-FFF2-40B4-BE49-F238E27FC236}">
                    <a16:creationId xmlns:a16="http://schemas.microsoft.com/office/drawing/2014/main" id="{8A9AF307-D88F-5AB4-CDDD-8B10E8A472BE}"/>
                  </a:ext>
                </a:extLst>
              </p:cNvPr>
              <p:cNvSpPr>
                <a:spLocks/>
              </p:cNvSpPr>
              <p:nvPr userDrawn="1"/>
            </p:nvSpPr>
            <p:spPr bwMode="auto">
              <a:xfrm>
                <a:off x="33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137">
                <a:extLst>
                  <a:ext uri="{FF2B5EF4-FFF2-40B4-BE49-F238E27FC236}">
                    <a16:creationId xmlns:a16="http://schemas.microsoft.com/office/drawing/2014/main" id="{96CC5542-7734-37DC-DC6B-A6BA896F7961}"/>
                  </a:ext>
                </a:extLst>
              </p:cNvPr>
              <p:cNvSpPr>
                <a:spLocks/>
              </p:cNvSpPr>
              <p:nvPr userDrawn="1"/>
            </p:nvSpPr>
            <p:spPr bwMode="auto">
              <a:xfrm>
                <a:off x="33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38">
                <a:extLst>
                  <a:ext uri="{FF2B5EF4-FFF2-40B4-BE49-F238E27FC236}">
                    <a16:creationId xmlns:a16="http://schemas.microsoft.com/office/drawing/2014/main" id="{15228A34-D024-F408-A9EF-9202642582AC}"/>
                  </a:ext>
                </a:extLst>
              </p:cNvPr>
              <p:cNvSpPr>
                <a:spLocks/>
              </p:cNvSpPr>
              <p:nvPr userDrawn="1"/>
            </p:nvSpPr>
            <p:spPr bwMode="auto">
              <a:xfrm>
                <a:off x="33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39">
                <a:extLst>
                  <a:ext uri="{FF2B5EF4-FFF2-40B4-BE49-F238E27FC236}">
                    <a16:creationId xmlns:a16="http://schemas.microsoft.com/office/drawing/2014/main" id="{F4E25AF5-F725-FC13-95FE-760A0612B178}"/>
                  </a:ext>
                </a:extLst>
              </p:cNvPr>
              <p:cNvSpPr>
                <a:spLocks/>
              </p:cNvSpPr>
              <p:nvPr userDrawn="1"/>
            </p:nvSpPr>
            <p:spPr bwMode="auto">
              <a:xfrm>
                <a:off x="33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40">
                <a:extLst>
                  <a:ext uri="{FF2B5EF4-FFF2-40B4-BE49-F238E27FC236}">
                    <a16:creationId xmlns:a16="http://schemas.microsoft.com/office/drawing/2014/main" id="{3B46363A-5E7F-8627-CF0D-B6083A267304}"/>
                  </a:ext>
                </a:extLst>
              </p:cNvPr>
              <p:cNvSpPr>
                <a:spLocks/>
              </p:cNvSpPr>
              <p:nvPr userDrawn="1"/>
            </p:nvSpPr>
            <p:spPr bwMode="auto">
              <a:xfrm>
                <a:off x="34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41">
                <a:extLst>
                  <a:ext uri="{FF2B5EF4-FFF2-40B4-BE49-F238E27FC236}">
                    <a16:creationId xmlns:a16="http://schemas.microsoft.com/office/drawing/2014/main" id="{F3C69407-D240-CFD8-875E-458853625741}"/>
                  </a:ext>
                </a:extLst>
              </p:cNvPr>
              <p:cNvSpPr>
                <a:spLocks/>
              </p:cNvSpPr>
              <p:nvPr userDrawn="1"/>
            </p:nvSpPr>
            <p:spPr bwMode="auto">
              <a:xfrm>
                <a:off x="34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42">
                <a:extLst>
                  <a:ext uri="{FF2B5EF4-FFF2-40B4-BE49-F238E27FC236}">
                    <a16:creationId xmlns:a16="http://schemas.microsoft.com/office/drawing/2014/main" id="{9AAA7EC4-9C67-B7A6-D404-968E09EC8420}"/>
                  </a:ext>
                </a:extLst>
              </p:cNvPr>
              <p:cNvSpPr>
                <a:spLocks/>
              </p:cNvSpPr>
              <p:nvPr userDrawn="1"/>
            </p:nvSpPr>
            <p:spPr bwMode="auto">
              <a:xfrm>
                <a:off x="34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143">
                <a:extLst>
                  <a:ext uri="{FF2B5EF4-FFF2-40B4-BE49-F238E27FC236}">
                    <a16:creationId xmlns:a16="http://schemas.microsoft.com/office/drawing/2014/main" id="{8F950F2F-C6A3-58A9-E75C-5F50C22CBF76}"/>
                  </a:ext>
                </a:extLst>
              </p:cNvPr>
              <p:cNvSpPr>
                <a:spLocks/>
              </p:cNvSpPr>
              <p:nvPr userDrawn="1"/>
            </p:nvSpPr>
            <p:spPr bwMode="auto">
              <a:xfrm>
                <a:off x="34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144">
                <a:extLst>
                  <a:ext uri="{FF2B5EF4-FFF2-40B4-BE49-F238E27FC236}">
                    <a16:creationId xmlns:a16="http://schemas.microsoft.com/office/drawing/2014/main" id="{691CDA09-D234-D64E-6D7C-EF82774CFB6D}"/>
                  </a:ext>
                </a:extLst>
              </p:cNvPr>
              <p:cNvSpPr>
                <a:spLocks/>
              </p:cNvSpPr>
              <p:nvPr userDrawn="1"/>
            </p:nvSpPr>
            <p:spPr bwMode="auto">
              <a:xfrm>
                <a:off x="34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145">
                <a:extLst>
                  <a:ext uri="{FF2B5EF4-FFF2-40B4-BE49-F238E27FC236}">
                    <a16:creationId xmlns:a16="http://schemas.microsoft.com/office/drawing/2014/main" id="{7E5EC408-A149-A850-4F9B-C5F0B3ACA0DD}"/>
                  </a:ext>
                </a:extLst>
              </p:cNvPr>
              <p:cNvSpPr>
                <a:spLocks/>
              </p:cNvSpPr>
              <p:nvPr userDrawn="1"/>
            </p:nvSpPr>
            <p:spPr bwMode="auto">
              <a:xfrm>
                <a:off x="34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46">
                <a:extLst>
                  <a:ext uri="{FF2B5EF4-FFF2-40B4-BE49-F238E27FC236}">
                    <a16:creationId xmlns:a16="http://schemas.microsoft.com/office/drawing/2014/main" id="{191901AE-D1D0-C510-F71C-7BA0ABBE84F1}"/>
                  </a:ext>
                </a:extLst>
              </p:cNvPr>
              <p:cNvSpPr>
                <a:spLocks/>
              </p:cNvSpPr>
              <p:nvPr userDrawn="1"/>
            </p:nvSpPr>
            <p:spPr bwMode="auto">
              <a:xfrm>
                <a:off x="34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47">
                <a:extLst>
                  <a:ext uri="{FF2B5EF4-FFF2-40B4-BE49-F238E27FC236}">
                    <a16:creationId xmlns:a16="http://schemas.microsoft.com/office/drawing/2014/main" id="{502849DC-ECBE-45DF-FC60-51861284BA28}"/>
                  </a:ext>
                </a:extLst>
              </p:cNvPr>
              <p:cNvSpPr>
                <a:spLocks/>
              </p:cNvSpPr>
              <p:nvPr userDrawn="1"/>
            </p:nvSpPr>
            <p:spPr bwMode="auto">
              <a:xfrm>
                <a:off x="34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48">
                <a:extLst>
                  <a:ext uri="{FF2B5EF4-FFF2-40B4-BE49-F238E27FC236}">
                    <a16:creationId xmlns:a16="http://schemas.microsoft.com/office/drawing/2014/main" id="{F710FF10-45B8-AB05-9937-A36ED160DE89}"/>
                  </a:ext>
                </a:extLst>
              </p:cNvPr>
              <p:cNvSpPr>
                <a:spLocks/>
              </p:cNvSpPr>
              <p:nvPr userDrawn="1"/>
            </p:nvSpPr>
            <p:spPr bwMode="auto">
              <a:xfrm>
                <a:off x="35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49">
                <a:extLst>
                  <a:ext uri="{FF2B5EF4-FFF2-40B4-BE49-F238E27FC236}">
                    <a16:creationId xmlns:a16="http://schemas.microsoft.com/office/drawing/2014/main" id="{C2D015DC-4944-C7A6-EB71-F034C66D0ED8}"/>
                  </a:ext>
                </a:extLst>
              </p:cNvPr>
              <p:cNvSpPr>
                <a:spLocks/>
              </p:cNvSpPr>
              <p:nvPr userDrawn="1"/>
            </p:nvSpPr>
            <p:spPr bwMode="auto">
              <a:xfrm>
                <a:off x="35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50">
                <a:extLst>
                  <a:ext uri="{FF2B5EF4-FFF2-40B4-BE49-F238E27FC236}">
                    <a16:creationId xmlns:a16="http://schemas.microsoft.com/office/drawing/2014/main" id="{302DBC4A-197F-58C1-6A6C-C4768B8BF545}"/>
                  </a:ext>
                </a:extLst>
              </p:cNvPr>
              <p:cNvSpPr>
                <a:spLocks/>
              </p:cNvSpPr>
              <p:nvPr userDrawn="1"/>
            </p:nvSpPr>
            <p:spPr bwMode="auto">
              <a:xfrm>
                <a:off x="35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51">
                <a:extLst>
                  <a:ext uri="{FF2B5EF4-FFF2-40B4-BE49-F238E27FC236}">
                    <a16:creationId xmlns:a16="http://schemas.microsoft.com/office/drawing/2014/main" id="{26B100CF-D22A-5EDA-CCDA-132E10011C3E}"/>
                  </a:ext>
                </a:extLst>
              </p:cNvPr>
              <p:cNvSpPr>
                <a:spLocks/>
              </p:cNvSpPr>
              <p:nvPr userDrawn="1"/>
            </p:nvSpPr>
            <p:spPr bwMode="auto">
              <a:xfrm>
                <a:off x="35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52">
                <a:extLst>
                  <a:ext uri="{FF2B5EF4-FFF2-40B4-BE49-F238E27FC236}">
                    <a16:creationId xmlns:a16="http://schemas.microsoft.com/office/drawing/2014/main" id="{2161DAB5-3235-9310-7609-8E80DC1B0C14}"/>
                  </a:ext>
                </a:extLst>
              </p:cNvPr>
              <p:cNvSpPr>
                <a:spLocks/>
              </p:cNvSpPr>
              <p:nvPr userDrawn="1"/>
            </p:nvSpPr>
            <p:spPr bwMode="auto">
              <a:xfrm>
                <a:off x="35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53">
                <a:extLst>
                  <a:ext uri="{FF2B5EF4-FFF2-40B4-BE49-F238E27FC236}">
                    <a16:creationId xmlns:a16="http://schemas.microsoft.com/office/drawing/2014/main" id="{7381F52B-3D2E-52F8-9CEB-FFDB34D15EF1}"/>
                  </a:ext>
                </a:extLst>
              </p:cNvPr>
              <p:cNvSpPr>
                <a:spLocks/>
              </p:cNvSpPr>
              <p:nvPr userDrawn="1"/>
            </p:nvSpPr>
            <p:spPr bwMode="auto">
              <a:xfrm>
                <a:off x="35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54">
                <a:extLst>
                  <a:ext uri="{FF2B5EF4-FFF2-40B4-BE49-F238E27FC236}">
                    <a16:creationId xmlns:a16="http://schemas.microsoft.com/office/drawing/2014/main" id="{21999688-4FAD-E529-2B4E-18052E8E7D99}"/>
                  </a:ext>
                </a:extLst>
              </p:cNvPr>
              <p:cNvSpPr>
                <a:spLocks/>
              </p:cNvSpPr>
              <p:nvPr userDrawn="1"/>
            </p:nvSpPr>
            <p:spPr bwMode="auto">
              <a:xfrm>
                <a:off x="35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55">
                <a:extLst>
                  <a:ext uri="{FF2B5EF4-FFF2-40B4-BE49-F238E27FC236}">
                    <a16:creationId xmlns:a16="http://schemas.microsoft.com/office/drawing/2014/main" id="{7EFFA78D-CDD9-0E83-25FB-528AE08B0CE0}"/>
                  </a:ext>
                </a:extLst>
              </p:cNvPr>
              <p:cNvSpPr>
                <a:spLocks/>
              </p:cNvSpPr>
              <p:nvPr userDrawn="1"/>
            </p:nvSpPr>
            <p:spPr bwMode="auto">
              <a:xfrm>
                <a:off x="36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56">
                <a:extLst>
                  <a:ext uri="{FF2B5EF4-FFF2-40B4-BE49-F238E27FC236}">
                    <a16:creationId xmlns:a16="http://schemas.microsoft.com/office/drawing/2014/main" id="{9974EEE5-0147-E059-5F06-13A3EA8F463D}"/>
                  </a:ext>
                </a:extLst>
              </p:cNvPr>
              <p:cNvSpPr>
                <a:spLocks/>
              </p:cNvSpPr>
              <p:nvPr userDrawn="1"/>
            </p:nvSpPr>
            <p:spPr bwMode="auto">
              <a:xfrm>
                <a:off x="36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57">
                <a:extLst>
                  <a:ext uri="{FF2B5EF4-FFF2-40B4-BE49-F238E27FC236}">
                    <a16:creationId xmlns:a16="http://schemas.microsoft.com/office/drawing/2014/main" id="{A04AFB9C-2F91-C0EE-4FB4-D0BBAAFF96D3}"/>
                  </a:ext>
                </a:extLst>
              </p:cNvPr>
              <p:cNvSpPr>
                <a:spLocks/>
              </p:cNvSpPr>
              <p:nvPr userDrawn="1"/>
            </p:nvSpPr>
            <p:spPr bwMode="auto">
              <a:xfrm>
                <a:off x="36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58">
                <a:extLst>
                  <a:ext uri="{FF2B5EF4-FFF2-40B4-BE49-F238E27FC236}">
                    <a16:creationId xmlns:a16="http://schemas.microsoft.com/office/drawing/2014/main" id="{5CE872E5-AC23-D5D2-1DCD-193216556246}"/>
                  </a:ext>
                </a:extLst>
              </p:cNvPr>
              <p:cNvSpPr>
                <a:spLocks/>
              </p:cNvSpPr>
              <p:nvPr userDrawn="1"/>
            </p:nvSpPr>
            <p:spPr bwMode="auto">
              <a:xfrm>
                <a:off x="36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59">
                <a:extLst>
                  <a:ext uri="{FF2B5EF4-FFF2-40B4-BE49-F238E27FC236}">
                    <a16:creationId xmlns:a16="http://schemas.microsoft.com/office/drawing/2014/main" id="{0F6FB800-F691-5064-4958-D3C4B56D4EC6}"/>
                  </a:ext>
                </a:extLst>
              </p:cNvPr>
              <p:cNvSpPr>
                <a:spLocks/>
              </p:cNvSpPr>
              <p:nvPr userDrawn="1"/>
            </p:nvSpPr>
            <p:spPr bwMode="auto">
              <a:xfrm>
                <a:off x="36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60">
                <a:extLst>
                  <a:ext uri="{FF2B5EF4-FFF2-40B4-BE49-F238E27FC236}">
                    <a16:creationId xmlns:a16="http://schemas.microsoft.com/office/drawing/2014/main" id="{14016754-5C2D-E0D3-8887-1ECF70BB822E}"/>
                  </a:ext>
                </a:extLst>
              </p:cNvPr>
              <p:cNvSpPr>
                <a:spLocks/>
              </p:cNvSpPr>
              <p:nvPr userDrawn="1"/>
            </p:nvSpPr>
            <p:spPr bwMode="auto">
              <a:xfrm>
                <a:off x="36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61">
                <a:extLst>
                  <a:ext uri="{FF2B5EF4-FFF2-40B4-BE49-F238E27FC236}">
                    <a16:creationId xmlns:a16="http://schemas.microsoft.com/office/drawing/2014/main" id="{22D6A9AC-6701-E7C8-8CC6-663F65EB59A4}"/>
                  </a:ext>
                </a:extLst>
              </p:cNvPr>
              <p:cNvSpPr>
                <a:spLocks/>
              </p:cNvSpPr>
              <p:nvPr userDrawn="1"/>
            </p:nvSpPr>
            <p:spPr bwMode="auto">
              <a:xfrm>
                <a:off x="36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62">
                <a:extLst>
                  <a:ext uri="{FF2B5EF4-FFF2-40B4-BE49-F238E27FC236}">
                    <a16:creationId xmlns:a16="http://schemas.microsoft.com/office/drawing/2014/main" id="{F2696B19-7F48-D558-E796-0E0BAE463541}"/>
                  </a:ext>
                </a:extLst>
              </p:cNvPr>
              <p:cNvSpPr>
                <a:spLocks/>
              </p:cNvSpPr>
              <p:nvPr userDrawn="1"/>
            </p:nvSpPr>
            <p:spPr bwMode="auto">
              <a:xfrm>
                <a:off x="36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63">
                <a:extLst>
                  <a:ext uri="{FF2B5EF4-FFF2-40B4-BE49-F238E27FC236}">
                    <a16:creationId xmlns:a16="http://schemas.microsoft.com/office/drawing/2014/main" id="{A2CAA04D-D7D3-FFD9-6126-B91B5ABC3C31}"/>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64">
                <a:extLst>
                  <a:ext uri="{FF2B5EF4-FFF2-40B4-BE49-F238E27FC236}">
                    <a16:creationId xmlns:a16="http://schemas.microsoft.com/office/drawing/2014/main" id="{1389DD1F-025C-CAFD-CE27-5FCD5E3ED603}"/>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65">
                <a:extLst>
                  <a:ext uri="{FF2B5EF4-FFF2-40B4-BE49-F238E27FC236}">
                    <a16:creationId xmlns:a16="http://schemas.microsoft.com/office/drawing/2014/main" id="{21D5915E-551B-9676-8576-D8C7883CFDEC}"/>
                  </a:ext>
                </a:extLst>
              </p:cNvPr>
              <p:cNvSpPr>
                <a:spLocks/>
              </p:cNvSpPr>
              <p:nvPr userDrawn="1"/>
            </p:nvSpPr>
            <p:spPr bwMode="auto">
              <a:xfrm>
                <a:off x="39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66">
                <a:extLst>
                  <a:ext uri="{FF2B5EF4-FFF2-40B4-BE49-F238E27FC236}">
                    <a16:creationId xmlns:a16="http://schemas.microsoft.com/office/drawing/2014/main" id="{C2A8D3F6-4DB2-EB0F-A238-21E172471FE9}"/>
                  </a:ext>
                </a:extLst>
              </p:cNvPr>
              <p:cNvSpPr>
                <a:spLocks/>
              </p:cNvSpPr>
              <p:nvPr userDrawn="1"/>
            </p:nvSpPr>
            <p:spPr bwMode="auto">
              <a:xfrm>
                <a:off x="39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67">
                <a:extLst>
                  <a:ext uri="{FF2B5EF4-FFF2-40B4-BE49-F238E27FC236}">
                    <a16:creationId xmlns:a16="http://schemas.microsoft.com/office/drawing/2014/main" id="{DA3BCC95-B85D-67B0-634A-E68AE390FF86}"/>
                  </a:ext>
                </a:extLst>
              </p:cNvPr>
              <p:cNvSpPr>
                <a:spLocks/>
              </p:cNvSpPr>
              <p:nvPr userDrawn="1"/>
            </p:nvSpPr>
            <p:spPr bwMode="auto">
              <a:xfrm>
                <a:off x="39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68">
                <a:extLst>
                  <a:ext uri="{FF2B5EF4-FFF2-40B4-BE49-F238E27FC236}">
                    <a16:creationId xmlns:a16="http://schemas.microsoft.com/office/drawing/2014/main" id="{B3B6DDDC-1977-BBBE-9DC1-5DEAF1703A51}"/>
                  </a:ext>
                </a:extLst>
              </p:cNvPr>
              <p:cNvSpPr>
                <a:spLocks/>
              </p:cNvSpPr>
              <p:nvPr userDrawn="1"/>
            </p:nvSpPr>
            <p:spPr bwMode="auto">
              <a:xfrm>
                <a:off x="39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69">
                <a:extLst>
                  <a:ext uri="{FF2B5EF4-FFF2-40B4-BE49-F238E27FC236}">
                    <a16:creationId xmlns:a16="http://schemas.microsoft.com/office/drawing/2014/main" id="{ED2F5F52-ADC9-3504-457D-0283A72226D2}"/>
                  </a:ext>
                </a:extLst>
              </p:cNvPr>
              <p:cNvSpPr>
                <a:spLocks/>
              </p:cNvSpPr>
              <p:nvPr userDrawn="1"/>
            </p:nvSpPr>
            <p:spPr bwMode="auto">
              <a:xfrm>
                <a:off x="39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70">
                <a:extLst>
                  <a:ext uri="{FF2B5EF4-FFF2-40B4-BE49-F238E27FC236}">
                    <a16:creationId xmlns:a16="http://schemas.microsoft.com/office/drawing/2014/main" id="{244FC0D2-515B-534E-2ACC-4919C67CCB71}"/>
                  </a:ext>
                </a:extLst>
              </p:cNvPr>
              <p:cNvSpPr>
                <a:spLocks/>
              </p:cNvSpPr>
              <p:nvPr userDrawn="1"/>
            </p:nvSpPr>
            <p:spPr bwMode="auto">
              <a:xfrm>
                <a:off x="40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71">
                <a:extLst>
                  <a:ext uri="{FF2B5EF4-FFF2-40B4-BE49-F238E27FC236}">
                    <a16:creationId xmlns:a16="http://schemas.microsoft.com/office/drawing/2014/main" id="{3BA3A62B-C27B-1855-B1A6-40A1FB7BD1E5}"/>
                  </a:ext>
                </a:extLst>
              </p:cNvPr>
              <p:cNvSpPr>
                <a:spLocks/>
              </p:cNvSpPr>
              <p:nvPr userDrawn="1"/>
            </p:nvSpPr>
            <p:spPr bwMode="auto">
              <a:xfrm>
                <a:off x="40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72">
                <a:extLst>
                  <a:ext uri="{FF2B5EF4-FFF2-40B4-BE49-F238E27FC236}">
                    <a16:creationId xmlns:a16="http://schemas.microsoft.com/office/drawing/2014/main" id="{1ADE71EF-924D-CAC0-C371-2D59459B9528}"/>
                  </a:ext>
                </a:extLst>
              </p:cNvPr>
              <p:cNvSpPr>
                <a:spLocks/>
              </p:cNvSpPr>
              <p:nvPr userDrawn="1"/>
            </p:nvSpPr>
            <p:spPr bwMode="auto">
              <a:xfrm>
                <a:off x="40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73">
                <a:extLst>
                  <a:ext uri="{FF2B5EF4-FFF2-40B4-BE49-F238E27FC236}">
                    <a16:creationId xmlns:a16="http://schemas.microsoft.com/office/drawing/2014/main" id="{5397F6E2-BEB7-82C0-E159-DB974920E79A}"/>
                  </a:ext>
                </a:extLst>
              </p:cNvPr>
              <p:cNvSpPr>
                <a:spLocks/>
              </p:cNvSpPr>
              <p:nvPr userDrawn="1"/>
            </p:nvSpPr>
            <p:spPr bwMode="auto">
              <a:xfrm>
                <a:off x="40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74">
                <a:extLst>
                  <a:ext uri="{FF2B5EF4-FFF2-40B4-BE49-F238E27FC236}">
                    <a16:creationId xmlns:a16="http://schemas.microsoft.com/office/drawing/2014/main" id="{C33A08F7-EE6D-2C78-BBCF-C7F0CC748E1C}"/>
                  </a:ext>
                </a:extLst>
              </p:cNvPr>
              <p:cNvSpPr>
                <a:spLocks/>
              </p:cNvSpPr>
              <p:nvPr userDrawn="1"/>
            </p:nvSpPr>
            <p:spPr bwMode="auto">
              <a:xfrm>
                <a:off x="40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75">
                <a:extLst>
                  <a:ext uri="{FF2B5EF4-FFF2-40B4-BE49-F238E27FC236}">
                    <a16:creationId xmlns:a16="http://schemas.microsoft.com/office/drawing/2014/main" id="{DB6234EC-C880-00B5-2892-8E84E30A253F}"/>
                  </a:ext>
                </a:extLst>
              </p:cNvPr>
              <p:cNvSpPr>
                <a:spLocks/>
              </p:cNvSpPr>
              <p:nvPr userDrawn="1"/>
            </p:nvSpPr>
            <p:spPr bwMode="auto">
              <a:xfrm>
                <a:off x="40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76">
                <a:extLst>
                  <a:ext uri="{FF2B5EF4-FFF2-40B4-BE49-F238E27FC236}">
                    <a16:creationId xmlns:a16="http://schemas.microsoft.com/office/drawing/2014/main" id="{678379E2-6604-277A-B1AB-4BF35EE8999C}"/>
                  </a:ext>
                </a:extLst>
              </p:cNvPr>
              <p:cNvSpPr>
                <a:spLocks/>
              </p:cNvSpPr>
              <p:nvPr userDrawn="1"/>
            </p:nvSpPr>
            <p:spPr bwMode="auto">
              <a:xfrm>
                <a:off x="40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77">
                <a:extLst>
                  <a:ext uri="{FF2B5EF4-FFF2-40B4-BE49-F238E27FC236}">
                    <a16:creationId xmlns:a16="http://schemas.microsoft.com/office/drawing/2014/main" id="{5C9EBDEE-64DB-60FA-5DFF-4961378B861F}"/>
                  </a:ext>
                </a:extLst>
              </p:cNvPr>
              <p:cNvSpPr>
                <a:spLocks/>
              </p:cNvSpPr>
              <p:nvPr userDrawn="1"/>
            </p:nvSpPr>
            <p:spPr bwMode="auto">
              <a:xfrm>
                <a:off x="40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78">
                <a:extLst>
                  <a:ext uri="{FF2B5EF4-FFF2-40B4-BE49-F238E27FC236}">
                    <a16:creationId xmlns:a16="http://schemas.microsoft.com/office/drawing/2014/main" id="{263331E7-FD25-7032-F3F7-D37139060F78}"/>
                  </a:ext>
                </a:extLst>
              </p:cNvPr>
              <p:cNvSpPr>
                <a:spLocks/>
              </p:cNvSpPr>
              <p:nvPr userDrawn="1"/>
            </p:nvSpPr>
            <p:spPr bwMode="auto">
              <a:xfrm>
                <a:off x="41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79">
                <a:extLst>
                  <a:ext uri="{FF2B5EF4-FFF2-40B4-BE49-F238E27FC236}">
                    <a16:creationId xmlns:a16="http://schemas.microsoft.com/office/drawing/2014/main" id="{27FB4E53-ACAD-4181-207E-2EC87F7FE956}"/>
                  </a:ext>
                </a:extLst>
              </p:cNvPr>
              <p:cNvSpPr>
                <a:spLocks/>
              </p:cNvSpPr>
              <p:nvPr userDrawn="1"/>
            </p:nvSpPr>
            <p:spPr bwMode="auto">
              <a:xfrm>
                <a:off x="41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80">
                <a:extLst>
                  <a:ext uri="{FF2B5EF4-FFF2-40B4-BE49-F238E27FC236}">
                    <a16:creationId xmlns:a16="http://schemas.microsoft.com/office/drawing/2014/main" id="{FC55D413-9823-5BEE-72F2-CD7B06698C26}"/>
                  </a:ext>
                </a:extLst>
              </p:cNvPr>
              <p:cNvSpPr>
                <a:spLocks/>
              </p:cNvSpPr>
              <p:nvPr userDrawn="1"/>
            </p:nvSpPr>
            <p:spPr bwMode="auto">
              <a:xfrm>
                <a:off x="41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81">
                <a:extLst>
                  <a:ext uri="{FF2B5EF4-FFF2-40B4-BE49-F238E27FC236}">
                    <a16:creationId xmlns:a16="http://schemas.microsoft.com/office/drawing/2014/main" id="{E750B3D3-3587-0306-9BA1-3A3931C2E3D9}"/>
                  </a:ext>
                </a:extLst>
              </p:cNvPr>
              <p:cNvSpPr>
                <a:spLocks/>
              </p:cNvSpPr>
              <p:nvPr userDrawn="1"/>
            </p:nvSpPr>
            <p:spPr bwMode="auto">
              <a:xfrm>
                <a:off x="41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82">
                <a:extLst>
                  <a:ext uri="{FF2B5EF4-FFF2-40B4-BE49-F238E27FC236}">
                    <a16:creationId xmlns:a16="http://schemas.microsoft.com/office/drawing/2014/main" id="{790D4E35-FB18-0330-A1F1-09E192823D7D}"/>
                  </a:ext>
                </a:extLst>
              </p:cNvPr>
              <p:cNvSpPr>
                <a:spLocks/>
              </p:cNvSpPr>
              <p:nvPr userDrawn="1"/>
            </p:nvSpPr>
            <p:spPr bwMode="auto">
              <a:xfrm>
                <a:off x="41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83">
                <a:extLst>
                  <a:ext uri="{FF2B5EF4-FFF2-40B4-BE49-F238E27FC236}">
                    <a16:creationId xmlns:a16="http://schemas.microsoft.com/office/drawing/2014/main" id="{E4BF4D18-C9D3-E45F-2BD2-18603F04FB7E}"/>
                  </a:ext>
                </a:extLst>
              </p:cNvPr>
              <p:cNvSpPr>
                <a:spLocks/>
              </p:cNvSpPr>
              <p:nvPr userDrawn="1"/>
            </p:nvSpPr>
            <p:spPr bwMode="auto">
              <a:xfrm>
                <a:off x="41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84">
                <a:extLst>
                  <a:ext uri="{FF2B5EF4-FFF2-40B4-BE49-F238E27FC236}">
                    <a16:creationId xmlns:a16="http://schemas.microsoft.com/office/drawing/2014/main" id="{CFF57CE7-9A9D-99B4-3184-52386C1F77C7}"/>
                  </a:ext>
                </a:extLst>
              </p:cNvPr>
              <p:cNvSpPr>
                <a:spLocks/>
              </p:cNvSpPr>
              <p:nvPr userDrawn="1"/>
            </p:nvSpPr>
            <p:spPr bwMode="auto">
              <a:xfrm>
                <a:off x="41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85">
                <a:extLst>
                  <a:ext uri="{FF2B5EF4-FFF2-40B4-BE49-F238E27FC236}">
                    <a16:creationId xmlns:a16="http://schemas.microsoft.com/office/drawing/2014/main" id="{835B32D3-C363-2DC7-31BA-34C689349D47}"/>
                  </a:ext>
                </a:extLst>
              </p:cNvPr>
              <p:cNvSpPr>
                <a:spLocks/>
              </p:cNvSpPr>
              <p:nvPr userDrawn="1"/>
            </p:nvSpPr>
            <p:spPr bwMode="auto">
              <a:xfrm>
                <a:off x="42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86">
                <a:extLst>
                  <a:ext uri="{FF2B5EF4-FFF2-40B4-BE49-F238E27FC236}">
                    <a16:creationId xmlns:a16="http://schemas.microsoft.com/office/drawing/2014/main" id="{080F35F7-0176-4AE1-DBEC-D9D0F3877330}"/>
                  </a:ext>
                </a:extLst>
              </p:cNvPr>
              <p:cNvSpPr>
                <a:spLocks/>
              </p:cNvSpPr>
              <p:nvPr userDrawn="1"/>
            </p:nvSpPr>
            <p:spPr bwMode="auto">
              <a:xfrm>
                <a:off x="42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87">
                <a:extLst>
                  <a:ext uri="{FF2B5EF4-FFF2-40B4-BE49-F238E27FC236}">
                    <a16:creationId xmlns:a16="http://schemas.microsoft.com/office/drawing/2014/main" id="{B55E37E3-7BB9-E097-BD7E-BC98461AE381}"/>
                  </a:ext>
                </a:extLst>
              </p:cNvPr>
              <p:cNvSpPr>
                <a:spLocks/>
              </p:cNvSpPr>
              <p:nvPr userDrawn="1"/>
            </p:nvSpPr>
            <p:spPr bwMode="auto">
              <a:xfrm>
                <a:off x="42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88">
                <a:extLst>
                  <a:ext uri="{FF2B5EF4-FFF2-40B4-BE49-F238E27FC236}">
                    <a16:creationId xmlns:a16="http://schemas.microsoft.com/office/drawing/2014/main" id="{9D02F647-96CA-A547-8671-6B778CE0AF3B}"/>
                  </a:ext>
                </a:extLst>
              </p:cNvPr>
              <p:cNvSpPr>
                <a:spLocks/>
              </p:cNvSpPr>
              <p:nvPr userDrawn="1"/>
            </p:nvSpPr>
            <p:spPr bwMode="auto">
              <a:xfrm>
                <a:off x="42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89">
                <a:extLst>
                  <a:ext uri="{FF2B5EF4-FFF2-40B4-BE49-F238E27FC236}">
                    <a16:creationId xmlns:a16="http://schemas.microsoft.com/office/drawing/2014/main" id="{38C3AF28-F560-85F1-03B3-51CEA4AE54D5}"/>
                  </a:ext>
                </a:extLst>
              </p:cNvPr>
              <p:cNvSpPr>
                <a:spLocks/>
              </p:cNvSpPr>
              <p:nvPr userDrawn="1"/>
            </p:nvSpPr>
            <p:spPr bwMode="auto">
              <a:xfrm>
                <a:off x="42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90">
                <a:extLst>
                  <a:ext uri="{FF2B5EF4-FFF2-40B4-BE49-F238E27FC236}">
                    <a16:creationId xmlns:a16="http://schemas.microsoft.com/office/drawing/2014/main" id="{29AEB503-94C9-5EB4-15F5-EADC1BD47089}"/>
                  </a:ext>
                </a:extLst>
              </p:cNvPr>
              <p:cNvSpPr>
                <a:spLocks/>
              </p:cNvSpPr>
              <p:nvPr userDrawn="1"/>
            </p:nvSpPr>
            <p:spPr bwMode="auto">
              <a:xfrm>
                <a:off x="426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91">
                <a:extLst>
                  <a:ext uri="{FF2B5EF4-FFF2-40B4-BE49-F238E27FC236}">
                    <a16:creationId xmlns:a16="http://schemas.microsoft.com/office/drawing/2014/main" id="{7BF63EC0-742B-D07A-5A36-E4717A65FE55}"/>
                  </a:ext>
                </a:extLst>
              </p:cNvPr>
              <p:cNvSpPr>
                <a:spLocks/>
              </p:cNvSpPr>
              <p:nvPr userDrawn="1"/>
            </p:nvSpPr>
            <p:spPr bwMode="auto">
              <a:xfrm>
                <a:off x="428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192">
                <a:extLst>
                  <a:ext uri="{FF2B5EF4-FFF2-40B4-BE49-F238E27FC236}">
                    <a16:creationId xmlns:a16="http://schemas.microsoft.com/office/drawing/2014/main" id="{0AC553A8-FF43-01F9-3805-7814B52E0CB3}"/>
                  </a:ext>
                </a:extLst>
              </p:cNvPr>
              <p:cNvSpPr>
                <a:spLocks/>
              </p:cNvSpPr>
              <p:nvPr userDrawn="1"/>
            </p:nvSpPr>
            <p:spPr bwMode="auto">
              <a:xfrm>
                <a:off x="42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193">
                <a:extLst>
                  <a:ext uri="{FF2B5EF4-FFF2-40B4-BE49-F238E27FC236}">
                    <a16:creationId xmlns:a16="http://schemas.microsoft.com/office/drawing/2014/main" id="{45E88A0C-E099-5D75-F2FF-0317B4BFD51F}"/>
                  </a:ext>
                </a:extLst>
              </p:cNvPr>
              <p:cNvSpPr>
                <a:spLocks/>
              </p:cNvSpPr>
              <p:nvPr userDrawn="1"/>
            </p:nvSpPr>
            <p:spPr bwMode="auto">
              <a:xfrm>
                <a:off x="43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194">
                <a:extLst>
                  <a:ext uri="{FF2B5EF4-FFF2-40B4-BE49-F238E27FC236}">
                    <a16:creationId xmlns:a16="http://schemas.microsoft.com/office/drawing/2014/main" id="{436FF162-1634-8EC7-93FD-BBE2DE474B8D}"/>
                  </a:ext>
                </a:extLst>
              </p:cNvPr>
              <p:cNvSpPr>
                <a:spLocks/>
              </p:cNvSpPr>
              <p:nvPr userDrawn="1"/>
            </p:nvSpPr>
            <p:spPr bwMode="auto">
              <a:xfrm>
                <a:off x="43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95">
                <a:extLst>
                  <a:ext uri="{FF2B5EF4-FFF2-40B4-BE49-F238E27FC236}">
                    <a16:creationId xmlns:a16="http://schemas.microsoft.com/office/drawing/2014/main" id="{C6DBB5F5-415C-46A0-958E-80316C7835BC}"/>
                  </a:ext>
                </a:extLst>
              </p:cNvPr>
              <p:cNvSpPr>
                <a:spLocks/>
              </p:cNvSpPr>
              <p:nvPr userDrawn="1"/>
            </p:nvSpPr>
            <p:spPr bwMode="auto">
              <a:xfrm>
                <a:off x="43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96">
                <a:extLst>
                  <a:ext uri="{FF2B5EF4-FFF2-40B4-BE49-F238E27FC236}">
                    <a16:creationId xmlns:a16="http://schemas.microsoft.com/office/drawing/2014/main" id="{E8569431-14A8-92C2-55D9-8BDB20535C8C}"/>
                  </a:ext>
                </a:extLst>
              </p:cNvPr>
              <p:cNvSpPr>
                <a:spLocks/>
              </p:cNvSpPr>
              <p:nvPr userDrawn="1"/>
            </p:nvSpPr>
            <p:spPr bwMode="auto">
              <a:xfrm>
                <a:off x="43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97">
                <a:extLst>
                  <a:ext uri="{FF2B5EF4-FFF2-40B4-BE49-F238E27FC236}">
                    <a16:creationId xmlns:a16="http://schemas.microsoft.com/office/drawing/2014/main" id="{9F3D2986-24DA-DB8F-E588-B7BA8C76D341}"/>
                  </a:ext>
                </a:extLst>
              </p:cNvPr>
              <p:cNvSpPr>
                <a:spLocks/>
              </p:cNvSpPr>
              <p:nvPr userDrawn="1"/>
            </p:nvSpPr>
            <p:spPr bwMode="auto">
              <a:xfrm>
                <a:off x="43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98">
                <a:extLst>
                  <a:ext uri="{FF2B5EF4-FFF2-40B4-BE49-F238E27FC236}">
                    <a16:creationId xmlns:a16="http://schemas.microsoft.com/office/drawing/2014/main" id="{7495ABF9-619B-0B57-7D45-4F7DB249113A}"/>
                  </a:ext>
                </a:extLst>
              </p:cNvPr>
              <p:cNvSpPr>
                <a:spLocks/>
              </p:cNvSpPr>
              <p:nvPr userDrawn="1"/>
            </p:nvSpPr>
            <p:spPr bwMode="auto">
              <a:xfrm>
                <a:off x="437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99">
                <a:extLst>
                  <a:ext uri="{FF2B5EF4-FFF2-40B4-BE49-F238E27FC236}">
                    <a16:creationId xmlns:a16="http://schemas.microsoft.com/office/drawing/2014/main" id="{44523893-7A45-E783-0346-1FA7C726747D}"/>
                  </a:ext>
                </a:extLst>
              </p:cNvPr>
              <p:cNvSpPr>
                <a:spLocks/>
              </p:cNvSpPr>
              <p:nvPr userDrawn="1"/>
            </p:nvSpPr>
            <p:spPr bwMode="auto">
              <a:xfrm>
                <a:off x="438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200">
                <a:extLst>
                  <a:ext uri="{FF2B5EF4-FFF2-40B4-BE49-F238E27FC236}">
                    <a16:creationId xmlns:a16="http://schemas.microsoft.com/office/drawing/2014/main" id="{A48B31F9-D08E-D6F6-1ECD-2B3779174EA3}"/>
                  </a:ext>
                </a:extLst>
              </p:cNvPr>
              <p:cNvSpPr>
                <a:spLocks/>
              </p:cNvSpPr>
              <p:nvPr userDrawn="1"/>
            </p:nvSpPr>
            <p:spPr bwMode="auto">
              <a:xfrm>
                <a:off x="440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201">
                <a:extLst>
                  <a:ext uri="{FF2B5EF4-FFF2-40B4-BE49-F238E27FC236}">
                    <a16:creationId xmlns:a16="http://schemas.microsoft.com/office/drawing/2014/main" id="{A9C819BE-3207-4229-3A1E-E9C86232B345}"/>
                  </a:ext>
                </a:extLst>
              </p:cNvPr>
              <p:cNvSpPr>
                <a:spLocks/>
              </p:cNvSpPr>
              <p:nvPr userDrawn="1"/>
            </p:nvSpPr>
            <p:spPr bwMode="auto">
              <a:xfrm>
                <a:off x="441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202">
                <a:extLst>
                  <a:ext uri="{FF2B5EF4-FFF2-40B4-BE49-F238E27FC236}">
                    <a16:creationId xmlns:a16="http://schemas.microsoft.com/office/drawing/2014/main" id="{F322FD7B-8BF9-2AE8-04A8-ECEEA14CB1BC}"/>
                  </a:ext>
                </a:extLst>
              </p:cNvPr>
              <p:cNvSpPr>
                <a:spLocks/>
              </p:cNvSpPr>
              <p:nvPr userDrawn="1"/>
            </p:nvSpPr>
            <p:spPr bwMode="auto">
              <a:xfrm>
                <a:off x="442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203">
                <a:extLst>
                  <a:ext uri="{FF2B5EF4-FFF2-40B4-BE49-F238E27FC236}">
                    <a16:creationId xmlns:a16="http://schemas.microsoft.com/office/drawing/2014/main" id="{73C73ABF-9A99-7E26-618F-13655616C02A}"/>
                  </a:ext>
                </a:extLst>
              </p:cNvPr>
              <p:cNvSpPr>
                <a:spLocks/>
              </p:cNvSpPr>
              <p:nvPr userDrawn="1"/>
            </p:nvSpPr>
            <p:spPr bwMode="auto">
              <a:xfrm>
                <a:off x="44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204">
                <a:extLst>
                  <a:ext uri="{FF2B5EF4-FFF2-40B4-BE49-F238E27FC236}">
                    <a16:creationId xmlns:a16="http://schemas.microsoft.com/office/drawing/2014/main" id="{B05EDB5D-DBBA-9D99-1D34-3B244AF45ED7}"/>
                  </a:ext>
                </a:extLst>
              </p:cNvPr>
              <p:cNvSpPr>
                <a:spLocks/>
              </p:cNvSpPr>
              <p:nvPr userDrawn="1"/>
            </p:nvSpPr>
            <p:spPr bwMode="auto">
              <a:xfrm>
                <a:off x="44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 name="Freeform 206">
              <a:extLst>
                <a:ext uri="{FF2B5EF4-FFF2-40B4-BE49-F238E27FC236}">
                  <a16:creationId xmlns:a16="http://schemas.microsoft.com/office/drawing/2014/main" id="{437C3B10-984A-084B-E082-EF90CECC1733}"/>
                </a:ext>
              </a:extLst>
            </p:cNvPr>
            <p:cNvSpPr>
              <a:spLocks/>
            </p:cNvSpPr>
            <p:nvPr userDrawn="1"/>
          </p:nvSpPr>
          <p:spPr bwMode="auto">
            <a:xfrm>
              <a:off x="70913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207">
              <a:extLst>
                <a:ext uri="{FF2B5EF4-FFF2-40B4-BE49-F238E27FC236}">
                  <a16:creationId xmlns:a16="http://schemas.microsoft.com/office/drawing/2014/main" id="{D78CFBF7-6812-4766-7CE9-D8CA46DA7A1F}"/>
                </a:ext>
              </a:extLst>
            </p:cNvPr>
            <p:cNvSpPr>
              <a:spLocks/>
            </p:cNvSpPr>
            <p:nvPr userDrawn="1"/>
          </p:nvSpPr>
          <p:spPr bwMode="auto">
            <a:xfrm>
              <a:off x="71120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208">
              <a:extLst>
                <a:ext uri="{FF2B5EF4-FFF2-40B4-BE49-F238E27FC236}">
                  <a16:creationId xmlns:a16="http://schemas.microsoft.com/office/drawing/2014/main" id="{CE9F57CC-AE37-6E37-FA76-E12229079904}"/>
                </a:ext>
              </a:extLst>
            </p:cNvPr>
            <p:cNvSpPr>
              <a:spLocks/>
            </p:cNvSpPr>
            <p:nvPr userDrawn="1"/>
          </p:nvSpPr>
          <p:spPr bwMode="auto">
            <a:xfrm>
              <a:off x="71326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209">
              <a:extLst>
                <a:ext uri="{FF2B5EF4-FFF2-40B4-BE49-F238E27FC236}">
                  <a16:creationId xmlns:a16="http://schemas.microsoft.com/office/drawing/2014/main" id="{AE86BC5D-5768-F4C9-6695-D804DA6C2B98}"/>
                </a:ext>
              </a:extLst>
            </p:cNvPr>
            <p:cNvSpPr>
              <a:spLocks/>
            </p:cNvSpPr>
            <p:nvPr userDrawn="1"/>
          </p:nvSpPr>
          <p:spPr bwMode="auto">
            <a:xfrm>
              <a:off x="71532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210">
              <a:extLst>
                <a:ext uri="{FF2B5EF4-FFF2-40B4-BE49-F238E27FC236}">
                  <a16:creationId xmlns:a16="http://schemas.microsoft.com/office/drawing/2014/main" id="{2EFD0ABC-3D57-ABC2-392F-65A66B25418C}"/>
                </a:ext>
              </a:extLst>
            </p:cNvPr>
            <p:cNvSpPr>
              <a:spLocks/>
            </p:cNvSpPr>
            <p:nvPr userDrawn="1"/>
          </p:nvSpPr>
          <p:spPr bwMode="auto">
            <a:xfrm>
              <a:off x="71739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11">
              <a:extLst>
                <a:ext uri="{FF2B5EF4-FFF2-40B4-BE49-F238E27FC236}">
                  <a16:creationId xmlns:a16="http://schemas.microsoft.com/office/drawing/2014/main" id="{CDEA1B7B-6980-5F9A-E8A8-9243E9A0F752}"/>
                </a:ext>
              </a:extLst>
            </p:cNvPr>
            <p:cNvSpPr>
              <a:spLocks/>
            </p:cNvSpPr>
            <p:nvPr userDrawn="1"/>
          </p:nvSpPr>
          <p:spPr bwMode="auto">
            <a:xfrm>
              <a:off x="719455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212">
              <a:extLst>
                <a:ext uri="{FF2B5EF4-FFF2-40B4-BE49-F238E27FC236}">
                  <a16:creationId xmlns:a16="http://schemas.microsoft.com/office/drawing/2014/main" id="{FB5988FE-76DB-5F25-083E-9A927588EDB6}"/>
                </a:ext>
              </a:extLst>
            </p:cNvPr>
            <p:cNvSpPr>
              <a:spLocks/>
            </p:cNvSpPr>
            <p:nvPr userDrawn="1"/>
          </p:nvSpPr>
          <p:spPr bwMode="auto">
            <a:xfrm>
              <a:off x="722312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213">
              <a:extLst>
                <a:ext uri="{FF2B5EF4-FFF2-40B4-BE49-F238E27FC236}">
                  <a16:creationId xmlns:a16="http://schemas.microsoft.com/office/drawing/2014/main" id="{32169747-D2D0-F5B2-EA41-D23C0704B789}"/>
                </a:ext>
              </a:extLst>
            </p:cNvPr>
            <p:cNvSpPr>
              <a:spLocks/>
            </p:cNvSpPr>
            <p:nvPr userDrawn="1"/>
          </p:nvSpPr>
          <p:spPr bwMode="auto">
            <a:xfrm>
              <a:off x="72437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214">
              <a:extLst>
                <a:ext uri="{FF2B5EF4-FFF2-40B4-BE49-F238E27FC236}">
                  <a16:creationId xmlns:a16="http://schemas.microsoft.com/office/drawing/2014/main" id="{BD6E0BEA-A584-0F14-CDE1-C91DE1370CF5}"/>
                </a:ext>
              </a:extLst>
            </p:cNvPr>
            <p:cNvSpPr>
              <a:spLocks/>
            </p:cNvSpPr>
            <p:nvPr userDrawn="1"/>
          </p:nvSpPr>
          <p:spPr bwMode="auto">
            <a:xfrm>
              <a:off x="72644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215">
              <a:extLst>
                <a:ext uri="{FF2B5EF4-FFF2-40B4-BE49-F238E27FC236}">
                  <a16:creationId xmlns:a16="http://schemas.microsoft.com/office/drawing/2014/main" id="{B61D0963-6E9B-3C1C-FB76-D6098BCC69EF}"/>
                </a:ext>
              </a:extLst>
            </p:cNvPr>
            <p:cNvSpPr>
              <a:spLocks/>
            </p:cNvSpPr>
            <p:nvPr userDrawn="1"/>
          </p:nvSpPr>
          <p:spPr bwMode="auto">
            <a:xfrm>
              <a:off x="72850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216">
              <a:extLst>
                <a:ext uri="{FF2B5EF4-FFF2-40B4-BE49-F238E27FC236}">
                  <a16:creationId xmlns:a16="http://schemas.microsoft.com/office/drawing/2014/main" id="{1A9B83E2-882E-D2CA-87D6-2ABDA38971DA}"/>
                </a:ext>
              </a:extLst>
            </p:cNvPr>
            <p:cNvSpPr>
              <a:spLocks/>
            </p:cNvSpPr>
            <p:nvPr userDrawn="1"/>
          </p:nvSpPr>
          <p:spPr bwMode="auto">
            <a:xfrm>
              <a:off x="73056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217">
              <a:extLst>
                <a:ext uri="{FF2B5EF4-FFF2-40B4-BE49-F238E27FC236}">
                  <a16:creationId xmlns:a16="http://schemas.microsoft.com/office/drawing/2014/main" id="{A4CAD6F5-5FF1-60ED-25AB-70308247529C}"/>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218">
              <a:extLst>
                <a:ext uri="{FF2B5EF4-FFF2-40B4-BE49-F238E27FC236}">
                  <a16:creationId xmlns:a16="http://schemas.microsoft.com/office/drawing/2014/main" id="{AFD34F82-540D-CEB8-13F9-027622201383}"/>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219">
              <a:extLst>
                <a:ext uri="{FF2B5EF4-FFF2-40B4-BE49-F238E27FC236}">
                  <a16:creationId xmlns:a16="http://schemas.microsoft.com/office/drawing/2014/main" id="{52BC273D-D10A-69A1-1CFC-50EBDE7949FE}"/>
                </a:ext>
              </a:extLst>
            </p:cNvPr>
            <p:cNvSpPr>
              <a:spLocks noEditPoints="1"/>
            </p:cNvSpPr>
            <p:nvPr userDrawn="1"/>
          </p:nvSpPr>
          <p:spPr bwMode="auto">
            <a:xfrm>
              <a:off x="10160000" y="4513263"/>
              <a:ext cx="636588" cy="342900"/>
            </a:xfrm>
            <a:custGeom>
              <a:avLst/>
              <a:gdLst>
                <a:gd name="T0" fmla="*/ 344 w 401"/>
                <a:gd name="T1" fmla="*/ 57 h 216"/>
                <a:gd name="T2" fmla="*/ 318 w 401"/>
                <a:gd name="T3" fmla="*/ 0 h 216"/>
                <a:gd name="T4" fmla="*/ 287 w 401"/>
                <a:gd name="T5" fmla="*/ 57 h 216"/>
                <a:gd name="T6" fmla="*/ 287 w 401"/>
                <a:gd name="T7" fmla="*/ 79 h 216"/>
                <a:gd name="T8" fmla="*/ 235 w 401"/>
                <a:gd name="T9" fmla="*/ 79 h 216"/>
                <a:gd name="T10" fmla="*/ 235 w 401"/>
                <a:gd name="T11" fmla="*/ 57 h 216"/>
                <a:gd name="T12" fmla="*/ 205 w 401"/>
                <a:gd name="T13" fmla="*/ 0 h 216"/>
                <a:gd name="T14" fmla="*/ 174 w 401"/>
                <a:gd name="T15" fmla="*/ 57 h 216"/>
                <a:gd name="T16" fmla="*/ 174 w 401"/>
                <a:gd name="T17" fmla="*/ 79 h 216"/>
                <a:gd name="T18" fmla="*/ 118 w 401"/>
                <a:gd name="T19" fmla="*/ 79 h 216"/>
                <a:gd name="T20" fmla="*/ 118 w 401"/>
                <a:gd name="T21" fmla="*/ 57 h 216"/>
                <a:gd name="T22" fmla="*/ 87 w 401"/>
                <a:gd name="T23" fmla="*/ 0 h 216"/>
                <a:gd name="T24" fmla="*/ 57 w 401"/>
                <a:gd name="T25" fmla="*/ 57 h 216"/>
                <a:gd name="T26" fmla="*/ 57 w 401"/>
                <a:gd name="T27" fmla="*/ 79 h 216"/>
                <a:gd name="T28" fmla="*/ 74 w 401"/>
                <a:gd name="T29" fmla="*/ 136 h 216"/>
                <a:gd name="T30" fmla="*/ 104 w 401"/>
                <a:gd name="T31" fmla="*/ 216 h 216"/>
                <a:gd name="T32" fmla="*/ 118 w 401"/>
                <a:gd name="T33" fmla="*/ 136 h 216"/>
                <a:gd name="T34" fmla="*/ 192 w 401"/>
                <a:gd name="T35" fmla="*/ 136 h 216"/>
                <a:gd name="T36" fmla="*/ 218 w 401"/>
                <a:gd name="T37" fmla="*/ 216 h 216"/>
                <a:gd name="T38" fmla="*/ 226 w 401"/>
                <a:gd name="T39" fmla="*/ 136 h 216"/>
                <a:gd name="T40" fmla="*/ 300 w 401"/>
                <a:gd name="T41" fmla="*/ 136 h 216"/>
                <a:gd name="T42" fmla="*/ 331 w 401"/>
                <a:gd name="T43" fmla="*/ 216 h 216"/>
                <a:gd name="T44" fmla="*/ 401 w 401"/>
                <a:gd name="T45" fmla="*/ 136 h 216"/>
                <a:gd name="T46" fmla="*/ 370 w 401"/>
                <a:gd name="T47" fmla="*/ 79 h 216"/>
                <a:gd name="T48" fmla="*/ 96 w 401"/>
                <a:gd name="T49" fmla="*/ 207 h 216"/>
                <a:gd name="T50" fmla="*/ 83 w 401"/>
                <a:gd name="T51" fmla="*/ 132 h 216"/>
                <a:gd name="T52" fmla="*/ 78 w 401"/>
                <a:gd name="T53" fmla="*/ 70 h 216"/>
                <a:gd name="T54" fmla="*/ 78 w 401"/>
                <a:gd name="T55" fmla="*/ 48 h 216"/>
                <a:gd name="T56" fmla="*/ 87 w 401"/>
                <a:gd name="T57" fmla="*/ 13 h 216"/>
                <a:gd name="T58" fmla="*/ 100 w 401"/>
                <a:gd name="T59" fmla="*/ 48 h 216"/>
                <a:gd name="T60" fmla="*/ 100 w 401"/>
                <a:gd name="T61" fmla="*/ 70 h 216"/>
                <a:gd name="T62" fmla="*/ 126 w 401"/>
                <a:gd name="T63" fmla="*/ 132 h 216"/>
                <a:gd name="T64" fmla="*/ 135 w 401"/>
                <a:gd name="T65" fmla="*/ 132 h 216"/>
                <a:gd name="T66" fmla="*/ 157 w 401"/>
                <a:gd name="T67" fmla="*/ 132 h 216"/>
                <a:gd name="T68" fmla="*/ 213 w 401"/>
                <a:gd name="T69" fmla="*/ 132 h 216"/>
                <a:gd name="T70" fmla="*/ 196 w 401"/>
                <a:gd name="T71" fmla="*/ 207 h 216"/>
                <a:gd name="T72" fmla="*/ 165 w 401"/>
                <a:gd name="T73" fmla="*/ 132 h 216"/>
                <a:gd name="T74" fmla="*/ 196 w 401"/>
                <a:gd name="T75" fmla="*/ 70 h 216"/>
                <a:gd name="T76" fmla="*/ 192 w 401"/>
                <a:gd name="T77" fmla="*/ 48 h 216"/>
                <a:gd name="T78" fmla="*/ 205 w 401"/>
                <a:gd name="T79" fmla="*/ 13 h 216"/>
                <a:gd name="T80" fmla="*/ 218 w 401"/>
                <a:gd name="T81" fmla="*/ 48 h 216"/>
                <a:gd name="T82" fmla="*/ 218 w 401"/>
                <a:gd name="T83" fmla="*/ 70 h 216"/>
                <a:gd name="T84" fmla="*/ 235 w 401"/>
                <a:gd name="T85" fmla="*/ 132 h 216"/>
                <a:gd name="T86" fmla="*/ 248 w 401"/>
                <a:gd name="T87" fmla="*/ 132 h 216"/>
                <a:gd name="T88" fmla="*/ 274 w 401"/>
                <a:gd name="T89" fmla="*/ 132 h 216"/>
                <a:gd name="T90" fmla="*/ 383 w 401"/>
                <a:gd name="T91" fmla="*/ 132 h 216"/>
                <a:gd name="T92" fmla="*/ 322 w 401"/>
                <a:gd name="T93" fmla="*/ 207 h 216"/>
                <a:gd name="T94" fmla="*/ 309 w 401"/>
                <a:gd name="T95" fmla="*/ 132 h 216"/>
                <a:gd name="T96" fmla="*/ 266 w 401"/>
                <a:gd name="T97" fmla="*/ 110 h 216"/>
                <a:gd name="T98" fmla="*/ 283 w 401"/>
                <a:gd name="T99" fmla="*/ 70 h 216"/>
                <a:gd name="T100" fmla="*/ 283 w 401"/>
                <a:gd name="T101" fmla="*/ 48 h 216"/>
                <a:gd name="T102" fmla="*/ 348 w 401"/>
                <a:gd name="T103" fmla="*/ 48 h 216"/>
                <a:gd name="T104" fmla="*/ 348 w 401"/>
                <a:gd name="T105" fmla="*/ 70 h 216"/>
                <a:gd name="T106" fmla="*/ 383 w 401"/>
                <a:gd name="T107" fmla="*/ 13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1" h="216">
                  <a:moveTo>
                    <a:pt x="370" y="79"/>
                  </a:moveTo>
                  <a:lnTo>
                    <a:pt x="344" y="57"/>
                  </a:lnTo>
                  <a:lnTo>
                    <a:pt x="370" y="57"/>
                  </a:lnTo>
                  <a:lnTo>
                    <a:pt x="318" y="0"/>
                  </a:lnTo>
                  <a:lnTo>
                    <a:pt x="261" y="57"/>
                  </a:lnTo>
                  <a:lnTo>
                    <a:pt x="287" y="57"/>
                  </a:lnTo>
                  <a:lnTo>
                    <a:pt x="261" y="79"/>
                  </a:lnTo>
                  <a:lnTo>
                    <a:pt x="287" y="79"/>
                  </a:lnTo>
                  <a:lnTo>
                    <a:pt x="261" y="105"/>
                  </a:lnTo>
                  <a:lnTo>
                    <a:pt x="235" y="79"/>
                  </a:lnTo>
                  <a:lnTo>
                    <a:pt x="257" y="79"/>
                  </a:lnTo>
                  <a:lnTo>
                    <a:pt x="235" y="57"/>
                  </a:lnTo>
                  <a:lnTo>
                    <a:pt x="257" y="57"/>
                  </a:lnTo>
                  <a:lnTo>
                    <a:pt x="205" y="0"/>
                  </a:lnTo>
                  <a:lnTo>
                    <a:pt x="152" y="57"/>
                  </a:lnTo>
                  <a:lnTo>
                    <a:pt x="174" y="57"/>
                  </a:lnTo>
                  <a:lnTo>
                    <a:pt x="152" y="79"/>
                  </a:lnTo>
                  <a:lnTo>
                    <a:pt x="174" y="79"/>
                  </a:lnTo>
                  <a:lnTo>
                    <a:pt x="148" y="110"/>
                  </a:lnTo>
                  <a:lnTo>
                    <a:pt x="118" y="79"/>
                  </a:lnTo>
                  <a:lnTo>
                    <a:pt x="139" y="79"/>
                  </a:lnTo>
                  <a:lnTo>
                    <a:pt x="118" y="57"/>
                  </a:lnTo>
                  <a:lnTo>
                    <a:pt x="139" y="57"/>
                  </a:lnTo>
                  <a:lnTo>
                    <a:pt x="87" y="0"/>
                  </a:lnTo>
                  <a:lnTo>
                    <a:pt x="35" y="57"/>
                  </a:lnTo>
                  <a:lnTo>
                    <a:pt x="57" y="57"/>
                  </a:lnTo>
                  <a:lnTo>
                    <a:pt x="35" y="79"/>
                  </a:lnTo>
                  <a:lnTo>
                    <a:pt x="57" y="79"/>
                  </a:lnTo>
                  <a:lnTo>
                    <a:pt x="0" y="136"/>
                  </a:lnTo>
                  <a:lnTo>
                    <a:pt x="74" y="136"/>
                  </a:lnTo>
                  <a:lnTo>
                    <a:pt x="74" y="216"/>
                  </a:lnTo>
                  <a:lnTo>
                    <a:pt x="104" y="216"/>
                  </a:lnTo>
                  <a:lnTo>
                    <a:pt x="104" y="136"/>
                  </a:lnTo>
                  <a:lnTo>
                    <a:pt x="118" y="136"/>
                  </a:lnTo>
                  <a:lnTo>
                    <a:pt x="174" y="136"/>
                  </a:lnTo>
                  <a:lnTo>
                    <a:pt x="192" y="136"/>
                  </a:lnTo>
                  <a:lnTo>
                    <a:pt x="192" y="216"/>
                  </a:lnTo>
                  <a:lnTo>
                    <a:pt x="218" y="216"/>
                  </a:lnTo>
                  <a:lnTo>
                    <a:pt x="218" y="136"/>
                  </a:lnTo>
                  <a:lnTo>
                    <a:pt x="226" y="136"/>
                  </a:lnTo>
                  <a:lnTo>
                    <a:pt x="292" y="136"/>
                  </a:lnTo>
                  <a:lnTo>
                    <a:pt x="300" y="136"/>
                  </a:lnTo>
                  <a:lnTo>
                    <a:pt x="300" y="216"/>
                  </a:lnTo>
                  <a:lnTo>
                    <a:pt x="331" y="216"/>
                  </a:lnTo>
                  <a:lnTo>
                    <a:pt x="331" y="136"/>
                  </a:lnTo>
                  <a:lnTo>
                    <a:pt x="401" y="136"/>
                  </a:lnTo>
                  <a:lnTo>
                    <a:pt x="344" y="79"/>
                  </a:lnTo>
                  <a:lnTo>
                    <a:pt x="370" y="79"/>
                  </a:lnTo>
                  <a:close/>
                  <a:moveTo>
                    <a:pt x="96" y="132"/>
                  </a:moveTo>
                  <a:lnTo>
                    <a:pt x="96" y="207"/>
                  </a:lnTo>
                  <a:lnTo>
                    <a:pt x="83" y="207"/>
                  </a:lnTo>
                  <a:lnTo>
                    <a:pt x="83" y="132"/>
                  </a:lnTo>
                  <a:lnTo>
                    <a:pt x="17" y="132"/>
                  </a:lnTo>
                  <a:lnTo>
                    <a:pt x="78" y="70"/>
                  </a:lnTo>
                  <a:lnTo>
                    <a:pt x="52" y="70"/>
                  </a:lnTo>
                  <a:lnTo>
                    <a:pt x="78" y="48"/>
                  </a:lnTo>
                  <a:lnTo>
                    <a:pt x="52" y="48"/>
                  </a:lnTo>
                  <a:lnTo>
                    <a:pt x="87" y="13"/>
                  </a:lnTo>
                  <a:lnTo>
                    <a:pt x="122" y="48"/>
                  </a:lnTo>
                  <a:lnTo>
                    <a:pt x="100" y="48"/>
                  </a:lnTo>
                  <a:lnTo>
                    <a:pt x="122" y="70"/>
                  </a:lnTo>
                  <a:lnTo>
                    <a:pt x="100" y="70"/>
                  </a:lnTo>
                  <a:lnTo>
                    <a:pt x="139" y="114"/>
                  </a:lnTo>
                  <a:lnTo>
                    <a:pt x="126" y="132"/>
                  </a:lnTo>
                  <a:lnTo>
                    <a:pt x="96" y="132"/>
                  </a:lnTo>
                  <a:close/>
                  <a:moveTo>
                    <a:pt x="135" y="132"/>
                  </a:moveTo>
                  <a:lnTo>
                    <a:pt x="148" y="119"/>
                  </a:lnTo>
                  <a:lnTo>
                    <a:pt x="157" y="132"/>
                  </a:lnTo>
                  <a:lnTo>
                    <a:pt x="135" y="132"/>
                  </a:lnTo>
                  <a:close/>
                  <a:moveTo>
                    <a:pt x="213" y="132"/>
                  </a:moveTo>
                  <a:lnTo>
                    <a:pt x="213" y="207"/>
                  </a:lnTo>
                  <a:lnTo>
                    <a:pt x="196" y="207"/>
                  </a:lnTo>
                  <a:lnTo>
                    <a:pt x="196" y="132"/>
                  </a:lnTo>
                  <a:lnTo>
                    <a:pt x="165" y="132"/>
                  </a:lnTo>
                  <a:lnTo>
                    <a:pt x="152" y="114"/>
                  </a:lnTo>
                  <a:lnTo>
                    <a:pt x="196" y="70"/>
                  </a:lnTo>
                  <a:lnTo>
                    <a:pt x="170" y="70"/>
                  </a:lnTo>
                  <a:lnTo>
                    <a:pt x="192" y="48"/>
                  </a:lnTo>
                  <a:lnTo>
                    <a:pt x="170" y="48"/>
                  </a:lnTo>
                  <a:lnTo>
                    <a:pt x="205" y="13"/>
                  </a:lnTo>
                  <a:lnTo>
                    <a:pt x="239" y="48"/>
                  </a:lnTo>
                  <a:lnTo>
                    <a:pt x="218" y="48"/>
                  </a:lnTo>
                  <a:lnTo>
                    <a:pt x="239" y="70"/>
                  </a:lnTo>
                  <a:lnTo>
                    <a:pt x="218" y="70"/>
                  </a:lnTo>
                  <a:lnTo>
                    <a:pt x="253" y="110"/>
                  </a:lnTo>
                  <a:lnTo>
                    <a:pt x="235" y="132"/>
                  </a:lnTo>
                  <a:lnTo>
                    <a:pt x="213" y="132"/>
                  </a:lnTo>
                  <a:close/>
                  <a:moveTo>
                    <a:pt x="248" y="132"/>
                  </a:moveTo>
                  <a:lnTo>
                    <a:pt x="261" y="119"/>
                  </a:lnTo>
                  <a:lnTo>
                    <a:pt x="274" y="132"/>
                  </a:lnTo>
                  <a:lnTo>
                    <a:pt x="248" y="132"/>
                  </a:lnTo>
                  <a:close/>
                  <a:moveTo>
                    <a:pt x="383" y="132"/>
                  </a:moveTo>
                  <a:lnTo>
                    <a:pt x="322" y="132"/>
                  </a:lnTo>
                  <a:lnTo>
                    <a:pt x="322" y="207"/>
                  </a:lnTo>
                  <a:lnTo>
                    <a:pt x="309" y="207"/>
                  </a:lnTo>
                  <a:lnTo>
                    <a:pt x="309" y="132"/>
                  </a:lnTo>
                  <a:lnTo>
                    <a:pt x="283" y="132"/>
                  </a:lnTo>
                  <a:lnTo>
                    <a:pt x="266" y="110"/>
                  </a:lnTo>
                  <a:lnTo>
                    <a:pt x="305" y="70"/>
                  </a:lnTo>
                  <a:lnTo>
                    <a:pt x="283" y="70"/>
                  </a:lnTo>
                  <a:lnTo>
                    <a:pt x="305" y="48"/>
                  </a:lnTo>
                  <a:lnTo>
                    <a:pt x="283" y="48"/>
                  </a:lnTo>
                  <a:lnTo>
                    <a:pt x="318" y="13"/>
                  </a:lnTo>
                  <a:lnTo>
                    <a:pt x="348" y="48"/>
                  </a:lnTo>
                  <a:lnTo>
                    <a:pt x="327" y="48"/>
                  </a:lnTo>
                  <a:lnTo>
                    <a:pt x="348" y="70"/>
                  </a:lnTo>
                  <a:lnTo>
                    <a:pt x="327" y="70"/>
                  </a:lnTo>
                  <a:lnTo>
                    <a:pt x="383"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220">
              <a:extLst>
                <a:ext uri="{FF2B5EF4-FFF2-40B4-BE49-F238E27FC236}">
                  <a16:creationId xmlns:a16="http://schemas.microsoft.com/office/drawing/2014/main" id="{2C5E9B91-C82F-A78B-73DD-64A09F3BDA8F}"/>
                </a:ext>
              </a:extLst>
            </p:cNvPr>
            <p:cNvSpPr>
              <a:spLocks noEditPoints="1"/>
            </p:cNvSpPr>
            <p:nvPr userDrawn="1"/>
          </p:nvSpPr>
          <p:spPr bwMode="auto">
            <a:xfrm>
              <a:off x="7843838" y="4400550"/>
              <a:ext cx="2268538" cy="447675"/>
            </a:xfrm>
            <a:custGeom>
              <a:avLst/>
              <a:gdLst>
                <a:gd name="T0" fmla="*/ 91 w 328"/>
                <a:gd name="T1" fmla="*/ 0 h 64"/>
                <a:gd name="T2" fmla="*/ 124 w 328"/>
                <a:gd name="T3" fmla="*/ 59 h 64"/>
                <a:gd name="T4" fmla="*/ 328 w 328"/>
                <a:gd name="T5" fmla="*/ 63 h 64"/>
                <a:gd name="T6" fmla="*/ 327 w 328"/>
                <a:gd name="T7" fmla="*/ 2 h 64"/>
                <a:gd name="T8" fmla="*/ 193 w 328"/>
                <a:gd name="T9" fmla="*/ 21 h 64"/>
                <a:gd name="T10" fmla="*/ 123 w 328"/>
                <a:gd name="T11" fmla="*/ 57 h 64"/>
                <a:gd name="T12" fmla="*/ 113 w 328"/>
                <a:gd name="T13" fmla="*/ 5 h 64"/>
                <a:gd name="T14" fmla="*/ 150 w 328"/>
                <a:gd name="T15" fmla="*/ 19 h 64"/>
                <a:gd name="T16" fmla="*/ 140 w 328"/>
                <a:gd name="T17" fmla="*/ 20 h 64"/>
                <a:gd name="T18" fmla="*/ 132 w 328"/>
                <a:gd name="T19" fmla="*/ 10 h 64"/>
                <a:gd name="T20" fmla="*/ 188 w 328"/>
                <a:gd name="T21" fmla="*/ 15 h 64"/>
                <a:gd name="T22" fmla="*/ 191 w 328"/>
                <a:gd name="T23" fmla="*/ 49 h 64"/>
                <a:gd name="T24" fmla="*/ 134 w 328"/>
                <a:gd name="T25" fmla="*/ 38 h 64"/>
                <a:gd name="T26" fmla="*/ 139 w 328"/>
                <a:gd name="T27" fmla="*/ 40 h 64"/>
                <a:gd name="T28" fmla="*/ 155 w 328"/>
                <a:gd name="T29" fmla="*/ 38 h 64"/>
                <a:gd name="T30" fmla="*/ 156 w 328"/>
                <a:gd name="T31" fmla="*/ 38 h 64"/>
                <a:gd name="T32" fmla="*/ 172 w 328"/>
                <a:gd name="T33" fmla="*/ 40 h 64"/>
                <a:gd name="T34" fmla="*/ 179 w 328"/>
                <a:gd name="T35" fmla="*/ 38 h 64"/>
                <a:gd name="T36" fmla="*/ 185 w 328"/>
                <a:gd name="T37" fmla="*/ 40 h 64"/>
                <a:gd name="T38" fmla="*/ 180 w 328"/>
                <a:gd name="T39" fmla="*/ 36 h 64"/>
                <a:gd name="T40" fmla="*/ 178 w 328"/>
                <a:gd name="T41" fmla="*/ 36 h 64"/>
                <a:gd name="T42" fmla="*/ 162 w 328"/>
                <a:gd name="T43" fmla="*/ 33 h 64"/>
                <a:gd name="T44" fmla="*/ 155 w 328"/>
                <a:gd name="T45" fmla="*/ 36 h 64"/>
                <a:gd name="T46" fmla="*/ 149 w 328"/>
                <a:gd name="T47" fmla="*/ 33 h 64"/>
                <a:gd name="T48" fmla="*/ 134 w 328"/>
                <a:gd name="T49" fmla="*/ 36 h 64"/>
                <a:gd name="T50" fmla="*/ 138 w 328"/>
                <a:gd name="T51" fmla="*/ 42 h 64"/>
                <a:gd name="T52" fmla="*/ 149 w 328"/>
                <a:gd name="T53" fmla="*/ 42 h 64"/>
                <a:gd name="T54" fmla="*/ 157 w 328"/>
                <a:gd name="T55" fmla="*/ 45 h 64"/>
                <a:gd name="T56" fmla="*/ 162 w 328"/>
                <a:gd name="T57" fmla="*/ 45 h 64"/>
                <a:gd name="T58" fmla="*/ 177 w 328"/>
                <a:gd name="T59" fmla="*/ 42 h 64"/>
                <a:gd name="T60" fmla="*/ 179 w 328"/>
                <a:gd name="T61" fmla="*/ 42 h 64"/>
                <a:gd name="T62" fmla="*/ 180 w 328"/>
                <a:gd name="T63" fmla="*/ 29 h 64"/>
                <a:gd name="T64" fmla="*/ 172 w 328"/>
                <a:gd name="T65" fmla="*/ 31 h 64"/>
                <a:gd name="T66" fmla="*/ 166 w 328"/>
                <a:gd name="T67" fmla="*/ 29 h 64"/>
                <a:gd name="T68" fmla="*/ 154 w 328"/>
                <a:gd name="T69" fmla="*/ 31 h 64"/>
                <a:gd name="T70" fmla="*/ 148 w 328"/>
                <a:gd name="T71" fmla="*/ 29 h 64"/>
                <a:gd name="T72" fmla="*/ 133 w 328"/>
                <a:gd name="T73" fmla="*/ 31 h 64"/>
                <a:gd name="T74" fmla="*/ 123 w 328"/>
                <a:gd name="T75" fmla="*/ 7 h 64"/>
                <a:gd name="T76" fmla="*/ 135 w 328"/>
                <a:gd name="T77" fmla="*/ 50 h 64"/>
                <a:gd name="T78" fmla="*/ 198 w 328"/>
                <a:gd name="T79" fmla="*/ 56 h 64"/>
                <a:gd name="T80" fmla="*/ 203 w 328"/>
                <a:gd name="T81" fmla="*/ 62 h 64"/>
                <a:gd name="T82" fmla="*/ 215 w 328"/>
                <a:gd name="T83" fmla="*/ 6 h 64"/>
                <a:gd name="T84" fmla="*/ 217 w 328"/>
                <a:gd name="T85" fmla="*/ 5 h 64"/>
                <a:gd name="T86" fmla="*/ 230 w 328"/>
                <a:gd name="T87" fmla="*/ 62 h 64"/>
                <a:gd name="T88" fmla="*/ 236 w 328"/>
                <a:gd name="T89" fmla="*/ 2 h 64"/>
                <a:gd name="T90" fmla="*/ 241 w 328"/>
                <a:gd name="T91" fmla="*/ 62 h 64"/>
                <a:gd name="T92" fmla="*/ 254 w 328"/>
                <a:gd name="T93" fmla="*/ 2 h 64"/>
                <a:gd name="T94" fmla="*/ 256 w 328"/>
                <a:gd name="T95" fmla="*/ 2 h 64"/>
                <a:gd name="T96" fmla="*/ 268 w 328"/>
                <a:gd name="T97" fmla="*/ 62 h 64"/>
                <a:gd name="T98" fmla="*/ 275 w 328"/>
                <a:gd name="T99" fmla="*/ 2 h 64"/>
                <a:gd name="T100" fmla="*/ 280 w 328"/>
                <a:gd name="T101" fmla="*/ 62 h 64"/>
                <a:gd name="T102" fmla="*/ 292 w 328"/>
                <a:gd name="T103" fmla="*/ 2 h 64"/>
                <a:gd name="T104" fmla="*/ 294 w 328"/>
                <a:gd name="T105" fmla="*/ 2 h 64"/>
                <a:gd name="T106" fmla="*/ 307 w 328"/>
                <a:gd name="T107" fmla="*/ 62 h 64"/>
                <a:gd name="T108" fmla="*/ 313 w 328"/>
                <a:gd name="T109" fmla="*/ 2 h 64"/>
                <a:gd name="T110" fmla="*/ 318 w 328"/>
                <a:gd name="T111" fmla="*/ 62 h 64"/>
                <a:gd name="T112" fmla="*/ 132 w 328"/>
                <a:gd name="T113" fmla="*/ 27 h 64"/>
                <a:gd name="T114" fmla="*/ 113 w 328"/>
                <a:gd name="T115" fmla="*/ 62 h 64"/>
                <a:gd name="T116" fmla="*/ 2 w 328"/>
                <a:gd name="T117" fmla="*/ 2 h 64"/>
                <a:gd name="T118" fmla="*/ 129 w 328"/>
                <a:gd name="T119" fmla="*/ 5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8" h="64">
                  <a:moveTo>
                    <a:pt x="328" y="0"/>
                  </a:moveTo>
                  <a:cubicBezTo>
                    <a:pt x="240" y="0"/>
                    <a:pt x="240" y="0"/>
                    <a:pt x="240" y="0"/>
                  </a:cubicBezTo>
                  <a:cubicBezTo>
                    <a:pt x="239" y="0"/>
                    <a:pt x="201" y="3"/>
                    <a:pt x="177" y="19"/>
                  </a:cubicBezTo>
                  <a:cubicBezTo>
                    <a:pt x="177" y="19"/>
                    <a:pt x="177" y="19"/>
                    <a:pt x="177" y="19"/>
                  </a:cubicBezTo>
                  <a:cubicBezTo>
                    <a:pt x="169" y="19"/>
                    <a:pt x="162" y="19"/>
                    <a:pt x="155" y="19"/>
                  </a:cubicBezTo>
                  <a:cubicBezTo>
                    <a:pt x="150" y="15"/>
                    <a:pt x="145" y="13"/>
                    <a:pt x="139" y="10"/>
                  </a:cubicBezTo>
                  <a:cubicBezTo>
                    <a:pt x="139" y="10"/>
                    <a:pt x="139" y="10"/>
                    <a:pt x="139" y="10"/>
                  </a:cubicBezTo>
                  <a:cubicBezTo>
                    <a:pt x="116" y="2"/>
                    <a:pt x="91" y="0"/>
                    <a:pt x="91" y="0"/>
                  </a:cubicBezTo>
                  <a:cubicBezTo>
                    <a:pt x="1" y="0"/>
                    <a:pt x="1" y="0"/>
                    <a:pt x="1" y="0"/>
                  </a:cubicBezTo>
                  <a:cubicBezTo>
                    <a:pt x="0" y="0"/>
                    <a:pt x="0" y="0"/>
                    <a:pt x="0" y="1"/>
                  </a:cubicBezTo>
                  <a:cubicBezTo>
                    <a:pt x="0" y="63"/>
                    <a:pt x="0" y="63"/>
                    <a:pt x="0" y="63"/>
                  </a:cubicBezTo>
                  <a:cubicBezTo>
                    <a:pt x="0" y="63"/>
                    <a:pt x="0" y="64"/>
                    <a:pt x="1" y="64"/>
                  </a:cubicBezTo>
                  <a:cubicBezTo>
                    <a:pt x="118" y="64"/>
                    <a:pt x="118" y="64"/>
                    <a:pt x="118" y="64"/>
                  </a:cubicBezTo>
                  <a:cubicBezTo>
                    <a:pt x="118" y="64"/>
                    <a:pt x="118" y="64"/>
                    <a:pt x="119" y="64"/>
                  </a:cubicBezTo>
                  <a:cubicBezTo>
                    <a:pt x="124" y="59"/>
                    <a:pt x="124" y="59"/>
                    <a:pt x="124" y="59"/>
                  </a:cubicBezTo>
                  <a:cubicBezTo>
                    <a:pt x="124" y="59"/>
                    <a:pt x="124" y="59"/>
                    <a:pt x="124" y="59"/>
                  </a:cubicBezTo>
                  <a:cubicBezTo>
                    <a:pt x="197" y="59"/>
                    <a:pt x="197" y="59"/>
                    <a:pt x="197" y="59"/>
                  </a:cubicBezTo>
                  <a:cubicBezTo>
                    <a:pt x="198" y="59"/>
                    <a:pt x="198" y="59"/>
                    <a:pt x="198" y="59"/>
                  </a:cubicBezTo>
                  <a:cubicBezTo>
                    <a:pt x="201" y="63"/>
                    <a:pt x="201" y="63"/>
                    <a:pt x="201" y="63"/>
                  </a:cubicBezTo>
                  <a:cubicBezTo>
                    <a:pt x="202" y="63"/>
                    <a:pt x="202" y="64"/>
                    <a:pt x="202" y="64"/>
                  </a:cubicBezTo>
                  <a:cubicBezTo>
                    <a:pt x="328" y="64"/>
                    <a:pt x="328" y="64"/>
                    <a:pt x="328" y="64"/>
                  </a:cubicBezTo>
                  <a:cubicBezTo>
                    <a:pt x="328" y="64"/>
                    <a:pt x="328" y="64"/>
                    <a:pt x="328" y="64"/>
                  </a:cubicBezTo>
                  <a:cubicBezTo>
                    <a:pt x="328" y="64"/>
                    <a:pt x="328" y="64"/>
                    <a:pt x="328" y="63"/>
                  </a:cubicBezTo>
                  <a:cubicBezTo>
                    <a:pt x="328" y="63"/>
                    <a:pt x="328" y="63"/>
                    <a:pt x="328" y="63"/>
                  </a:cubicBezTo>
                  <a:cubicBezTo>
                    <a:pt x="328" y="63"/>
                    <a:pt x="328" y="63"/>
                    <a:pt x="328" y="63"/>
                  </a:cubicBezTo>
                  <a:cubicBezTo>
                    <a:pt x="328" y="63"/>
                    <a:pt x="328" y="63"/>
                    <a:pt x="328" y="63"/>
                  </a:cubicBezTo>
                  <a:cubicBezTo>
                    <a:pt x="328" y="1"/>
                    <a:pt x="328" y="1"/>
                    <a:pt x="328" y="1"/>
                  </a:cubicBezTo>
                  <a:cubicBezTo>
                    <a:pt x="328" y="0"/>
                    <a:pt x="328" y="0"/>
                    <a:pt x="328" y="0"/>
                  </a:cubicBezTo>
                  <a:close/>
                  <a:moveTo>
                    <a:pt x="327" y="62"/>
                  </a:moveTo>
                  <a:cubicBezTo>
                    <a:pt x="323" y="62"/>
                    <a:pt x="323" y="62"/>
                    <a:pt x="323" y="62"/>
                  </a:cubicBezTo>
                  <a:cubicBezTo>
                    <a:pt x="323" y="2"/>
                    <a:pt x="323" y="2"/>
                    <a:pt x="323" y="2"/>
                  </a:cubicBezTo>
                  <a:cubicBezTo>
                    <a:pt x="327" y="2"/>
                    <a:pt x="327" y="2"/>
                    <a:pt x="327" y="2"/>
                  </a:cubicBezTo>
                  <a:lnTo>
                    <a:pt x="327" y="62"/>
                  </a:lnTo>
                  <a:close/>
                  <a:moveTo>
                    <a:pt x="193" y="51"/>
                  </a:moveTo>
                  <a:cubicBezTo>
                    <a:pt x="193" y="51"/>
                    <a:pt x="193" y="51"/>
                    <a:pt x="193" y="51"/>
                  </a:cubicBezTo>
                  <a:cubicBezTo>
                    <a:pt x="193" y="25"/>
                    <a:pt x="193" y="25"/>
                    <a:pt x="193" y="25"/>
                  </a:cubicBezTo>
                  <a:cubicBezTo>
                    <a:pt x="193" y="25"/>
                    <a:pt x="193" y="25"/>
                    <a:pt x="193" y="25"/>
                  </a:cubicBezTo>
                  <a:cubicBezTo>
                    <a:pt x="194" y="22"/>
                    <a:pt x="194" y="22"/>
                    <a:pt x="194" y="22"/>
                  </a:cubicBezTo>
                  <a:cubicBezTo>
                    <a:pt x="194" y="22"/>
                    <a:pt x="194" y="21"/>
                    <a:pt x="193" y="21"/>
                  </a:cubicBezTo>
                  <a:cubicBezTo>
                    <a:pt x="193" y="21"/>
                    <a:pt x="193" y="21"/>
                    <a:pt x="193" y="21"/>
                  </a:cubicBezTo>
                  <a:cubicBezTo>
                    <a:pt x="193" y="12"/>
                    <a:pt x="193" y="12"/>
                    <a:pt x="193" y="12"/>
                  </a:cubicBezTo>
                  <a:cubicBezTo>
                    <a:pt x="194" y="12"/>
                    <a:pt x="195" y="12"/>
                    <a:pt x="196" y="11"/>
                  </a:cubicBezTo>
                  <a:cubicBezTo>
                    <a:pt x="196" y="54"/>
                    <a:pt x="196" y="54"/>
                    <a:pt x="196" y="54"/>
                  </a:cubicBezTo>
                  <a:lnTo>
                    <a:pt x="193" y="51"/>
                  </a:lnTo>
                  <a:close/>
                  <a:moveTo>
                    <a:pt x="107" y="4"/>
                  </a:moveTo>
                  <a:cubicBezTo>
                    <a:pt x="108" y="4"/>
                    <a:pt x="110" y="4"/>
                    <a:pt x="111" y="4"/>
                  </a:cubicBezTo>
                  <a:cubicBezTo>
                    <a:pt x="126" y="55"/>
                    <a:pt x="126" y="55"/>
                    <a:pt x="126" y="55"/>
                  </a:cubicBezTo>
                  <a:cubicBezTo>
                    <a:pt x="123" y="57"/>
                    <a:pt x="123" y="57"/>
                    <a:pt x="123" y="57"/>
                  </a:cubicBezTo>
                  <a:lnTo>
                    <a:pt x="107" y="4"/>
                  </a:lnTo>
                  <a:close/>
                  <a:moveTo>
                    <a:pt x="122" y="59"/>
                  </a:moveTo>
                  <a:cubicBezTo>
                    <a:pt x="119" y="61"/>
                    <a:pt x="119" y="61"/>
                    <a:pt x="119" y="61"/>
                  </a:cubicBezTo>
                  <a:cubicBezTo>
                    <a:pt x="102" y="3"/>
                    <a:pt x="102" y="3"/>
                    <a:pt x="102" y="3"/>
                  </a:cubicBezTo>
                  <a:cubicBezTo>
                    <a:pt x="103" y="3"/>
                    <a:pt x="104" y="3"/>
                    <a:pt x="105" y="3"/>
                  </a:cubicBezTo>
                  <a:lnTo>
                    <a:pt x="122" y="59"/>
                  </a:lnTo>
                  <a:close/>
                  <a:moveTo>
                    <a:pt x="127" y="54"/>
                  </a:moveTo>
                  <a:cubicBezTo>
                    <a:pt x="113" y="5"/>
                    <a:pt x="113" y="5"/>
                    <a:pt x="113" y="5"/>
                  </a:cubicBezTo>
                  <a:cubicBezTo>
                    <a:pt x="114" y="5"/>
                    <a:pt x="115" y="5"/>
                    <a:pt x="116" y="5"/>
                  </a:cubicBezTo>
                  <a:cubicBezTo>
                    <a:pt x="130" y="52"/>
                    <a:pt x="130" y="52"/>
                    <a:pt x="130" y="52"/>
                  </a:cubicBezTo>
                  <a:lnTo>
                    <a:pt x="127" y="54"/>
                  </a:lnTo>
                  <a:close/>
                  <a:moveTo>
                    <a:pt x="147" y="19"/>
                  </a:moveTo>
                  <a:cubicBezTo>
                    <a:pt x="145" y="15"/>
                    <a:pt x="145" y="15"/>
                    <a:pt x="145" y="15"/>
                  </a:cubicBezTo>
                  <a:cubicBezTo>
                    <a:pt x="147" y="16"/>
                    <a:pt x="148" y="16"/>
                    <a:pt x="149" y="17"/>
                  </a:cubicBezTo>
                  <a:cubicBezTo>
                    <a:pt x="149" y="17"/>
                    <a:pt x="149" y="17"/>
                    <a:pt x="149" y="17"/>
                  </a:cubicBezTo>
                  <a:cubicBezTo>
                    <a:pt x="150" y="19"/>
                    <a:pt x="150" y="19"/>
                    <a:pt x="150" y="19"/>
                  </a:cubicBezTo>
                  <a:cubicBezTo>
                    <a:pt x="149" y="19"/>
                    <a:pt x="148" y="19"/>
                    <a:pt x="147" y="19"/>
                  </a:cubicBezTo>
                  <a:close/>
                  <a:moveTo>
                    <a:pt x="145" y="19"/>
                  </a:moveTo>
                  <a:cubicBezTo>
                    <a:pt x="144" y="19"/>
                    <a:pt x="143" y="20"/>
                    <a:pt x="142" y="20"/>
                  </a:cubicBezTo>
                  <a:cubicBezTo>
                    <a:pt x="140" y="13"/>
                    <a:pt x="140" y="13"/>
                    <a:pt x="140" y="13"/>
                  </a:cubicBezTo>
                  <a:cubicBezTo>
                    <a:pt x="141" y="13"/>
                    <a:pt x="142" y="14"/>
                    <a:pt x="143" y="14"/>
                  </a:cubicBezTo>
                  <a:cubicBezTo>
                    <a:pt x="143" y="14"/>
                    <a:pt x="143" y="15"/>
                    <a:pt x="143" y="15"/>
                  </a:cubicBezTo>
                  <a:lnTo>
                    <a:pt x="145" y="19"/>
                  </a:lnTo>
                  <a:close/>
                  <a:moveTo>
                    <a:pt x="140" y="20"/>
                  </a:moveTo>
                  <a:cubicBezTo>
                    <a:pt x="139" y="20"/>
                    <a:pt x="138" y="20"/>
                    <a:pt x="137" y="20"/>
                  </a:cubicBezTo>
                  <a:cubicBezTo>
                    <a:pt x="134" y="11"/>
                    <a:pt x="134" y="11"/>
                    <a:pt x="134" y="11"/>
                  </a:cubicBezTo>
                  <a:cubicBezTo>
                    <a:pt x="135" y="11"/>
                    <a:pt x="136" y="11"/>
                    <a:pt x="138" y="12"/>
                  </a:cubicBezTo>
                  <a:lnTo>
                    <a:pt x="140" y="20"/>
                  </a:lnTo>
                  <a:close/>
                  <a:moveTo>
                    <a:pt x="135" y="20"/>
                  </a:moveTo>
                  <a:cubicBezTo>
                    <a:pt x="134" y="20"/>
                    <a:pt x="133" y="20"/>
                    <a:pt x="132" y="21"/>
                  </a:cubicBezTo>
                  <a:cubicBezTo>
                    <a:pt x="129" y="9"/>
                    <a:pt x="129" y="9"/>
                    <a:pt x="129" y="9"/>
                  </a:cubicBezTo>
                  <a:cubicBezTo>
                    <a:pt x="130" y="9"/>
                    <a:pt x="131" y="10"/>
                    <a:pt x="132" y="10"/>
                  </a:cubicBezTo>
                  <a:lnTo>
                    <a:pt x="135" y="20"/>
                  </a:lnTo>
                  <a:close/>
                  <a:moveTo>
                    <a:pt x="183" y="20"/>
                  </a:moveTo>
                  <a:cubicBezTo>
                    <a:pt x="183" y="17"/>
                    <a:pt x="183" y="17"/>
                    <a:pt x="183" y="17"/>
                  </a:cubicBezTo>
                  <a:cubicBezTo>
                    <a:pt x="183" y="17"/>
                    <a:pt x="183" y="17"/>
                    <a:pt x="183" y="17"/>
                  </a:cubicBezTo>
                  <a:cubicBezTo>
                    <a:pt x="184" y="16"/>
                    <a:pt x="185" y="16"/>
                    <a:pt x="186" y="15"/>
                  </a:cubicBezTo>
                  <a:cubicBezTo>
                    <a:pt x="186" y="20"/>
                    <a:pt x="186" y="20"/>
                    <a:pt x="186" y="20"/>
                  </a:cubicBezTo>
                  <a:cubicBezTo>
                    <a:pt x="185" y="20"/>
                    <a:pt x="184" y="20"/>
                    <a:pt x="183" y="20"/>
                  </a:cubicBezTo>
                  <a:close/>
                  <a:moveTo>
                    <a:pt x="188" y="15"/>
                  </a:moveTo>
                  <a:cubicBezTo>
                    <a:pt x="189" y="14"/>
                    <a:pt x="190" y="14"/>
                    <a:pt x="191" y="13"/>
                  </a:cubicBezTo>
                  <a:cubicBezTo>
                    <a:pt x="191" y="21"/>
                    <a:pt x="191" y="21"/>
                    <a:pt x="191" y="21"/>
                  </a:cubicBezTo>
                  <a:cubicBezTo>
                    <a:pt x="190" y="20"/>
                    <a:pt x="189" y="20"/>
                    <a:pt x="188" y="20"/>
                  </a:cubicBezTo>
                  <a:lnTo>
                    <a:pt x="188" y="15"/>
                  </a:lnTo>
                  <a:close/>
                  <a:moveTo>
                    <a:pt x="189" y="46"/>
                  </a:moveTo>
                  <a:cubicBezTo>
                    <a:pt x="189" y="46"/>
                    <a:pt x="189" y="46"/>
                    <a:pt x="189" y="46"/>
                  </a:cubicBezTo>
                  <a:cubicBezTo>
                    <a:pt x="191" y="34"/>
                    <a:pt x="191" y="34"/>
                    <a:pt x="191" y="34"/>
                  </a:cubicBezTo>
                  <a:cubicBezTo>
                    <a:pt x="191" y="49"/>
                    <a:pt x="191" y="49"/>
                    <a:pt x="191" y="49"/>
                  </a:cubicBezTo>
                  <a:lnTo>
                    <a:pt x="189" y="46"/>
                  </a:lnTo>
                  <a:close/>
                  <a:moveTo>
                    <a:pt x="184" y="45"/>
                  </a:moveTo>
                  <a:cubicBezTo>
                    <a:pt x="185" y="42"/>
                    <a:pt x="185" y="42"/>
                    <a:pt x="185" y="42"/>
                  </a:cubicBezTo>
                  <a:cubicBezTo>
                    <a:pt x="188" y="42"/>
                    <a:pt x="188" y="42"/>
                    <a:pt x="188" y="42"/>
                  </a:cubicBezTo>
                  <a:cubicBezTo>
                    <a:pt x="187" y="45"/>
                    <a:pt x="187" y="45"/>
                    <a:pt x="187" y="45"/>
                  </a:cubicBezTo>
                  <a:cubicBezTo>
                    <a:pt x="187" y="45"/>
                    <a:pt x="187" y="45"/>
                    <a:pt x="187" y="45"/>
                  </a:cubicBezTo>
                  <a:lnTo>
                    <a:pt x="184" y="45"/>
                  </a:lnTo>
                  <a:close/>
                  <a:moveTo>
                    <a:pt x="134" y="38"/>
                  </a:moveTo>
                  <a:cubicBezTo>
                    <a:pt x="137" y="38"/>
                    <a:pt x="137" y="38"/>
                    <a:pt x="137" y="38"/>
                  </a:cubicBezTo>
                  <a:cubicBezTo>
                    <a:pt x="138" y="40"/>
                    <a:pt x="138" y="40"/>
                    <a:pt x="138" y="40"/>
                  </a:cubicBezTo>
                  <a:cubicBezTo>
                    <a:pt x="135" y="40"/>
                    <a:pt x="135" y="40"/>
                    <a:pt x="135" y="40"/>
                  </a:cubicBezTo>
                  <a:lnTo>
                    <a:pt x="134" y="38"/>
                  </a:lnTo>
                  <a:close/>
                  <a:moveTo>
                    <a:pt x="139" y="38"/>
                  </a:moveTo>
                  <a:cubicBezTo>
                    <a:pt x="143" y="38"/>
                    <a:pt x="143" y="38"/>
                    <a:pt x="143" y="38"/>
                  </a:cubicBezTo>
                  <a:cubicBezTo>
                    <a:pt x="143" y="40"/>
                    <a:pt x="143" y="40"/>
                    <a:pt x="143" y="40"/>
                  </a:cubicBezTo>
                  <a:cubicBezTo>
                    <a:pt x="139" y="40"/>
                    <a:pt x="139" y="40"/>
                    <a:pt x="139" y="40"/>
                  </a:cubicBezTo>
                  <a:lnTo>
                    <a:pt x="139" y="38"/>
                  </a:lnTo>
                  <a:close/>
                  <a:moveTo>
                    <a:pt x="145" y="38"/>
                  </a:moveTo>
                  <a:cubicBezTo>
                    <a:pt x="149" y="38"/>
                    <a:pt x="149" y="38"/>
                    <a:pt x="149" y="38"/>
                  </a:cubicBezTo>
                  <a:cubicBezTo>
                    <a:pt x="149" y="40"/>
                    <a:pt x="149" y="40"/>
                    <a:pt x="149" y="40"/>
                  </a:cubicBezTo>
                  <a:cubicBezTo>
                    <a:pt x="145" y="40"/>
                    <a:pt x="145" y="40"/>
                    <a:pt x="145" y="40"/>
                  </a:cubicBezTo>
                  <a:lnTo>
                    <a:pt x="145" y="38"/>
                  </a:lnTo>
                  <a:close/>
                  <a:moveTo>
                    <a:pt x="151" y="38"/>
                  </a:moveTo>
                  <a:cubicBezTo>
                    <a:pt x="155" y="38"/>
                    <a:pt x="155" y="38"/>
                    <a:pt x="155" y="38"/>
                  </a:cubicBezTo>
                  <a:cubicBezTo>
                    <a:pt x="155" y="40"/>
                    <a:pt x="155" y="40"/>
                    <a:pt x="155" y="40"/>
                  </a:cubicBezTo>
                  <a:cubicBezTo>
                    <a:pt x="151" y="40"/>
                    <a:pt x="151" y="40"/>
                    <a:pt x="151" y="40"/>
                  </a:cubicBezTo>
                  <a:lnTo>
                    <a:pt x="151" y="38"/>
                  </a:lnTo>
                  <a:close/>
                  <a:moveTo>
                    <a:pt x="156" y="38"/>
                  </a:moveTo>
                  <a:cubicBezTo>
                    <a:pt x="160" y="38"/>
                    <a:pt x="160" y="38"/>
                    <a:pt x="160" y="38"/>
                  </a:cubicBezTo>
                  <a:cubicBezTo>
                    <a:pt x="160" y="40"/>
                    <a:pt x="160" y="40"/>
                    <a:pt x="160" y="40"/>
                  </a:cubicBezTo>
                  <a:cubicBezTo>
                    <a:pt x="156" y="40"/>
                    <a:pt x="156" y="40"/>
                    <a:pt x="156" y="40"/>
                  </a:cubicBezTo>
                  <a:lnTo>
                    <a:pt x="156" y="38"/>
                  </a:lnTo>
                  <a:close/>
                  <a:moveTo>
                    <a:pt x="162" y="38"/>
                  </a:moveTo>
                  <a:cubicBezTo>
                    <a:pt x="166" y="38"/>
                    <a:pt x="166" y="38"/>
                    <a:pt x="166" y="38"/>
                  </a:cubicBezTo>
                  <a:cubicBezTo>
                    <a:pt x="166" y="40"/>
                    <a:pt x="166" y="40"/>
                    <a:pt x="166" y="40"/>
                  </a:cubicBezTo>
                  <a:cubicBezTo>
                    <a:pt x="162" y="40"/>
                    <a:pt x="162" y="40"/>
                    <a:pt x="162" y="40"/>
                  </a:cubicBezTo>
                  <a:lnTo>
                    <a:pt x="162" y="38"/>
                  </a:lnTo>
                  <a:close/>
                  <a:moveTo>
                    <a:pt x="168" y="38"/>
                  </a:moveTo>
                  <a:cubicBezTo>
                    <a:pt x="172" y="38"/>
                    <a:pt x="172" y="38"/>
                    <a:pt x="172" y="38"/>
                  </a:cubicBezTo>
                  <a:cubicBezTo>
                    <a:pt x="172" y="40"/>
                    <a:pt x="172" y="40"/>
                    <a:pt x="172" y="40"/>
                  </a:cubicBezTo>
                  <a:cubicBezTo>
                    <a:pt x="168" y="40"/>
                    <a:pt x="168" y="40"/>
                    <a:pt x="168" y="40"/>
                  </a:cubicBezTo>
                  <a:lnTo>
                    <a:pt x="168" y="38"/>
                  </a:lnTo>
                  <a:close/>
                  <a:moveTo>
                    <a:pt x="174" y="38"/>
                  </a:moveTo>
                  <a:cubicBezTo>
                    <a:pt x="178" y="38"/>
                    <a:pt x="178" y="38"/>
                    <a:pt x="178" y="38"/>
                  </a:cubicBezTo>
                  <a:cubicBezTo>
                    <a:pt x="177" y="40"/>
                    <a:pt x="177" y="40"/>
                    <a:pt x="177" y="40"/>
                  </a:cubicBezTo>
                  <a:cubicBezTo>
                    <a:pt x="174" y="40"/>
                    <a:pt x="174" y="40"/>
                    <a:pt x="174" y="40"/>
                  </a:cubicBezTo>
                  <a:lnTo>
                    <a:pt x="174" y="38"/>
                  </a:lnTo>
                  <a:close/>
                  <a:moveTo>
                    <a:pt x="179" y="38"/>
                  </a:moveTo>
                  <a:cubicBezTo>
                    <a:pt x="183" y="38"/>
                    <a:pt x="183" y="38"/>
                    <a:pt x="183" y="38"/>
                  </a:cubicBezTo>
                  <a:cubicBezTo>
                    <a:pt x="183" y="40"/>
                    <a:pt x="183" y="40"/>
                    <a:pt x="183" y="40"/>
                  </a:cubicBezTo>
                  <a:cubicBezTo>
                    <a:pt x="179" y="40"/>
                    <a:pt x="179" y="40"/>
                    <a:pt x="179" y="40"/>
                  </a:cubicBezTo>
                  <a:lnTo>
                    <a:pt x="179" y="38"/>
                  </a:lnTo>
                  <a:close/>
                  <a:moveTo>
                    <a:pt x="185" y="38"/>
                  </a:moveTo>
                  <a:cubicBezTo>
                    <a:pt x="189" y="38"/>
                    <a:pt x="189" y="38"/>
                    <a:pt x="189" y="38"/>
                  </a:cubicBezTo>
                  <a:cubicBezTo>
                    <a:pt x="188" y="40"/>
                    <a:pt x="188" y="40"/>
                    <a:pt x="188" y="40"/>
                  </a:cubicBezTo>
                  <a:cubicBezTo>
                    <a:pt x="185" y="40"/>
                    <a:pt x="185" y="40"/>
                    <a:pt x="185" y="40"/>
                  </a:cubicBezTo>
                  <a:lnTo>
                    <a:pt x="185" y="38"/>
                  </a:lnTo>
                  <a:close/>
                  <a:moveTo>
                    <a:pt x="189" y="36"/>
                  </a:moveTo>
                  <a:cubicBezTo>
                    <a:pt x="185" y="36"/>
                    <a:pt x="185" y="36"/>
                    <a:pt x="185" y="36"/>
                  </a:cubicBezTo>
                  <a:cubicBezTo>
                    <a:pt x="186" y="33"/>
                    <a:pt x="186" y="33"/>
                    <a:pt x="186" y="33"/>
                  </a:cubicBezTo>
                  <a:cubicBezTo>
                    <a:pt x="189" y="33"/>
                    <a:pt x="189" y="33"/>
                    <a:pt x="189" y="33"/>
                  </a:cubicBezTo>
                  <a:lnTo>
                    <a:pt x="189" y="36"/>
                  </a:lnTo>
                  <a:close/>
                  <a:moveTo>
                    <a:pt x="184" y="36"/>
                  </a:moveTo>
                  <a:cubicBezTo>
                    <a:pt x="180" y="36"/>
                    <a:pt x="180" y="36"/>
                    <a:pt x="180" y="36"/>
                  </a:cubicBezTo>
                  <a:cubicBezTo>
                    <a:pt x="180" y="33"/>
                    <a:pt x="180" y="33"/>
                    <a:pt x="180" y="33"/>
                  </a:cubicBezTo>
                  <a:cubicBezTo>
                    <a:pt x="184" y="33"/>
                    <a:pt x="184" y="33"/>
                    <a:pt x="184" y="33"/>
                  </a:cubicBezTo>
                  <a:lnTo>
                    <a:pt x="184" y="36"/>
                  </a:lnTo>
                  <a:close/>
                  <a:moveTo>
                    <a:pt x="178" y="36"/>
                  </a:moveTo>
                  <a:cubicBezTo>
                    <a:pt x="174" y="36"/>
                    <a:pt x="174" y="36"/>
                    <a:pt x="174" y="36"/>
                  </a:cubicBezTo>
                  <a:cubicBezTo>
                    <a:pt x="174" y="33"/>
                    <a:pt x="174" y="33"/>
                    <a:pt x="174" y="33"/>
                  </a:cubicBezTo>
                  <a:cubicBezTo>
                    <a:pt x="178" y="33"/>
                    <a:pt x="178" y="33"/>
                    <a:pt x="178" y="33"/>
                  </a:cubicBezTo>
                  <a:lnTo>
                    <a:pt x="178" y="36"/>
                  </a:lnTo>
                  <a:close/>
                  <a:moveTo>
                    <a:pt x="172" y="36"/>
                  </a:moveTo>
                  <a:cubicBezTo>
                    <a:pt x="168" y="36"/>
                    <a:pt x="168" y="36"/>
                    <a:pt x="168" y="36"/>
                  </a:cubicBezTo>
                  <a:cubicBezTo>
                    <a:pt x="168" y="33"/>
                    <a:pt x="168" y="33"/>
                    <a:pt x="168" y="33"/>
                  </a:cubicBezTo>
                  <a:cubicBezTo>
                    <a:pt x="172" y="33"/>
                    <a:pt x="172" y="33"/>
                    <a:pt x="172" y="33"/>
                  </a:cubicBezTo>
                  <a:lnTo>
                    <a:pt x="172" y="36"/>
                  </a:lnTo>
                  <a:close/>
                  <a:moveTo>
                    <a:pt x="166" y="36"/>
                  </a:moveTo>
                  <a:cubicBezTo>
                    <a:pt x="162" y="36"/>
                    <a:pt x="162" y="36"/>
                    <a:pt x="162" y="36"/>
                  </a:cubicBezTo>
                  <a:cubicBezTo>
                    <a:pt x="162" y="33"/>
                    <a:pt x="162" y="33"/>
                    <a:pt x="162" y="33"/>
                  </a:cubicBezTo>
                  <a:cubicBezTo>
                    <a:pt x="166" y="33"/>
                    <a:pt x="166" y="33"/>
                    <a:pt x="166" y="33"/>
                  </a:cubicBezTo>
                  <a:lnTo>
                    <a:pt x="166" y="36"/>
                  </a:lnTo>
                  <a:close/>
                  <a:moveTo>
                    <a:pt x="160" y="36"/>
                  </a:moveTo>
                  <a:cubicBezTo>
                    <a:pt x="156" y="36"/>
                    <a:pt x="156" y="36"/>
                    <a:pt x="156" y="36"/>
                  </a:cubicBezTo>
                  <a:cubicBezTo>
                    <a:pt x="156" y="33"/>
                    <a:pt x="156" y="33"/>
                    <a:pt x="156" y="33"/>
                  </a:cubicBezTo>
                  <a:cubicBezTo>
                    <a:pt x="160" y="33"/>
                    <a:pt x="160" y="33"/>
                    <a:pt x="160" y="33"/>
                  </a:cubicBezTo>
                  <a:lnTo>
                    <a:pt x="160" y="36"/>
                  </a:lnTo>
                  <a:close/>
                  <a:moveTo>
                    <a:pt x="155" y="36"/>
                  </a:moveTo>
                  <a:cubicBezTo>
                    <a:pt x="151" y="36"/>
                    <a:pt x="151" y="36"/>
                    <a:pt x="151" y="36"/>
                  </a:cubicBezTo>
                  <a:cubicBezTo>
                    <a:pt x="150" y="33"/>
                    <a:pt x="150" y="33"/>
                    <a:pt x="150" y="33"/>
                  </a:cubicBezTo>
                  <a:cubicBezTo>
                    <a:pt x="154" y="33"/>
                    <a:pt x="154" y="33"/>
                    <a:pt x="154" y="33"/>
                  </a:cubicBezTo>
                  <a:lnTo>
                    <a:pt x="155" y="36"/>
                  </a:lnTo>
                  <a:close/>
                  <a:moveTo>
                    <a:pt x="149" y="36"/>
                  </a:moveTo>
                  <a:cubicBezTo>
                    <a:pt x="145" y="36"/>
                    <a:pt x="145" y="36"/>
                    <a:pt x="145" y="36"/>
                  </a:cubicBezTo>
                  <a:cubicBezTo>
                    <a:pt x="145" y="33"/>
                    <a:pt x="145" y="33"/>
                    <a:pt x="145" y="33"/>
                  </a:cubicBezTo>
                  <a:cubicBezTo>
                    <a:pt x="149" y="33"/>
                    <a:pt x="149" y="33"/>
                    <a:pt x="149" y="33"/>
                  </a:cubicBezTo>
                  <a:lnTo>
                    <a:pt x="149" y="36"/>
                  </a:lnTo>
                  <a:close/>
                  <a:moveTo>
                    <a:pt x="143" y="36"/>
                  </a:moveTo>
                  <a:cubicBezTo>
                    <a:pt x="139" y="36"/>
                    <a:pt x="139" y="36"/>
                    <a:pt x="139" y="36"/>
                  </a:cubicBezTo>
                  <a:cubicBezTo>
                    <a:pt x="139" y="33"/>
                    <a:pt x="139" y="33"/>
                    <a:pt x="139" y="33"/>
                  </a:cubicBezTo>
                  <a:cubicBezTo>
                    <a:pt x="143" y="33"/>
                    <a:pt x="143" y="33"/>
                    <a:pt x="143" y="33"/>
                  </a:cubicBezTo>
                  <a:lnTo>
                    <a:pt x="143" y="36"/>
                  </a:lnTo>
                  <a:close/>
                  <a:moveTo>
                    <a:pt x="137" y="36"/>
                  </a:moveTo>
                  <a:cubicBezTo>
                    <a:pt x="134" y="36"/>
                    <a:pt x="134" y="36"/>
                    <a:pt x="134" y="36"/>
                  </a:cubicBezTo>
                  <a:cubicBezTo>
                    <a:pt x="133" y="33"/>
                    <a:pt x="133" y="33"/>
                    <a:pt x="133" y="33"/>
                  </a:cubicBezTo>
                  <a:cubicBezTo>
                    <a:pt x="137" y="33"/>
                    <a:pt x="137" y="33"/>
                    <a:pt x="137" y="33"/>
                  </a:cubicBezTo>
                  <a:lnTo>
                    <a:pt x="137" y="36"/>
                  </a:lnTo>
                  <a:close/>
                  <a:moveTo>
                    <a:pt x="138" y="42"/>
                  </a:moveTo>
                  <a:cubicBezTo>
                    <a:pt x="138" y="45"/>
                    <a:pt x="138" y="45"/>
                    <a:pt x="138" y="45"/>
                  </a:cubicBezTo>
                  <a:cubicBezTo>
                    <a:pt x="136" y="45"/>
                    <a:pt x="136" y="45"/>
                    <a:pt x="136" y="45"/>
                  </a:cubicBezTo>
                  <a:cubicBezTo>
                    <a:pt x="135" y="42"/>
                    <a:pt x="135" y="42"/>
                    <a:pt x="135" y="42"/>
                  </a:cubicBezTo>
                  <a:lnTo>
                    <a:pt x="138" y="42"/>
                  </a:lnTo>
                  <a:close/>
                  <a:moveTo>
                    <a:pt x="140" y="45"/>
                  </a:moveTo>
                  <a:cubicBezTo>
                    <a:pt x="140" y="42"/>
                    <a:pt x="140" y="42"/>
                    <a:pt x="140" y="42"/>
                  </a:cubicBezTo>
                  <a:cubicBezTo>
                    <a:pt x="143" y="42"/>
                    <a:pt x="143" y="42"/>
                    <a:pt x="143" y="42"/>
                  </a:cubicBezTo>
                  <a:cubicBezTo>
                    <a:pt x="144" y="45"/>
                    <a:pt x="144" y="45"/>
                    <a:pt x="144" y="45"/>
                  </a:cubicBezTo>
                  <a:lnTo>
                    <a:pt x="140" y="45"/>
                  </a:lnTo>
                  <a:close/>
                  <a:moveTo>
                    <a:pt x="146" y="45"/>
                  </a:moveTo>
                  <a:cubicBezTo>
                    <a:pt x="145" y="42"/>
                    <a:pt x="145" y="42"/>
                    <a:pt x="145" y="42"/>
                  </a:cubicBezTo>
                  <a:cubicBezTo>
                    <a:pt x="149" y="42"/>
                    <a:pt x="149" y="42"/>
                    <a:pt x="149" y="42"/>
                  </a:cubicBezTo>
                  <a:cubicBezTo>
                    <a:pt x="149" y="45"/>
                    <a:pt x="149" y="45"/>
                    <a:pt x="149" y="45"/>
                  </a:cubicBezTo>
                  <a:lnTo>
                    <a:pt x="146" y="45"/>
                  </a:lnTo>
                  <a:close/>
                  <a:moveTo>
                    <a:pt x="151" y="45"/>
                  </a:moveTo>
                  <a:cubicBezTo>
                    <a:pt x="151" y="42"/>
                    <a:pt x="151" y="42"/>
                    <a:pt x="151" y="42"/>
                  </a:cubicBezTo>
                  <a:cubicBezTo>
                    <a:pt x="155" y="42"/>
                    <a:pt x="155" y="42"/>
                    <a:pt x="155" y="42"/>
                  </a:cubicBezTo>
                  <a:cubicBezTo>
                    <a:pt x="155" y="45"/>
                    <a:pt x="155" y="45"/>
                    <a:pt x="155" y="45"/>
                  </a:cubicBezTo>
                  <a:lnTo>
                    <a:pt x="151" y="45"/>
                  </a:lnTo>
                  <a:close/>
                  <a:moveTo>
                    <a:pt x="157" y="45"/>
                  </a:moveTo>
                  <a:cubicBezTo>
                    <a:pt x="157" y="42"/>
                    <a:pt x="157" y="42"/>
                    <a:pt x="157" y="42"/>
                  </a:cubicBezTo>
                  <a:cubicBezTo>
                    <a:pt x="160" y="42"/>
                    <a:pt x="160" y="42"/>
                    <a:pt x="160" y="42"/>
                  </a:cubicBezTo>
                  <a:cubicBezTo>
                    <a:pt x="160" y="45"/>
                    <a:pt x="160" y="45"/>
                    <a:pt x="160" y="45"/>
                  </a:cubicBezTo>
                  <a:lnTo>
                    <a:pt x="157" y="45"/>
                  </a:lnTo>
                  <a:close/>
                  <a:moveTo>
                    <a:pt x="162" y="42"/>
                  </a:moveTo>
                  <a:cubicBezTo>
                    <a:pt x="166" y="42"/>
                    <a:pt x="166" y="42"/>
                    <a:pt x="166" y="42"/>
                  </a:cubicBezTo>
                  <a:cubicBezTo>
                    <a:pt x="166" y="45"/>
                    <a:pt x="166" y="45"/>
                    <a:pt x="166" y="45"/>
                  </a:cubicBezTo>
                  <a:cubicBezTo>
                    <a:pt x="162" y="45"/>
                    <a:pt x="162" y="45"/>
                    <a:pt x="162" y="45"/>
                  </a:cubicBezTo>
                  <a:lnTo>
                    <a:pt x="162" y="42"/>
                  </a:lnTo>
                  <a:close/>
                  <a:moveTo>
                    <a:pt x="168" y="42"/>
                  </a:moveTo>
                  <a:cubicBezTo>
                    <a:pt x="172" y="42"/>
                    <a:pt x="172" y="42"/>
                    <a:pt x="172" y="42"/>
                  </a:cubicBezTo>
                  <a:cubicBezTo>
                    <a:pt x="171" y="45"/>
                    <a:pt x="171" y="45"/>
                    <a:pt x="171" y="45"/>
                  </a:cubicBezTo>
                  <a:cubicBezTo>
                    <a:pt x="168" y="45"/>
                    <a:pt x="168" y="45"/>
                    <a:pt x="168" y="45"/>
                  </a:cubicBezTo>
                  <a:lnTo>
                    <a:pt x="168" y="42"/>
                  </a:lnTo>
                  <a:close/>
                  <a:moveTo>
                    <a:pt x="173" y="42"/>
                  </a:moveTo>
                  <a:cubicBezTo>
                    <a:pt x="177" y="42"/>
                    <a:pt x="177" y="42"/>
                    <a:pt x="177" y="42"/>
                  </a:cubicBezTo>
                  <a:cubicBezTo>
                    <a:pt x="177" y="45"/>
                    <a:pt x="177" y="45"/>
                    <a:pt x="177" y="45"/>
                  </a:cubicBezTo>
                  <a:cubicBezTo>
                    <a:pt x="173" y="45"/>
                    <a:pt x="173" y="45"/>
                    <a:pt x="173" y="45"/>
                  </a:cubicBezTo>
                  <a:lnTo>
                    <a:pt x="173" y="42"/>
                  </a:lnTo>
                  <a:close/>
                  <a:moveTo>
                    <a:pt x="179" y="42"/>
                  </a:moveTo>
                  <a:cubicBezTo>
                    <a:pt x="183" y="42"/>
                    <a:pt x="183" y="42"/>
                    <a:pt x="183" y="42"/>
                  </a:cubicBezTo>
                  <a:cubicBezTo>
                    <a:pt x="183" y="45"/>
                    <a:pt x="183" y="45"/>
                    <a:pt x="183" y="45"/>
                  </a:cubicBezTo>
                  <a:cubicBezTo>
                    <a:pt x="179" y="45"/>
                    <a:pt x="179" y="45"/>
                    <a:pt x="179" y="45"/>
                  </a:cubicBezTo>
                  <a:lnTo>
                    <a:pt x="179" y="42"/>
                  </a:lnTo>
                  <a:close/>
                  <a:moveTo>
                    <a:pt x="190" y="31"/>
                  </a:moveTo>
                  <a:cubicBezTo>
                    <a:pt x="186" y="31"/>
                    <a:pt x="186" y="31"/>
                    <a:pt x="186" y="31"/>
                  </a:cubicBezTo>
                  <a:cubicBezTo>
                    <a:pt x="186" y="29"/>
                    <a:pt x="186" y="29"/>
                    <a:pt x="186" y="29"/>
                  </a:cubicBezTo>
                  <a:cubicBezTo>
                    <a:pt x="190" y="29"/>
                    <a:pt x="190" y="29"/>
                    <a:pt x="190" y="29"/>
                  </a:cubicBezTo>
                  <a:lnTo>
                    <a:pt x="190" y="31"/>
                  </a:lnTo>
                  <a:close/>
                  <a:moveTo>
                    <a:pt x="184" y="31"/>
                  </a:moveTo>
                  <a:cubicBezTo>
                    <a:pt x="180" y="31"/>
                    <a:pt x="180" y="31"/>
                    <a:pt x="180" y="31"/>
                  </a:cubicBezTo>
                  <a:cubicBezTo>
                    <a:pt x="180" y="29"/>
                    <a:pt x="180" y="29"/>
                    <a:pt x="180" y="29"/>
                  </a:cubicBezTo>
                  <a:cubicBezTo>
                    <a:pt x="184" y="29"/>
                    <a:pt x="184" y="29"/>
                    <a:pt x="184" y="29"/>
                  </a:cubicBezTo>
                  <a:lnTo>
                    <a:pt x="184" y="31"/>
                  </a:lnTo>
                  <a:close/>
                  <a:moveTo>
                    <a:pt x="178" y="31"/>
                  </a:moveTo>
                  <a:cubicBezTo>
                    <a:pt x="174" y="31"/>
                    <a:pt x="174" y="31"/>
                    <a:pt x="174" y="31"/>
                  </a:cubicBezTo>
                  <a:cubicBezTo>
                    <a:pt x="174" y="29"/>
                    <a:pt x="174" y="29"/>
                    <a:pt x="174" y="29"/>
                  </a:cubicBezTo>
                  <a:cubicBezTo>
                    <a:pt x="178" y="29"/>
                    <a:pt x="178" y="29"/>
                    <a:pt x="178" y="29"/>
                  </a:cubicBezTo>
                  <a:lnTo>
                    <a:pt x="178" y="31"/>
                  </a:lnTo>
                  <a:close/>
                  <a:moveTo>
                    <a:pt x="172" y="31"/>
                  </a:moveTo>
                  <a:cubicBezTo>
                    <a:pt x="168" y="31"/>
                    <a:pt x="168" y="31"/>
                    <a:pt x="168" y="31"/>
                  </a:cubicBezTo>
                  <a:cubicBezTo>
                    <a:pt x="168" y="29"/>
                    <a:pt x="168" y="29"/>
                    <a:pt x="168" y="29"/>
                  </a:cubicBezTo>
                  <a:cubicBezTo>
                    <a:pt x="172" y="29"/>
                    <a:pt x="172" y="29"/>
                    <a:pt x="172" y="29"/>
                  </a:cubicBezTo>
                  <a:lnTo>
                    <a:pt x="172" y="31"/>
                  </a:lnTo>
                  <a:close/>
                  <a:moveTo>
                    <a:pt x="166" y="31"/>
                  </a:moveTo>
                  <a:cubicBezTo>
                    <a:pt x="162" y="31"/>
                    <a:pt x="162" y="31"/>
                    <a:pt x="162" y="31"/>
                  </a:cubicBezTo>
                  <a:cubicBezTo>
                    <a:pt x="162" y="29"/>
                    <a:pt x="162" y="29"/>
                    <a:pt x="162" y="29"/>
                  </a:cubicBezTo>
                  <a:cubicBezTo>
                    <a:pt x="166" y="29"/>
                    <a:pt x="166" y="29"/>
                    <a:pt x="166" y="29"/>
                  </a:cubicBezTo>
                  <a:lnTo>
                    <a:pt x="166" y="31"/>
                  </a:lnTo>
                  <a:close/>
                  <a:moveTo>
                    <a:pt x="160" y="31"/>
                  </a:moveTo>
                  <a:cubicBezTo>
                    <a:pt x="156" y="31"/>
                    <a:pt x="156" y="31"/>
                    <a:pt x="156" y="31"/>
                  </a:cubicBezTo>
                  <a:cubicBezTo>
                    <a:pt x="156" y="29"/>
                    <a:pt x="156" y="29"/>
                    <a:pt x="156" y="29"/>
                  </a:cubicBezTo>
                  <a:cubicBezTo>
                    <a:pt x="160" y="29"/>
                    <a:pt x="160" y="29"/>
                    <a:pt x="160" y="29"/>
                  </a:cubicBezTo>
                  <a:lnTo>
                    <a:pt x="160" y="31"/>
                  </a:lnTo>
                  <a:close/>
                  <a:moveTo>
                    <a:pt x="154" y="29"/>
                  </a:moveTo>
                  <a:cubicBezTo>
                    <a:pt x="154" y="31"/>
                    <a:pt x="154" y="31"/>
                    <a:pt x="154" y="31"/>
                  </a:cubicBezTo>
                  <a:cubicBezTo>
                    <a:pt x="150" y="31"/>
                    <a:pt x="150" y="31"/>
                    <a:pt x="150" y="31"/>
                  </a:cubicBezTo>
                  <a:cubicBezTo>
                    <a:pt x="150" y="29"/>
                    <a:pt x="150" y="29"/>
                    <a:pt x="150" y="29"/>
                  </a:cubicBezTo>
                  <a:lnTo>
                    <a:pt x="154" y="29"/>
                  </a:lnTo>
                  <a:close/>
                  <a:moveTo>
                    <a:pt x="148" y="29"/>
                  </a:moveTo>
                  <a:cubicBezTo>
                    <a:pt x="148" y="31"/>
                    <a:pt x="148" y="31"/>
                    <a:pt x="148" y="31"/>
                  </a:cubicBezTo>
                  <a:cubicBezTo>
                    <a:pt x="144" y="31"/>
                    <a:pt x="144" y="31"/>
                    <a:pt x="144" y="31"/>
                  </a:cubicBezTo>
                  <a:cubicBezTo>
                    <a:pt x="144" y="29"/>
                    <a:pt x="144" y="29"/>
                    <a:pt x="144" y="29"/>
                  </a:cubicBezTo>
                  <a:lnTo>
                    <a:pt x="148" y="29"/>
                  </a:lnTo>
                  <a:close/>
                  <a:moveTo>
                    <a:pt x="142" y="29"/>
                  </a:moveTo>
                  <a:cubicBezTo>
                    <a:pt x="143" y="31"/>
                    <a:pt x="143" y="31"/>
                    <a:pt x="143" y="31"/>
                  </a:cubicBezTo>
                  <a:cubicBezTo>
                    <a:pt x="138" y="31"/>
                    <a:pt x="138" y="31"/>
                    <a:pt x="138" y="31"/>
                  </a:cubicBezTo>
                  <a:cubicBezTo>
                    <a:pt x="138" y="29"/>
                    <a:pt x="138" y="29"/>
                    <a:pt x="138" y="29"/>
                  </a:cubicBezTo>
                  <a:lnTo>
                    <a:pt x="142" y="29"/>
                  </a:lnTo>
                  <a:close/>
                  <a:moveTo>
                    <a:pt x="136" y="29"/>
                  </a:moveTo>
                  <a:cubicBezTo>
                    <a:pt x="137" y="31"/>
                    <a:pt x="137" y="31"/>
                    <a:pt x="137" y="31"/>
                  </a:cubicBezTo>
                  <a:cubicBezTo>
                    <a:pt x="133" y="31"/>
                    <a:pt x="133" y="31"/>
                    <a:pt x="133" y="31"/>
                  </a:cubicBezTo>
                  <a:cubicBezTo>
                    <a:pt x="132" y="29"/>
                    <a:pt x="132" y="29"/>
                    <a:pt x="132" y="29"/>
                  </a:cubicBezTo>
                  <a:lnTo>
                    <a:pt x="136" y="29"/>
                  </a:lnTo>
                  <a:close/>
                  <a:moveTo>
                    <a:pt x="130" y="21"/>
                  </a:moveTo>
                  <a:cubicBezTo>
                    <a:pt x="130" y="21"/>
                    <a:pt x="130" y="21"/>
                    <a:pt x="130" y="21"/>
                  </a:cubicBezTo>
                  <a:cubicBezTo>
                    <a:pt x="130" y="21"/>
                    <a:pt x="129" y="21"/>
                    <a:pt x="129" y="21"/>
                  </a:cubicBezTo>
                  <a:cubicBezTo>
                    <a:pt x="129" y="21"/>
                    <a:pt x="129" y="22"/>
                    <a:pt x="129" y="22"/>
                  </a:cubicBezTo>
                  <a:cubicBezTo>
                    <a:pt x="132" y="38"/>
                    <a:pt x="132" y="38"/>
                    <a:pt x="132" y="38"/>
                  </a:cubicBezTo>
                  <a:cubicBezTo>
                    <a:pt x="123" y="7"/>
                    <a:pt x="123" y="7"/>
                    <a:pt x="123" y="7"/>
                  </a:cubicBezTo>
                  <a:cubicBezTo>
                    <a:pt x="124" y="8"/>
                    <a:pt x="125" y="8"/>
                    <a:pt x="127" y="8"/>
                  </a:cubicBezTo>
                  <a:lnTo>
                    <a:pt x="130" y="21"/>
                  </a:lnTo>
                  <a:close/>
                  <a:moveTo>
                    <a:pt x="134" y="49"/>
                  </a:moveTo>
                  <a:cubicBezTo>
                    <a:pt x="131" y="51"/>
                    <a:pt x="131" y="51"/>
                    <a:pt x="131" y="51"/>
                  </a:cubicBezTo>
                  <a:cubicBezTo>
                    <a:pt x="118" y="6"/>
                    <a:pt x="118" y="6"/>
                    <a:pt x="118" y="6"/>
                  </a:cubicBezTo>
                  <a:cubicBezTo>
                    <a:pt x="119" y="6"/>
                    <a:pt x="120" y="6"/>
                    <a:pt x="121" y="7"/>
                  </a:cubicBezTo>
                  <a:lnTo>
                    <a:pt x="134" y="49"/>
                  </a:lnTo>
                  <a:close/>
                  <a:moveTo>
                    <a:pt x="135" y="50"/>
                  </a:moveTo>
                  <a:cubicBezTo>
                    <a:pt x="135" y="50"/>
                    <a:pt x="135" y="50"/>
                    <a:pt x="135" y="50"/>
                  </a:cubicBezTo>
                  <a:cubicBezTo>
                    <a:pt x="136" y="50"/>
                    <a:pt x="136" y="50"/>
                    <a:pt x="136" y="49"/>
                  </a:cubicBezTo>
                  <a:cubicBezTo>
                    <a:pt x="135" y="47"/>
                    <a:pt x="135" y="47"/>
                    <a:pt x="135" y="47"/>
                  </a:cubicBezTo>
                  <a:cubicBezTo>
                    <a:pt x="187" y="47"/>
                    <a:pt x="187" y="47"/>
                    <a:pt x="187" y="47"/>
                  </a:cubicBezTo>
                  <a:cubicBezTo>
                    <a:pt x="192" y="53"/>
                    <a:pt x="192" y="53"/>
                    <a:pt x="192" y="53"/>
                  </a:cubicBezTo>
                  <a:cubicBezTo>
                    <a:pt x="131" y="53"/>
                    <a:pt x="131" y="53"/>
                    <a:pt x="131" y="53"/>
                  </a:cubicBezTo>
                  <a:lnTo>
                    <a:pt x="135" y="50"/>
                  </a:lnTo>
                  <a:close/>
                  <a:moveTo>
                    <a:pt x="198" y="56"/>
                  </a:moveTo>
                  <a:cubicBezTo>
                    <a:pt x="198" y="11"/>
                    <a:pt x="198" y="11"/>
                    <a:pt x="198" y="11"/>
                  </a:cubicBezTo>
                  <a:cubicBezTo>
                    <a:pt x="199" y="10"/>
                    <a:pt x="200" y="10"/>
                    <a:pt x="201" y="10"/>
                  </a:cubicBezTo>
                  <a:cubicBezTo>
                    <a:pt x="201" y="60"/>
                    <a:pt x="201" y="60"/>
                    <a:pt x="201" y="60"/>
                  </a:cubicBezTo>
                  <a:lnTo>
                    <a:pt x="198" y="56"/>
                  </a:lnTo>
                  <a:close/>
                  <a:moveTo>
                    <a:pt x="203" y="9"/>
                  </a:moveTo>
                  <a:cubicBezTo>
                    <a:pt x="204" y="9"/>
                    <a:pt x="205" y="8"/>
                    <a:pt x="206" y="8"/>
                  </a:cubicBezTo>
                  <a:cubicBezTo>
                    <a:pt x="206" y="62"/>
                    <a:pt x="206" y="62"/>
                    <a:pt x="206" y="62"/>
                  </a:cubicBezTo>
                  <a:cubicBezTo>
                    <a:pt x="203" y="62"/>
                    <a:pt x="203" y="62"/>
                    <a:pt x="203" y="62"/>
                  </a:cubicBezTo>
                  <a:lnTo>
                    <a:pt x="203" y="9"/>
                  </a:lnTo>
                  <a:close/>
                  <a:moveTo>
                    <a:pt x="207" y="7"/>
                  </a:moveTo>
                  <a:cubicBezTo>
                    <a:pt x="208" y="7"/>
                    <a:pt x="209" y="7"/>
                    <a:pt x="210" y="7"/>
                  </a:cubicBezTo>
                  <a:cubicBezTo>
                    <a:pt x="210" y="62"/>
                    <a:pt x="210" y="62"/>
                    <a:pt x="210" y="62"/>
                  </a:cubicBezTo>
                  <a:cubicBezTo>
                    <a:pt x="207" y="62"/>
                    <a:pt x="207" y="62"/>
                    <a:pt x="207" y="62"/>
                  </a:cubicBezTo>
                  <a:lnTo>
                    <a:pt x="207" y="7"/>
                  </a:lnTo>
                  <a:close/>
                  <a:moveTo>
                    <a:pt x="212" y="6"/>
                  </a:moveTo>
                  <a:cubicBezTo>
                    <a:pt x="213" y="6"/>
                    <a:pt x="214" y="6"/>
                    <a:pt x="215" y="6"/>
                  </a:cubicBezTo>
                  <a:cubicBezTo>
                    <a:pt x="215" y="62"/>
                    <a:pt x="215" y="62"/>
                    <a:pt x="215" y="62"/>
                  </a:cubicBezTo>
                  <a:cubicBezTo>
                    <a:pt x="212" y="62"/>
                    <a:pt x="212" y="62"/>
                    <a:pt x="212" y="62"/>
                  </a:cubicBezTo>
                  <a:lnTo>
                    <a:pt x="212" y="6"/>
                  </a:lnTo>
                  <a:close/>
                  <a:moveTo>
                    <a:pt x="217" y="5"/>
                  </a:moveTo>
                  <a:cubicBezTo>
                    <a:pt x="218" y="5"/>
                    <a:pt x="219" y="5"/>
                    <a:pt x="220" y="4"/>
                  </a:cubicBezTo>
                  <a:cubicBezTo>
                    <a:pt x="220" y="62"/>
                    <a:pt x="220" y="62"/>
                    <a:pt x="220" y="62"/>
                  </a:cubicBezTo>
                  <a:cubicBezTo>
                    <a:pt x="217" y="62"/>
                    <a:pt x="217" y="62"/>
                    <a:pt x="217" y="62"/>
                  </a:cubicBezTo>
                  <a:lnTo>
                    <a:pt x="217" y="5"/>
                  </a:lnTo>
                  <a:close/>
                  <a:moveTo>
                    <a:pt x="222" y="4"/>
                  </a:moveTo>
                  <a:cubicBezTo>
                    <a:pt x="223" y="4"/>
                    <a:pt x="224" y="4"/>
                    <a:pt x="225" y="4"/>
                  </a:cubicBezTo>
                  <a:cubicBezTo>
                    <a:pt x="225" y="62"/>
                    <a:pt x="225" y="62"/>
                    <a:pt x="225" y="62"/>
                  </a:cubicBezTo>
                  <a:cubicBezTo>
                    <a:pt x="222" y="62"/>
                    <a:pt x="222" y="62"/>
                    <a:pt x="222" y="62"/>
                  </a:cubicBezTo>
                  <a:lnTo>
                    <a:pt x="222" y="4"/>
                  </a:lnTo>
                  <a:close/>
                  <a:moveTo>
                    <a:pt x="227" y="3"/>
                  </a:moveTo>
                  <a:cubicBezTo>
                    <a:pt x="228" y="3"/>
                    <a:pt x="229" y="3"/>
                    <a:pt x="230" y="3"/>
                  </a:cubicBezTo>
                  <a:cubicBezTo>
                    <a:pt x="230" y="62"/>
                    <a:pt x="230" y="62"/>
                    <a:pt x="230" y="62"/>
                  </a:cubicBezTo>
                  <a:cubicBezTo>
                    <a:pt x="227" y="62"/>
                    <a:pt x="227" y="62"/>
                    <a:pt x="227" y="62"/>
                  </a:cubicBezTo>
                  <a:lnTo>
                    <a:pt x="227" y="3"/>
                  </a:lnTo>
                  <a:close/>
                  <a:moveTo>
                    <a:pt x="232" y="3"/>
                  </a:moveTo>
                  <a:cubicBezTo>
                    <a:pt x="233" y="2"/>
                    <a:pt x="234" y="2"/>
                    <a:pt x="235" y="2"/>
                  </a:cubicBezTo>
                  <a:cubicBezTo>
                    <a:pt x="235" y="62"/>
                    <a:pt x="235" y="62"/>
                    <a:pt x="235" y="62"/>
                  </a:cubicBezTo>
                  <a:cubicBezTo>
                    <a:pt x="232" y="62"/>
                    <a:pt x="232" y="62"/>
                    <a:pt x="232" y="62"/>
                  </a:cubicBezTo>
                  <a:lnTo>
                    <a:pt x="232" y="3"/>
                  </a:lnTo>
                  <a:close/>
                  <a:moveTo>
                    <a:pt x="236" y="2"/>
                  </a:moveTo>
                  <a:cubicBezTo>
                    <a:pt x="238" y="2"/>
                    <a:pt x="239" y="2"/>
                    <a:pt x="239" y="2"/>
                  </a:cubicBezTo>
                  <a:cubicBezTo>
                    <a:pt x="239" y="62"/>
                    <a:pt x="239" y="62"/>
                    <a:pt x="239" y="62"/>
                  </a:cubicBezTo>
                  <a:cubicBezTo>
                    <a:pt x="236" y="62"/>
                    <a:pt x="236" y="62"/>
                    <a:pt x="236" y="62"/>
                  </a:cubicBezTo>
                  <a:lnTo>
                    <a:pt x="236" y="2"/>
                  </a:lnTo>
                  <a:close/>
                  <a:moveTo>
                    <a:pt x="241" y="2"/>
                  </a:moveTo>
                  <a:cubicBezTo>
                    <a:pt x="244" y="2"/>
                    <a:pt x="244" y="2"/>
                    <a:pt x="244" y="2"/>
                  </a:cubicBezTo>
                  <a:cubicBezTo>
                    <a:pt x="244" y="62"/>
                    <a:pt x="244" y="62"/>
                    <a:pt x="244" y="62"/>
                  </a:cubicBezTo>
                  <a:cubicBezTo>
                    <a:pt x="241" y="62"/>
                    <a:pt x="241" y="62"/>
                    <a:pt x="241" y="62"/>
                  </a:cubicBezTo>
                  <a:lnTo>
                    <a:pt x="241" y="2"/>
                  </a:lnTo>
                  <a:close/>
                  <a:moveTo>
                    <a:pt x="246" y="2"/>
                  </a:moveTo>
                  <a:cubicBezTo>
                    <a:pt x="249" y="2"/>
                    <a:pt x="249" y="2"/>
                    <a:pt x="249" y="2"/>
                  </a:cubicBezTo>
                  <a:cubicBezTo>
                    <a:pt x="249" y="62"/>
                    <a:pt x="249" y="62"/>
                    <a:pt x="249" y="62"/>
                  </a:cubicBezTo>
                  <a:cubicBezTo>
                    <a:pt x="246" y="62"/>
                    <a:pt x="246" y="62"/>
                    <a:pt x="246" y="62"/>
                  </a:cubicBezTo>
                  <a:lnTo>
                    <a:pt x="246" y="2"/>
                  </a:lnTo>
                  <a:close/>
                  <a:moveTo>
                    <a:pt x="251" y="2"/>
                  </a:moveTo>
                  <a:cubicBezTo>
                    <a:pt x="254" y="2"/>
                    <a:pt x="254" y="2"/>
                    <a:pt x="254" y="2"/>
                  </a:cubicBezTo>
                  <a:cubicBezTo>
                    <a:pt x="254" y="62"/>
                    <a:pt x="254" y="62"/>
                    <a:pt x="254" y="62"/>
                  </a:cubicBezTo>
                  <a:cubicBezTo>
                    <a:pt x="251" y="62"/>
                    <a:pt x="251" y="62"/>
                    <a:pt x="251" y="62"/>
                  </a:cubicBezTo>
                  <a:lnTo>
                    <a:pt x="251" y="2"/>
                  </a:lnTo>
                  <a:close/>
                  <a:moveTo>
                    <a:pt x="256" y="2"/>
                  </a:moveTo>
                  <a:cubicBezTo>
                    <a:pt x="259" y="2"/>
                    <a:pt x="259" y="2"/>
                    <a:pt x="259" y="2"/>
                  </a:cubicBezTo>
                  <a:cubicBezTo>
                    <a:pt x="259" y="62"/>
                    <a:pt x="259" y="62"/>
                    <a:pt x="259" y="62"/>
                  </a:cubicBezTo>
                  <a:cubicBezTo>
                    <a:pt x="256" y="62"/>
                    <a:pt x="256" y="62"/>
                    <a:pt x="256" y="62"/>
                  </a:cubicBezTo>
                  <a:lnTo>
                    <a:pt x="256" y="2"/>
                  </a:lnTo>
                  <a:close/>
                  <a:moveTo>
                    <a:pt x="260" y="2"/>
                  </a:moveTo>
                  <a:cubicBezTo>
                    <a:pt x="263" y="2"/>
                    <a:pt x="263" y="2"/>
                    <a:pt x="263" y="2"/>
                  </a:cubicBezTo>
                  <a:cubicBezTo>
                    <a:pt x="263" y="62"/>
                    <a:pt x="263" y="62"/>
                    <a:pt x="263" y="62"/>
                  </a:cubicBezTo>
                  <a:cubicBezTo>
                    <a:pt x="260" y="62"/>
                    <a:pt x="260" y="62"/>
                    <a:pt x="260" y="62"/>
                  </a:cubicBezTo>
                  <a:lnTo>
                    <a:pt x="260" y="2"/>
                  </a:lnTo>
                  <a:close/>
                  <a:moveTo>
                    <a:pt x="265" y="2"/>
                  </a:moveTo>
                  <a:cubicBezTo>
                    <a:pt x="268" y="2"/>
                    <a:pt x="268" y="2"/>
                    <a:pt x="268" y="2"/>
                  </a:cubicBezTo>
                  <a:cubicBezTo>
                    <a:pt x="268" y="62"/>
                    <a:pt x="268" y="62"/>
                    <a:pt x="268" y="62"/>
                  </a:cubicBezTo>
                  <a:cubicBezTo>
                    <a:pt x="265" y="62"/>
                    <a:pt x="265" y="62"/>
                    <a:pt x="265" y="62"/>
                  </a:cubicBezTo>
                  <a:lnTo>
                    <a:pt x="265" y="2"/>
                  </a:lnTo>
                  <a:close/>
                  <a:moveTo>
                    <a:pt x="270" y="2"/>
                  </a:moveTo>
                  <a:cubicBezTo>
                    <a:pt x="273" y="2"/>
                    <a:pt x="273" y="2"/>
                    <a:pt x="273" y="2"/>
                  </a:cubicBezTo>
                  <a:cubicBezTo>
                    <a:pt x="273" y="62"/>
                    <a:pt x="273" y="62"/>
                    <a:pt x="273" y="62"/>
                  </a:cubicBezTo>
                  <a:cubicBezTo>
                    <a:pt x="270" y="62"/>
                    <a:pt x="270" y="62"/>
                    <a:pt x="270" y="62"/>
                  </a:cubicBezTo>
                  <a:lnTo>
                    <a:pt x="270" y="2"/>
                  </a:lnTo>
                  <a:close/>
                  <a:moveTo>
                    <a:pt x="275" y="2"/>
                  </a:moveTo>
                  <a:cubicBezTo>
                    <a:pt x="278" y="2"/>
                    <a:pt x="278" y="2"/>
                    <a:pt x="278" y="2"/>
                  </a:cubicBezTo>
                  <a:cubicBezTo>
                    <a:pt x="278" y="62"/>
                    <a:pt x="278" y="62"/>
                    <a:pt x="278" y="62"/>
                  </a:cubicBezTo>
                  <a:cubicBezTo>
                    <a:pt x="275" y="62"/>
                    <a:pt x="275" y="62"/>
                    <a:pt x="275" y="62"/>
                  </a:cubicBezTo>
                  <a:lnTo>
                    <a:pt x="275" y="2"/>
                  </a:lnTo>
                  <a:close/>
                  <a:moveTo>
                    <a:pt x="280" y="2"/>
                  </a:moveTo>
                  <a:cubicBezTo>
                    <a:pt x="283" y="2"/>
                    <a:pt x="283" y="2"/>
                    <a:pt x="283" y="2"/>
                  </a:cubicBezTo>
                  <a:cubicBezTo>
                    <a:pt x="283" y="62"/>
                    <a:pt x="283" y="62"/>
                    <a:pt x="283" y="62"/>
                  </a:cubicBezTo>
                  <a:cubicBezTo>
                    <a:pt x="280" y="62"/>
                    <a:pt x="280" y="62"/>
                    <a:pt x="280" y="62"/>
                  </a:cubicBezTo>
                  <a:lnTo>
                    <a:pt x="280" y="2"/>
                  </a:lnTo>
                  <a:close/>
                  <a:moveTo>
                    <a:pt x="285" y="2"/>
                  </a:moveTo>
                  <a:cubicBezTo>
                    <a:pt x="288" y="2"/>
                    <a:pt x="288" y="2"/>
                    <a:pt x="288" y="2"/>
                  </a:cubicBezTo>
                  <a:cubicBezTo>
                    <a:pt x="288" y="62"/>
                    <a:pt x="288" y="62"/>
                    <a:pt x="288" y="62"/>
                  </a:cubicBezTo>
                  <a:cubicBezTo>
                    <a:pt x="285" y="62"/>
                    <a:pt x="285" y="62"/>
                    <a:pt x="285" y="62"/>
                  </a:cubicBezTo>
                  <a:lnTo>
                    <a:pt x="285" y="2"/>
                  </a:lnTo>
                  <a:close/>
                  <a:moveTo>
                    <a:pt x="289" y="2"/>
                  </a:moveTo>
                  <a:cubicBezTo>
                    <a:pt x="292" y="2"/>
                    <a:pt x="292" y="2"/>
                    <a:pt x="292" y="2"/>
                  </a:cubicBezTo>
                  <a:cubicBezTo>
                    <a:pt x="292" y="62"/>
                    <a:pt x="292" y="62"/>
                    <a:pt x="292" y="62"/>
                  </a:cubicBezTo>
                  <a:cubicBezTo>
                    <a:pt x="289" y="62"/>
                    <a:pt x="289" y="62"/>
                    <a:pt x="289" y="62"/>
                  </a:cubicBezTo>
                  <a:lnTo>
                    <a:pt x="289" y="2"/>
                  </a:lnTo>
                  <a:close/>
                  <a:moveTo>
                    <a:pt x="294" y="2"/>
                  </a:moveTo>
                  <a:cubicBezTo>
                    <a:pt x="297" y="2"/>
                    <a:pt x="297" y="2"/>
                    <a:pt x="297" y="2"/>
                  </a:cubicBezTo>
                  <a:cubicBezTo>
                    <a:pt x="297" y="62"/>
                    <a:pt x="297" y="62"/>
                    <a:pt x="297" y="62"/>
                  </a:cubicBezTo>
                  <a:cubicBezTo>
                    <a:pt x="294" y="62"/>
                    <a:pt x="294" y="62"/>
                    <a:pt x="294" y="62"/>
                  </a:cubicBezTo>
                  <a:lnTo>
                    <a:pt x="294" y="2"/>
                  </a:lnTo>
                  <a:close/>
                  <a:moveTo>
                    <a:pt x="299" y="2"/>
                  </a:moveTo>
                  <a:cubicBezTo>
                    <a:pt x="302" y="2"/>
                    <a:pt x="302" y="2"/>
                    <a:pt x="302" y="2"/>
                  </a:cubicBezTo>
                  <a:cubicBezTo>
                    <a:pt x="302" y="62"/>
                    <a:pt x="302" y="62"/>
                    <a:pt x="302" y="62"/>
                  </a:cubicBezTo>
                  <a:cubicBezTo>
                    <a:pt x="299" y="62"/>
                    <a:pt x="299" y="62"/>
                    <a:pt x="299" y="62"/>
                  </a:cubicBezTo>
                  <a:lnTo>
                    <a:pt x="299" y="2"/>
                  </a:lnTo>
                  <a:close/>
                  <a:moveTo>
                    <a:pt x="304" y="2"/>
                  </a:moveTo>
                  <a:cubicBezTo>
                    <a:pt x="307" y="2"/>
                    <a:pt x="307" y="2"/>
                    <a:pt x="307" y="2"/>
                  </a:cubicBezTo>
                  <a:cubicBezTo>
                    <a:pt x="307" y="62"/>
                    <a:pt x="307" y="62"/>
                    <a:pt x="307" y="62"/>
                  </a:cubicBezTo>
                  <a:cubicBezTo>
                    <a:pt x="304" y="62"/>
                    <a:pt x="304" y="62"/>
                    <a:pt x="304" y="62"/>
                  </a:cubicBezTo>
                  <a:lnTo>
                    <a:pt x="304" y="2"/>
                  </a:lnTo>
                  <a:close/>
                  <a:moveTo>
                    <a:pt x="309" y="2"/>
                  </a:moveTo>
                  <a:cubicBezTo>
                    <a:pt x="312" y="2"/>
                    <a:pt x="312" y="2"/>
                    <a:pt x="312" y="2"/>
                  </a:cubicBezTo>
                  <a:cubicBezTo>
                    <a:pt x="312" y="62"/>
                    <a:pt x="312" y="62"/>
                    <a:pt x="312" y="62"/>
                  </a:cubicBezTo>
                  <a:cubicBezTo>
                    <a:pt x="309" y="62"/>
                    <a:pt x="309" y="62"/>
                    <a:pt x="309" y="62"/>
                  </a:cubicBezTo>
                  <a:lnTo>
                    <a:pt x="309" y="2"/>
                  </a:lnTo>
                  <a:close/>
                  <a:moveTo>
                    <a:pt x="313" y="2"/>
                  </a:moveTo>
                  <a:cubicBezTo>
                    <a:pt x="316" y="2"/>
                    <a:pt x="316" y="2"/>
                    <a:pt x="316" y="2"/>
                  </a:cubicBezTo>
                  <a:cubicBezTo>
                    <a:pt x="316" y="62"/>
                    <a:pt x="316" y="62"/>
                    <a:pt x="316" y="62"/>
                  </a:cubicBezTo>
                  <a:cubicBezTo>
                    <a:pt x="313" y="62"/>
                    <a:pt x="313" y="62"/>
                    <a:pt x="313" y="62"/>
                  </a:cubicBezTo>
                  <a:lnTo>
                    <a:pt x="313" y="2"/>
                  </a:lnTo>
                  <a:close/>
                  <a:moveTo>
                    <a:pt x="318" y="2"/>
                  </a:moveTo>
                  <a:cubicBezTo>
                    <a:pt x="321" y="2"/>
                    <a:pt x="321" y="2"/>
                    <a:pt x="321" y="2"/>
                  </a:cubicBezTo>
                  <a:cubicBezTo>
                    <a:pt x="321" y="62"/>
                    <a:pt x="321" y="62"/>
                    <a:pt x="321" y="62"/>
                  </a:cubicBezTo>
                  <a:cubicBezTo>
                    <a:pt x="318" y="62"/>
                    <a:pt x="318" y="62"/>
                    <a:pt x="318" y="62"/>
                  </a:cubicBezTo>
                  <a:lnTo>
                    <a:pt x="318" y="2"/>
                  </a:lnTo>
                  <a:close/>
                  <a:moveTo>
                    <a:pt x="182" y="18"/>
                  </a:moveTo>
                  <a:cubicBezTo>
                    <a:pt x="182" y="19"/>
                    <a:pt x="182" y="19"/>
                    <a:pt x="182" y="19"/>
                  </a:cubicBezTo>
                  <a:cubicBezTo>
                    <a:pt x="181" y="19"/>
                    <a:pt x="180" y="19"/>
                    <a:pt x="179" y="19"/>
                  </a:cubicBezTo>
                  <a:cubicBezTo>
                    <a:pt x="180" y="19"/>
                    <a:pt x="181" y="18"/>
                    <a:pt x="182" y="18"/>
                  </a:cubicBezTo>
                  <a:close/>
                  <a:moveTo>
                    <a:pt x="192" y="22"/>
                  </a:moveTo>
                  <a:cubicBezTo>
                    <a:pt x="191" y="27"/>
                    <a:pt x="191" y="27"/>
                    <a:pt x="191" y="27"/>
                  </a:cubicBezTo>
                  <a:cubicBezTo>
                    <a:pt x="132" y="27"/>
                    <a:pt x="132" y="27"/>
                    <a:pt x="132" y="27"/>
                  </a:cubicBezTo>
                  <a:cubicBezTo>
                    <a:pt x="131" y="23"/>
                    <a:pt x="131" y="23"/>
                    <a:pt x="131" y="23"/>
                  </a:cubicBezTo>
                  <a:cubicBezTo>
                    <a:pt x="137" y="22"/>
                    <a:pt x="166" y="18"/>
                    <a:pt x="192" y="22"/>
                  </a:cubicBezTo>
                  <a:close/>
                  <a:moveTo>
                    <a:pt x="151" y="19"/>
                  </a:moveTo>
                  <a:cubicBezTo>
                    <a:pt x="151" y="18"/>
                    <a:pt x="151" y="18"/>
                    <a:pt x="151" y="18"/>
                  </a:cubicBezTo>
                  <a:cubicBezTo>
                    <a:pt x="152" y="19"/>
                    <a:pt x="152" y="19"/>
                    <a:pt x="152" y="19"/>
                  </a:cubicBezTo>
                  <a:cubicBezTo>
                    <a:pt x="152" y="19"/>
                    <a:pt x="152" y="19"/>
                    <a:pt x="151" y="19"/>
                  </a:cubicBezTo>
                  <a:close/>
                  <a:moveTo>
                    <a:pt x="95" y="2"/>
                  </a:moveTo>
                  <a:cubicBezTo>
                    <a:pt x="113" y="62"/>
                    <a:pt x="113" y="62"/>
                    <a:pt x="113" y="62"/>
                  </a:cubicBezTo>
                  <a:cubicBezTo>
                    <a:pt x="110" y="62"/>
                    <a:pt x="110" y="62"/>
                    <a:pt x="110" y="62"/>
                  </a:cubicBezTo>
                  <a:cubicBezTo>
                    <a:pt x="92" y="2"/>
                    <a:pt x="92" y="2"/>
                    <a:pt x="92" y="2"/>
                  </a:cubicBezTo>
                  <a:cubicBezTo>
                    <a:pt x="93" y="2"/>
                    <a:pt x="94" y="2"/>
                    <a:pt x="95" y="2"/>
                  </a:cubicBezTo>
                  <a:close/>
                  <a:moveTo>
                    <a:pt x="2" y="2"/>
                  </a:moveTo>
                  <a:cubicBezTo>
                    <a:pt x="90" y="2"/>
                    <a:pt x="90" y="2"/>
                    <a:pt x="90" y="2"/>
                  </a:cubicBezTo>
                  <a:cubicBezTo>
                    <a:pt x="108" y="62"/>
                    <a:pt x="108" y="62"/>
                    <a:pt x="108" y="62"/>
                  </a:cubicBezTo>
                  <a:cubicBezTo>
                    <a:pt x="2" y="62"/>
                    <a:pt x="2" y="62"/>
                    <a:pt x="2" y="62"/>
                  </a:cubicBezTo>
                  <a:lnTo>
                    <a:pt x="2" y="2"/>
                  </a:lnTo>
                  <a:close/>
                  <a:moveTo>
                    <a:pt x="115" y="62"/>
                  </a:moveTo>
                  <a:cubicBezTo>
                    <a:pt x="97" y="2"/>
                    <a:pt x="97" y="2"/>
                    <a:pt x="97" y="2"/>
                  </a:cubicBezTo>
                  <a:cubicBezTo>
                    <a:pt x="98" y="2"/>
                    <a:pt x="99" y="3"/>
                    <a:pt x="100" y="3"/>
                  </a:cubicBezTo>
                  <a:cubicBezTo>
                    <a:pt x="100" y="3"/>
                    <a:pt x="100" y="3"/>
                    <a:pt x="100" y="3"/>
                  </a:cubicBezTo>
                  <a:cubicBezTo>
                    <a:pt x="118" y="62"/>
                    <a:pt x="118" y="62"/>
                    <a:pt x="118" y="62"/>
                  </a:cubicBezTo>
                  <a:cubicBezTo>
                    <a:pt x="118" y="62"/>
                    <a:pt x="118" y="62"/>
                    <a:pt x="118" y="62"/>
                  </a:cubicBezTo>
                  <a:lnTo>
                    <a:pt x="115" y="62"/>
                  </a:lnTo>
                  <a:close/>
                  <a:moveTo>
                    <a:pt x="129" y="55"/>
                  </a:moveTo>
                  <a:cubicBezTo>
                    <a:pt x="129" y="55"/>
                    <a:pt x="129" y="55"/>
                    <a:pt x="129" y="55"/>
                  </a:cubicBezTo>
                  <a:cubicBezTo>
                    <a:pt x="193" y="55"/>
                    <a:pt x="193" y="55"/>
                    <a:pt x="193" y="55"/>
                  </a:cubicBezTo>
                  <a:cubicBezTo>
                    <a:pt x="194" y="55"/>
                    <a:pt x="194" y="55"/>
                    <a:pt x="194" y="55"/>
                  </a:cubicBezTo>
                  <a:cubicBezTo>
                    <a:pt x="196" y="57"/>
                    <a:pt x="196" y="57"/>
                    <a:pt x="196" y="57"/>
                  </a:cubicBezTo>
                  <a:cubicBezTo>
                    <a:pt x="196" y="57"/>
                    <a:pt x="196" y="58"/>
                    <a:pt x="196" y="58"/>
                  </a:cubicBezTo>
                  <a:cubicBezTo>
                    <a:pt x="126" y="58"/>
                    <a:pt x="126" y="58"/>
                    <a:pt x="126" y="58"/>
                  </a:cubicBezTo>
                  <a:lnTo>
                    <a:pt x="129"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21">
              <a:extLst>
                <a:ext uri="{FF2B5EF4-FFF2-40B4-BE49-F238E27FC236}">
                  <a16:creationId xmlns:a16="http://schemas.microsoft.com/office/drawing/2014/main" id="{79A82C5C-2AAA-BC20-BCC9-115C600E9018}"/>
                </a:ext>
              </a:extLst>
            </p:cNvPr>
            <p:cNvSpPr>
              <a:spLocks noEditPoints="1"/>
            </p:cNvSpPr>
            <p:nvPr userDrawn="1"/>
          </p:nvSpPr>
          <p:spPr bwMode="auto">
            <a:xfrm>
              <a:off x="-6350" y="4583113"/>
              <a:ext cx="2128838" cy="265113"/>
            </a:xfrm>
            <a:custGeom>
              <a:avLst/>
              <a:gdLst>
                <a:gd name="T0" fmla="*/ 1332 w 1341"/>
                <a:gd name="T1" fmla="*/ 163 h 167"/>
                <a:gd name="T2" fmla="*/ 1332 w 1341"/>
                <a:gd name="T3" fmla="*/ 163 h 167"/>
                <a:gd name="T4" fmla="*/ 1336 w 1341"/>
                <a:gd name="T5" fmla="*/ 163 h 167"/>
                <a:gd name="T6" fmla="*/ 1328 w 1341"/>
                <a:gd name="T7" fmla="*/ 61 h 167"/>
                <a:gd name="T8" fmla="*/ 1101 w 1341"/>
                <a:gd name="T9" fmla="*/ 0 h 167"/>
                <a:gd name="T10" fmla="*/ 940 w 1341"/>
                <a:gd name="T11" fmla="*/ 61 h 167"/>
                <a:gd name="T12" fmla="*/ 853 w 1341"/>
                <a:gd name="T13" fmla="*/ 0 h 167"/>
                <a:gd name="T14" fmla="*/ 692 w 1341"/>
                <a:gd name="T15" fmla="*/ 61 h 167"/>
                <a:gd name="T16" fmla="*/ 600 w 1341"/>
                <a:gd name="T17" fmla="*/ 4 h 167"/>
                <a:gd name="T18" fmla="*/ 439 w 1341"/>
                <a:gd name="T19" fmla="*/ 61 h 167"/>
                <a:gd name="T20" fmla="*/ 352 w 1341"/>
                <a:gd name="T21" fmla="*/ 4 h 167"/>
                <a:gd name="T22" fmla="*/ 191 w 1341"/>
                <a:gd name="T23" fmla="*/ 61 h 167"/>
                <a:gd name="T24" fmla="*/ 0 w 1341"/>
                <a:gd name="T25" fmla="*/ 167 h 167"/>
                <a:gd name="T26" fmla="*/ 605 w 1341"/>
                <a:gd name="T27" fmla="*/ 150 h 167"/>
                <a:gd name="T28" fmla="*/ 1319 w 1341"/>
                <a:gd name="T29" fmla="*/ 70 h 167"/>
                <a:gd name="T30" fmla="*/ 1101 w 1341"/>
                <a:gd name="T31" fmla="*/ 158 h 167"/>
                <a:gd name="T32" fmla="*/ 1319 w 1341"/>
                <a:gd name="T33" fmla="*/ 70 h 167"/>
                <a:gd name="T34" fmla="*/ 1092 w 1341"/>
                <a:gd name="T35" fmla="*/ 8 h 167"/>
                <a:gd name="T36" fmla="*/ 949 w 1341"/>
                <a:gd name="T37" fmla="*/ 154 h 167"/>
                <a:gd name="T38" fmla="*/ 940 w 1341"/>
                <a:gd name="T39" fmla="*/ 70 h 167"/>
                <a:gd name="T40" fmla="*/ 853 w 1341"/>
                <a:gd name="T41" fmla="*/ 158 h 167"/>
                <a:gd name="T42" fmla="*/ 940 w 1341"/>
                <a:gd name="T43" fmla="*/ 70 h 167"/>
                <a:gd name="T44" fmla="*/ 844 w 1341"/>
                <a:gd name="T45" fmla="*/ 8 h 167"/>
                <a:gd name="T46" fmla="*/ 696 w 1341"/>
                <a:gd name="T47" fmla="*/ 154 h 167"/>
                <a:gd name="T48" fmla="*/ 692 w 1341"/>
                <a:gd name="T49" fmla="*/ 70 h 167"/>
                <a:gd name="T50" fmla="*/ 600 w 1341"/>
                <a:gd name="T51" fmla="*/ 158 h 167"/>
                <a:gd name="T52" fmla="*/ 692 w 1341"/>
                <a:gd name="T53" fmla="*/ 70 h 167"/>
                <a:gd name="T54" fmla="*/ 592 w 1341"/>
                <a:gd name="T55" fmla="*/ 13 h 167"/>
                <a:gd name="T56" fmla="*/ 587 w 1341"/>
                <a:gd name="T57" fmla="*/ 158 h 167"/>
                <a:gd name="T58" fmla="*/ 448 w 1341"/>
                <a:gd name="T59" fmla="*/ 13 h 167"/>
                <a:gd name="T60" fmla="*/ 439 w 1341"/>
                <a:gd name="T61" fmla="*/ 158 h 167"/>
                <a:gd name="T62" fmla="*/ 352 w 1341"/>
                <a:gd name="T63" fmla="*/ 70 h 167"/>
                <a:gd name="T64" fmla="*/ 196 w 1341"/>
                <a:gd name="T65" fmla="*/ 13 h 167"/>
                <a:gd name="T66" fmla="*/ 344 w 1341"/>
                <a:gd name="T67" fmla="*/ 158 h 167"/>
                <a:gd name="T68" fmla="*/ 196 w 1341"/>
                <a:gd name="T69" fmla="*/ 13 h 167"/>
                <a:gd name="T70" fmla="*/ 191 w 1341"/>
                <a:gd name="T71" fmla="*/ 70 h 167"/>
                <a:gd name="T72" fmla="*/ 8 w 1341"/>
                <a:gd name="T73" fmla="*/ 15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41" h="167">
                  <a:moveTo>
                    <a:pt x="600" y="167"/>
                  </a:moveTo>
                  <a:lnTo>
                    <a:pt x="1332" y="163"/>
                  </a:lnTo>
                  <a:lnTo>
                    <a:pt x="1332" y="163"/>
                  </a:lnTo>
                  <a:lnTo>
                    <a:pt x="1332" y="163"/>
                  </a:lnTo>
                  <a:lnTo>
                    <a:pt x="1336" y="163"/>
                  </a:lnTo>
                  <a:lnTo>
                    <a:pt x="1336" y="163"/>
                  </a:lnTo>
                  <a:lnTo>
                    <a:pt x="1341" y="163"/>
                  </a:lnTo>
                  <a:lnTo>
                    <a:pt x="1328" y="61"/>
                  </a:lnTo>
                  <a:lnTo>
                    <a:pt x="1101" y="61"/>
                  </a:lnTo>
                  <a:lnTo>
                    <a:pt x="1101" y="0"/>
                  </a:lnTo>
                  <a:lnTo>
                    <a:pt x="940" y="0"/>
                  </a:lnTo>
                  <a:lnTo>
                    <a:pt x="940" y="61"/>
                  </a:lnTo>
                  <a:lnTo>
                    <a:pt x="853" y="61"/>
                  </a:lnTo>
                  <a:lnTo>
                    <a:pt x="853" y="0"/>
                  </a:lnTo>
                  <a:lnTo>
                    <a:pt x="692" y="0"/>
                  </a:lnTo>
                  <a:lnTo>
                    <a:pt x="692" y="61"/>
                  </a:lnTo>
                  <a:lnTo>
                    <a:pt x="600" y="61"/>
                  </a:lnTo>
                  <a:lnTo>
                    <a:pt x="600" y="4"/>
                  </a:lnTo>
                  <a:lnTo>
                    <a:pt x="439" y="4"/>
                  </a:lnTo>
                  <a:lnTo>
                    <a:pt x="439" y="61"/>
                  </a:lnTo>
                  <a:lnTo>
                    <a:pt x="352" y="61"/>
                  </a:lnTo>
                  <a:lnTo>
                    <a:pt x="352" y="4"/>
                  </a:lnTo>
                  <a:lnTo>
                    <a:pt x="191" y="4"/>
                  </a:lnTo>
                  <a:lnTo>
                    <a:pt x="191" y="61"/>
                  </a:lnTo>
                  <a:lnTo>
                    <a:pt x="26" y="61"/>
                  </a:lnTo>
                  <a:lnTo>
                    <a:pt x="0" y="167"/>
                  </a:lnTo>
                  <a:lnTo>
                    <a:pt x="587" y="167"/>
                  </a:lnTo>
                  <a:lnTo>
                    <a:pt x="605" y="150"/>
                  </a:lnTo>
                  <a:lnTo>
                    <a:pt x="600" y="167"/>
                  </a:lnTo>
                  <a:close/>
                  <a:moveTo>
                    <a:pt x="1319" y="70"/>
                  </a:moveTo>
                  <a:lnTo>
                    <a:pt x="1332" y="154"/>
                  </a:lnTo>
                  <a:lnTo>
                    <a:pt x="1101" y="158"/>
                  </a:lnTo>
                  <a:lnTo>
                    <a:pt x="1101" y="70"/>
                  </a:lnTo>
                  <a:lnTo>
                    <a:pt x="1319" y="70"/>
                  </a:lnTo>
                  <a:close/>
                  <a:moveTo>
                    <a:pt x="949" y="8"/>
                  </a:moveTo>
                  <a:lnTo>
                    <a:pt x="1092" y="8"/>
                  </a:lnTo>
                  <a:lnTo>
                    <a:pt x="1092" y="154"/>
                  </a:lnTo>
                  <a:lnTo>
                    <a:pt x="949" y="154"/>
                  </a:lnTo>
                  <a:lnTo>
                    <a:pt x="949" y="8"/>
                  </a:lnTo>
                  <a:close/>
                  <a:moveTo>
                    <a:pt x="940" y="70"/>
                  </a:moveTo>
                  <a:lnTo>
                    <a:pt x="940" y="158"/>
                  </a:lnTo>
                  <a:lnTo>
                    <a:pt x="853" y="158"/>
                  </a:lnTo>
                  <a:lnTo>
                    <a:pt x="853" y="70"/>
                  </a:lnTo>
                  <a:lnTo>
                    <a:pt x="940" y="70"/>
                  </a:lnTo>
                  <a:close/>
                  <a:moveTo>
                    <a:pt x="696" y="8"/>
                  </a:moveTo>
                  <a:lnTo>
                    <a:pt x="844" y="8"/>
                  </a:lnTo>
                  <a:lnTo>
                    <a:pt x="844" y="154"/>
                  </a:lnTo>
                  <a:lnTo>
                    <a:pt x="696" y="154"/>
                  </a:lnTo>
                  <a:lnTo>
                    <a:pt x="696" y="8"/>
                  </a:lnTo>
                  <a:close/>
                  <a:moveTo>
                    <a:pt x="692" y="70"/>
                  </a:moveTo>
                  <a:lnTo>
                    <a:pt x="692" y="158"/>
                  </a:lnTo>
                  <a:lnTo>
                    <a:pt x="600" y="158"/>
                  </a:lnTo>
                  <a:lnTo>
                    <a:pt x="600" y="70"/>
                  </a:lnTo>
                  <a:lnTo>
                    <a:pt x="692" y="70"/>
                  </a:lnTo>
                  <a:close/>
                  <a:moveTo>
                    <a:pt x="448" y="13"/>
                  </a:moveTo>
                  <a:lnTo>
                    <a:pt x="592" y="13"/>
                  </a:lnTo>
                  <a:lnTo>
                    <a:pt x="592" y="158"/>
                  </a:lnTo>
                  <a:lnTo>
                    <a:pt x="587" y="158"/>
                  </a:lnTo>
                  <a:lnTo>
                    <a:pt x="448" y="158"/>
                  </a:lnTo>
                  <a:lnTo>
                    <a:pt x="448" y="13"/>
                  </a:lnTo>
                  <a:close/>
                  <a:moveTo>
                    <a:pt x="439" y="70"/>
                  </a:moveTo>
                  <a:lnTo>
                    <a:pt x="439" y="158"/>
                  </a:lnTo>
                  <a:lnTo>
                    <a:pt x="352" y="158"/>
                  </a:lnTo>
                  <a:lnTo>
                    <a:pt x="352" y="70"/>
                  </a:lnTo>
                  <a:lnTo>
                    <a:pt x="439" y="70"/>
                  </a:lnTo>
                  <a:close/>
                  <a:moveTo>
                    <a:pt x="196" y="13"/>
                  </a:moveTo>
                  <a:lnTo>
                    <a:pt x="344" y="13"/>
                  </a:lnTo>
                  <a:lnTo>
                    <a:pt x="344" y="158"/>
                  </a:lnTo>
                  <a:lnTo>
                    <a:pt x="196" y="158"/>
                  </a:lnTo>
                  <a:lnTo>
                    <a:pt x="196" y="13"/>
                  </a:lnTo>
                  <a:close/>
                  <a:moveTo>
                    <a:pt x="30" y="70"/>
                  </a:moveTo>
                  <a:lnTo>
                    <a:pt x="191" y="70"/>
                  </a:lnTo>
                  <a:lnTo>
                    <a:pt x="191" y="158"/>
                  </a:lnTo>
                  <a:lnTo>
                    <a:pt x="8" y="158"/>
                  </a:lnTo>
                  <a:lnTo>
                    <a:pt x="3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22">
              <a:extLst>
                <a:ext uri="{FF2B5EF4-FFF2-40B4-BE49-F238E27FC236}">
                  <a16:creationId xmlns:a16="http://schemas.microsoft.com/office/drawing/2014/main" id="{77D5BA2A-171B-9A5F-1B60-394F3657B1F2}"/>
                </a:ext>
              </a:extLst>
            </p:cNvPr>
            <p:cNvSpPr>
              <a:spLocks noEditPoints="1"/>
            </p:cNvSpPr>
            <p:nvPr userDrawn="1"/>
          </p:nvSpPr>
          <p:spPr bwMode="auto">
            <a:xfrm>
              <a:off x="366713" y="4630738"/>
              <a:ext cx="103188" cy="176213"/>
            </a:xfrm>
            <a:custGeom>
              <a:avLst/>
              <a:gdLst>
                <a:gd name="T0" fmla="*/ 13 w 15"/>
                <a:gd name="T1" fmla="*/ 8 h 25"/>
                <a:gd name="T2" fmla="*/ 11 w 15"/>
                <a:gd name="T3" fmla="*/ 9 h 25"/>
                <a:gd name="T4" fmla="*/ 10 w 15"/>
                <a:gd name="T5" fmla="*/ 10 h 25"/>
                <a:gd name="T6" fmla="*/ 7 w 15"/>
                <a:gd name="T7" fmla="*/ 13 h 25"/>
                <a:gd name="T8" fmla="*/ 6 w 15"/>
                <a:gd name="T9" fmla="*/ 13 h 25"/>
                <a:gd name="T10" fmla="*/ 8 w 15"/>
                <a:gd name="T11" fmla="*/ 11 h 25"/>
                <a:gd name="T12" fmla="*/ 11 w 15"/>
                <a:gd name="T13" fmla="*/ 7 h 25"/>
                <a:gd name="T14" fmla="*/ 12 w 15"/>
                <a:gd name="T15" fmla="*/ 5 h 25"/>
                <a:gd name="T16" fmla="*/ 11 w 15"/>
                <a:gd name="T17" fmla="*/ 4 h 25"/>
                <a:gd name="T18" fmla="*/ 10 w 15"/>
                <a:gd name="T19" fmla="*/ 2 h 25"/>
                <a:gd name="T20" fmla="*/ 9 w 15"/>
                <a:gd name="T21" fmla="*/ 1 h 25"/>
                <a:gd name="T22" fmla="*/ 7 w 15"/>
                <a:gd name="T23" fmla="*/ 1 h 25"/>
                <a:gd name="T24" fmla="*/ 7 w 15"/>
                <a:gd name="T25" fmla="*/ 2 h 25"/>
                <a:gd name="T26" fmla="*/ 7 w 15"/>
                <a:gd name="T27" fmla="*/ 5 h 25"/>
                <a:gd name="T28" fmla="*/ 7 w 15"/>
                <a:gd name="T29" fmla="*/ 6 h 25"/>
                <a:gd name="T30" fmla="*/ 7 w 15"/>
                <a:gd name="T31" fmla="*/ 9 h 25"/>
                <a:gd name="T32" fmla="*/ 4 w 15"/>
                <a:gd name="T33" fmla="*/ 11 h 25"/>
                <a:gd name="T34" fmla="*/ 3 w 15"/>
                <a:gd name="T35" fmla="*/ 12 h 25"/>
                <a:gd name="T36" fmla="*/ 4 w 15"/>
                <a:gd name="T37" fmla="*/ 13 h 25"/>
                <a:gd name="T38" fmla="*/ 5 w 15"/>
                <a:gd name="T39" fmla="*/ 13 h 25"/>
                <a:gd name="T40" fmla="*/ 4 w 15"/>
                <a:gd name="T41" fmla="*/ 15 h 25"/>
                <a:gd name="T42" fmla="*/ 3 w 15"/>
                <a:gd name="T43" fmla="*/ 17 h 25"/>
                <a:gd name="T44" fmla="*/ 1 w 15"/>
                <a:gd name="T45" fmla="*/ 20 h 25"/>
                <a:gd name="T46" fmla="*/ 0 w 15"/>
                <a:gd name="T47" fmla="*/ 20 h 25"/>
                <a:gd name="T48" fmla="*/ 1 w 15"/>
                <a:gd name="T49" fmla="*/ 22 h 25"/>
                <a:gd name="T50" fmla="*/ 2 w 15"/>
                <a:gd name="T51" fmla="*/ 25 h 25"/>
                <a:gd name="T52" fmla="*/ 4 w 15"/>
                <a:gd name="T53" fmla="*/ 23 h 25"/>
                <a:gd name="T54" fmla="*/ 4 w 15"/>
                <a:gd name="T55" fmla="*/ 22 h 25"/>
                <a:gd name="T56" fmla="*/ 3 w 15"/>
                <a:gd name="T57" fmla="*/ 20 h 25"/>
                <a:gd name="T58" fmla="*/ 5 w 15"/>
                <a:gd name="T59" fmla="*/ 18 h 25"/>
                <a:gd name="T60" fmla="*/ 6 w 15"/>
                <a:gd name="T61" fmla="*/ 20 h 25"/>
                <a:gd name="T62" fmla="*/ 7 w 15"/>
                <a:gd name="T63" fmla="*/ 21 h 25"/>
                <a:gd name="T64" fmla="*/ 6 w 15"/>
                <a:gd name="T65" fmla="*/ 22 h 25"/>
                <a:gd name="T66" fmla="*/ 7 w 15"/>
                <a:gd name="T67" fmla="*/ 23 h 25"/>
                <a:gd name="T68" fmla="*/ 8 w 15"/>
                <a:gd name="T69" fmla="*/ 24 h 25"/>
                <a:gd name="T70" fmla="*/ 9 w 15"/>
                <a:gd name="T71" fmla="*/ 23 h 25"/>
                <a:gd name="T72" fmla="*/ 11 w 15"/>
                <a:gd name="T73" fmla="*/ 21 h 25"/>
                <a:gd name="T74" fmla="*/ 13 w 15"/>
                <a:gd name="T75" fmla="*/ 22 h 25"/>
                <a:gd name="T76" fmla="*/ 14 w 15"/>
                <a:gd name="T77" fmla="*/ 18 h 25"/>
                <a:gd name="T78" fmla="*/ 14 w 15"/>
                <a:gd name="T79" fmla="*/ 17 h 25"/>
                <a:gd name="T80" fmla="*/ 14 w 15"/>
                <a:gd name="T81" fmla="*/ 13 h 25"/>
                <a:gd name="T82" fmla="*/ 15 w 15"/>
                <a:gd name="T83" fmla="*/ 10 h 25"/>
                <a:gd name="T84" fmla="*/ 14 w 15"/>
                <a:gd name="T85" fmla="*/ 8 h 25"/>
                <a:gd name="T86" fmla="*/ 8 w 15"/>
                <a:gd name="T87" fmla="*/ 15 h 25"/>
                <a:gd name="T88" fmla="*/ 8 w 15"/>
                <a:gd name="T89" fmla="*/ 17 h 25"/>
                <a:gd name="T90" fmla="*/ 7 w 15"/>
                <a:gd name="T91" fmla="*/ 18 h 25"/>
                <a:gd name="T92" fmla="*/ 7 w 15"/>
                <a:gd name="T93" fmla="*/ 16 h 25"/>
                <a:gd name="T94" fmla="*/ 7 w 15"/>
                <a:gd name="T95" fmla="*/ 14 h 25"/>
                <a:gd name="T96" fmla="*/ 8 w 15"/>
                <a:gd name="T97" fmla="*/ 14 h 25"/>
                <a:gd name="T98" fmla="*/ 9 w 15"/>
                <a:gd name="T99" fmla="*/ 14 h 25"/>
                <a:gd name="T100" fmla="*/ 11 w 15"/>
                <a:gd name="T101" fmla="*/ 14 h 25"/>
                <a:gd name="T102" fmla="*/ 11 w 15"/>
                <a:gd name="T103" fmla="*/ 16 h 25"/>
                <a:gd name="T104" fmla="*/ 11 w 15"/>
                <a:gd name="T105" fmla="*/ 20 h 25"/>
                <a:gd name="T106" fmla="*/ 10 w 15"/>
                <a:gd name="T107" fmla="*/ 19 h 25"/>
                <a:gd name="T108" fmla="*/ 9 w 15"/>
                <a:gd name="T109" fmla="*/ 18 h 25"/>
                <a:gd name="T110" fmla="*/ 9 w 15"/>
                <a:gd name="T111" fmla="*/ 16 h 25"/>
                <a:gd name="T112" fmla="*/ 10 w 15"/>
                <a:gd name="T113" fmla="*/ 13 h 25"/>
                <a:gd name="T114" fmla="*/ 10 w 15"/>
                <a:gd name="T115" fmla="*/ 11 h 25"/>
                <a:gd name="T116" fmla="*/ 12 w 15"/>
                <a:gd name="T117" fmla="*/ 10 h 25"/>
                <a:gd name="T118" fmla="*/ 11 w 15"/>
                <a:gd name="T119"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 h="25">
                  <a:moveTo>
                    <a:pt x="14" y="8"/>
                  </a:moveTo>
                  <a:cubicBezTo>
                    <a:pt x="14" y="8"/>
                    <a:pt x="13" y="8"/>
                    <a:pt x="13" y="8"/>
                  </a:cubicBezTo>
                  <a:cubicBezTo>
                    <a:pt x="13" y="8"/>
                    <a:pt x="12" y="8"/>
                    <a:pt x="12" y="8"/>
                  </a:cubicBezTo>
                  <a:cubicBezTo>
                    <a:pt x="12" y="8"/>
                    <a:pt x="11" y="8"/>
                    <a:pt x="11" y="9"/>
                  </a:cubicBezTo>
                  <a:cubicBezTo>
                    <a:pt x="11" y="9"/>
                    <a:pt x="11" y="9"/>
                    <a:pt x="11" y="10"/>
                  </a:cubicBezTo>
                  <a:cubicBezTo>
                    <a:pt x="10" y="10"/>
                    <a:pt x="10" y="10"/>
                    <a:pt x="10" y="10"/>
                  </a:cubicBezTo>
                  <a:cubicBezTo>
                    <a:pt x="10" y="10"/>
                    <a:pt x="10" y="10"/>
                    <a:pt x="10" y="11"/>
                  </a:cubicBezTo>
                  <a:cubicBezTo>
                    <a:pt x="9" y="11"/>
                    <a:pt x="8" y="12"/>
                    <a:pt x="7" y="13"/>
                  </a:cubicBezTo>
                  <a:cubicBezTo>
                    <a:pt x="7" y="13"/>
                    <a:pt x="7" y="13"/>
                    <a:pt x="7" y="14"/>
                  </a:cubicBezTo>
                  <a:cubicBezTo>
                    <a:pt x="7" y="14"/>
                    <a:pt x="7" y="13"/>
                    <a:pt x="6" y="13"/>
                  </a:cubicBezTo>
                  <a:cubicBezTo>
                    <a:pt x="7" y="13"/>
                    <a:pt x="7" y="12"/>
                    <a:pt x="7" y="12"/>
                  </a:cubicBezTo>
                  <a:cubicBezTo>
                    <a:pt x="7" y="11"/>
                    <a:pt x="7" y="11"/>
                    <a:pt x="8" y="11"/>
                  </a:cubicBezTo>
                  <a:cubicBezTo>
                    <a:pt x="8" y="10"/>
                    <a:pt x="8" y="10"/>
                    <a:pt x="8" y="10"/>
                  </a:cubicBezTo>
                  <a:cubicBezTo>
                    <a:pt x="9" y="9"/>
                    <a:pt x="10" y="8"/>
                    <a:pt x="11" y="7"/>
                  </a:cubicBezTo>
                  <a:cubicBezTo>
                    <a:pt x="11" y="7"/>
                    <a:pt x="12" y="7"/>
                    <a:pt x="12" y="6"/>
                  </a:cubicBezTo>
                  <a:cubicBezTo>
                    <a:pt x="12" y="6"/>
                    <a:pt x="12" y="6"/>
                    <a:pt x="12" y="5"/>
                  </a:cubicBezTo>
                  <a:cubicBezTo>
                    <a:pt x="11" y="5"/>
                    <a:pt x="11" y="6"/>
                    <a:pt x="10" y="5"/>
                  </a:cubicBezTo>
                  <a:cubicBezTo>
                    <a:pt x="10" y="5"/>
                    <a:pt x="11" y="4"/>
                    <a:pt x="11" y="4"/>
                  </a:cubicBezTo>
                  <a:cubicBezTo>
                    <a:pt x="11" y="3"/>
                    <a:pt x="11" y="3"/>
                    <a:pt x="11" y="3"/>
                  </a:cubicBezTo>
                  <a:cubicBezTo>
                    <a:pt x="10" y="3"/>
                    <a:pt x="10" y="3"/>
                    <a:pt x="10" y="2"/>
                  </a:cubicBezTo>
                  <a:cubicBezTo>
                    <a:pt x="9" y="2"/>
                    <a:pt x="9" y="2"/>
                    <a:pt x="9" y="2"/>
                  </a:cubicBezTo>
                  <a:cubicBezTo>
                    <a:pt x="9" y="2"/>
                    <a:pt x="9" y="1"/>
                    <a:pt x="9" y="1"/>
                  </a:cubicBezTo>
                  <a:cubicBezTo>
                    <a:pt x="9" y="0"/>
                    <a:pt x="8" y="0"/>
                    <a:pt x="7" y="1"/>
                  </a:cubicBezTo>
                  <a:cubicBezTo>
                    <a:pt x="7" y="1"/>
                    <a:pt x="7" y="1"/>
                    <a:pt x="7" y="1"/>
                  </a:cubicBezTo>
                  <a:cubicBezTo>
                    <a:pt x="7" y="1"/>
                    <a:pt x="7" y="2"/>
                    <a:pt x="7" y="2"/>
                  </a:cubicBezTo>
                  <a:cubicBezTo>
                    <a:pt x="7" y="2"/>
                    <a:pt x="7" y="2"/>
                    <a:pt x="7" y="2"/>
                  </a:cubicBezTo>
                  <a:cubicBezTo>
                    <a:pt x="7" y="3"/>
                    <a:pt x="7" y="4"/>
                    <a:pt x="7" y="4"/>
                  </a:cubicBezTo>
                  <a:cubicBezTo>
                    <a:pt x="7" y="4"/>
                    <a:pt x="7" y="4"/>
                    <a:pt x="7" y="5"/>
                  </a:cubicBezTo>
                  <a:cubicBezTo>
                    <a:pt x="7" y="5"/>
                    <a:pt x="7" y="5"/>
                    <a:pt x="7" y="5"/>
                  </a:cubicBezTo>
                  <a:cubicBezTo>
                    <a:pt x="7" y="6"/>
                    <a:pt x="7" y="6"/>
                    <a:pt x="7" y="6"/>
                  </a:cubicBezTo>
                  <a:cubicBezTo>
                    <a:pt x="7" y="6"/>
                    <a:pt x="7" y="6"/>
                    <a:pt x="7" y="7"/>
                  </a:cubicBezTo>
                  <a:cubicBezTo>
                    <a:pt x="7" y="8"/>
                    <a:pt x="7" y="8"/>
                    <a:pt x="7" y="9"/>
                  </a:cubicBezTo>
                  <a:cubicBezTo>
                    <a:pt x="7" y="9"/>
                    <a:pt x="6" y="9"/>
                    <a:pt x="6" y="9"/>
                  </a:cubicBezTo>
                  <a:cubicBezTo>
                    <a:pt x="5" y="10"/>
                    <a:pt x="4" y="11"/>
                    <a:pt x="4" y="11"/>
                  </a:cubicBezTo>
                  <a:cubicBezTo>
                    <a:pt x="4" y="11"/>
                    <a:pt x="3" y="12"/>
                    <a:pt x="3" y="12"/>
                  </a:cubicBezTo>
                  <a:cubicBezTo>
                    <a:pt x="3" y="12"/>
                    <a:pt x="3" y="12"/>
                    <a:pt x="3" y="12"/>
                  </a:cubicBezTo>
                  <a:cubicBezTo>
                    <a:pt x="3" y="12"/>
                    <a:pt x="3" y="13"/>
                    <a:pt x="3" y="13"/>
                  </a:cubicBezTo>
                  <a:cubicBezTo>
                    <a:pt x="3" y="13"/>
                    <a:pt x="4" y="13"/>
                    <a:pt x="4" y="13"/>
                  </a:cubicBezTo>
                  <a:cubicBezTo>
                    <a:pt x="4" y="13"/>
                    <a:pt x="4" y="13"/>
                    <a:pt x="5" y="13"/>
                  </a:cubicBezTo>
                  <a:cubicBezTo>
                    <a:pt x="5" y="13"/>
                    <a:pt x="5" y="13"/>
                    <a:pt x="5" y="13"/>
                  </a:cubicBezTo>
                  <a:cubicBezTo>
                    <a:pt x="6" y="13"/>
                    <a:pt x="6" y="14"/>
                    <a:pt x="6" y="14"/>
                  </a:cubicBezTo>
                  <a:cubicBezTo>
                    <a:pt x="6" y="15"/>
                    <a:pt x="5" y="15"/>
                    <a:pt x="4" y="15"/>
                  </a:cubicBezTo>
                  <a:cubicBezTo>
                    <a:pt x="4" y="16"/>
                    <a:pt x="5" y="16"/>
                    <a:pt x="5" y="16"/>
                  </a:cubicBezTo>
                  <a:cubicBezTo>
                    <a:pt x="4" y="16"/>
                    <a:pt x="4" y="17"/>
                    <a:pt x="3" y="17"/>
                  </a:cubicBezTo>
                  <a:cubicBezTo>
                    <a:pt x="3" y="17"/>
                    <a:pt x="3" y="18"/>
                    <a:pt x="3" y="18"/>
                  </a:cubicBezTo>
                  <a:cubicBezTo>
                    <a:pt x="2" y="19"/>
                    <a:pt x="2" y="19"/>
                    <a:pt x="1" y="20"/>
                  </a:cubicBezTo>
                  <a:cubicBezTo>
                    <a:pt x="1" y="19"/>
                    <a:pt x="1" y="19"/>
                    <a:pt x="1" y="18"/>
                  </a:cubicBezTo>
                  <a:cubicBezTo>
                    <a:pt x="0" y="19"/>
                    <a:pt x="0" y="19"/>
                    <a:pt x="0" y="20"/>
                  </a:cubicBezTo>
                  <a:cubicBezTo>
                    <a:pt x="0" y="20"/>
                    <a:pt x="0" y="21"/>
                    <a:pt x="0" y="21"/>
                  </a:cubicBezTo>
                  <a:cubicBezTo>
                    <a:pt x="1" y="21"/>
                    <a:pt x="1" y="22"/>
                    <a:pt x="1" y="22"/>
                  </a:cubicBezTo>
                  <a:cubicBezTo>
                    <a:pt x="1" y="23"/>
                    <a:pt x="1" y="23"/>
                    <a:pt x="1" y="24"/>
                  </a:cubicBezTo>
                  <a:cubicBezTo>
                    <a:pt x="2" y="24"/>
                    <a:pt x="2" y="24"/>
                    <a:pt x="2" y="25"/>
                  </a:cubicBezTo>
                  <a:cubicBezTo>
                    <a:pt x="3" y="25"/>
                    <a:pt x="3" y="25"/>
                    <a:pt x="3" y="25"/>
                  </a:cubicBezTo>
                  <a:cubicBezTo>
                    <a:pt x="4" y="24"/>
                    <a:pt x="4" y="23"/>
                    <a:pt x="4" y="23"/>
                  </a:cubicBezTo>
                  <a:cubicBezTo>
                    <a:pt x="4" y="23"/>
                    <a:pt x="4" y="23"/>
                    <a:pt x="4" y="23"/>
                  </a:cubicBezTo>
                  <a:cubicBezTo>
                    <a:pt x="4" y="23"/>
                    <a:pt x="4" y="22"/>
                    <a:pt x="4" y="22"/>
                  </a:cubicBezTo>
                  <a:cubicBezTo>
                    <a:pt x="3" y="22"/>
                    <a:pt x="2" y="22"/>
                    <a:pt x="2" y="21"/>
                  </a:cubicBezTo>
                  <a:cubicBezTo>
                    <a:pt x="2" y="21"/>
                    <a:pt x="3" y="20"/>
                    <a:pt x="3" y="20"/>
                  </a:cubicBezTo>
                  <a:cubicBezTo>
                    <a:pt x="3" y="19"/>
                    <a:pt x="3" y="19"/>
                    <a:pt x="4" y="19"/>
                  </a:cubicBezTo>
                  <a:cubicBezTo>
                    <a:pt x="5" y="19"/>
                    <a:pt x="5" y="18"/>
                    <a:pt x="5" y="18"/>
                  </a:cubicBezTo>
                  <a:cubicBezTo>
                    <a:pt x="5" y="18"/>
                    <a:pt x="6" y="18"/>
                    <a:pt x="6" y="19"/>
                  </a:cubicBezTo>
                  <a:cubicBezTo>
                    <a:pt x="6" y="19"/>
                    <a:pt x="5" y="19"/>
                    <a:pt x="6" y="20"/>
                  </a:cubicBezTo>
                  <a:cubicBezTo>
                    <a:pt x="6" y="20"/>
                    <a:pt x="6" y="19"/>
                    <a:pt x="6" y="19"/>
                  </a:cubicBezTo>
                  <a:cubicBezTo>
                    <a:pt x="7" y="19"/>
                    <a:pt x="7" y="21"/>
                    <a:pt x="7" y="21"/>
                  </a:cubicBezTo>
                  <a:cubicBezTo>
                    <a:pt x="6" y="21"/>
                    <a:pt x="6" y="21"/>
                    <a:pt x="6" y="22"/>
                  </a:cubicBezTo>
                  <a:cubicBezTo>
                    <a:pt x="6" y="22"/>
                    <a:pt x="6" y="22"/>
                    <a:pt x="6" y="22"/>
                  </a:cubicBezTo>
                  <a:cubicBezTo>
                    <a:pt x="6" y="22"/>
                    <a:pt x="7" y="22"/>
                    <a:pt x="7" y="22"/>
                  </a:cubicBezTo>
                  <a:cubicBezTo>
                    <a:pt x="7" y="22"/>
                    <a:pt x="7" y="23"/>
                    <a:pt x="7" y="23"/>
                  </a:cubicBezTo>
                  <a:cubicBezTo>
                    <a:pt x="7" y="23"/>
                    <a:pt x="8" y="24"/>
                    <a:pt x="8" y="24"/>
                  </a:cubicBezTo>
                  <a:cubicBezTo>
                    <a:pt x="8" y="24"/>
                    <a:pt x="8" y="24"/>
                    <a:pt x="8" y="24"/>
                  </a:cubicBezTo>
                  <a:cubicBezTo>
                    <a:pt x="8" y="24"/>
                    <a:pt x="8" y="24"/>
                    <a:pt x="9" y="23"/>
                  </a:cubicBezTo>
                  <a:cubicBezTo>
                    <a:pt x="9" y="23"/>
                    <a:pt x="9" y="23"/>
                    <a:pt x="9" y="23"/>
                  </a:cubicBezTo>
                  <a:cubicBezTo>
                    <a:pt x="10" y="22"/>
                    <a:pt x="9" y="21"/>
                    <a:pt x="9" y="20"/>
                  </a:cubicBezTo>
                  <a:cubicBezTo>
                    <a:pt x="10" y="20"/>
                    <a:pt x="10" y="21"/>
                    <a:pt x="11" y="21"/>
                  </a:cubicBezTo>
                  <a:cubicBezTo>
                    <a:pt x="12" y="22"/>
                    <a:pt x="12" y="22"/>
                    <a:pt x="12" y="22"/>
                  </a:cubicBezTo>
                  <a:cubicBezTo>
                    <a:pt x="12" y="22"/>
                    <a:pt x="12" y="22"/>
                    <a:pt x="13" y="22"/>
                  </a:cubicBezTo>
                  <a:cubicBezTo>
                    <a:pt x="13" y="21"/>
                    <a:pt x="14" y="21"/>
                    <a:pt x="14" y="20"/>
                  </a:cubicBezTo>
                  <a:cubicBezTo>
                    <a:pt x="14" y="20"/>
                    <a:pt x="14" y="19"/>
                    <a:pt x="14" y="18"/>
                  </a:cubicBezTo>
                  <a:cubicBezTo>
                    <a:pt x="14" y="18"/>
                    <a:pt x="14" y="18"/>
                    <a:pt x="14" y="17"/>
                  </a:cubicBezTo>
                  <a:cubicBezTo>
                    <a:pt x="14" y="17"/>
                    <a:pt x="14" y="17"/>
                    <a:pt x="14" y="17"/>
                  </a:cubicBezTo>
                  <a:cubicBezTo>
                    <a:pt x="14" y="16"/>
                    <a:pt x="14" y="15"/>
                    <a:pt x="14" y="15"/>
                  </a:cubicBezTo>
                  <a:cubicBezTo>
                    <a:pt x="14" y="14"/>
                    <a:pt x="14" y="13"/>
                    <a:pt x="14" y="13"/>
                  </a:cubicBezTo>
                  <a:cubicBezTo>
                    <a:pt x="14" y="12"/>
                    <a:pt x="15" y="12"/>
                    <a:pt x="15" y="11"/>
                  </a:cubicBezTo>
                  <a:cubicBezTo>
                    <a:pt x="15" y="11"/>
                    <a:pt x="15" y="10"/>
                    <a:pt x="15" y="10"/>
                  </a:cubicBezTo>
                  <a:cubicBezTo>
                    <a:pt x="15" y="10"/>
                    <a:pt x="15" y="9"/>
                    <a:pt x="14" y="9"/>
                  </a:cubicBezTo>
                  <a:cubicBezTo>
                    <a:pt x="14" y="9"/>
                    <a:pt x="14" y="9"/>
                    <a:pt x="14" y="8"/>
                  </a:cubicBezTo>
                  <a:close/>
                  <a:moveTo>
                    <a:pt x="8" y="15"/>
                  </a:moveTo>
                  <a:cubicBezTo>
                    <a:pt x="8" y="15"/>
                    <a:pt x="8" y="15"/>
                    <a:pt x="8" y="15"/>
                  </a:cubicBezTo>
                  <a:cubicBezTo>
                    <a:pt x="8" y="15"/>
                    <a:pt x="8" y="16"/>
                    <a:pt x="8" y="16"/>
                  </a:cubicBezTo>
                  <a:cubicBezTo>
                    <a:pt x="8" y="16"/>
                    <a:pt x="8" y="16"/>
                    <a:pt x="8" y="17"/>
                  </a:cubicBezTo>
                  <a:cubicBezTo>
                    <a:pt x="8" y="17"/>
                    <a:pt x="8" y="17"/>
                    <a:pt x="7" y="18"/>
                  </a:cubicBezTo>
                  <a:cubicBezTo>
                    <a:pt x="7" y="18"/>
                    <a:pt x="7" y="18"/>
                    <a:pt x="7" y="18"/>
                  </a:cubicBezTo>
                  <a:cubicBezTo>
                    <a:pt x="7" y="17"/>
                    <a:pt x="7" y="17"/>
                    <a:pt x="7" y="16"/>
                  </a:cubicBezTo>
                  <a:cubicBezTo>
                    <a:pt x="7" y="16"/>
                    <a:pt x="7" y="16"/>
                    <a:pt x="7" y="16"/>
                  </a:cubicBezTo>
                  <a:cubicBezTo>
                    <a:pt x="7" y="16"/>
                    <a:pt x="7" y="15"/>
                    <a:pt x="7" y="15"/>
                  </a:cubicBezTo>
                  <a:cubicBezTo>
                    <a:pt x="7" y="15"/>
                    <a:pt x="7" y="14"/>
                    <a:pt x="7" y="14"/>
                  </a:cubicBezTo>
                  <a:cubicBezTo>
                    <a:pt x="7" y="14"/>
                    <a:pt x="7" y="14"/>
                    <a:pt x="7" y="14"/>
                  </a:cubicBezTo>
                  <a:cubicBezTo>
                    <a:pt x="7" y="14"/>
                    <a:pt x="8" y="14"/>
                    <a:pt x="8" y="14"/>
                  </a:cubicBezTo>
                  <a:cubicBezTo>
                    <a:pt x="8" y="14"/>
                    <a:pt x="8" y="13"/>
                    <a:pt x="8" y="13"/>
                  </a:cubicBezTo>
                  <a:cubicBezTo>
                    <a:pt x="8" y="13"/>
                    <a:pt x="8" y="14"/>
                    <a:pt x="9" y="14"/>
                  </a:cubicBezTo>
                  <a:cubicBezTo>
                    <a:pt x="8" y="14"/>
                    <a:pt x="8" y="14"/>
                    <a:pt x="8" y="15"/>
                  </a:cubicBezTo>
                  <a:close/>
                  <a:moveTo>
                    <a:pt x="11" y="14"/>
                  </a:moveTo>
                  <a:cubicBezTo>
                    <a:pt x="11" y="14"/>
                    <a:pt x="11" y="14"/>
                    <a:pt x="11" y="15"/>
                  </a:cubicBezTo>
                  <a:cubicBezTo>
                    <a:pt x="11" y="15"/>
                    <a:pt x="11" y="15"/>
                    <a:pt x="11" y="16"/>
                  </a:cubicBezTo>
                  <a:cubicBezTo>
                    <a:pt x="11" y="16"/>
                    <a:pt x="11" y="16"/>
                    <a:pt x="11" y="17"/>
                  </a:cubicBezTo>
                  <a:cubicBezTo>
                    <a:pt x="11" y="18"/>
                    <a:pt x="11" y="19"/>
                    <a:pt x="11" y="20"/>
                  </a:cubicBezTo>
                  <a:cubicBezTo>
                    <a:pt x="11" y="20"/>
                    <a:pt x="10" y="20"/>
                    <a:pt x="9" y="20"/>
                  </a:cubicBezTo>
                  <a:cubicBezTo>
                    <a:pt x="9" y="20"/>
                    <a:pt x="10" y="19"/>
                    <a:pt x="10" y="19"/>
                  </a:cubicBezTo>
                  <a:cubicBezTo>
                    <a:pt x="10" y="18"/>
                    <a:pt x="9" y="19"/>
                    <a:pt x="9" y="18"/>
                  </a:cubicBezTo>
                  <a:cubicBezTo>
                    <a:pt x="9" y="18"/>
                    <a:pt x="9" y="18"/>
                    <a:pt x="9" y="18"/>
                  </a:cubicBezTo>
                  <a:cubicBezTo>
                    <a:pt x="9" y="17"/>
                    <a:pt x="9" y="17"/>
                    <a:pt x="9" y="17"/>
                  </a:cubicBezTo>
                  <a:cubicBezTo>
                    <a:pt x="9" y="16"/>
                    <a:pt x="9" y="16"/>
                    <a:pt x="9" y="16"/>
                  </a:cubicBezTo>
                  <a:cubicBezTo>
                    <a:pt x="9" y="15"/>
                    <a:pt x="9" y="15"/>
                    <a:pt x="9" y="15"/>
                  </a:cubicBezTo>
                  <a:cubicBezTo>
                    <a:pt x="10" y="14"/>
                    <a:pt x="11" y="13"/>
                    <a:pt x="10" y="13"/>
                  </a:cubicBezTo>
                  <a:cubicBezTo>
                    <a:pt x="10" y="13"/>
                    <a:pt x="10" y="12"/>
                    <a:pt x="9" y="12"/>
                  </a:cubicBezTo>
                  <a:cubicBezTo>
                    <a:pt x="9" y="12"/>
                    <a:pt x="10" y="11"/>
                    <a:pt x="10" y="11"/>
                  </a:cubicBezTo>
                  <a:cubicBezTo>
                    <a:pt x="11" y="11"/>
                    <a:pt x="11" y="10"/>
                    <a:pt x="11" y="10"/>
                  </a:cubicBezTo>
                  <a:cubicBezTo>
                    <a:pt x="11" y="10"/>
                    <a:pt x="12" y="10"/>
                    <a:pt x="12" y="10"/>
                  </a:cubicBezTo>
                  <a:cubicBezTo>
                    <a:pt x="12" y="11"/>
                    <a:pt x="11" y="12"/>
                    <a:pt x="11" y="13"/>
                  </a:cubicBezTo>
                  <a:cubicBezTo>
                    <a:pt x="11" y="13"/>
                    <a:pt x="11" y="14"/>
                    <a:pt x="1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23">
              <a:extLst>
                <a:ext uri="{FF2B5EF4-FFF2-40B4-BE49-F238E27FC236}">
                  <a16:creationId xmlns:a16="http://schemas.microsoft.com/office/drawing/2014/main" id="{ABB12E45-801B-48CE-4B98-65E8859FC484}"/>
                </a:ext>
              </a:extLst>
            </p:cNvPr>
            <p:cNvSpPr>
              <a:spLocks/>
            </p:cNvSpPr>
            <p:nvPr userDrawn="1"/>
          </p:nvSpPr>
          <p:spPr bwMode="auto">
            <a:xfrm>
              <a:off x="1160463" y="4652963"/>
              <a:ext cx="90488" cy="125413"/>
            </a:xfrm>
            <a:custGeom>
              <a:avLst/>
              <a:gdLst>
                <a:gd name="T0" fmla="*/ 11 w 13"/>
                <a:gd name="T1" fmla="*/ 7 h 18"/>
                <a:gd name="T2" fmla="*/ 13 w 13"/>
                <a:gd name="T3" fmla="*/ 6 h 18"/>
                <a:gd name="T4" fmla="*/ 13 w 13"/>
                <a:gd name="T5" fmla="*/ 5 h 18"/>
                <a:gd name="T6" fmla="*/ 12 w 13"/>
                <a:gd name="T7" fmla="*/ 5 h 18"/>
                <a:gd name="T8" fmla="*/ 11 w 13"/>
                <a:gd name="T9" fmla="*/ 5 h 18"/>
                <a:gd name="T10" fmla="*/ 11 w 13"/>
                <a:gd name="T11" fmla="*/ 5 h 18"/>
                <a:gd name="T12" fmla="*/ 11 w 13"/>
                <a:gd name="T13" fmla="*/ 6 h 18"/>
                <a:gd name="T14" fmla="*/ 10 w 13"/>
                <a:gd name="T15" fmla="*/ 6 h 18"/>
                <a:gd name="T16" fmla="*/ 9 w 13"/>
                <a:gd name="T17" fmla="*/ 7 h 18"/>
                <a:gd name="T18" fmla="*/ 8 w 13"/>
                <a:gd name="T19" fmla="*/ 7 h 18"/>
                <a:gd name="T20" fmla="*/ 8 w 13"/>
                <a:gd name="T21" fmla="*/ 5 h 18"/>
                <a:gd name="T22" fmla="*/ 8 w 13"/>
                <a:gd name="T23" fmla="*/ 4 h 18"/>
                <a:gd name="T24" fmla="*/ 9 w 13"/>
                <a:gd name="T25" fmla="*/ 3 h 18"/>
                <a:gd name="T26" fmla="*/ 9 w 13"/>
                <a:gd name="T27" fmla="*/ 2 h 18"/>
                <a:gd name="T28" fmla="*/ 9 w 13"/>
                <a:gd name="T29" fmla="*/ 1 h 18"/>
                <a:gd name="T30" fmla="*/ 8 w 13"/>
                <a:gd name="T31" fmla="*/ 1 h 18"/>
                <a:gd name="T32" fmla="*/ 7 w 13"/>
                <a:gd name="T33" fmla="*/ 0 h 18"/>
                <a:gd name="T34" fmla="*/ 6 w 13"/>
                <a:gd name="T35" fmla="*/ 1 h 18"/>
                <a:gd name="T36" fmla="*/ 7 w 13"/>
                <a:gd name="T37" fmla="*/ 2 h 18"/>
                <a:gd name="T38" fmla="*/ 6 w 13"/>
                <a:gd name="T39" fmla="*/ 5 h 18"/>
                <a:gd name="T40" fmla="*/ 6 w 13"/>
                <a:gd name="T41" fmla="*/ 7 h 18"/>
                <a:gd name="T42" fmla="*/ 6 w 13"/>
                <a:gd name="T43" fmla="*/ 8 h 18"/>
                <a:gd name="T44" fmla="*/ 6 w 13"/>
                <a:gd name="T45" fmla="*/ 8 h 18"/>
                <a:gd name="T46" fmla="*/ 5 w 13"/>
                <a:gd name="T47" fmla="*/ 9 h 18"/>
                <a:gd name="T48" fmla="*/ 2 w 13"/>
                <a:gd name="T49" fmla="*/ 9 h 18"/>
                <a:gd name="T50" fmla="*/ 2 w 13"/>
                <a:gd name="T51" fmla="*/ 10 h 18"/>
                <a:gd name="T52" fmla="*/ 1 w 13"/>
                <a:gd name="T53" fmla="*/ 10 h 18"/>
                <a:gd name="T54" fmla="*/ 1 w 13"/>
                <a:gd name="T55" fmla="*/ 10 h 18"/>
                <a:gd name="T56" fmla="*/ 2 w 13"/>
                <a:gd name="T57" fmla="*/ 12 h 18"/>
                <a:gd name="T58" fmla="*/ 2 w 13"/>
                <a:gd name="T59" fmla="*/ 12 h 18"/>
                <a:gd name="T60" fmla="*/ 3 w 13"/>
                <a:gd name="T61" fmla="*/ 12 h 18"/>
                <a:gd name="T62" fmla="*/ 3 w 13"/>
                <a:gd name="T63" fmla="*/ 11 h 18"/>
                <a:gd name="T64" fmla="*/ 5 w 13"/>
                <a:gd name="T65" fmla="*/ 10 h 18"/>
                <a:gd name="T66" fmla="*/ 6 w 13"/>
                <a:gd name="T67" fmla="*/ 9 h 18"/>
                <a:gd name="T68" fmla="*/ 6 w 13"/>
                <a:gd name="T69" fmla="*/ 10 h 18"/>
                <a:gd name="T70" fmla="*/ 6 w 13"/>
                <a:gd name="T71" fmla="*/ 11 h 18"/>
                <a:gd name="T72" fmla="*/ 6 w 13"/>
                <a:gd name="T73" fmla="*/ 11 h 18"/>
                <a:gd name="T74" fmla="*/ 4 w 13"/>
                <a:gd name="T75" fmla="*/ 14 h 18"/>
                <a:gd name="T76" fmla="*/ 2 w 13"/>
                <a:gd name="T77" fmla="*/ 16 h 18"/>
                <a:gd name="T78" fmla="*/ 1 w 13"/>
                <a:gd name="T79" fmla="*/ 16 h 18"/>
                <a:gd name="T80" fmla="*/ 0 w 13"/>
                <a:gd name="T81" fmla="*/ 17 h 18"/>
                <a:gd name="T82" fmla="*/ 2 w 13"/>
                <a:gd name="T83" fmla="*/ 17 h 18"/>
                <a:gd name="T84" fmla="*/ 2 w 13"/>
                <a:gd name="T85" fmla="*/ 17 h 18"/>
                <a:gd name="T86" fmla="*/ 4 w 13"/>
                <a:gd name="T87" fmla="*/ 16 h 18"/>
                <a:gd name="T88" fmla="*/ 5 w 13"/>
                <a:gd name="T89" fmla="*/ 15 h 18"/>
                <a:gd name="T90" fmla="*/ 6 w 13"/>
                <a:gd name="T91" fmla="*/ 14 h 18"/>
                <a:gd name="T92" fmla="*/ 7 w 13"/>
                <a:gd name="T93" fmla="*/ 12 h 18"/>
                <a:gd name="T94" fmla="*/ 7 w 13"/>
                <a:gd name="T95" fmla="*/ 11 h 18"/>
                <a:gd name="T96" fmla="*/ 8 w 13"/>
                <a:gd name="T97" fmla="*/ 8 h 18"/>
                <a:gd name="T98" fmla="*/ 9 w 13"/>
                <a:gd name="T99" fmla="*/ 8 h 18"/>
                <a:gd name="T100" fmla="*/ 11 w 13"/>
                <a:gd name="T10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 h="18">
                  <a:moveTo>
                    <a:pt x="11" y="7"/>
                  </a:moveTo>
                  <a:cubicBezTo>
                    <a:pt x="12" y="7"/>
                    <a:pt x="12" y="7"/>
                    <a:pt x="13" y="6"/>
                  </a:cubicBezTo>
                  <a:cubicBezTo>
                    <a:pt x="13" y="6"/>
                    <a:pt x="13" y="6"/>
                    <a:pt x="13" y="5"/>
                  </a:cubicBezTo>
                  <a:cubicBezTo>
                    <a:pt x="13" y="5"/>
                    <a:pt x="12" y="5"/>
                    <a:pt x="12" y="5"/>
                  </a:cubicBezTo>
                  <a:cubicBezTo>
                    <a:pt x="12" y="5"/>
                    <a:pt x="12" y="5"/>
                    <a:pt x="11" y="5"/>
                  </a:cubicBezTo>
                  <a:cubicBezTo>
                    <a:pt x="11" y="5"/>
                    <a:pt x="11" y="5"/>
                    <a:pt x="11" y="5"/>
                  </a:cubicBezTo>
                  <a:cubicBezTo>
                    <a:pt x="10" y="5"/>
                    <a:pt x="11" y="5"/>
                    <a:pt x="11" y="6"/>
                  </a:cubicBezTo>
                  <a:cubicBezTo>
                    <a:pt x="11" y="6"/>
                    <a:pt x="10" y="6"/>
                    <a:pt x="10" y="6"/>
                  </a:cubicBezTo>
                  <a:cubicBezTo>
                    <a:pt x="9" y="7"/>
                    <a:pt x="9" y="7"/>
                    <a:pt x="9" y="7"/>
                  </a:cubicBezTo>
                  <a:cubicBezTo>
                    <a:pt x="8" y="7"/>
                    <a:pt x="8" y="7"/>
                    <a:pt x="8" y="7"/>
                  </a:cubicBezTo>
                  <a:cubicBezTo>
                    <a:pt x="8" y="6"/>
                    <a:pt x="8" y="6"/>
                    <a:pt x="8" y="5"/>
                  </a:cubicBezTo>
                  <a:cubicBezTo>
                    <a:pt x="8" y="5"/>
                    <a:pt x="8" y="5"/>
                    <a:pt x="8" y="4"/>
                  </a:cubicBezTo>
                  <a:cubicBezTo>
                    <a:pt x="9" y="4"/>
                    <a:pt x="8" y="3"/>
                    <a:pt x="9" y="3"/>
                  </a:cubicBezTo>
                  <a:cubicBezTo>
                    <a:pt x="9" y="2"/>
                    <a:pt x="9" y="2"/>
                    <a:pt x="9" y="2"/>
                  </a:cubicBezTo>
                  <a:cubicBezTo>
                    <a:pt x="9" y="2"/>
                    <a:pt x="9" y="1"/>
                    <a:pt x="9" y="1"/>
                  </a:cubicBezTo>
                  <a:cubicBezTo>
                    <a:pt x="9" y="1"/>
                    <a:pt x="8" y="1"/>
                    <a:pt x="8" y="1"/>
                  </a:cubicBezTo>
                  <a:cubicBezTo>
                    <a:pt x="8" y="0"/>
                    <a:pt x="8" y="0"/>
                    <a:pt x="7" y="0"/>
                  </a:cubicBezTo>
                  <a:cubicBezTo>
                    <a:pt x="7" y="0"/>
                    <a:pt x="6" y="1"/>
                    <a:pt x="6" y="1"/>
                  </a:cubicBezTo>
                  <a:cubicBezTo>
                    <a:pt x="6" y="1"/>
                    <a:pt x="6" y="2"/>
                    <a:pt x="7" y="2"/>
                  </a:cubicBezTo>
                  <a:cubicBezTo>
                    <a:pt x="7" y="3"/>
                    <a:pt x="7" y="4"/>
                    <a:pt x="6" y="5"/>
                  </a:cubicBezTo>
                  <a:cubicBezTo>
                    <a:pt x="6" y="6"/>
                    <a:pt x="6" y="6"/>
                    <a:pt x="6" y="7"/>
                  </a:cubicBezTo>
                  <a:cubicBezTo>
                    <a:pt x="6" y="7"/>
                    <a:pt x="7" y="8"/>
                    <a:pt x="6" y="8"/>
                  </a:cubicBezTo>
                  <a:cubicBezTo>
                    <a:pt x="6" y="8"/>
                    <a:pt x="6" y="8"/>
                    <a:pt x="6" y="8"/>
                  </a:cubicBezTo>
                  <a:cubicBezTo>
                    <a:pt x="5" y="8"/>
                    <a:pt x="5" y="9"/>
                    <a:pt x="5" y="9"/>
                  </a:cubicBezTo>
                  <a:cubicBezTo>
                    <a:pt x="4" y="9"/>
                    <a:pt x="3" y="9"/>
                    <a:pt x="2" y="9"/>
                  </a:cubicBezTo>
                  <a:cubicBezTo>
                    <a:pt x="2" y="10"/>
                    <a:pt x="2" y="10"/>
                    <a:pt x="2" y="10"/>
                  </a:cubicBezTo>
                  <a:cubicBezTo>
                    <a:pt x="2" y="10"/>
                    <a:pt x="1" y="10"/>
                    <a:pt x="1" y="10"/>
                  </a:cubicBezTo>
                  <a:cubicBezTo>
                    <a:pt x="1" y="10"/>
                    <a:pt x="1" y="10"/>
                    <a:pt x="1" y="10"/>
                  </a:cubicBezTo>
                  <a:cubicBezTo>
                    <a:pt x="1" y="11"/>
                    <a:pt x="1" y="11"/>
                    <a:pt x="2" y="12"/>
                  </a:cubicBezTo>
                  <a:cubicBezTo>
                    <a:pt x="2" y="12"/>
                    <a:pt x="2" y="12"/>
                    <a:pt x="2" y="12"/>
                  </a:cubicBezTo>
                  <a:cubicBezTo>
                    <a:pt x="2" y="12"/>
                    <a:pt x="3" y="12"/>
                    <a:pt x="3" y="12"/>
                  </a:cubicBezTo>
                  <a:cubicBezTo>
                    <a:pt x="3" y="12"/>
                    <a:pt x="3" y="12"/>
                    <a:pt x="3" y="11"/>
                  </a:cubicBezTo>
                  <a:cubicBezTo>
                    <a:pt x="4" y="11"/>
                    <a:pt x="5" y="11"/>
                    <a:pt x="5" y="10"/>
                  </a:cubicBezTo>
                  <a:cubicBezTo>
                    <a:pt x="5" y="10"/>
                    <a:pt x="5" y="9"/>
                    <a:pt x="6" y="9"/>
                  </a:cubicBezTo>
                  <a:cubicBezTo>
                    <a:pt x="6" y="10"/>
                    <a:pt x="6" y="10"/>
                    <a:pt x="6" y="10"/>
                  </a:cubicBezTo>
                  <a:cubicBezTo>
                    <a:pt x="6" y="10"/>
                    <a:pt x="6" y="11"/>
                    <a:pt x="6" y="11"/>
                  </a:cubicBezTo>
                  <a:cubicBezTo>
                    <a:pt x="6" y="11"/>
                    <a:pt x="6" y="11"/>
                    <a:pt x="6" y="11"/>
                  </a:cubicBezTo>
                  <a:cubicBezTo>
                    <a:pt x="6" y="13"/>
                    <a:pt x="4" y="14"/>
                    <a:pt x="4" y="14"/>
                  </a:cubicBezTo>
                  <a:cubicBezTo>
                    <a:pt x="3" y="15"/>
                    <a:pt x="3" y="15"/>
                    <a:pt x="2" y="16"/>
                  </a:cubicBezTo>
                  <a:cubicBezTo>
                    <a:pt x="2" y="16"/>
                    <a:pt x="1" y="16"/>
                    <a:pt x="1" y="16"/>
                  </a:cubicBezTo>
                  <a:cubicBezTo>
                    <a:pt x="1" y="17"/>
                    <a:pt x="0" y="17"/>
                    <a:pt x="0" y="17"/>
                  </a:cubicBezTo>
                  <a:cubicBezTo>
                    <a:pt x="1" y="18"/>
                    <a:pt x="2" y="17"/>
                    <a:pt x="2" y="17"/>
                  </a:cubicBezTo>
                  <a:cubicBezTo>
                    <a:pt x="2" y="17"/>
                    <a:pt x="2" y="17"/>
                    <a:pt x="2" y="17"/>
                  </a:cubicBezTo>
                  <a:cubicBezTo>
                    <a:pt x="3" y="17"/>
                    <a:pt x="4" y="16"/>
                    <a:pt x="4" y="16"/>
                  </a:cubicBezTo>
                  <a:cubicBezTo>
                    <a:pt x="5" y="16"/>
                    <a:pt x="5" y="16"/>
                    <a:pt x="5" y="15"/>
                  </a:cubicBezTo>
                  <a:cubicBezTo>
                    <a:pt x="5" y="15"/>
                    <a:pt x="6" y="15"/>
                    <a:pt x="6" y="14"/>
                  </a:cubicBezTo>
                  <a:cubicBezTo>
                    <a:pt x="7" y="13"/>
                    <a:pt x="7" y="13"/>
                    <a:pt x="7" y="12"/>
                  </a:cubicBezTo>
                  <a:cubicBezTo>
                    <a:pt x="7" y="11"/>
                    <a:pt x="7" y="11"/>
                    <a:pt x="7" y="11"/>
                  </a:cubicBezTo>
                  <a:cubicBezTo>
                    <a:pt x="8" y="10"/>
                    <a:pt x="8" y="9"/>
                    <a:pt x="8" y="8"/>
                  </a:cubicBezTo>
                  <a:cubicBezTo>
                    <a:pt x="8" y="8"/>
                    <a:pt x="8" y="8"/>
                    <a:pt x="9" y="8"/>
                  </a:cubicBezTo>
                  <a:cubicBezTo>
                    <a:pt x="9" y="8"/>
                    <a:pt x="10" y="7"/>
                    <a:pt x="1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24">
              <a:extLst>
                <a:ext uri="{FF2B5EF4-FFF2-40B4-BE49-F238E27FC236}">
                  <a16:creationId xmlns:a16="http://schemas.microsoft.com/office/drawing/2014/main" id="{8DC0826B-514D-7A81-4633-791C62FBAEC2}"/>
                </a:ext>
              </a:extLst>
            </p:cNvPr>
            <p:cNvSpPr>
              <a:spLocks/>
            </p:cNvSpPr>
            <p:nvPr userDrawn="1"/>
          </p:nvSpPr>
          <p:spPr bwMode="auto">
            <a:xfrm>
              <a:off x="1216025" y="4714875"/>
              <a:ext cx="55563" cy="49213"/>
            </a:xfrm>
            <a:custGeom>
              <a:avLst/>
              <a:gdLst>
                <a:gd name="T0" fmla="*/ 5 w 8"/>
                <a:gd name="T1" fmla="*/ 5 h 7"/>
                <a:gd name="T2" fmla="*/ 4 w 8"/>
                <a:gd name="T3" fmla="*/ 3 h 7"/>
                <a:gd name="T4" fmla="*/ 3 w 8"/>
                <a:gd name="T5" fmla="*/ 3 h 7"/>
                <a:gd name="T6" fmla="*/ 2 w 8"/>
                <a:gd name="T7" fmla="*/ 2 h 7"/>
                <a:gd name="T8" fmla="*/ 2 w 8"/>
                <a:gd name="T9" fmla="*/ 2 h 7"/>
                <a:gd name="T10" fmla="*/ 1 w 8"/>
                <a:gd name="T11" fmla="*/ 1 h 7"/>
                <a:gd name="T12" fmla="*/ 0 w 8"/>
                <a:gd name="T13" fmla="*/ 0 h 7"/>
                <a:gd name="T14" fmla="*/ 1 w 8"/>
                <a:gd name="T15" fmla="*/ 1 h 7"/>
                <a:gd name="T16" fmla="*/ 1 w 8"/>
                <a:gd name="T17" fmla="*/ 3 h 7"/>
                <a:gd name="T18" fmla="*/ 2 w 8"/>
                <a:gd name="T19" fmla="*/ 4 h 7"/>
                <a:gd name="T20" fmla="*/ 3 w 8"/>
                <a:gd name="T21" fmla="*/ 5 h 7"/>
                <a:gd name="T22" fmla="*/ 3 w 8"/>
                <a:gd name="T23" fmla="*/ 6 h 7"/>
                <a:gd name="T24" fmla="*/ 5 w 8"/>
                <a:gd name="T25" fmla="*/ 7 h 7"/>
                <a:gd name="T26" fmla="*/ 6 w 8"/>
                <a:gd name="T27" fmla="*/ 7 h 7"/>
                <a:gd name="T28" fmla="*/ 6 w 8"/>
                <a:gd name="T29" fmla="*/ 7 h 7"/>
                <a:gd name="T30" fmla="*/ 7 w 8"/>
                <a:gd name="T31" fmla="*/ 6 h 7"/>
                <a:gd name="T32" fmla="*/ 8 w 8"/>
                <a:gd name="T33" fmla="*/ 6 h 7"/>
                <a:gd name="T34" fmla="*/ 6 w 8"/>
                <a:gd name="T35" fmla="*/ 5 h 7"/>
                <a:gd name="T36" fmla="*/ 5 w 8"/>
                <a:gd name="T3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7">
                  <a:moveTo>
                    <a:pt x="5" y="5"/>
                  </a:moveTo>
                  <a:cubicBezTo>
                    <a:pt x="5" y="4"/>
                    <a:pt x="4" y="4"/>
                    <a:pt x="4" y="3"/>
                  </a:cubicBezTo>
                  <a:cubicBezTo>
                    <a:pt x="3" y="3"/>
                    <a:pt x="3" y="3"/>
                    <a:pt x="3" y="3"/>
                  </a:cubicBezTo>
                  <a:cubicBezTo>
                    <a:pt x="3" y="3"/>
                    <a:pt x="3" y="2"/>
                    <a:pt x="2" y="2"/>
                  </a:cubicBezTo>
                  <a:cubicBezTo>
                    <a:pt x="2" y="2"/>
                    <a:pt x="2" y="2"/>
                    <a:pt x="2" y="2"/>
                  </a:cubicBezTo>
                  <a:cubicBezTo>
                    <a:pt x="2" y="1"/>
                    <a:pt x="1" y="1"/>
                    <a:pt x="1" y="1"/>
                  </a:cubicBezTo>
                  <a:cubicBezTo>
                    <a:pt x="1" y="0"/>
                    <a:pt x="1" y="0"/>
                    <a:pt x="0" y="0"/>
                  </a:cubicBezTo>
                  <a:cubicBezTo>
                    <a:pt x="0" y="0"/>
                    <a:pt x="1" y="1"/>
                    <a:pt x="1" y="1"/>
                  </a:cubicBezTo>
                  <a:cubicBezTo>
                    <a:pt x="1" y="2"/>
                    <a:pt x="1" y="2"/>
                    <a:pt x="1" y="3"/>
                  </a:cubicBezTo>
                  <a:cubicBezTo>
                    <a:pt x="1" y="3"/>
                    <a:pt x="2" y="4"/>
                    <a:pt x="2" y="4"/>
                  </a:cubicBezTo>
                  <a:cubicBezTo>
                    <a:pt x="2" y="4"/>
                    <a:pt x="2" y="5"/>
                    <a:pt x="3" y="5"/>
                  </a:cubicBezTo>
                  <a:cubicBezTo>
                    <a:pt x="3" y="5"/>
                    <a:pt x="3" y="6"/>
                    <a:pt x="3" y="6"/>
                  </a:cubicBezTo>
                  <a:cubicBezTo>
                    <a:pt x="4" y="6"/>
                    <a:pt x="4" y="7"/>
                    <a:pt x="5" y="7"/>
                  </a:cubicBezTo>
                  <a:cubicBezTo>
                    <a:pt x="5" y="7"/>
                    <a:pt x="5" y="7"/>
                    <a:pt x="6" y="7"/>
                  </a:cubicBezTo>
                  <a:cubicBezTo>
                    <a:pt x="6" y="7"/>
                    <a:pt x="6" y="7"/>
                    <a:pt x="6" y="7"/>
                  </a:cubicBezTo>
                  <a:cubicBezTo>
                    <a:pt x="6" y="7"/>
                    <a:pt x="7" y="7"/>
                    <a:pt x="7" y="6"/>
                  </a:cubicBezTo>
                  <a:cubicBezTo>
                    <a:pt x="8" y="6"/>
                    <a:pt x="8" y="6"/>
                    <a:pt x="8" y="6"/>
                  </a:cubicBezTo>
                  <a:cubicBezTo>
                    <a:pt x="8" y="5"/>
                    <a:pt x="7" y="5"/>
                    <a:pt x="6" y="5"/>
                  </a:cubicBezTo>
                  <a:cubicBezTo>
                    <a:pt x="6" y="5"/>
                    <a:pt x="6" y="5"/>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25">
              <a:extLst>
                <a:ext uri="{FF2B5EF4-FFF2-40B4-BE49-F238E27FC236}">
                  <a16:creationId xmlns:a16="http://schemas.microsoft.com/office/drawing/2014/main" id="{20B936D5-A600-285C-F8B8-0190B3E56E84}"/>
                </a:ext>
              </a:extLst>
            </p:cNvPr>
            <p:cNvSpPr>
              <a:spLocks noEditPoints="1"/>
            </p:cNvSpPr>
            <p:nvPr userDrawn="1"/>
          </p:nvSpPr>
          <p:spPr bwMode="auto">
            <a:xfrm>
              <a:off x="1562100" y="4638675"/>
              <a:ext cx="96838" cy="168275"/>
            </a:xfrm>
            <a:custGeom>
              <a:avLst/>
              <a:gdLst>
                <a:gd name="T0" fmla="*/ 12 w 14"/>
                <a:gd name="T1" fmla="*/ 5 h 24"/>
                <a:gd name="T2" fmla="*/ 14 w 14"/>
                <a:gd name="T3" fmla="*/ 2 h 24"/>
                <a:gd name="T4" fmla="*/ 13 w 14"/>
                <a:gd name="T5" fmla="*/ 1 h 24"/>
                <a:gd name="T6" fmla="*/ 11 w 14"/>
                <a:gd name="T7" fmla="*/ 4 h 24"/>
                <a:gd name="T8" fmla="*/ 10 w 14"/>
                <a:gd name="T9" fmla="*/ 5 h 24"/>
                <a:gd name="T10" fmla="*/ 9 w 14"/>
                <a:gd name="T11" fmla="*/ 7 h 24"/>
                <a:gd name="T12" fmla="*/ 10 w 14"/>
                <a:gd name="T13" fmla="*/ 9 h 24"/>
                <a:gd name="T14" fmla="*/ 8 w 14"/>
                <a:gd name="T15" fmla="*/ 6 h 24"/>
                <a:gd name="T16" fmla="*/ 9 w 14"/>
                <a:gd name="T17" fmla="*/ 3 h 24"/>
                <a:gd name="T18" fmla="*/ 9 w 14"/>
                <a:gd name="T19" fmla="*/ 0 h 24"/>
                <a:gd name="T20" fmla="*/ 7 w 14"/>
                <a:gd name="T21" fmla="*/ 2 h 24"/>
                <a:gd name="T22" fmla="*/ 5 w 14"/>
                <a:gd name="T23" fmla="*/ 5 h 24"/>
                <a:gd name="T24" fmla="*/ 3 w 14"/>
                <a:gd name="T25" fmla="*/ 6 h 24"/>
                <a:gd name="T26" fmla="*/ 4 w 14"/>
                <a:gd name="T27" fmla="*/ 8 h 24"/>
                <a:gd name="T28" fmla="*/ 2 w 14"/>
                <a:gd name="T29" fmla="*/ 8 h 24"/>
                <a:gd name="T30" fmla="*/ 2 w 14"/>
                <a:gd name="T31" fmla="*/ 11 h 24"/>
                <a:gd name="T32" fmla="*/ 4 w 14"/>
                <a:gd name="T33" fmla="*/ 11 h 24"/>
                <a:gd name="T34" fmla="*/ 5 w 14"/>
                <a:gd name="T35" fmla="*/ 9 h 24"/>
                <a:gd name="T36" fmla="*/ 5 w 14"/>
                <a:gd name="T37" fmla="*/ 11 h 24"/>
                <a:gd name="T38" fmla="*/ 9 w 14"/>
                <a:gd name="T39" fmla="*/ 9 h 24"/>
                <a:gd name="T40" fmla="*/ 7 w 14"/>
                <a:gd name="T41" fmla="*/ 12 h 24"/>
                <a:gd name="T42" fmla="*/ 4 w 14"/>
                <a:gd name="T43" fmla="*/ 13 h 24"/>
                <a:gd name="T44" fmla="*/ 5 w 14"/>
                <a:gd name="T45" fmla="*/ 14 h 24"/>
                <a:gd name="T46" fmla="*/ 9 w 14"/>
                <a:gd name="T47" fmla="*/ 11 h 24"/>
                <a:gd name="T48" fmla="*/ 8 w 14"/>
                <a:gd name="T49" fmla="*/ 15 h 24"/>
                <a:gd name="T50" fmla="*/ 6 w 14"/>
                <a:gd name="T51" fmla="*/ 18 h 24"/>
                <a:gd name="T52" fmla="*/ 4 w 14"/>
                <a:gd name="T53" fmla="*/ 20 h 24"/>
                <a:gd name="T54" fmla="*/ 0 w 14"/>
                <a:gd name="T55" fmla="*/ 22 h 24"/>
                <a:gd name="T56" fmla="*/ 4 w 14"/>
                <a:gd name="T57" fmla="*/ 21 h 24"/>
                <a:gd name="T58" fmla="*/ 8 w 14"/>
                <a:gd name="T59" fmla="*/ 18 h 24"/>
                <a:gd name="T60" fmla="*/ 8 w 14"/>
                <a:gd name="T61" fmla="*/ 22 h 24"/>
                <a:gd name="T62" fmla="*/ 6 w 14"/>
                <a:gd name="T63" fmla="*/ 23 h 24"/>
                <a:gd name="T64" fmla="*/ 9 w 14"/>
                <a:gd name="T65" fmla="*/ 23 h 24"/>
                <a:gd name="T66" fmla="*/ 11 w 14"/>
                <a:gd name="T67" fmla="*/ 21 h 24"/>
                <a:gd name="T68" fmla="*/ 9 w 14"/>
                <a:gd name="T69" fmla="*/ 18 h 24"/>
                <a:gd name="T70" fmla="*/ 11 w 14"/>
                <a:gd name="T71" fmla="*/ 17 h 24"/>
                <a:gd name="T72" fmla="*/ 9 w 14"/>
                <a:gd name="T73" fmla="*/ 14 h 24"/>
                <a:gd name="T74" fmla="*/ 14 w 14"/>
                <a:gd name="T75" fmla="*/ 9 h 24"/>
                <a:gd name="T76" fmla="*/ 11 w 14"/>
                <a:gd name="T77" fmla="*/ 9 h 24"/>
                <a:gd name="T78" fmla="*/ 12 w 14"/>
                <a:gd name="T79" fmla="*/ 6 h 24"/>
                <a:gd name="T80" fmla="*/ 5 w 14"/>
                <a:gd name="T81" fmla="*/ 6 h 24"/>
                <a:gd name="T82" fmla="*/ 7 w 14"/>
                <a:gd name="T83" fmla="*/ 8 h 24"/>
                <a:gd name="T84" fmla="*/ 7 w 14"/>
                <a:gd name="T85"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 h="24">
                  <a:moveTo>
                    <a:pt x="12" y="6"/>
                  </a:moveTo>
                  <a:cubicBezTo>
                    <a:pt x="12" y="6"/>
                    <a:pt x="12" y="6"/>
                    <a:pt x="12" y="6"/>
                  </a:cubicBezTo>
                  <a:cubicBezTo>
                    <a:pt x="12" y="6"/>
                    <a:pt x="12" y="5"/>
                    <a:pt x="12" y="5"/>
                  </a:cubicBezTo>
                  <a:cubicBezTo>
                    <a:pt x="12" y="5"/>
                    <a:pt x="13" y="4"/>
                    <a:pt x="13" y="3"/>
                  </a:cubicBezTo>
                  <a:cubicBezTo>
                    <a:pt x="13" y="3"/>
                    <a:pt x="13" y="3"/>
                    <a:pt x="14" y="3"/>
                  </a:cubicBezTo>
                  <a:cubicBezTo>
                    <a:pt x="14" y="3"/>
                    <a:pt x="14" y="2"/>
                    <a:pt x="14" y="2"/>
                  </a:cubicBezTo>
                  <a:cubicBezTo>
                    <a:pt x="14" y="2"/>
                    <a:pt x="14" y="2"/>
                    <a:pt x="13" y="1"/>
                  </a:cubicBezTo>
                  <a:cubicBezTo>
                    <a:pt x="14" y="1"/>
                    <a:pt x="14" y="1"/>
                    <a:pt x="14" y="1"/>
                  </a:cubicBezTo>
                  <a:cubicBezTo>
                    <a:pt x="13" y="1"/>
                    <a:pt x="13" y="1"/>
                    <a:pt x="13" y="1"/>
                  </a:cubicBezTo>
                  <a:cubicBezTo>
                    <a:pt x="13" y="1"/>
                    <a:pt x="12" y="1"/>
                    <a:pt x="12" y="1"/>
                  </a:cubicBezTo>
                  <a:cubicBezTo>
                    <a:pt x="12" y="2"/>
                    <a:pt x="12" y="2"/>
                    <a:pt x="12" y="2"/>
                  </a:cubicBezTo>
                  <a:cubicBezTo>
                    <a:pt x="12" y="3"/>
                    <a:pt x="12" y="4"/>
                    <a:pt x="11" y="4"/>
                  </a:cubicBezTo>
                  <a:cubicBezTo>
                    <a:pt x="11" y="5"/>
                    <a:pt x="11" y="6"/>
                    <a:pt x="10" y="6"/>
                  </a:cubicBezTo>
                  <a:cubicBezTo>
                    <a:pt x="10" y="6"/>
                    <a:pt x="10" y="6"/>
                    <a:pt x="10" y="6"/>
                  </a:cubicBezTo>
                  <a:cubicBezTo>
                    <a:pt x="10" y="5"/>
                    <a:pt x="10" y="5"/>
                    <a:pt x="10" y="5"/>
                  </a:cubicBezTo>
                  <a:cubicBezTo>
                    <a:pt x="9" y="5"/>
                    <a:pt x="8" y="5"/>
                    <a:pt x="8" y="5"/>
                  </a:cubicBezTo>
                  <a:cubicBezTo>
                    <a:pt x="9" y="5"/>
                    <a:pt x="9" y="5"/>
                    <a:pt x="9" y="6"/>
                  </a:cubicBezTo>
                  <a:cubicBezTo>
                    <a:pt x="9" y="6"/>
                    <a:pt x="9" y="7"/>
                    <a:pt x="9" y="7"/>
                  </a:cubicBezTo>
                  <a:cubicBezTo>
                    <a:pt x="10" y="7"/>
                    <a:pt x="10" y="7"/>
                    <a:pt x="10" y="7"/>
                  </a:cubicBezTo>
                  <a:cubicBezTo>
                    <a:pt x="10" y="8"/>
                    <a:pt x="10" y="8"/>
                    <a:pt x="10" y="8"/>
                  </a:cubicBezTo>
                  <a:cubicBezTo>
                    <a:pt x="10" y="8"/>
                    <a:pt x="10" y="9"/>
                    <a:pt x="10" y="9"/>
                  </a:cubicBezTo>
                  <a:cubicBezTo>
                    <a:pt x="10" y="9"/>
                    <a:pt x="9" y="9"/>
                    <a:pt x="8" y="9"/>
                  </a:cubicBezTo>
                  <a:cubicBezTo>
                    <a:pt x="8" y="8"/>
                    <a:pt x="7" y="7"/>
                    <a:pt x="8" y="7"/>
                  </a:cubicBezTo>
                  <a:cubicBezTo>
                    <a:pt x="8" y="7"/>
                    <a:pt x="8" y="7"/>
                    <a:pt x="8" y="6"/>
                  </a:cubicBezTo>
                  <a:cubicBezTo>
                    <a:pt x="9" y="6"/>
                    <a:pt x="8" y="5"/>
                    <a:pt x="8" y="5"/>
                  </a:cubicBezTo>
                  <a:cubicBezTo>
                    <a:pt x="8" y="4"/>
                    <a:pt x="8" y="4"/>
                    <a:pt x="8" y="4"/>
                  </a:cubicBezTo>
                  <a:cubicBezTo>
                    <a:pt x="8" y="3"/>
                    <a:pt x="9" y="3"/>
                    <a:pt x="9" y="3"/>
                  </a:cubicBezTo>
                  <a:cubicBezTo>
                    <a:pt x="9" y="3"/>
                    <a:pt x="10" y="2"/>
                    <a:pt x="10" y="2"/>
                  </a:cubicBezTo>
                  <a:cubicBezTo>
                    <a:pt x="10" y="2"/>
                    <a:pt x="10" y="1"/>
                    <a:pt x="10" y="1"/>
                  </a:cubicBezTo>
                  <a:cubicBezTo>
                    <a:pt x="10" y="1"/>
                    <a:pt x="10" y="0"/>
                    <a:pt x="9" y="0"/>
                  </a:cubicBezTo>
                  <a:cubicBezTo>
                    <a:pt x="9" y="0"/>
                    <a:pt x="9" y="0"/>
                    <a:pt x="8" y="0"/>
                  </a:cubicBezTo>
                  <a:cubicBezTo>
                    <a:pt x="8" y="0"/>
                    <a:pt x="7" y="0"/>
                    <a:pt x="7" y="0"/>
                  </a:cubicBezTo>
                  <a:cubicBezTo>
                    <a:pt x="7" y="1"/>
                    <a:pt x="7" y="1"/>
                    <a:pt x="7" y="2"/>
                  </a:cubicBezTo>
                  <a:cubicBezTo>
                    <a:pt x="7" y="3"/>
                    <a:pt x="7" y="3"/>
                    <a:pt x="7" y="4"/>
                  </a:cubicBezTo>
                  <a:cubicBezTo>
                    <a:pt x="7" y="4"/>
                    <a:pt x="7" y="4"/>
                    <a:pt x="7" y="5"/>
                  </a:cubicBezTo>
                  <a:cubicBezTo>
                    <a:pt x="7" y="5"/>
                    <a:pt x="6" y="5"/>
                    <a:pt x="5" y="5"/>
                  </a:cubicBezTo>
                  <a:cubicBezTo>
                    <a:pt x="5" y="5"/>
                    <a:pt x="4" y="5"/>
                    <a:pt x="4" y="5"/>
                  </a:cubicBezTo>
                  <a:cubicBezTo>
                    <a:pt x="4" y="6"/>
                    <a:pt x="4" y="6"/>
                    <a:pt x="4" y="6"/>
                  </a:cubicBezTo>
                  <a:cubicBezTo>
                    <a:pt x="3" y="6"/>
                    <a:pt x="3" y="6"/>
                    <a:pt x="3" y="6"/>
                  </a:cubicBezTo>
                  <a:cubicBezTo>
                    <a:pt x="3" y="6"/>
                    <a:pt x="2" y="7"/>
                    <a:pt x="2" y="7"/>
                  </a:cubicBezTo>
                  <a:cubicBezTo>
                    <a:pt x="2" y="7"/>
                    <a:pt x="3" y="7"/>
                    <a:pt x="3" y="7"/>
                  </a:cubicBezTo>
                  <a:cubicBezTo>
                    <a:pt x="3" y="7"/>
                    <a:pt x="3" y="7"/>
                    <a:pt x="4" y="8"/>
                  </a:cubicBezTo>
                  <a:cubicBezTo>
                    <a:pt x="4" y="8"/>
                    <a:pt x="4" y="8"/>
                    <a:pt x="4" y="9"/>
                  </a:cubicBezTo>
                  <a:cubicBezTo>
                    <a:pt x="4" y="9"/>
                    <a:pt x="4" y="9"/>
                    <a:pt x="4" y="9"/>
                  </a:cubicBezTo>
                  <a:cubicBezTo>
                    <a:pt x="3" y="9"/>
                    <a:pt x="3" y="8"/>
                    <a:pt x="2" y="8"/>
                  </a:cubicBezTo>
                  <a:cubicBezTo>
                    <a:pt x="2" y="9"/>
                    <a:pt x="2" y="9"/>
                    <a:pt x="2" y="9"/>
                  </a:cubicBezTo>
                  <a:cubicBezTo>
                    <a:pt x="2" y="10"/>
                    <a:pt x="2" y="10"/>
                    <a:pt x="2" y="10"/>
                  </a:cubicBezTo>
                  <a:cubicBezTo>
                    <a:pt x="2" y="10"/>
                    <a:pt x="2" y="11"/>
                    <a:pt x="2" y="11"/>
                  </a:cubicBezTo>
                  <a:cubicBezTo>
                    <a:pt x="2" y="11"/>
                    <a:pt x="2" y="11"/>
                    <a:pt x="2" y="11"/>
                  </a:cubicBezTo>
                  <a:cubicBezTo>
                    <a:pt x="3" y="11"/>
                    <a:pt x="3" y="12"/>
                    <a:pt x="3" y="12"/>
                  </a:cubicBezTo>
                  <a:cubicBezTo>
                    <a:pt x="4" y="12"/>
                    <a:pt x="4" y="11"/>
                    <a:pt x="4" y="11"/>
                  </a:cubicBezTo>
                  <a:cubicBezTo>
                    <a:pt x="4" y="10"/>
                    <a:pt x="4" y="10"/>
                    <a:pt x="4" y="10"/>
                  </a:cubicBezTo>
                  <a:cubicBezTo>
                    <a:pt x="5" y="10"/>
                    <a:pt x="5" y="10"/>
                    <a:pt x="5" y="10"/>
                  </a:cubicBezTo>
                  <a:cubicBezTo>
                    <a:pt x="5" y="10"/>
                    <a:pt x="5" y="9"/>
                    <a:pt x="5" y="9"/>
                  </a:cubicBezTo>
                  <a:cubicBezTo>
                    <a:pt x="5" y="9"/>
                    <a:pt x="5" y="8"/>
                    <a:pt x="5" y="8"/>
                  </a:cubicBezTo>
                  <a:cubicBezTo>
                    <a:pt x="6" y="8"/>
                    <a:pt x="6" y="9"/>
                    <a:pt x="6" y="9"/>
                  </a:cubicBezTo>
                  <a:cubicBezTo>
                    <a:pt x="6" y="10"/>
                    <a:pt x="5" y="10"/>
                    <a:pt x="5" y="11"/>
                  </a:cubicBezTo>
                  <a:cubicBezTo>
                    <a:pt x="5" y="11"/>
                    <a:pt x="6" y="10"/>
                    <a:pt x="6" y="10"/>
                  </a:cubicBezTo>
                  <a:cubicBezTo>
                    <a:pt x="6" y="10"/>
                    <a:pt x="6" y="9"/>
                    <a:pt x="7" y="9"/>
                  </a:cubicBezTo>
                  <a:cubicBezTo>
                    <a:pt x="7" y="10"/>
                    <a:pt x="8" y="10"/>
                    <a:pt x="9" y="9"/>
                  </a:cubicBezTo>
                  <a:cubicBezTo>
                    <a:pt x="9" y="9"/>
                    <a:pt x="9" y="10"/>
                    <a:pt x="9" y="10"/>
                  </a:cubicBezTo>
                  <a:cubicBezTo>
                    <a:pt x="9" y="11"/>
                    <a:pt x="8" y="11"/>
                    <a:pt x="8" y="11"/>
                  </a:cubicBezTo>
                  <a:cubicBezTo>
                    <a:pt x="8" y="11"/>
                    <a:pt x="7" y="11"/>
                    <a:pt x="7" y="12"/>
                  </a:cubicBezTo>
                  <a:cubicBezTo>
                    <a:pt x="7" y="12"/>
                    <a:pt x="6" y="12"/>
                    <a:pt x="6" y="12"/>
                  </a:cubicBezTo>
                  <a:cubicBezTo>
                    <a:pt x="6" y="12"/>
                    <a:pt x="5" y="13"/>
                    <a:pt x="5" y="13"/>
                  </a:cubicBezTo>
                  <a:cubicBezTo>
                    <a:pt x="5" y="13"/>
                    <a:pt x="5" y="13"/>
                    <a:pt x="4" y="13"/>
                  </a:cubicBezTo>
                  <a:cubicBezTo>
                    <a:pt x="4" y="13"/>
                    <a:pt x="3" y="14"/>
                    <a:pt x="3" y="14"/>
                  </a:cubicBezTo>
                  <a:cubicBezTo>
                    <a:pt x="3" y="15"/>
                    <a:pt x="4" y="15"/>
                    <a:pt x="4" y="15"/>
                  </a:cubicBezTo>
                  <a:cubicBezTo>
                    <a:pt x="5" y="15"/>
                    <a:pt x="5" y="14"/>
                    <a:pt x="5" y="14"/>
                  </a:cubicBezTo>
                  <a:cubicBezTo>
                    <a:pt x="6" y="14"/>
                    <a:pt x="6" y="14"/>
                    <a:pt x="6" y="13"/>
                  </a:cubicBezTo>
                  <a:cubicBezTo>
                    <a:pt x="7" y="13"/>
                    <a:pt x="7" y="13"/>
                    <a:pt x="8" y="12"/>
                  </a:cubicBezTo>
                  <a:cubicBezTo>
                    <a:pt x="8" y="12"/>
                    <a:pt x="8" y="11"/>
                    <a:pt x="9" y="11"/>
                  </a:cubicBezTo>
                  <a:cubicBezTo>
                    <a:pt x="9" y="11"/>
                    <a:pt x="10" y="11"/>
                    <a:pt x="10" y="11"/>
                  </a:cubicBezTo>
                  <a:cubicBezTo>
                    <a:pt x="9" y="13"/>
                    <a:pt x="9" y="14"/>
                    <a:pt x="7" y="14"/>
                  </a:cubicBezTo>
                  <a:cubicBezTo>
                    <a:pt x="8" y="15"/>
                    <a:pt x="8" y="15"/>
                    <a:pt x="8" y="15"/>
                  </a:cubicBezTo>
                  <a:cubicBezTo>
                    <a:pt x="8" y="15"/>
                    <a:pt x="8" y="15"/>
                    <a:pt x="8" y="16"/>
                  </a:cubicBezTo>
                  <a:cubicBezTo>
                    <a:pt x="8" y="16"/>
                    <a:pt x="7" y="17"/>
                    <a:pt x="7" y="17"/>
                  </a:cubicBezTo>
                  <a:cubicBezTo>
                    <a:pt x="6" y="17"/>
                    <a:pt x="6" y="18"/>
                    <a:pt x="6" y="18"/>
                  </a:cubicBezTo>
                  <a:cubicBezTo>
                    <a:pt x="5" y="18"/>
                    <a:pt x="5" y="18"/>
                    <a:pt x="4" y="19"/>
                  </a:cubicBezTo>
                  <a:cubicBezTo>
                    <a:pt x="4" y="19"/>
                    <a:pt x="4" y="19"/>
                    <a:pt x="4" y="19"/>
                  </a:cubicBezTo>
                  <a:cubicBezTo>
                    <a:pt x="4" y="19"/>
                    <a:pt x="4" y="19"/>
                    <a:pt x="4" y="20"/>
                  </a:cubicBezTo>
                  <a:cubicBezTo>
                    <a:pt x="3" y="20"/>
                    <a:pt x="3" y="20"/>
                    <a:pt x="3" y="20"/>
                  </a:cubicBezTo>
                  <a:cubicBezTo>
                    <a:pt x="3" y="20"/>
                    <a:pt x="3" y="20"/>
                    <a:pt x="2" y="20"/>
                  </a:cubicBezTo>
                  <a:cubicBezTo>
                    <a:pt x="2" y="21"/>
                    <a:pt x="0" y="21"/>
                    <a:pt x="0" y="22"/>
                  </a:cubicBezTo>
                  <a:cubicBezTo>
                    <a:pt x="1" y="23"/>
                    <a:pt x="2" y="22"/>
                    <a:pt x="3" y="23"/>
                  </a:cubicBezTo>
                  <a:cubicBezTo>
                    <a:pt x="3" y="22"/>
                    <a:pt x="3" y="22"/>
                    <a:pt x="4" y="22"/>
                  </a:cubicBezTo>
                  <a:cubicBezTo>
                    <a:pt x="4" y="22"/>
                    <a:pt x="4" y="22"/>
                    <a:pt x="4" y="21"/>
                  </a:cubicBezTo>
                  <a:cubicBezTo>
                    <a:pt x="5" y="21"/>
                    <a:pt x="6" y="20"/>
                    <a:pt x="6" y="20"/>
                  </a:cubicBezTo>
                  <a:cubicBezTo>
                    <a:pt x="6" y="19"/>
                    <a:pt x="7" y="19"/>
                    <a:pt x="7" y="18"/>
                  </a:cubicBezTo>
                  <a:cubicBezTo>
                    <a:pt x="8" y="18"/>
                    <a:pt x="8" y="18"/>
                    <a:pt x="8" y="18"/>
                  </a:cubicBezTo>
                  <a:cubicBezTo>
                    <a:pt x="9" y="18"/>
                    <a:pt x="8" y="19"/>
                    <a:pt x="8" y="20"/>
                  </a:cubicBezTo>
                  <a:cubicBezTo>
                    <a:pt x="8" y="21"/>
                    <a:pt x="9" y="21"/>
                    <a:pt x="9" y="21"/>
                  </a:cubicBezTo>
                  <a:cubicBezTo>
                    <a:pt x="9" y="22"/>
                    <a:pt x="8" y="21"/>
                    <a:pt x="8" y="22"/>
                  </a:cubicBezTo>
                  <a:cubicBezTo>
                    <a:pt x="8" y="22"/>
                    <a:pt x="8" y="22"/>
                    <a:pt x="8" y="22"/>
                  </a:cubicBezTo>
                  <a:cubicBezTo>
                    <a:pt x="7" y="22"/>
                    <a:pt x="6" y="22"/>
                    <a:pt x="5" y="22"/>
                  </a:cubicBezTo>
                  <a:cubicBezTo>
                    <a:pt x="5" y="23"/>
                    <a:pt x="6" y="23"/>
                    <a:pt x="6" y="23"/>
                  </a:cubicBezTo>
                  <a:cubicBezTo>
                    <a:pt x="7" y="23"/>
                    <a:pt x="7" y="23"/>
                    <a:pt x="7" y="23"/>
                  </a:cubicBezTo>
                  <a:cubicBezTo>
                    <a:pt x="7" y="23"/>
                    <a:pt x="8" y="23"/>
                    <a:pt x="8" y="23"/>
                  </a:cubicBezTo>
                  <a:cubicBezTo>
                    <a:pt x="9" y="23"/>
                    <a:pt x="9" y="23"/>
                    <a:pt x="9" y="23"/>
                  </a:cubicBezTo>
                  <a:cubicBezTo>
                    <a:pt x="9" y="23"/>
                    <a:pt x="10" y="24"/>
                    <a:pt x="10" y="23"/>
                  </a:cubicBezTo>
                  <a:cubicBezTo>
                    <a:pt x="10" y="23"/>
                    <a:pt x="11" y="23"/>
                    <a:pt x="11" y="23"/>
                  </a:cubicBezTo>
                  <a:cubicBezTo>
                    <a:pt x="12" y="22"/>
                    <a:pt x="11" y="22"/>
                    <a:pt x="11" y="21"/>
                  </a:cubicBezTo>
                  <a:cubicBezTo>
                    <a:pt x="10" y="21"/>
                    <a:pt x="10" y="20"/>
                    <a:pt x="10" y="20"/>
                  </a:cubicBezTo>
                  <a:cubicBezTo>
                    <a:pt x="10" y="20"/>
                    <a:pt x="10" y="19"/>
                    <a:pt x="10" y="19"/>
                  </a:cubicBezTo>
                  <a:cubicBezTo>
                    <a:pt x="10" y="19"/>
                    <a:pt x="9" y="19"/>
                    <a:pt x="9" y="18"/>
                  </a:cubicBezTo>
                  <a:cubicBezTo>
                    <a:pt x="9" y="18"/>
                    <a:pt x="9" y="18"/>
                    <a:pt x="9" y="18"/>
                  </a:cubicBezTo>
                  <a:cubicBezTo>
                    <a:pt x="9" y="18"/>
                    <a:pt x="9" y="17"/>
                    <a:pt x="9" y="17"/>
                  </a:cubicBezTo>
                  <a:cubicBezTo>
                    <a:pt x="10" y="17"/>
                    <a:pt x="10" y="17"/>
                    <a:pt x="11" y="17"/>
                  </a:cubicBezTo>
                  <a:cubicBezTo>
                    <a:pt x="12" y="17"/>
                    <a:pt x="12" y="16"/>
                    <a:pt x="12" y="15"/>
                  </a:cubicBezTo>
                  <a:cubicBezTo>
                    <a:pt x="12" y="15"/>
                    <a:pt x="11" y="15"/>
                    <a:pt x="11" y="15"/>
                  </a:cubicBezTo>
                  <a:cubicBezTo>
                    <a:pt x="11" y="14"/>
                    <a:pt x="10" y="14"/>
                    <a:pt x="9" y="14"/>
                  </a:cubicBezTo>
                  <a:cubicBezTo>
                    <a:pt x="10" y="13"/>
                    <a:pt x="10" y="12"/>
                    <a:pt x="11" y="12"/>
                  </a:cubicBezTo>
                  <a:cubicBezTo>
                    <a:pt x="11" y="12"/>
                    <a:pt x="12" y="12"/>
                    <a:pt x="12" y="11"/>
                  </a:cubicBezTo>
                  <a:cubicBezTo>
                    <a:pt x="13" y="11"/>
                    <a:pt x="13" y="9"/>
                    <a:pt x="14" y="9"/>
                  </a:cubicBezTo>
                  <a:cubicBezTo>
                    <a:pt x="13" y="9"/>
                    <a:pt x="14" y="9"/>
                    <a:pt x="14" y="8"/>
                  </a:cubicBezTo>
                  <a:cubicBezTo>
                    <a:pt x="14" y="8"/>
                    <a:pt x="13" y="8"/>
                    <a:pt x="13" y="8"/>
                  </a:cubicBezTo>
                  <a:cubicBezTo>
                    <a:pt x="12" y="8"/>
                    <a:pt x="12" y="8"/>
                    <a:pt x="11" y="9"/>
                  </a:cubicBezTo>
                  <a:cubicBezTo>
                    <a:pt x="11" y="9"/>
                    <a:pt x="11" y="9"/>
                    <a:pt x="11" y="9"/>
                  </a:cubicBezTo>
                  <a:cubicBezTo>
                    <a:pt x="11" y="8"/>
                    <a:pt x="11" y="8"/>
                    <a:pt x="11" y="7"/>
                  </a:cubicBezTo>
                  <a:cubicBezTo>
                    <a:pt x="11" y="7"/>
                    <a:pt x="11" y="7"/>
                    <a:pt x="12" y="6"/>
                  </a:cubicBezTo>
                  <a:close/>
                  <a:moveTo>
                    <a:pt x="5" y="8"/>
                  </a:moveTo>
                  <a:cubicBezTo>
                    <a:pt x="4" y="7"/>
                    <a:pt x="4" y="7"/>
                    <a:pt x="4" y="6"/>
                  </a:cubicBezTo>
                  <a:cubicBezTo>
                    <a:pt x="4" y="6"/>
                    <a:pt x="5" y="6"/>
                    <a:pt x="5" y="6"/>
                  </a:cubicBezTo>
                  <a:cubicBezTo>
                    <a:pt x="5" y="6"/>
                    <a:pt x="5" y="6"/>
                    <a:pt x="6" y="6"/>
                  </a:cubicBezTo>
                  <a:cubicBezTo>
                    <a:pt x="6" y="7"/>
                    <a:pt x="5" y="7"/>
                    <a:pt x="5" y="8"/>
                  </a:cubicBezTo>
                  <a:close/>
                  <a:moveTo>
                    <a:pt x="7" y="8"/>
                  </a:moveTo>
                  <a:cubicBezTo>
                    <a:pt x="6" y="8"/>
                    <a:pt x="6" y="8"/>
                    <a:pt x="5" y="8"/>
                  </a:cubicBezTo>
                  <a:cubicBezTo>
                    <a:pt x="6" y="7"/>
                    <a:pt x="6" y="6"/>
                    <a:pt x="6" y="6"/>
                  </a:cubicBezTo>
                  <a:cubicBezTo>
                    <a:pt x="7" y="6"/>
                    <a:pt x="7" y="7"/>
                    <a:pt x="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26">
              <a:extLst>
                <a:ext uri="{FF2B5EF4-FFF2-40B4-BE49-F238E27FC236}">
                  <a16:creationId xmlns:a16="http://schemas.microsoft.com/office/drawing/2014/main" id="{EFFCB0A6-3BF9-60F9-FCD8-24E391FD4D03}"/>
                </a:ext>
              </a:extLst>
            </p:cNvPr>
            <p:cNvSpPr>
              <a:spLocks/>
            </p:cNvSpPr>
            <p:nvPr userDrawn="1"/>
          </p:nvSpPr>
          <p:spPr bwMode="auto">
            <a:xfrm>
              <a:off x="1555750" y="4737100"/>
              <a:ext cx="20638" cy="34925"/>
            </a:xfrm>
            <a:custGeom>
              <a:avLst/>
              <a:gdLst>
                <a:gd name="T0" fmla="*/ 3 w 3"/>
                <a:gd name="T1" fmla="*/ 4 h 5"/>
                <a:gd name="T2" fmla="*/ 3 w 3"/>
                <a:gd name="T3" fmla="*/ 2 h 5"/>
                <a:gd name="T4" fmla="*/ 3 w 3"/>
                <a:gd name="T5" fmla="*/ 1 h 5"/>
                <a:gd name="T6" fmla="*/ 1 w 3"/>
                <a:gd name="T7" fmla="*/ 0 h 5"/>
                <a:gd name="T8" fmla="*/ 1 w 3"/>
                <a:gd name="T9" fmla="*/ 1 h 5"/>
                <a:gd name="T10" fmla="*/ 1 w 3"/>
                <a:gd name="T11" fmla="*/ 3 h 5"/>
                <a:gd name="T12" fmla="*/ 1 w 3"/>
                <a:gd name="T13" fmla="*/ 3 h 5"/>
                <a:gd name="T14" fmla="*/ 1 w 3"/>
                <a:gd name="T15" fmla="*/ 4 h 5"/>
                <a:gd name="T16" fmla="*/ 0 w 3"/>
                <a:gd name="T17" fmla="*/ 4 h 5"/>
                <a:gd name="T18" fmla="*/ 0 w 3"/>
                <a:gd name="T19" fmla="*/ 5 h 5"/>
                <a:gd name="T20" fmla="*/ 1 w 3"/>
                <a:gd name="T21" fmla="*/ 5 h 5"/>
                <a:gd name="T22" fmla="*/ 3 w 3"/>
                <a:gd name="T23" fmla="*/ 5 h 5"/>
                <a:gd name="T24" fmla="*/ 3 w 3"/>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5">
                  <a:moveTo>
                    <a:pt x="3" y="4"/>
                  </a:moveTo>
                  <a:cubicBezTo>
                    <a:pt x="3" y="3"/>
                    <a:pt x="3" y="2"/>
                    <a:pt x="3" y="2"/>
                  </a:cubicBezTo>
                  <a:cubicBezTo>
                    <a:pt x="3" y="2"/>
                    <a:pt x="3" y="2"/>
                    <a:pt x="3" y="1"/>
                  </a:cubicBezTo>
                  <a:cubicBezTo>
                    <a:pt x="2" y="1"/>
                    <a:pt x="2" y="0"/>
                    <a:pt x="1" y="0"/>
                  </a:cubicBezTo>
                  <a:cubicBezTo>
                    <a:pt x="1" y="0"/>
                    <a:pt x="1" y="1"/>
                    <a:pt x="1" y="1"/>
                  </a:cubicBezTo>
                  <a:cubicBezTo>
                    <a:pt x="1" y="2"/>
                    <a:pt x="1" y="2"/>
                    <a:pt x="1" y="3"/>
                  </a:cubicBezTo>
                  <a:cubicBezTo>
                    <a:pt x="1" y="3"/>
                    <a:pt x="1" y="3"/>
                    <a:pt x="1" y="3"/>
                  </a:cubicBezTo>
                  <a:cubicBezTo>
                    <a:pt x="1" y="3"/>
                    <a:pt x="1" y="3"/>
                    <a:pt x="1" y="4"/>
                  </a:cubicBezTo>
                  <a:cubicBezTo>
                    <a:pt x="1" y="4"/>
                    <a:pt x="0" y="4"/>
                    <a:pt x="0" y="4"/>
                  </a:cubicBezTo>
                  <a:cubicBezTo>
                    <a:pt x="0" y="4"/>
                    <a:pt x="0" y="5"/>
                    <a:pt x="0" y="5"/>
                  </a:cubicBezTo>
                  <a:cubicBezTo>
                    <a:pt x="0" y="5"/>
                    <a:pt x="1" y="5"/>
                    <a:pt x="1" y="5"/>
                  </a:cubicBezTo>
                  <a:cubicBezTo>
                    <a:pt x="2" y="5"/>
                    <a:pt x="2" y="5"/>
                    <a:pt x="3" y="5"/>
                  </a:cubicBezTo>
                  <a:cubicBezTo>
                    <a:pt x="3" y="5"/>
                    <a:pt x="3"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27">
              <a:extLst>
                <a:ext uri="{FF2B5EF4-FFF2-40B4-BE49-F238E27FC236}">
                  <a16:creationId xmlns:a16="http://schemas.microsoft.com/office/drawing/2014/main" id="{12F89A50-4F20-C0D6-33E7-23A0F55024A9}"/>
                </a:ext>
              </a:extLst>
            </p:cNvPr>
            <p:cNvSpPr>
              <a:spLocks/>
            </p:cNvSpPr>
            <p:nvPr userDrawn="1"/>
          </p:nvSpPr>
          <p:spPr bwMode="auto">
            <a:xfrm>
              <a:off x="808038" y="4652963"/>
              <a:ext cx="20638" cy="20638"/>
            </a:xfrm>
            <a:custGeom>
              <a:avLst/>
              <a:gdLst>
                <a:gd name="T0" fmla="*/ 1 w 3"/>
                <a:gd name="T1" fmla="*/ 2 h 3"/>
                <a:gd name="T2" fmla="*/ 3 w 3"/>
                <a:gd name="T3" fmla="*/ 2 h 3"/>
                <a:gd name="T4" fmla="*/ 3 w 3"/>
                <a:gd name="T5" fmla="*/ 1 h 3"/>
                <a:gd name="T6" fmla="*/ 2 w 3"/>
                <a:gd name="T7" fmla="*/ 0 h 3"/>
                <a:gd name="T8" fmla="*/ 0 w 3"/>
                <a:gd name="T9" fmla="*/ 1 h 3"/>
                <a:gd name="T10" fmla="*/ 1 w 3"/>
                <a:gd name="T11" fmla="*/ 2 h 3"/>
                <a:gd name="T12" fmla="*/ 1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2"/>
                  </a:moveTo>
                  <a:cubicBezTo>
                    <a:pt x="2" y="2"/>
                    <a:pt x="3" y="3"/>
                    <a:pt x="3" y="2"/>
                  </a:cubicBezTo>
                  <a:cubicBezTo>
                    <a:pt x="3" y="2"/>
                    <a:pt x="3" y="1"/>
                    <a:pt x="3" y="1"/>
                  </a:cubicBezTo>
                  <a:cubicBezTo>
                    <a:pt x="3" y="0"/>
                    <a:pt x="2" y="0"/>
                    <a:pt x="2" y="0"/>
                  </a:cubicBezTo>
                  <a:cubicBezTo>
                    <a:pt x="1" y="0"/>
                    <a:pt x="0" y="0"/>
                    <a:pt x="0" y="1"/>
                  </a:cubicBezTo>
                  <a:cubicBezTo>
                    <a:pt x="0" y="1"/>
                    <a:pt x="0"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28">
              <a:extLst>
                <a:ext uri="{FF2B5EF4-FFF2-40B4-BE49-F238E27FC236}">
                  <a16:creationId xmlns:a16="http://schemas.microsoft.com/office/drawing/2014/main" id="{602F46EB-09E2-F96D-09B1-B81281FF5CA0}"/>
                </a:ext>
              </a:extLst>
            </p:cNvPr>
            <p:cNvSpPr>
              <a:spLocks/>
            </p:cNvSpPr>
            <p:nvPr userDrawn="1"/>
          </p:nvSpPr>
          <p:spPr bwMode="auto">
            <a:xfrm>
              <a:off x="781050" y="4667250"/>
              <a:ext cx="69850" cy="41275"/>
            </a:xfrm>
            <a:custGeom>
              <a:avLst/>
              <a:gdLst>
                <a:gd name="T0" fmla="*/ 1 w 10"/>
                <a:gd name="T1" fmla="*/ 6 h 6"/>
                <a:gd name="T2" fmla="*/ 3 w 10"/>
                <a:gd name="T3" fmla="*/ 6 h 6"/>
                <a:gd name="T4" fmla="*/ 3 w 10"/>
                <a:gd name="T5" fmla="*/ 5 h 6"/>
                <a:gd name="T6" fmla="*/ 4 w 10"/>
                <a:gd name="T7" fmla="*/ 5 h 6"/>
                <a:gd name="T8" fmla="*/ 5 w 10"/>
                <a:gd name="T9" fmla="*/ 4 h 6"/>
                <a:gd name="T10" fmla="*/ 6 w 10"/>
                <a:gd name="T11" fmla="*/ 3 h 6"/>
                <a:gd name="T12" fmla="*/ 7 w 10"/>
                <a:gd name="T13" fmla="*/ 2 h 6"/>
                <a:gd name="T14" fmla="*/ 10 w 10"/>
                <a:gd name="T15" fmla="*/ 0 h 6"/>
                <a:gd name="T16" fmla="*/ 9 w 10"/>
                <a:gd name="T17" fmla="*/ 0 h 6"/>
                <a:gd name="T18" fmla="*/ 9 w 10"/>
                <a:gd name="T19" fmla="*/ 0 h 6"/>
                <a:gd name="T20" fmla="*/ 7 w 10"/>
                <a:gd name="T21" fmla="*/ 1 h 6"/>
                <a:gd name="T22" fmla="*/ 6 w 10"/>
                <a:gd name="T23" fmla="*/ 2 h 6"/>
                <a:gd name="T24" fmla="*/ 5 w 10"/>
                <a:gd name="T25" fmla="*/ 2 h 6"/>
                <a:gd name="T26" fmla="*/ 5 w 10"/>
                <a:gd name="T27" fmla="*/ 2 h 6"/>
                <a:gd name="T28" fmla="*/ 3 w 10"/>
                <a:gd name="T29" fmla="*/ 3 h 6"/>
                <a:gd name="T30" fmla="*/ 2 w 10"/>
                <a:gd name="T31" fmla="*/ 4 h 6"/>
                <a:gd name="T32" fmla="*/ 0 w 10"/>
                <a:gd name="T33" fmla="*/ 5 h 6"/>
                <a:gd name="T34" fmla="*/ 0 w 10"/>
                <a:gd name="T35" fmla="*/ 6 h 6"/>
                <a:gd name="T36" fmla="*/ 1 w 10"/>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6">
                  <a:moveTo>
                    <a:pt x="1" y="6"/>
                  </a:moveTo>
                  <a:cubicBezTo>
                    <a:pt x="1" y="6"/>
                    <a:pt x="2" y="6"/>
                    <a:pt x="3" y="6"/>
                  </a:cubicBezTo>
                  <a:cubicBezTo>
                    <a:pt x="3" y="6"/>
                    <a:pt x="3" y="6"/>
                    <a:pt x="3" y="5"/>
                  </a:cubicBezTo>
                  <a:cubicBezTo>
                    <a:pt x="4" y="5"/>
                    <a:pt x="4" y="5"/>
                    <a:pt x="4" y="5"/>
                  </a:cubicBezTo>
                  <a:cubicBezTo>
                    <a:pt x="4" y="4"/>
                    <a:pt x="4" y="4"/>
                    <a:pt x="5" y="4"/>
                  </a:cubicBezTo>
                  <a:cubicBezTo>
                    <a:pt x="5" y="4"/>
                    <a:pt x="6" y="3"/>
                    <a:pt x="6" y="3"/>
                  </a:cubicBezTo>
                  <a:cubicBezTo>
                    <a:pt x="7" y="2"/>
                    <a:pt x="7" y="2"/>
                    <a:pt x="7" y="2"/>
                  </a:cubicBezTo>
                  <a:cubicBezTo>
                    <a:pt x="9" y="2"/>
                    <a:pt x="10" y="1"/>
                    <a:pt x="10" y="0"/>
                  </a:cubicBezTo>
                  <a:cubicBezTo>
                    <a:pt x="10" y="0"/>
                    <a:pt x="10" y="0"/>
                    <a:pt x="9" y="0"/>
                  </a:cubicBezTo>
                  <a:cubicBezTo>
                    <a:pt x="9" y="0"/>
                    <a:pt x="9" y="0"/>
                    <a:pt x="9" y="0"/>
                  </a:cubicBezTo>
                  <a:cubicBezTo>
                    <a:pt x="8" y="0"/>
                    <a:pt x="8" y="1"/>
                    <a:pt x="7" y="1"/>
                  </a:cubicBezTo>
                  <a:cubicBezTo>
                    <a:pt x="7" y="1"/>
                    <a:pt x="6" y="2"/>
                    <a:pt x="6" y="2"/>
                  </a:cubicBezTo>
                  <a:cubicBezTo>
                    <a:pt x="6" y="2"/>
                    <a:pt x="5" y="2"/>
                    <a:pt x="5" y="2"/>
                  </a:cubicBezTo>
                  <a:cubicBezTo>
                    <a:pt x="5" y="2"/>
                    <a:pt x="5" y="2"/>
                    <a:pt x="5" y="2"/>
                  </a:cubicBezTo>
                  <a:cubicBezTo>
                    <a:pt x="4" y="3"/>
                    <a:pt x="4" y="3"/>
                    <a:pt x="3" y="3"/>
                  </a:cubicBezTo>
                  <a:cubicBezTo>
                    <a:pt x="3" y="3"/>
                    <a:pt x="2" y="4"/>
                    <a:pt x="2" y="4"/>
                  </a:cubicBezTo>
                  <a:cubicBezTo>
                    <a:pt x="1" y="4"/>
                    <a:pt x="0" y="5"/>
                    <a:pt x="0" y="5"/>
                  </a:cubicBezTo>
                  <a:cubicBezTo>
                    <a:pt x="0" y="5"/>
                    <a:pt x="0" y="5"/>
                    <a:pt x="0" y="6"/>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29">
              <a:extLst>
                <a:ext uri="{FF2B5EF4-FFF2-40B4-BE49-F238E27FC236}">
                  <a16:creationId xmlns:a16="http://schemas.microsoft.com/office/drawing/2014/main" id="{E51C0025-45BD-08F8-45A7-252DDA91D763}"/>
                </a:ext>
              </a:extLst>
            </p:cNvPr>
            <p:cNvSpPr>
              <a:spLocks/>
            </p:cNvSpPr>
            <p:nvPr userDrawn="1"/>
          </p:nvSpPr>
          <p:spPr bwMode="auto">
            <a:xfrm>
              <a:off x="808038" y="4694238"/>
              <a:ext cx="42863" cy="42863"/>
            </a:xfrm>
            <a:custGeom>
              <a:avLst/>
              <a:gdLst>
                <a:gd name="T0" fmla="*/ 5 w 6"/>
                <a:gd name="T1" fmla="*/ 3 h 6"/>
                <a:gd name="T2" fmla="*/ 4 w 6"/>
                <a:gd name="T3" fmla="*/ 3 h 6"/>
                <a:gd name="T4" fmla="*/ 5 w 6"/>
                <a:gd name="T5" fmla="*/ 3 h 6"/>
                <a:gd name="T6" fmla="*/ 5 w 6"/>
                <a:gd name="T7" fmla="*/ 2 h 6"/>
                <a:gd name="T8" fmla="*/ 6 w 6"/>
                <a:gd name="T9" fmla="*/ 1 h 6"/>
                <a:gd name="T10" fmla="*/ 4 w 6"/>
                <a:gd name="T11" fmla="*/ 0 h 6"/>
                <a:gd name="T12" fmla="*/ 3 w 6"/>
                <a:gd name="T13" fmla="*/ 1 h 6"/>
                <a:gd name="T14" fmla="*/ 1 w 6"/>
                <a:gd name="T15" fmla="*/ 2 h 6"/>
                <a:gd name="T16" fmla="*/ 0 w 6"/>
                <a:gd name="T17" fmla="*/ 3 h 6"/>
                <a:gd name="T18" fmla="*/ 1 w 6"/>
                <a:gd name="T19" fmla="*/ 3 h 6"/>
                <a:gd name="T20" fmla="*/ 2 w 6"/>
                <a:gd name="T21" fmla="*/ 2 h 6"/>
                <a:gd name="T22" fmla="*/ 3 w 6"/>
                <a:gd name="T23" fmla="*/ 2 h 6"/>
                <a:gd name="T24" fmla="*/ 3 w 6"/>
                <a:gd name="T25" fmla="*/ 2 h 6"/>
                <a:gd name="T26" fmla="*/ 3 w 6"/>
                <a:gd name="T27" fmla="*/ 3 h 6"/>
                <a:gd name="T28" fmla="*/ 3 w 6"/>
                <a:gd name="T29" fmla="*/ 3 h 6"/>
                <a:gd name="T30" fmla="*/ 2 w 6"/>
                <a:gd name="T31" fmla="*/ 3 h 6"/>
                <a:gd name="T32" fmla="*/ 2 w 6"/>
                <a:gd name="T33" fmla="*/ 4 h 6"/>
                <a:gd name="T34" fmla="*/ 2 w 6"/>
                <a:gd name="T35" fmla="*/ 5 h 6"/>
                <a:gd name="T36" fmla="*/ 3 w 6"/>
                <a:gd name="T37" fmla="*/ 5 h 6"/>
                <a:gd name="T38" fmla="*/ 4 w 6"/>
                <a:gd name="T39" fmla="*/ 5 h 6"/>
                <a:gd name="T40" fmla="*/ 5 w 6"/>
                <a:gd name="T4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6">
                  <a:moveTo>
                    <a:pt x="5" y="3"/>
                  </a:moveTo>
                  <a:cubicBezTo>
                    <a:pt x="4" y="3"/>
                    <a:pt x="4" y="3"/>
                    <a:pt x="4" y="3"/>
                  </a:cubicBezTo>
                  <a:cubicBezTo>
                    <a:pt x="3" y="3"/>
                    <a:pt x="4" y="3"/>
                    <a:pt x="5" y="3"/>
                  </a:cubicBezTo>
                  <a:cubicBezTo>
                    <a:pt x="5" y="2"/>
                    <a:pt x="5" y="2"/>
                    <a:pt x="5" y="2"/>
                  </a:cubicBezTo>
                  <a:cubicBezTo>
                    <a:pt x="5" y="2"/>
                    <a:pt x="6" y="2"/>
                    <a:pt x="6" y="1"/>
                  </a:cubicBezTo>
                  <a:cubicBezTo>
                    <a:pt x="5" y="1"/>
                    <a:pt x="5" y="1"/>
                    <a:pt x="4" y="0"/>
                  </a:cubicBezTo>
                  <a:cubicBezTo>
                    <a:pt x="4" y="0"/>
                    <a:pt x="4" y="1"/>
                    <a:pt x="3" y="1"/>
                  </a:cubicBezTo>
                  <a:cubicBezTo>
                    <a:pt x="3" y="1"/>
                    <a:pt x="2" y="2"/>
                    <a:pt x="1" y="2"/>
                  </a:cubicBezTo>
                  <a:cubicBezTo>
                    <a:pt x="1" y="2"/>
                    <a:pt x="0" y="3"/>
                    <a:pt x="0" y="3"/>
                  </a:cubicBezTo>
                  <a:cubicBezTo>
                    <a:pt x="0" y="4"/>
                    <a:pt x="1" y="3"/>
                    <a:pt x="1" y="3"/>
                  </a:cubicBezTo>
                  <a:cubicBezTo>
                    <a:pt x="1" y="3"/>
                    <a:pt x="2" y="3"/>
                    <a:pt x="2" y="2"/>
                  </a:cubicBezTo>
                  <a:cubicBezTo>
                    <a:pt x="2" y="2"/>
                    <a:pt x="3" y="2"/>
                    <a:pt x="3" y="2"/>
                  </a:cubicBezTo>
                  <a:cubicBezTo>
                    <a:pt x="3" y="2"/>
                    <a:pt x="3" y="2"/>
                    <a:pt x="3" y="2"/>
                  </a:cubicBezTo>
                  <a:cubicBezTo>
                    <a:pt x="3" y="2"/>
                    <a:pt x="3" y="3"/>
                    <a:pt x="3" y="3"/>
                  </a:cubicBezTo>
                  <a:cubicBezTo>
                    <a:pt x="3" y="3"/>
                    <a:pt x="3" y="3"/>
                    <a:pt x="3" y="3"/>
                  </a:cubicBezTo>
                  <a:cubicBezTo>
                    <a:pt x="3" y="3"/>
                    <a:pt x="2" y="3"/>
                    <a:pt x="2" y="3"/>
                  </a:cubicBezTo>
                  <a:cubicBezTo>
                    <a:pt x="2" y="4"/>
                    <a:pt x="2" y="4"/>
                    <a:pt x="2" y="4"/>
                  </a:cubicBezTo>
                  <a:cubicBezTo>
                    <a:pt x="2" y="4"/>
                    <a:pt x="1" y="5"/>
                    <a:pt x="2" y="5"/>
                  </a:cubicBezTo>
                  <a:cubicBezTo>
                    <a:pt x="2" y="6"/>
                    <a:pt x="3" y="5"/>
                    <a:pt x="3" y="5"/>
                  </a:cubicBezTo>
                  <a:cubicBezTo>
                    <a:pt x="3" y="5"/>
                    <a:pt x="4" y="5"/>
                    <a:pt x="4" y="5"/>
                  </a:cubicBezTo>
                  <a:cubicBezTo>
                    <a:pt x="5" y="4"/>
                    <a:pt x="5" y="4"/>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30">
              <a:extLst>
                <a:ext uri="{FF2B5EF4-FFF2-40B4-BE49-F238E27FC236}">
                  <a16:creationId xmlns:a16="http://schemas.microsoft.com/office/drawing/2014/main" id="{82DBC9DE-A6C9-E025-4946-07C4550C4D9C}"/>
                </a:ext>
              </a:extLst>
            </p:cNvPr>
            <p:cNvSpPr>
              <a:spLocks/>
            </p:cNvSpPr>
            <p:nvPr userDrawn="1"/>
          </p:nvSpPr>
          <p:spPr bwMode="auto">
            <a:xfrm>
              <a:off x="795338" y="4714875"/>
              <a:ext cx="20638" cy="22225"/>
            </a:xfrm>
            <a:custGeom>
              <a:avLst/>
              <a:gdLst>
                <a:gd name="T0" fmla="*/ 1 w 3"/>
                <a:gd name="T1" fmla="*/ 3 h 3"/>
                <a:gd name="T2" fmla="*/ 2 w 3"/>
                <a:gd name="T3" fmla="*/ 3 h 3"/>
                <a:gd name="T4" fmla="*/ 1 w 3"/>
                <a:gd name="T5" fmla="*/ 0 h 3"/>
                <a:gd name="T6" fmla="*/ 0 w 3"/>
                <a:gd name="T7" fmla="*/ 1 h 3"/>
                <a:gd name="T8" fmla="*/ 0 w 3"/>
                <a:gd name="T9" fmla="*/ 2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2" y="3"/>
                    <a:pt x="2" y="3"/>
                    <a:pt x="2" y="3"/>
                  </a:cubicBezTo>
                  <a:cubicBezTo>
                    <a:pt x="3" y="2"/>
                    <a:pt x="2" y="0"/>
                    <a:pt x="1" y="0"/>
                  </a:cubicBezTo>
                  <a:cubicBezTo>
                    <a:pt x="1" y="0"/>
                    <a:pt x="0" y="0"/>
                    <a:pt x="0" y="1"/>
                  </a:cubicBezTo>
                  <a:cubicBezTo>
                    <a:pt x="0" y="1"/>
                    <a:pt x="0" y="2"/>
                    <a:pt x="0" y="2"/>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31">
              <a:extLst>
                <a:ext uri="{FF2B5EF4-FFF2-40B4-BE49-F238E27FC236}">
                  <a16:creationId xmlns:a16="http://schemas.microsoft.com/office/drawing/2014/main" id="{538FB0FF-3F2A-3EC8-8D68-E3B3DDDC073F}"/>
                </a:ext>
              </a:extLst>
            </p:cNvPr>
            <p:cNvSpPr>
              <a:spLocks noEditPoints="1"/>
            </p:cNvSpPr>
            <p:nvPr userDrawn="1"/>
          </p:nvSpPr>
          <p:spPr bwMode="auto">
            <a:xfrm>
              <a:off x="774700" y="4737100"/>
              <a:ext cx="53975" cy="55563"/>
            </a:xfrm>
            <a:custGeom>
              <a:avLst/>
              <a:gdLst>
                <a:gd name="T0" fmla="*/ 7 w 8"/>
                <a:gd name="T1" fmla="*/ 1 h 8"/>
                <a:gd name="T2" fmla="*/ 7 w 8"/>
                <a:gd name="T3" fmla="*/ 0 h 8"/>
                <a:gd name="T4" fmla="*/ 6 w 8"/>
                <a:gd name="T5" fmla="*/ 1 h 8"/>
                <a:gd name="T6" fmla="*/ 6 w 8"/>
                <a:gd name="T7" fmla="*/ 2 h 8"/>
                <a:gd name="T8" fmla="*/ 4 w 8"/>
                <a:gd name="T9" fmla="*/ 3 h 8"/>
                <a:gd name="T10" fmla="*/ 3 w 8"/>
                <a:gd name="T11" fmla="*/ 3 h 8"/>
                <a:gd name="T12" fmla="*/ 3 w 8"/>
                <a:gd name="T13" fmla="*/ 4 h 8"/>
                <a:gd name="T14" fmla="*/ 2 w 8"/>
                <a:gd name="T15" fmla="*/ 4 h 8"/>
                <a:gd name="T16" fmla="*/ 1 w 8"/>
                <a:gd name="T17" fmla="*/ 4 h 8"/>
                <a:gd name="T18" fmla="*/ 1 w 8"/>
                <a:gd name="T19" fmla="*/ 4 h 8"/>
                <a:gd name="T20" fmla="*/ 0 w 8"/>
                <a:gd name="T21" fmla="*/ 5 h 8"/>
                <a:gd name="T22" fmla="*/ 0 w 8"/>
                <a:gd name="T23" fmla="*/ 5 h 8"/>
                <a:gd name="T24" fmla="*/ 0 w 8"/>
                <a:gd name="T25" fmla="*/ 7 h 8"/>
                <a:gd name="T26" fmla="*/ 1 w 8"/>
                <a:gd name="T27" fmla="*/ 8 h 8"/>
                <a:gd name="T28" fmla="*/ 2 w 8"/>
                <a:gd name="T29" fmla="*/ 7 h 8"/>
                <a:gd name="T30" fmla="*/ 3 w 8"/>
                <a:gd name="T31" fmla="*/ 6 h 8"/>
                <a:gd name="T32" fmla="*/ 4 w 8"/>
                <a:gd name="T33" fmla="*/ 5 h 8"/>
                <a:gd name="T34" fmla="*/ 4 w 8"/>
                <a:gd name="T35" fmla="*/ 4 h 8"/>
                <a:gd name="T36" fmla="*/ 5 w 8"/>
                <a:gd name="T37" fmla="*/ 5 h 8"/>
                <a:gd name="T38" fmla="*/ 6 w 8"/>
                <a:gd name="T39" fmla="*/ 6 h 8"/>
                <a:gd name="T40" fmla="*/ 7 w 8"/>
                <a:gd name="T41" fmla="*/ 7 h 8"/>
                <a:gd name="T42" fmla="*/ 8 w 8"/>
                <a:gd name="T43" fmla="*/ 6 h 8"/>
                <a:gd name="T44" fmla="*/ 7 w 8"/>
                <a:gd name="T45" fmla="*/ 4 h 8"/>
                <a:gd name="T46" fmla="*/ 7 w 8"/>
                <a:gd name="T47" fmla="*/ 1 h 8"/>
                <a:gd name="T48" fmla="*/ 6 w 8"/>
                <a:gd name="T49" fmla="*/ 5 h 8"/>
                <a:gd name="T50" fmla="*/ 5 w 8"/>
                <a:gd name="T51" fmla="*/ 4 h 8"/>
                <a:gd name="T52" fmla="*/ 5 w 8"/>
                <a:gd name="T53" fmla="*/ 4 h 8"/>
                <a:gd name="T54" fmla="*/ 6 w 8"/>
                <a:gd name="T55" fmla="*/ 3 h 8"/>
                <a:gd name="T56" fmla="*/ 6 w 8"/>
                <a:gd name="T57" fmla="*/ 4 h 8"/>
                <a:gd name="T58" fmla="*/ 6 w 8"/>
                <a:gd name="T59"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 h="8">
                  <a:moveTo>
                    <a:pt x="7" y="1"/>
                  </a:moveTo>
                  <a:cubicBezTo>
                    <a:pt x="7" y="0"/>
                    <a:pt x="7" y="0"/>
                    <a:pt x="7" y="0"/>
                  </a:cubicBezTo>
                  <a:cubicBezTo>
                    <a:pt x="6" y="0"/>
                    <a:pt x="6" y="0"/>
                    <a:pt x="6" y="1"/>
                  </a:cubicBezTo>
                  <a:cubicBezTo>
                    <a:pt x="6" y="1"/>
                    <a:pt x="6" y="2"/>
                    <a:pt x="6" y="2"/>
                  </a:cubicBezTo>
                  <a:cubicBezTo>
                    <a:pt x="5" y="2"/>
                    <a:pt x="4" y="3"/>
                    <a:pt x="4" y="3"/>
                  </a:cubicBezTo>
                  <a:cubicBezTo>
                    <a:pt x="4" y="3"/>
                    <a:pt x="3" y="3"/>
                    <a:pt x="3" y="3"/>
                  </a:cubicBezTo>
                  <a:cubicBezTo>
                    <a:pt x="3" y="3"/>
                    <a:pt x="3" y="4"/>
                    <a:pt x="3" y="4"/>
                  </a:cubicBezTo>
                  <a:cubicBezTo>
                    <a:pt x="2" y="4"/>
                    <a:pt x="2" y="4"/>
                    <a:pt x="2" y="4"/>
                  </a:cubicBezTo>
                  <a:cubicBezTo>
                    <a:pt x="2" y="4"/>
                    <a:pt x="2" y="4"/>
                    <a:pt x="1" y="4"/>
                  </a:cubicBezTo>
                  <a:cubicBezTo>
                    <a:pt x="1" y="4"/>
                    <a:pt x="1" y="4"/>
                    <a:pt x="1" y="4"/>
                  </a:cubicBezTo>
                  <a:cubicBezTo>
                    <a:pt x="0" y="4"/>
                    <a:pt x="0" y="5"/>
                    <a:pt x="0" y="5"/>
                  </a:cubicBezTo>
                  <a:cubicBezTo>
                    <a:pt x="0" y="5"/>
                    <a:pt x="0" y="5"/>
                    <a:pt x="0" y="5"/>
                  </a:cubicBezTo>
                  <a:cubicBezTo>
                    <a:pt x="0" y="6"/>
                    <a:pt x="0" y="7"/>
                    <a:pt x="0" y="7"/>
                  </a:cubicBezTo>
                  <a:cubicBezTo>
                    <a:pt x="0" y="7"/>
                    <a:pt x="1" y="8"/>
                    <a:pt x="1" y="8"/>
                  </a:cubicBezTo>
                  <a:cubicBezTo>
                    <a:pt x="2" y="8"/>
                    <a:pt x="2" y="7"/>
                    <a:pt x="2" y="7"/>
                  </a:cubicBezTo>
                  <a:cubicBezTo>
                    <a:pt x="2" y="7"/>
                    <a:pt x="3" y="6"/>
                    <a:pt x="3" y="6"/>
                  </a:cubicBezTo>
                  <a:cubicBezTo>
                    <a:pt x="3" y="6"/>
                    <a:pt x="3" y="5"/>
                    <a:pt x="4" y="5"/>
                  </a:cubicBezTo>
                  <a:cubicBezTo>
                    <a:pt x="4" y="5"/>
                    <a:pt x="4" y="4"/>
                    <a:pt x="4" y="4"/>
                  </a:cubicBezTo>
                  <a:cubicBezTo>
                    <a:pt x="5" y="4"/>
                    <a:pt x="5" y="5"/>
                    <a:pt x="5" y="5"/>
                  </a:cubicBezTo>
                  <a:cubicBezTo>
                    <a:pt x="6" y="6"/>
                    <a:pt x="6" y="6"/>
                    <a:pt x="6" y="6"/>
                  </a:cubicBezTo>
                  <a:cubicBezTo>
                    <a:pt x="6" y="6"/>
                    <a:pt x="6" y="7"/>
                    <a:pt x="7" y="7"/>
                  </a:cubicBezTo>
                  <a:cubicBezTo>
                    <a:pt x="7" y="7"/>
                    <a:pt x="7" y="6"/>
                    <a:pt x="8" y="6"/>
                  </a:cubicBezTo>
                  <a:cubicBezTo>
                    <a:pt x="8" y="5"/>
                    <a:pt x="8" y="4"/>
                    <a:pt x="7" y="4"/>
                  </a:cubicBezTo>
                  <a:cubicBezTo>
                    <a:pt x="7" y="3"/>
                    <a:pt x="8" y="1"/>
                    <a:pt x="7" y="1"/>
                  </a:cubicBezTo>
                  <a:close/>
                  <a:moveTo>
                    <a:pt x="6" y="5"/>
                  </a:moveTo>
                  <a:cubicBezTo>
                    <a:pt x="6" y="5"/>
                    <a:pt x="6" y="5"/>
                    <a:pt x="5" y="4"/>
                  </a:cubicBezTo>
                  <a:cubicBezTo>
                    <a:pt x="5" y="4"/>
                    <a:pt x="5" y="4"/>
                    <a:pt x="5" y="4"/>
                  </a:cubicBezTo>
                  <a:cubicBezTo>
                    <a:pt x="5" y="4"/>
                    <a:pt x="5" y="3"/>
                    <a:pt x="6" y="3"/>
                  </a:cubicBezTo>
                  <a:cubicBezTo>
                    <a:pt x="6" y="2"/>
                    <a:pt x="6" y="3"/>
                    <a:pt x="6" y="4"/>
                  </a:cubicBezTo>
                  <a:cubicBezTo>
                    <a:pt x="6" y="4"/>
                    <a:pt x="6" y="4"/>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32">
              <a:extLst>
                <a:ext uri="{FF2B5EF4-FFF2-40B4-BE49-F238E27FC236}">
                  <a16:creationId xmlns:a16="http://schemas.microsoft.com/office/drawing/2014/main" id="{A29CBF85-484E-12BA-54BE-C7FCF510AA4C}"/>
                </a:ext>
              </a:extLst>
            </p:cNvPr>
            <p:cNvSpPr>
              <a:spLocks/>
            </p:cNvSpPr>
            <p:nvPr userDrawn="1"/>
          </p:nvSpPr>
          <p:spPr bwMode="auto">
            <a:xfrm>
              <a:off x="836613" y="4743450"/>
              <a:ext cx="14288" cy="34925"/>
            </a:xfrm>
            <a:custGeom>
              <a:avLst/>
              <a:gdLst>
                <a:gd name="T0" fmla="*/ 0 w 2"/>
                <a:gd name="T1" fmla="*/ 0 h 5"/>
                <a:gd name="T2" fmla="*/ 0 w 2"/>
                <a:gd name="T3" fmla="*/ 1 h 5"/>
                <a:gd name="T4" fmla="*/ 0 w 2"/>
                <a:gd name="T5" fmla="*/ 4 h 5"/>
                <a:gd name="T6" fmla="*/ 1 w 2"/>
                <a:gd name="T7" fmla="*/ 5 h 5"/>
                <a:gd name="T8" fmla="*/ 2 w 2"/>
                <a:gd name="T9" fmla="*/ 4 h 5"/>
                <a:gd name="T10" fmla="*/ 2 w 2"/>
                <a:gd name="T11" fmla="*/ 1 h 5"/>
                <a:gd name="T12" fmla="*/ 0 w 2"/>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0"/>
                  </a:moveTo>
                  <a:cubicBezTo>
                    <a:pt x="0" y="0"/>
                    <a:pt x="0" y="1"/>
                    <a:pt x="0" y="1"/>
                  </a:cubicBezTo>
                  <a:cubicBezTo>
                    <a:pt x="0" y="2"/>
                    <a:pt x="0" y="3"/>
                    <a:pt x="0" y="4"/>
                  </a:cubicBezTo>
                  <a:cubicBezTo>
                    <a:pt x="0" y="4"/>
                    <a:pt x="0" y="5"/>
                    <a:pt x="1" y="5"/>
                  </a:cubicBezTo>
                  <a:cubicBezTo>
                    <a:pt x="1" y="5"/>
                    <a:pt x="1" y="4"/>
                    <a:pt x="2" y="4"/>
                  </a:cubicBezTo>
                  <a:cubicBezTo>
                    <a:pt x="2" y="3"/>
                    <a:pt x="2" y="2"/>
                    <a:pt x="2"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33">
              <a:extLst>
                <a:ext uri="{FF2B5EF4-FFF2-40B4-BE49-F238E27FC236}">
                  <a16:creationId xmlns:a16="http://schemas.microsoft.com/office/drawing/2014/main" id="{4EB79F49-9F7F-2D8A-AAD1-D88523171878}"/>
                </a:ext>
              </a:extLst>
            </p:cNvPr>
            <p:cNvSpPr>
              <a:spLocks noEditPoints="1"/>
            </p:cNvSpPr>
            <p:nvPr userDrawn="1"/>
          </p:nvSpPr>
          <p:spPr bwMode="auto">
            <a:xfrm>
              <a:off x="4686300" y="3575050"/>
              <a:ext cx="2784475" cy="1266825"/>
            </a:xfrm>
            <a:custGeom>
              <a:avLst/>
              <a:gdLst>
                <a:gd name="T0" fmla="*/ 384 w 403"/>
                <a:gd name="T1" fmla="*/ 114 h 181"/>
                <a:gd name="T2" fmla="*/ 315 w 403"/>
                <a:gd name="T3" fmla="*/ 64 h 181"/>
                <a:gd name="T4" fmla="*/ 233 w 403"/>
                <a:gd name="T5" fmla="*/ 25 h 181"/>
                <a:gd name="T6" fmla="*/ 225 w 403"/>
                <a:gd name="T7" fmla="*/ 16 h 181"/>
                <a:gd name="T8" fmla="*/ 201 w 403"/>
                <a:gd name="T9" fmla="*/ 0 h 181"/>
                <a:gd name="T10" fmla="*/ 167 w 403"/>
                <a:gd name="T11" fmla="*/ 17 h 181"/>
                <a:gd name="T12" fmla="*/ 176 w 403"/>
                <a:gd name="T13" fmla="*/ 25 h 181"/>
                <a:gd name="T14" fmla="*/ 62 w 403"/>
                <a:gd name="T15" fmla="*/ 87 h 181"/>
                <a:gd name="T16" fmla="*/ 19 w 403"/>
                <a:gd name="T17" fmla="*/ 115 h 181"/>
                <a:gd name="T18" fmla="*/ 18 w 403"/>
                <a:gd name="T19" fmla="*/ 181 h 181"/>
                <a:gd name="T20" fmla="*/ 225 w 403"/>
                <a:gd name="T21" fmla="*/ 181 h 181"/>
                <a:gd name="T22" fmla="*/ 220 w 403"/>
                <a:gd name="T23" fmla="*/ 5 h 181"/>
                <a:gd name="T24" fmla="*/ 182 w 403"/>
                <a:gd name="T25" fmla="*/ 5 h 181"/>
                <a:gd name="T26" fmla="*/ 182 w 403"/>
                <a:gd name="T27" fmla="*/ 5 h 181"/>
                <a:gd name="T28" fmla="*/ 219 w 403"/>
                <a:gd name="T29" fmla="*/ 18 h 181"/>
                <a:gd name="T30" fmla="*/ 168 w 403"/>
                <a:gd name="T31" fmla="*/ 19 h 181"/>
                <a:gd name="T32" fmla="*/ 187 w 403"/>
                <a:gd name="T33" fmla="*/ 33 h 181"/>
                <a:gd name="T34" fmla="*/ 178 w 403"/>
                <a:gd name="T35" fmla="*/ 25 h 181"/>
                <a:gd name="T36" fmla="*/ 189 w 403"/>
                <a:gd name="T37" fmla="*/ 44 h 181"/>
                <a:gd name="T38" fmla="*/ 197 w 403"/>
                <a:gd name="T39" fmla="*/ 92 h 181"/>
                <a:gd name="T40" fmla="*/ 206 w 403"/>
                <a:gd name="T41" fmla="*/ 75 h 181"/>
                <a:gd name="T42" fmla="*/ 197 w 403"/>
                <a:gd name="T43" fmla="*/ 101 h 181"/>
                <a:gd name="T44" fmla="*/ 197 w 403"/>
                <a:gd name="T45" fmla="*/ 62 h 181"/>
                <a:gd name="T46" fmla="*/ 206 w 403"/>
                <a:gd name="T47" fmla="*/ 114 h 181"/>
                <a:gd name="T48" fmla="*/ 197 w 403"/>
                <a:gd name="T49" fmla="*/ 53 h 181"/>
                <a:gd name="T50" fmla="*/ 206 w 403"/>
                <a:gd name="T51" fmla="*/ 123 h 181"/>
                <a:gd name="T52" fmla="*/ 197 w 403"/>
                <a:gd name="T53" fmla="*/ 49 h 181"/>
                <a:gd name="T54" fmla="*/ 195 w 403"/>
                <a:gd name="T55" fmla="*/ 52 h 181"/>
                <a:gd name="T56" fmla="*/ 195 w 403"/>
                <a:gd name="T57" fmla="*/ 61 h 181"/>
                <a:gd name="T58" fmla="*/ 195 w 403"/>
                <a:gd name="T59" fmla="*/ 83 h 181"/>
                <a:gd name="T60" fmla="*/ 195 w 403"/>
                <a:gd name="T61" fmla="*/ 102 h 181"/>
                <a:gd name="T62" fmla="*/ 195 w 403"/>
                <a:gd name="T63" fmla="*/ 115 h 181"/>
                <a:gd name="T64" fmla="*/ 189 w 403"/>
                <a:gd name="T65" fmla="*/ 140 h 181"/>
                <a:gd name="T66" fmla="*/ 197 w 403"/>
                <a:gd name="T67" fmla="*/ 140 h 181"/>
                <a:gd name="T68" fmla="*/ 208 w 403"/>
                <a:gd name="T69" fmla="*/ 140 h 181"/>
                <a:gd name="T70" fmla="*/ 214 w 403"/>
                <a:gd name="T71" fmla="*/ 33 h 181"/>
                <a:gd name="T72" fmla="*/ 189 w 403"/>
                <a:gd name="T73" fmla="*/ 145 h 181"/>
                <a:gd name="T74" fmla="*/ 216 w 403"/>
                <a:gd name="T75" fmla="*/ 179 h 181"/>
                <a:gd name="T76" fmla="*/ 227 w 403"/>
                <a:gd name="T77" fmla="*/ 179 h 181"/>
                <a:gd name="T78" fmla="*/ 382 w 403"/>
                <a:gd name="T79" fmla="*/ 115 h 181"/>
                <a:gd name="T80" fmla="*/ 227 w 403"/>
                <a:gd name="T81" fmla="*/ 72 h 181"/>
                <a:gd name="T82" fmla="*/ 384 w 403"/>
                <a:gd name="T83" fmla="*/ 113 h 181"/>
                <a:gd name="T84" fmla="*/ 341 w 403"/>
                <a:gd name="T85" fmla="*/ 89 h 181"/>
                <a:gd name="T86" fmla="*/ 315 w 403"/>
                <a:gd name="T87" fmla="*/ 70 h 181"/>
                <a:gd name="T88" fmla="*/ 310 w 403"/>
                <a:gd name="T89" fmla="*/ 67 h 181"/>
                <a:gd name="T90" fmla="*/ 93 w 403"/>
                <a:gd name="T91" fmla="*/ 67 h 181"/>
                <a:gd name="T92" fmla="*/ 65 w 403"/>
                <a:gd name="T93" fmla="*/ 90 h 181"/>
                <a:gd name="T94" fmla="*/ 8 w 403"/>
                <a:gd name="T95" fmla="*/ 107 h 181"/>
                <a:gd name="T96" fmla="*/ 176 w 403"/>
                <a:gd name="T97" fmla="*/ 113 h 181"/>
                <a:gd name="T98" fmla="*/ 21 w 403"/>
                <a:gd name="T99" fmla="*/ 117 h 181"/>
                <a:gd name="T100" fmla="*/ 176 w 403"/>
                <a:gd name="T101" fmla="*/ 179 h 181"/>
                <a:gd name="T102" fmla="*/ 214 w 403"/>
                <a:gd name="T103" fmla="*/ 14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181">
                  <a:moveTo>
                    <a:pt x="384" y="179"/>
                  </a:moveTo>
                  <a:cubicBezTo>
                    <a:pt x="384" y="179"/>
                    <a:pt x="384" y="179"/>
                    <a:pt x="384" y="179"/>
                  </a:cubicBezTo>
                  <a:cubicBezTo>
                    <a:pt x="384" y="115"/>
                    <a:pt x="384" y="115"/>
                    <a:pt x="384" y="115"/>
                  </a:cubicBezTo>
                  <a:cubicBezTo>
                    <a:pt x="384" y="115"/>
                    <a:pt x="384" y="115"/>
                    <a:pt x="384" y="115"/>
                  </a:cubicBezTo>
                  <a:cubicBezTo>
                    <a:pt x="384" y="115"/>
                    <a:pt x="384" y="115"/>
                    <a:pt x="384" y="114"/>
                  </a:cubicBezTo>
                  <a:cubicBezTo>
                    <a:pt x="403" y="105"/>
                    <a:pt x="403" y="105"/>
                    <a:pt x="403" y="105"/>
                  </a:cubicBezTo>
                  <a:cubicBezTo>
                    <a:pt x="403" y="104"/>
                    <a:pt x="403" y="104"/>
                    <a:pt x="403" y="104"/>
                  </a:cubicBezTo>
                  <a:cubicBezTo>
                    <a:pt x="403" y="103"/>
                    <a:pt x="403" y="103"/>
                    <a:pt x="403" y="103"/>
                  </a:cubicBezTo>
                  <a:cubicBezTo>
                    <a:pt x="341" y="87"/>
                    <a:pt x="341" y="87"/>
                    <a:pt x="341" y="87"/>
                  </a:cubicBezTo>
                  <a:cubicBezTo>
                    <a:pt x="315" y="64"/>
                    <a:pt x="315" y="64"/>
                    <a:pt x="315" y="64"/>
                  </a:cubicBezTo>
                  <a:cubicBezTo>
                    <a:pt x="315" y="63"/>
                    <a:pt x="315" y="63"/>
                    <a:pt x="314" y="63"/>
                  </a:cubicBezTo>
                  <a:cubicBezTo>
                    <a:pt x="310" y="65"/>
                    <a:pt x="310" y="65"/>
                    <a:pt x="310" y="65"/>
                  </a:cubicBezTo>
                  <a:cubicBezTo>
                    <a:pt x="227" y="65"/>
                    <a:pt x="227" y="65"/>
                    <a:pt x="227" y="65"/>
                  </a:cubicBezTo>
                  <a:cubicBezTo>
                    <a:pt x="227" y="25"/>
                    <a:pt x="227" y="25"/>
                    <a:pt x="227" y="25"/>
                  </a:cubicBezTo>
                  <a:cubicBezTo>
                    <a:pt x="233" y="25"/>
                    <a:pt x="233" y="25"/>
                    <a:pt x="233" y="25"/>
                  </a:cubicBezTo>
                  <a:cubicBezTo>
                    <a:pt x="233" y="25"/>
                    <a:pt x="234" y="25"/>
                    <a:pt x="234" y="24"/>
                  </a:cubicBezTo>
                  <a:cubicBezTo>
                    <a:pt x="237" y="17"/>
                    <a:pt x="237" y="17"/>
                    <a:pt x="237" y="17"/>
                  </a:cubicBezTo>
                  <a:cubicBezTo>
                    <a:pt x="237" y="17"/>
                    <a:pt x="237" y="17"/>
                    <a:pt x="237" y="16"/>
                  </a:cubicBezTo>
                  <a:cubicBezTo>
                    <a:pt x="237" y="16"/>
                    <a:pt x="237" y="16"/>
                    <a:pt x="236" y="16"/>
                  </a:cubicBezTo>
                  <a:cubicBezTo>
                    <a:pt x="225" y="16"/>
                    <a:pt x="225" y="16"/>
                    <a:pt x="225" y="16"/>
                  </a:cubicBezTo>
                  <a:cubicBezTo>
                    <a:pt x="222" y="4"/>
                    <a:pt x="222" y="4"/>
                    <a:pt x="222" y="4"/>
                  </a:cubicBezTo>
                  <a:cubicBezTo>
                    <a:pt x="222" y="4"/>
                    <a:pt x="222" y="3"/>
                    <a:pt x="221" y="3"/>
                  </a:cubicBezTo>
                  <a:cubicBezTo>
                    <a:pt x="206" y="3"/>
                    <a:pt x="206" y="3"/>
                    <a:pt x="206" y="3"/>
                  </a:cubicBezTo>
                  <a:cubicBezTo>
                    <a:pt x="203" y="0"/>
                    <a:pt x="203" y="0"/>
                    <a:pt x="203" y="0"/>
                  </a:cubicBezTo>
                  <a:cubicBezTo>
                    <a:pt x="202" y="0"/>
                    <a:pt x="202" y="0"/>
                    <a:pt x="201" y="0"/>
                  </a:cubicBezTo>
                  <a:cubicBezTo>
                    <a:pt x="198" y="3"/>
                    <a:pt x="198" y="3"/>
                    <a:pt x="198" y="3"/>
                  </a:cubicBezTo>
                  <a:cubicBezTo>
                    <a:pt x="181" y="3"/>
                    <a:pt x="181" y="3"/>
                    <a:pt x="181" y="3"/>
                  </a:cubicBezTo>
                  <a:cubicBezTo>
                    <a:pt x="181" y="3"/>
                    <a:pt x="180" y="4"/>
                    <a:pt x="180" y="4"/>
                  </a:cubicBezTo>
                  <a:cubicBezTo>
                    <a:pt x="178" y="17"/>
                    <a:pt x="178" y="17"/>
                    <a:pt x="178" y="17"/>
                  </a:cubicBezTo>
                  <a:cubicBezTo>
                    <a:pt x="167" y="17"/>
                    <a:pt x="167" y="17"/>
                    <a:pt x="167" y="17"/>
                  </a:cubicBezTo>
                  <a:cubicBezTo>
                    <a:pt x="166" y="17"/>
                    <a:pt x="166" y="17"/>
                    <a:pt x="166" y="17"/>
                  </a:cubicBezTo>
                  <a:cubicBezTo>
                    <a:pt x="165" y="17"/>
                    <a:pt x="165" y="18"/>
                    <a:pt x="166" y="18"/>
                  </a:cubicBezTo>
                  <a:cubicBezTo>
                    <a:pt x="169" y="25"/>
                    <a:pt x="169" y="25"/>
                    <a:pt x="169" y="25"/>
                  </a:cubicBezTo>
                  <a:cubicBezTo>
                    <a:pt x="169" y="25"/>
                    <a:pt x="170" y="25"/>
                    <a:pt x="170" y="25"/>
                  </a:cubicBezTo>
                  <a:cubicBezTo>
                    <a:pt x="176" y="25"/>
                    <a:pt x="176" y="25"/>
                    <a:pt x="176" y="25"/>
                  </a:cubicBezTo>
                  <a:cubicBezTo>
                    <a:pt x="176" y="65"/>
                    <a:pt x="176" y="65"/>
                    <a:pt x="176" y="65"/>
                  </a:cubicBezTo>
                  <a:cubicBezTo>
                    <a:pt x="93" y="65"/>
                    <a:pt x="93" y="65"/>
                    <a:pt x="93" y="65"/>
                  </a:cubicBezTo>
                  <a:cubicBezTo>
                    <a:pt x="89" y="63"/>
                    <a:pt x="89" y="63"/>
                    <a:pt x="89" y="63"/>
                  </a:cubicBezTo>
                  <a:cubicBezTo>
                    <a:pt x="88" y="63"/>
                    <a:pt x="88" y="63"/>
                    <a:pt x="88" y="64"/>
                  </a:cubicBezTo>
                  <a:cubicBezTo>
                    <a:pt x="62" y="87"/>
                    <a:pt x="62" y="87"/>
                    <a:pt x="62" y="87"/>
                  </a:cubicBezTo>
                  <a:cubicBezTo>
                    <a:pt x="0" y="103"/>
                    <a:pt x="0" y="103"/>
                    <a:pt x="0" y="103"/>
                  </a:cubicBezTo>
                  <a:cubicBezTo>
                    <a:pt x="0" y="103"/>
                    <a:pt x="0" y="103"/>
                    <a:pt x="0" y="104"/>
                  </a:cubicBezTo>
                  <a:cubicBezTo>
                    <a:pt x="0" y="104"/>
                    <a:pt x="0" y="104"/>
                    <a:pt x="0" y="105"/>
                  </a:cubicBezTo>
                  <a:cubicBezTo>
                    <a:pt x="18" y="114"/>
                    <a:pt x="18" y="114"/>
                    <a:pt x="18" y="114"/>
                  </a:cubicBezTo>
                  <a:cubicBezTo>
                    <a:pt x="19" y="115"/>
                    <a:pt x="19" y="115"/>
                    <a:pt x="19" y="115"/>
                  </a:cubicBezTo>
                  <a:cubicBezTo>
                    <a:pt x="19" y="115"/>
                    <a:pt x="19" y="115"/>
                    <a:pt x="19" y="115"/>
                  </a:cubicBezTo>
                  <a:cubicBezTo>
                    <a:pt x="19" y="179"/>
                    <a:pt x="19" y="179"/>
                    <a:pt x="19" y="179"/>
                  </a:cubicBezTo>
                  <a:cubicBezTo>
                    <a:pt x="18" y="179"/>
                    <a:pt x="18" y="179"/>
                    <a:pt x="18" y="179"/>
                  </a:cubicBezTo>
                  <a:cubicBezTo>
                    <a:pt x="18" y="179"/>
                    <a:pt x="17" y="179"/>
                    <a:pt x="17" y="180"/>
                  </a:cubicBezTo>
                  <a:cubicBezTo>
                    <a:pt x="17" y="181"/>
                    <a:pt x="18" y="181"/>
                    <a:pt x="18" y="181"/>
                  </a:cubicBezTo>
                  <a:cubicBezTo>
                    <a:pt x="178" y="181"/>
                    <a:pt x="178" y="181"/>
                    <a:pt x="178" y="181"/>
                  </a:cubicBezTo>
                  <a:cubicBezTo>
                    <a:pt x="179" y="181"/>
                    <a:pt x="179" y="181"/>
                    <a:pt x="179" y="181"/>
                  </a:cubicBezTo>
                  <a:cubicBezTo>
                    <a:pt x="188" y="181"/>
                    <a:pt x="188" y="181"/>
                    <a:pt x="188" y="181"/>
                  </a:cubicBezTo>
                  <a:cubicBezTo>
                    <a:pt x="215" y="181"/>
                    <a:pt x="215" y="181"/>
                    <a:pt x="215" y="181"/>
                  </a:cubicBezTo>
                  <a:cubicBezTo>
                    <a:pt x="225" y="181"/>
                    <a:pt x="225" y="181"/>
                    <a:pt x="225" y="181"/>
                  </a:cubicBezTo>
                  <a:cubicBezTo>
                    <a:pt x="225" y="181"/>
                    <a:pt x="225" y="181"/>
                    <a:pt x="225" y="181"/>
                  </a:cubicBezTo>
                  <a:cubicBezTo>
                    <a:pt x="384" y="181"/>
                    <a:pt x="384" y="181"/>
                    <a:pt x="384" y="181"/>
                  </a:cubicBezTo>
                  <a:cubicBezTo>
                    <a:pt x="384" y="181"/>
                    <a:pt x="385" y="181"/>
                    <a:pt x="385" y="180"/>
                  </a:cubicBezTo>
                  <a:cubicBezTo>
                    <a:pt x="385" y="179"/>
                    <a:pt x="384" y="179"/>
                    <a:pt x="384" y="179"/>
                  </a:cubicBezTo>
                  <a:close/>
                  <a:moveTo>
                    <a:pt x="220" y="5"/>
                  </a:moveTo>
                  <a:cubicBezTo>
                    <a:pt x="223" y="16"/>
                    <a:pt x="223" y="16"/>
                    <a:pt x="223" y="16"/>
                  </a:cubicBezTo>
                  <a:cubicBezTo>
                    <a:pt x="220" y="16"/>
                    <a:pt x="220" y="16"/>
                    <a:pt x="220" y="16"/>
                  </a:cubicBezTo>
                  <a:cubicBezTo>
                    <a:pt x="208" y="5"/>
                    <a:pt x="208" y="5"/>
                    <a:pt x="208" y="5"/>
                  </a:cubicBezTo>
                  <a:lnTo>
                    <a:pt x="220" y="5"/>
                  </a:lnTo>
                  <a:close/>
                  <a:moveTo>
                    <a:pt x="182" y="5"/>
                  </a:moveTo>
                  <a:cubicBezTo>
                    <a:pt x="196" y="5"/>
                    <a:pt x="196" y="5"/>
                    <a:pt x="196" y="5"/>
                  </a:cubicBezTo>
                  <a:cubicBezTo>
                    <a:pt x="185" y="16"/>
                    <a:pt x="185" y="16"/>
                    <a:pt x="185" y="16"/>
                  </a:cubicBezTo>
                  <a:cubicBezTo>
                    <a:pt x="185" y="16"/>
                    <a:pt x="185" y="16"/>
                    <a:pt x="185" y="16"/>
                  </a:cubicBezTo>
                  <a:cubicBezTo>
                    <a:pt x="180" y="16"/>
                    <a:pt x="180" y="16"/>
                    <a:pt x="180" y="16"/>
                  </a:cubicBezTo>
                  <a:lnTo>
                    <a:pt x="182" y="5"/>
                  </a:lnTo>
                  <a:close/>
                  <a:moveTo>
                    <a:pt x="168" y="19"/>
                  </a:moveTo>
                  <a:cubicBezTo>
                    <a:pt x="185" y="19"/>
                    <a:pt x="185" y="19"/>
                    <a:pt x="185" y="19"/>
                  </a:cubicBezTo>
                  <a:cubicBezTo>
                    <a:pt x="185" y="19"/>
                    <a:pt x="185" y="19"/>
                    <a:pt x="185" y="18"/>
                  </a:cubicBezTo>
                  <a:cubicBezTo>
                    <a:pt x="202" y="2"/>
                    <a:pt x="202" y="2"/>
                    <a:pt x="202" y="2"/>
                  </a:cubicBezTo>
                  <a:cubicBezTo>
                    <a:pt x="219" y="18"/>
                    <a:pt x="219" y="18"/>
                    <a:pt x="219" y="18"/>
                  </a:cubicBezTo>
                  <a:cubicBezTo>
                    <a:pt x="219" y="18"/>
                    <a:pt x="219" y="18"/>
                    <a:pt x="219" y="18"/>
                  </a:cubicBezTo>
                  <a:cubicBezTo>
                    <a:pt x="235" y="18"/>
                    <a:pt x="235" y="18"/>
                    <a:pt x="235" y="18"/>
                  </a:cubicBezTo>
                  <a:cubicBezTo>
                    <a:pt x="232" y="23"/>
                    <a:pt x="232" y="23"/>
                    <a:pt x="232" y="23"/>
                  </a:cubicBezTo>
                  <a:cubicBezTo>
                    <a:pt x="170" y="23"/>
                    <a:pt x="170" y="23"/>
                    <a:pt x="170" y="23"/>
                  </a:cubicBezTo>
                  <a:lnTo>
                    <a:pt x="168" y="19"/>
                  </a:lnTo>
                  <a:close/>
                  <a:moveTo>
                    <a:pt x="179" y="179"/>
                  </a:moveTo>
                  <a:cubicBezTo>
                    <a:pt x="179" y="179"/>
                    <a:pt x="179" y="179"/>
                    <a:pt x="178" y="179"/>
                  </a:cubicBezTo>
                  <a:cubicBezTo>
                    <a:pt x="178" y="179"/>
                    <a:pt x="178" y="179"/>
                    <a:pt x="178" y="179"/>
                  </a:cubicBezTo>
                  <a:cubicBezTo>
                    <a:pt x="178" y="33"/>
                    <a:pt x="178" y="33"/>
                    <a:pt x="178" y="33"/>
                  </a:cubicBezTo>
                  <a:cubicBezTo>
                    <a:pt x="187" y="33"/>
                    <a:pt x="187" y="33"/>
                    <a:pt x="187" y="33"/>
                  </a:cubicBezTo>
                  <a:cubicBezTo>
                    <a:pt x="187" y="179"/>
                    <a:pt x="187" y="179"/>
                    <a:pt x="187" y="179"/>
                  </a:cubicBezTo>
                  <a:lnTo>
                    <a:pt x="179" y="179"/>
                  </a:lnTo>
                  <a:close/>
                  <a:moveTo>
                    <a:pt x="225" y="31"/>
                  </a:moveTo>
                  <a:cubicBezTo>
                    <a:pt x="178" y="31"/>
                    <a:pt x="178" y="31"/>
                    <a:pt x="178" y="31"/>
                  </a:cubicBezTo>
                  <a:cubicBezTo>
                    <a:pt x="178" y="25"/>
                    <a:pt x="178" y="25"/>
                    <a:pt x="178" y="25"/>
                  </a:cubicBezTo>
                  <a:cubicBezTo>
                    <a:pt x="225" y="25"/>
                    <a:pt x="225" y="25"/>
                    <a:pt x="225" y="25"/>
                  </a:cubicBezTo>
                  <a:lnTo>
                    <a:pt x="225" y="31"/>
                  </a:lnTo>
                  <a:close/>
                  <a:moveTo>
                    <a:pt x="214" y="47"/>
                  </a:moveTo>
                  <a:cubicBezTo>
                    <a:pt x="189" y="47"/>
                    <a:pt x="189" y="47"/>
                    <a:pt x="189" y="47"/>
                  </a:cubicBezTo>
                  <a:cubicBezTo>
                    <a:pt x="189" y="44"/>
                    <a:pt x="189" y="44"/>
                    <a:pt x="189" y="44"/>
                  </a:cubicBezTo>
                  <a:cubicBezTo>
                    <a:pt x="214" y="44"/>
                    <a:pt x="214" y="44"/>
                    <a:pt x="214" y="44"/>
                  </a:cubicBezTo>
                  <a:lnTo>
                    <a:pt x="214" y="47"/>
                  </a:lnTo>
                  <a:close/>
                  <a:moveTo>
                    <a:pt x="206" y="84"/>
                  </a:moveTo>
                  <a:cubicBezTo>
                    <a:pt x="206" y="92"/>
                    <a:pt x="206" y="92"/>
                    <a:pt x="206" y="92"/>
                  </a:cubicBezTo>
                  <a:cubicBezTo>
                    <a:pt x="197" y="92"/>
                    <a:pt x="197" y="92"/>
                    <a:pt x="197" y="92"/>
                  </a:cubicBezTo>
                  <a:cubicBezTo>
                    <a:pt x="197" y="84"/>
                    <a:pt x="197" y="84"/>
                    <a:pt x="197" y="84"/>
                  </a:cubicBezTo>
                  <a:lnTo>
                    <a:pt x="206" y="84"/>
                  </a:lnTo>
                  <a:close/>
                  <a:moveTo>
                    <a:pt x="197" y="82"/>
                  </a:moveTo>
                  <a:cubicBezTo>
                    <a:pt x="197" y="75"/>
                    <a:pt x="197" y="75"/>
                    <a:pt x="197" y="75"/>
                  </a:cubicBezTo>
                  <a:cubicBezTo>
                    <a:pt x="206" y="75"/>
                    <a:pt x="206" y="75"/>
                    <a:pt x="206" y="75"/>
                  </a:cubicBezTo>
                  <a:cubicBezTo>
                    <a:pt x="206" y="82"/>
                    <a:pt x="206" y="82"/>
                    <a:pt x="206" y="82"/>
                  </a:cubicBezTo>
                  <a:lnTo>
                    <a:pt x="197" y="82"/>
                  </a:lnTo>
                  <a:close/>
                  <a:moveTo>
                    <a:pt x="206" y="94"/>
                  </a:moveTo>
                  <a:cubicBezTo>
                    <a:pt x="206" y="101"/>
                    <a:pt x="206" y="101"/>
                    <a:pt x="206" y="101"/>
                  </a:cubicBezTo>
                  <a:cubicBezTo>
                    <a:pt x="197" y="101"/>
                    <a:pt x="197" y="101"/>
                    <a:pt x="197" y="101"/>
                  </a:cubicBezTo>
                  <a:cubicBezTo>
                    <a:pt x="197" y="94"/>
                    <a:pt x="197" y="94"/>
                    <a:pt x="197" y="94"/>
                  </a:cubicBezTo>
                  <a:lnTo>
                    <a:pt x="206" y="94"/>
                  </a:lnTo>
                  <a:close/>
                  <a:moveTo>
                    <a:pt x="206" y="73"/>
                  </a:moveTo>
                  <a:cubicBezTo>
                    <a:pt x="197" y="73"/>
                    <a:pt x="197" y="73"/>
                    <a:pt x="197" y="73"/>
                  </a:cubicBezTo>
                  <a:cubicBezTo>
                    <a:pt x="197" y="62"/>
                    <a:pt x="197" y="62"/>
                    <a:pt x="197" y="62"/>
                  </a:cubicBezTo>
                  <a:cubicBezTo>
                    <a:pt x="206" y="62"/>
                    <a:pt x="206" y="62"/>
                    <a:pt x="206" y="62"/>
                  </a:cubicBezTo>
                  <a:lnTo>
                    <a:pt x="206" y="73"/>
                  </a:lnTo>
                  <a:close/>
                  <a:moveTo>
                    <a:pt x="197" y="103"/>
                  </a:moveTo>
                  <a:cubicBezTo>
                    <a:pt x="206" y="103"/>
                    <a:pt x="206" y="103"/>
                    <a:pt x="206" y="103"/>
                  </a:cubicBezTo>
                  <a:cubicBezTo>
                    <a:pt x="206" y="114"/>
                    <a:pt x="206" y="114"/>
                    <a:pt x="206" y="114"/>
                  </a:cubicBezTo>
                  <a:cubicBezTo>
                    <a:pt x="197" y="114"/>
                    <a:pt x="197" y="114"/>
                    <a:pt x="197" y="114"/>
                  </a:cubicBezTo>
                  <a:lnTo>
                    <a:pt x="197" y="103"/>
                  </a:lnTo>
                  <a:close/>
                  <a:moveTo>
                    <a:pt x="206" y="60"/>
                  </a:moveTo>
                  <a:cubicBezTo>
                    <a:pt x="197" y="60"/>
                    <a:pt x="197" y="60"/>
                    <a:pt x="197" y="60"/>
                  </a:cubicBezTo>
                  <a:cubicBezTo>
                    <a:pt x="197" y="53"/>
                    <a:pt x="197" y="53"/>
                    <a:pt x="197" y="53"/>
                  </a:cubicBezTo>
                  <a:cubicBezTo>
                    <a:pt x="206" y="53"/>
                    <a:pt x="206" y="53"/>
                    <a:pt x="206" y="53"/>
                  </a:cubicBezTo>
                  <a:lnTo>
                    <a:pt x="206" y="60"/>
                  </a:lnTo>
                  <a:close/>
                  <a:moveTo>
                    <a:pt x="197" y="116"/>
                  </a:moveTo>
                  <a:cubicBezTo>
                    <a:pt x="206" y="116"/>
                    <a:pt x="206" y="116"/>
                    <a:pt x="206" y="116"/>
                  </a:cubicBezTo>
                  <a:cubicBezTo>
                    <a:pt x="206" y="123"/>
                    <a:pt x="206" y="123"/>
                    <a:pt x="206" y="123"/>
                  </a:cubicBezTo>
                  <a:cubicBezTo>
                    <a:pt x="197" y="123"/>
                    <a:pt x="197" y="123"/>
                    <a:pt x="197" y="123"/>
                  </a:cubicBezTo>
                  <a:lnTo>
                    <a:pt x="197" y="116"/>
                  </a:lnTo>
                  <a:close/>
                  <a:moveTo>
                    <a:pt x="206" y="51"/>
                  </a:moveTo>
                  <a:cubicBezTo>
                    <a:pt x="197" y="51"/>
                    <a:pt x="197" y="51"/>
                    <a:pt x="197" y="51"/>
                  </a:cubicBezTo>
                  <a:cubicBezTo>
                    <a:pt x="197" y="49"/>
                    <a:pt x="197" y="49"/>
                    <a:pt x="197" y="49"/>
                  </a:cubicBezTo>
                  <a:cubicBezTo>
                    <a:pt x="206" y="49"/>
                    <a:pt x="206" y="49"/>
                    <a:pt x="206" y="49"/>
                  </a:cubicBezTo>
                  <a:lnTo>
                    <a:pt x="206" y="51"/>
                  </a:lnTo>
                  <a:close/>
                  <a:moveTo>
                    <a:pt x="189" y="49"/>
                  </a:moveTo>
                  <a:cubicBezTo>
                    <a:pt x="195" y="49"/>
                    <a:pt x="195" y="49"/>
                    <a:pt x="195" y="49"/>
                  </a:cubicBezTo>
                  <a:cubicBezTo>
                    <a:pt x="195" y="52"/>
                    <a:pt x="195" y="52"/>
                    <a:pt x="195" y="52"/>
                  </a:cubicBezTo>
                  <a:cubicBezTo>
                    <a:pt x="195" y="52"/>
                    <a:pt x="195" y="52"/>
                    <a:pt x="195" y="52"/>
                  </a:cubicBezTo>
                  <a:cubicBezTo>
                    <a:pt x="195" y="52"/>
                    <a:pt x="195" y="52"/>
                    <a:pt x="195" y="52"/>
                  </a:cubicBezTo>
                  <a:cubicBezTo>
                    <a:pt x="195" y="61"/>
                    <a:pt x="195" y="61"/>
                    <a:pt x="195" y="61"/>
                  </a:cubicBezTo>
                  <a:cubicBezTo>
                    <a:pt x="195" y="61"/>
                    <a:pt x="195" y="61"/>
                    <a:pt x="195" y="61"/>
                  </a:cubicBezTo>
                  <a:cubicBezTo>
                    <a:pt x="195" y="61"/>
                    <a:pt x="195" y="61"/>
                    <a:pt x="195" y="61"/>
                  </a:cubicBezTo>
                  <a:cubicBezTo>
                    <a:pt x="195" y="74"/>
                    <a:pt x="195" y="74"/>
                    <a:pt x="195" y="74"/>
                  </a:cubicBezTo>
                  <a:cubicBezTo>
                    <a:pt x="195" y="74"/>
                    <a:pt x="195" y="74"/>
                    <a:pt x="195" y="74"/>
                  </a:cubicBezTo>
                  <a:cubicBezTo>
                    <a:pt x="195" y="74"/>
                    <a:pt x="195" y="74"/>
                    <a:pt x="195" y="74"/>
                  </a:cubicBezTo>
                  <a:cubicBezTo>
                    <a:pt x="195" y="83"/>
                    <a:pt x="195" y="83"/>
                    <a:pt x="195" y="83"/>
                  </a:cubicBezTo>
                  <a:cubicBezTo>
                    <a:pt x="195" y="83"/>
                    <a:pt x="195" y="83"/>
                    <a:pt x="195" y="83"/>
                  </a:cubicBezTo>
                  <a:cubicBezTo>
                    <a:pt x="195" y="83"/>
                    <a:pt x="195" y="83"/>
                    <a:pt x="195" y="83"/>
                  </a:cubicBezTo>
                  <a:cubicBezTo>
                    <a:pt x="195" y="93"/>
                    <a:pt x="195" y="93"/>
                    <a:pt x="195" y="93"/>
                  </a:cubicBezTo>
                  <a:cubicBezTo>
                    <a:pt x="195" y="93"/>
                    <a:pt x="195" y="93"/>
                    <a:pt x="195" y="93"/>
                  </a:cubicBezTo>
                  <a:cubicBezTo>
                    <a:pt x="195" y="94"/>
                    <a:pt x="195" y="94"/>
                    <a:pt x="195" y="94"/>
                  </a:cubicBezTo>
                  <a:cubicBezTo>
                    <a:pt x="195" y="102"/>
                    <a:pt x="195" y="102"/>
                    <a:pt x="195" y="102"/>
                  </a:cubicBezTo>
                  <a:cubicBezTo>
                    <a:pt x="195" y="102"/>
                    <a:pt x="195" y="102"/>
                    <a:pt x="195" y="102"/>
                  </a:cubicBezTo>
                  <a:cubicBezTo>
                    <a:pt x="195" y="103"/>
                    <a:pt x="195" y="103"/>
                    <a:pt x="195" y="103"/>
                  </a:cubicBezTo>
                  <a:cubicBezTo>
                    <a:pt x="195" y="115"/>
                    <a:pt x="195" y="115"/>
                    <a:pt x="195" y="115"/>
                  </a:cubicBezTo>
                  <a:cubicBezTo>
                    <a:pt x="195" y="115"/>
                    <a:pt x="195" y="115"/>
                    <a:pt x="195" y="115"/>
                  </a:cubicBezTo>
                  <a:cubicBezTo>
                    <a:pt x="195" y="115"/>
                    <a:pt x="195" y="115"/>
                    <a:pt x="195" y="115"/>
                  </a:cubicBezTo>
                  <a:cubicBezTo>
                    <a:pt x="195" y="124"/>
                    <a:pt x="195" y="124"/>
                    <a:pt x="195" y="124"/>
                  </a:cubicBezTo>
                  <a:cubicBezTo>
                    <a:pt x="195" y="124"/>
                    <a:pt x="195" y="124"/>
                    <a:pt x="195" y="124"/>
                  </a:cubicBezTo>
                  <a:cubicBezTo>
                    <a:pt x="195" y="124"/>
                    <a:pt x="195" y="124"/>
                    <a:pt x="195" y="124"/>
                  </a:cubicBezTo>
                  <a:cubicBezTo>
                    <a:pt x="195" y="140"/>
                    <a:pt x="195" y="140"/>
                    <a:pt x="195" y="140"/>
                  </a:cubicBezTo>
                  <a:cubicBezTo>
                    <a:pt x="189" y="140"/>
                    <a:pt x="189" y="140"/>
                    <a:pt x="189" y="140"/>
                  </a:cubicBezTo>
                  <a:lnTo>
                    <a:pt x="189" y="49"/>
                  </a:lnTo>
                  <a:close/>
                  <a:moveTo>
                    <a:pt x="197" y="125"/>
                  </a:moveTo>
                  <a:cubicBezTo>
                    <a:pt x="206" y="125"/>
                    <a:pt x="206" y="125"/>
                    <a:pt x="206" y="125"/>
                  </a:cubicBezTo>
                  <a:cubicBezTo>
                    <a:pt x="206" y="140"/>
                    <a:pt x="206" y="140"/>
                    <a:pt x="206" y="140"/>
                  </a:cubicBezTo>
                  <a:cubicBezTo>
                    <a:pt x="197" y="140"/>
                    <a:pt x="197" y="140"/>
                    <a:pt x="197" y="140"/>
                  </a:cubicBezTo>
                  <a:lnTo>
                    <a:pt x="197" y="125"/>
                  </a:lnTo>
                  <a:close/>
                  <a:moveTo>
                    <a:pt x="208" y="49"/>
                  </a:moveTo>
                  <a:cubicBezTo>
                    <a:pt x="214" y="49"/>
                    <a:pt x="214" y="49"/>
                    <a:pt x="214" y="49"/>
                  </a:cubicBezTo>
                  <a:cubicBezTo>
                    <a:pt x="214" y="140"/>
                    <a:pt x="214" y="140"/>
                    <a:pt x="214" y="140"/>
                  </a:cubicBezTo>
                  <a:cubicBezTo>
                    <a:pt x="208" y="140"/>
                    <a:pt x="208" y="140"/>
                    <a:pt x="208" y="140"/>
                  </a:cubicBezTo>
                  <a:lnTo>
                    <a:pt x="208" y="49"/>
                  </a:lnTo>
                  <a:close/>
                  <a:moveTo>
                    <a:pt x="214" y="42"/>
                  </a:moveTo>
                  <a:cubicBezTo>
                    <a:pt x="189" y="42"/>
                    <a:pt x="189" y="42"/>
                    <a:pt x="189" y="42"/>
                  </a:cubicBezTo>
                  <a:cubicBezTo>
                    <a:pt x="189" y="33"/>
                    <a:pt x="189" y="33"/>
                    <a:pt x="189" y="33"/>
                  </a:cubicBezTo>
                  <a:cubicBezTo>
                    <a:pt x="214" y="33"/>
                    <a:pt x="214" y="33"/>
                    <a:pt x="214" y="33"/>
                  </a:cubicBezTo>
                  <a:lnTo>
                    <a:pt x="214" y="42"/>
                  </a:lnTo>
                  <a:close/>
                  <a:moveTo>
                    <a:pt x="189" y="142"/>
                  </a:moveTo>
                  <a:cubicBezTo>
                    <a:pt x="214" y="142"/>
                    <a:pt x="214" y="142"/>
                    <a:pt x="214" y="142"/>
                  </a:cubicBezTo>
                  <a:cubicBezTo>
                    <a:pt x="214" y="145"/>
                    <a:pt x="214" y="145"/>
                    <a:pt x="214" y="145"/>
                  </a:cubicBezTo>
                  <a:cubicBezTo>
                    <a:pt x="189" y="145"/>
                    <a:pt x="189" y="145"/>
                    <a:pt x="189" y="145"/>
                  </a:cubicBezTo>
                  <a:lnTo>
                    <a:pt x="189" y="142"/>
                  </a:lnTo>
                  <a:close/>
                  <a:moveTo>
                    <a:pt x="216" y="33"/>
                  </a:moveTo>
                  <a:cubicBezTo>
                    <a:pt x="225" y="33"/>
                    <a:pt x="225" y="33"/>
                    <a:pt x="225" y="33"/>
                  </a:cubicBezTo>
                  <a:cubicBezTo>
                    <a:pt x="225" y="179"/>
                    <a:pt x="225" y="179"/>
                    <a:pt x="225" y="179"/>
                  </a:cubicBezTo>
                  <a:cubicBezTo>
                    <a:pt x="216" y="179"/>
                    <a:pt x="216" y="179"/>
                    <a:pt x="216" y="179"/>
                  </a:cubicBezTo>
                  <a:lnTo>
                    <a:pt x="216" y="33"/>
                  </a:lnTo>
                  <a:close/>
                  <a:moveTo>
                    <a:pt x="227" y="119"/>
                  </a:moveTo>
                  <a:cubicBezTo>
                    <a:pt x="382" y="119"/>
                    <a:pt x="382" y="119"/>
                    <a:pt x="382" y="119"/>
                  </a:cubicBezTo>
                  <a:cubicBezTo>
                    <a:pt x="382" y="179"/>
                    <a:pt x="382" y="179"/>
                    <a:pt x="382" y="179"/>
                  </a:cubicBezTo>
                  <a:cubicBezTo>
                    <a:pt x="227" y="179"/>
                    <a:pt x="227" y="179"/>
                    <a:pt x="227" y="179"/>
                  </a:cubicBezTo>
                  <a:lnTo>
                    <a:pt x="227" y="119"/>
                  </a:lnTo>
                  <a:close/>
                  <a:moveTo>
                    <a:pt x="382" y="117"/>
                  </a:moveTo>
                  <a:cubicBezTo>
                    <a:pt x="227" y="117"/>
                    <a:pt x="227" y="117"/>
                    <a:pt x="227" y="117"/>
                  </a:cubicBezTo>
                  <a:cubicBezTo>
                    <a:pt x="227" y="115"/>
                    <a:pt x="227" y="115"/>
                    <a:pt x="227" y="115"/>
                  </a:cubicBezTo>
                  <a:cubicBezTo>
                    <a:pt x="382" y="115"/>
                    <a:pt x="382" y="115"/>
                    <a:pt x="382" y="115"/>
                  </a:cubicBezTo>
                  <a:lnTo>
                    <a:pt x="382" y="117"/>
                  </a:lnTo>
                  <a:close/>
                  <a:moveTo>
                    <a:pt x="384" y="113"/>
                  </a:moveTo>
                  <a:cubicBezTo>
                    <a:pt x="227" y="113"/>
                    <a:pt x="227" y="113"/>
                    <a:pt x="227" y="113"/>
                  </a:cubicBezTo>
                  <a:cubicBezTo>
                    <a:pt x="227" y="72"/>
                    <a:pt x="227" y="72"/>
                    <a:pt x="227" y="72"/>
                  </a:cubicBezTo>
                  <a:cubicBezTo>
                    <a:pt x="227" y="72"/>
                    <a:pt x="227" y="72"/>
                    <a:pt x="227" y="72"/>
                  </a:cubicBezTo>
                  <a:cubicBezTo>
                    <a:pt x="314" y="72"/>
                    <a:pt x="314" y="72"/>
                    <a:pt x="314" y="72"/>
                  </a:cubicBezTo>
                  <a:cubicBezTo>
                    <a:pt x="336" y="92"/>
                    <a:pt x="336" y="92"/>
                    <a:pt x="336" y="92"/>
                  </a:cubicBezTo>
                  <a:cubicBezTo>
                    <a:pt x="337" y="92"/>
                    <a:pt x="337" y="92"/>
                    <a:pt x="337" y="92"/>
                  </a:cubicBezTo>
                  <a:cubicBezTo>
                    <a:pt x="394" y="107"/>
                    <a:pt x="394" y="107"/>
                    <a:pt x="394" y="107"/>
                  </a:cubicBezTo>
                  <a:lnTo>
                    <a:pt x="384" y="113"/>
                  </a:lnTo>
                  <a:close/>
                  <a:moveTo>
                    <a:pt x="310" y="67"/>
                  </a:moveTo>
                  <a:cubicBezTo>
                    <a:pt x="310" y="67"/>
                    <a:pt x="310" y="67"/>
                    <a:pt x="310" y="67"/>
                  </a:cubicBezTo>
                  <a:cubicBezTo>
                    <a:pt x="314" y="66"/>
                    <a:pt x="314" y="66"/>
                    <a:pt x="314" y="66"/>
                  </a:cubicBezTo>
                  <a:cubicBezTo>
                    <a:pt x="340" y="89"/>
                    <a:pt x="340" y="89"/>
                    <a:pt x="340" y="89"/>
                  </a:cubicBezTo>
                  <a:cubicBezTo>
                    <a:pt x="340" y="89"/>
                    <a:pt x="340" y="89"/>
                    <a:pt x="341" y="89"/>
                  </a:cubicBezTo>
                  <a:cubicBezTo>
                    <a:pt x="400" y="104"/>
                    <a:pt x="400" y="104"/>
                    <a:pt x="400" y="104"/>
                  </a:cubicBezTo>
                  <a:cubicBezTo>
                    <a:pt x="397" y="105"/>
                    <a:pt x="397" y="105"/>
                    <a:pt x="397" y="105"/>
                  </a:cubicBezTo>
                  <a:cubicBezTo>
                    <a:pt x="397" y="105"/>
                    <a:pt x="397" y="105"/>
                    <a:pt x="397" y="105"/>
                  </a:cubicBezTo>
                  <a:cubicBezTo>
                    <a:pt x="338" y="90"/>
                    <a:pt x="338" y="90"/>
                    <a:pt x="338" y="90"/>
                  </a:cubicBezTo>
                  <a:cubicBezTo>
                    <a:pt x="315" y="70"/>
                    <a:pt x="315" y="70"/>
                    <a:pt x="315" y="70"/>
                  </a:cubicBezTo>
                  <a:cubicBezTo>
                    <a:pt x="315" y="70"/>
                    <a:pt x="315" y="70"/>
                    <a:pt x="314" y="70"/>
                  </a:cubicBezTo>
                  <a:cubicBezTo>
                    <a:pt x="227" y="70"/>
                    <a:pt x="227" y="70"/>
                    <a:pt x="227" y="70"/>
                  </a:cubicBezTo>
                  <a:cubicBezTo>
                    <a:pt x="227" y="70"/>
                    <a:pt x="227" y="70"/>
                    <a:pt x="227" y="70"/>
                  </a:cubicBezTo>
                  <a:cubicBezTo>
                    <a:pt x="227" y="67"/>
                    <a:pt x="227" y="67"/>
                    <a:pt x="227" y="67"/>
                  </a:cubicBezTo>
                  <a:lnTo>
                    <a:pt x="310" y="67"/>
                  </a:lnTo>
                  <a:close/>
                  <a:moveTo>
                    <a:pt x="62" y="89"/>
                  </a:moveTo>
                  <a:cubicBezTo>
                    <a:pt x="63" y="89"/>
                    <a:pt x="63" y="89"/>
                    <a:pt x="63" y="89"/>
                  </a:cubicBezTo>
                  <a:cubicBezTo>
                    <a:pt x="89" y="66"/>
                    <a:pt x="89" y="66"/>
                    <a:pt x="89" y="66"/>
                  </a:cubicBezTo>
                  <a:cubicBezTo>
                    <a:pt x="93" y="67"/>
                    <a:pt x="93" y="67"/>
                    <a:pt x="93" y="67"/>
                  </a:cubicBezTo>
                  <a:cubicBezTo>
                    <a:pt x="93" y="67"/>
                    <a:pt x="93" y="67"/>
                    <a:pt x="93" y="67"/>
                  </a:cubicBezTo>
                  <a:cubicBezTo>
                    <a:pt x="176" y="67"/>
                    <a:pt x="176" y="67"/>
                    <a:pt x="176" y="67"/>
                  </a:cubicBezTo>
                  <a:cubicBezTo>
                    <a:pt x="176" y="70"/>
                    <a:pt x="176" y="70"/>
                    <a:pt x="176" y="70"/>
                  </a:cubicBezTo>
                  <a:cubicBezTo>
                    <a:pt x="88" y="70"/>
                    <a:pt x="88" y="70"/>
                    <a:pt x="88" y="70"/>
                  </a:cubicBezTo>
                  <a:cubicBezTo>
                    <a:pt x="88" y="70"/>
                    <a:pt x="88" y="70"/>
                    <a:pt x="88" y="70"/>
                  </a:cubicBezTo>
                  <a:cubicBezTo>
                    <a:pt x="65" y="90"/>
                    <a:pt x="65" y="90"/>
                    <a:pt x="65" y="90"/>
                  </a:cubicBezTo>
                  <a:cubicBezTo>
                    <a:pt x="6" y="105"/>
                    <a:pt x="6" y="105"/>
                    <a:pt x="6" y="105"/>
                  </a:cubicBezTo>
                  <a:cubicBezTo>
                    <a:pt x="6" y="105"/>
                    <a:pt x="6" y="105"/>
                    <a:pt x="6" y="105"/>
                  </a:cubicBezTo>
                  <a:cubicBezTo>
                    <a:pt x="3" y="104"/>
                    <a:pt x="3" y="104"/>
                    <a:pt x="3" y="104"/>
                  </a:cubicBezTo>
                  <a:lnTo>
                    <a:pt x="62" y="89"/>
                  </a:lnTo>
                  <a:close/>
                  <a:moveTo>
                    <a:pt x="8" y="107"/>
                  </a:moveTo>
                  <a:cubicBezTo>
                    <a:pt x="66" y="92"/>
                    <a:pt x="66" y="92"/>
                    <a:pt x="66" y="92"/>
                  </a:cubicBezTo>
                  <a:cubicBezTo>
                    <a:pt x="66" y="92"/>
                    <a:pt x="66" y="92"/>
                    <a:pt x="66" y="92"/>
                  </a:cubicBezTo>
                  <a:cubicBezTo>
                    <a:pt x="89" y="72"/>
                    <a:pt x="89" y="72"/>
                    <a:pt x="89" y="72"/>
                  </a:cubicBezTo>
                  <a:cubicBezTo>
                    <a:pt x="176" y="72"/>
                    <a:pt x="176" y="72"/>
                    <a:pt x="176" y="72"/>
                  </a:cubicBezTo>
                  <a:cubicBezTo>
                    <a:pt x="176" y="113"/>
                    <a:pt x="176" y="113"/>
                    <a:pt x="176" y="113"/>
                  </a:cubicBezTo>
                  <a:cubicBezTo>
                    <a:pt x="19" y="113"/>
                    <a:pt x="19" y="113"/>
                    <a:pt x="19" y="113"/>
                  </a:cubicBezTo>
                  <a:lnTo>
                    <a:pt x="8" y="107"/>
                  </a:lnTo>
                  <a:close/>
                  <a:moveTo>
                    <a:pt x="176" y="115"/>
                  </a:moveTo>
                  <a:cubicBezTo>
                    <a:pt x="176" y="117"/>
                    <a:pt x="176" y="117"/>
                    <a:pt x="176" y="117"/>
                  </a:cubicBezTo>
                  <a:cubicBezTo>
                    <a:pt x="21" y="117"/>
                    <a:pt x="21" y="117"/>
                    <a:pt x="21" y="117"/>
                  </a:cubicBezTo>
                  <a:cubicBezTo>
                    <a:pt x="21" y="115"/>
                    <a:pt x="21" y="115"/>
                    <a:pt x="21" y="115"/>
                  </a:cubicBezTo>
                  <a:lnTo>
                    <a:pt x="176" y="115"/>
                  </a:lnTo>
                  <a:close/>
                  <a:moveTo>
                    <a:pt x="21" y="119"/>
                  </a:moveTo>
                  <a:cubicBezTo>
                    <a:pt x="176" y="119"/>
                    <a:pt x="176" y="119"/>
                    <a:pt x="176" y="119"/>
                  </a:cubicBezTo>
                  <a:cubicBezTo>
                    <a:pt x="176" y="179"/>
                    <a:pt x="176" y="179"/>
                    <a:pt x="176" y="179"/>
                  </a:cubicBezTo>
                  <a:cubicBezTo>
                    <a:pt x="21" y="179"/>
                    <a:pt x="21" y="179"/>
                    <a:pt x="21" y="179"/>
                  </a:cubicBezTo>
                  <a:lnTo>
                    <a:pt x="21" y="119"/>
                  </a:lnTo>
                  <a:close/>
                  <a:moveTo>
                    <a:pt x="189" y="179"/>
                  </a:moveTo>
                  <a:cubicBezTo>
                    <a:pt x="189" y="147"/>
                    <a:pt x="189" y="147"/>
                    <a:pt x="189" y="147"/>
                  </a:cubicBezTo>
                  <a:cubicBezTo>
                    <a:pt x="214" y="147"/>
                    <a:pt x="214" y="147"/>
                    <a:pt x="214" y="147"/>
                  </a:cubicBezTo>
                  <a:cubicBezTo>
                    <a:pt x="214" y="179"/>
                    <a:pt x="214" y="179"/>
                    <a:pt x="214" y="179"/>
                  </a:cubicBezTo>
                  <a:lnTo>
                    <a:pt x="189"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34">
              <a:extLst>
                <a:ext uri="{FF2B5EF4-FFF2-40B4-BE49-F238E27FC236}">
                  <a16:creationId xmlns:a16="http://schemas.microsoft.com/office/drawing/2014/main" id="{6F74B3E3-5C23-349C-56D1-61D20A5724F8}"/>
                </a:ext>
              </a:extLst>
            </p:cNvPr>
            <p:cNvSpPr>
              <a:spLocks/>
            </p:cNvSpPr>
            <p:nvPr userDrawn="1"/>
          </p:nvSpPr>
          <p:spPr bwMode="auto">
            <a:xfrm>
              <a:off x="6034088" y="3622675"/>
              <a:ext cx="96838" cy="92075"/>
            </a:xfrm>
            <a:custGeom>
              <a:avLst/>
              <a:gdLst>
                <a:gd name="T0" fmla="*/ 39 w 61"/>
                <a:gd name="T1" fmla="*/ 22 h 58"/>
                <a:gd name="T2" fmla="*/ 30 w 61"/>
                <a:gd name="T3" fmla="*/ 0 h 58"/>
                <a:gd name="T4" fmla="*/ 22 w 61"/>
                <a:gd name="T5" fmla="*/ 22 h 58"/>
                <a:gd name="T6" fmla="*/ 0 w 61"/>
                <a:gd name="T7" fmla="*/ 22 h 58"/>
                <a:gd name="T8" fmla="*/ 17 w 61"/>
                <a:gd name="T9" fmla="*/ 36 h 58"/>
                <a:gd name="T10" fmla="*/ 13 w 61"/>
                <a:gd name="T11" fmla="*/ 58 h 58"/>
                <a:gd name="T12" fmla="*/ 30 w 61"/>
                <a:gd name="T13" fmla="*/ 44 h 58"/>
                <a:gd name="T14" fmla="*/ 48 w 61"/>
                <a:gd name="T15" fmla="*/ 58 h 58"/>
                <a:gd name="T16" fmla="*/ 43 w 61"/>
                <a:gd name="T17" fmla="*/ 36 h 58"/>
                <a:gd name="T18" fmla="*/ 61 w 61"/>
                <a:gd name="T19" fmla="*/ 22 h 58"/>
                <a:gd name="T20" fmla="*/ 39 w 61"/>
                <a:gd name="T21"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58">
                  <a:moveTo>
                    <a:pt x="39" y="22"/>
                  </a:moveTo>
                  <a:lnTo>
                    <a:pt x="30" y="0"/>
                  </a:lnTo>
                  <a:lnTo>
                    <a:pt x="22" y="22"/>
                  </a:lnTo>
                  <a:lnTo>
                    <a:pt x="0" y="22"/>
                  </a:lnTo>
                  <a:lnTo>
                    <a:pt x="17" y="36"/>
                  </a:lnTo>
                  <a:lnTo>
                    <a:pt x="13" y="58"/>
                  </a:lnTo>
                  <a:lnTo>
                    <a:pt x="30" y="44"/>
                  </a:lnTo>
                  <a:lnTo>
                    <a:pt x="48" y="58"/>
                  </a:lnTo>
                  <a:lnTo>
                    <a:pt x="43" y="36"/>
                  </a:lnTo>
                  <a:lnTo>
                    <a:pt x="61" y="22"/>
                  </a:lnTo>
                  <a:lnTo>
                    <a:pt x="3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35">
              <a:extLst>
                <a:ext uri="{FF2B5EF4-FFF2-40B4-BE49-F238E27FC236}">
                  <a16:creationId xmlns:a16="http://schemas.microsoft.com/office/drawing/2014/main" id="{211706FE-1379-2808-0A57-42FA4008D434}"/>
                </a:ext>
              </a:extLst>
            </p:cNvPr>
            <p:cNvSpPr>
              <a:spLocks/>
            </p:cNvSpPr>
            <p:nvPr userDrawn="1"/>
          </p:nvSpPr>
          <p:spPr bwMode="auto">
            <a:xfrm>
              <a:off x="6034088" y="4630738"/>
              <a:ext cx="14288"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36">
              <a:extLst>
                <a:ext uri="{FF2B5EF4-FFF2-40B4-BE49-F238E27FC236}">
                  <a16:creationId xmlns:a16="http://schemas.microsoft.com/office/drawing/2014/main" id="{0D5DAD57-84D2-FD28-19E8-CEBC934A2998}"/>
                </a:ext>
              </a:extLst>
            </p:cNvPr>
            <p:cNvSpPr>
              <a:spLocks/>
            </p:cNvSpPr>
            <p:nvPr userDrawn="1"/>
          </p:nvSpPr>
          <p:spPr bwMode="auto">
            <a:xfrm>
              <a:off x="6110288"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37">
              <a:extLst>
                <a:ext uri="{FF2B5EF4-FFF2-40B4-BE49-F238E27FC236}">
                  <a16:creationId xmlns:a16="http://schemas.microsoft.com/office/drawing/2014/main" id="{0561F6DA-848B-D318-C5DC-16F076BA28EB}"/>
                </a:ext>
              </a:extLst>
            </p:cNvPr>
            <p:cNvSpPr>
              <a:spLocks/>
            </p:cNvSpPr>
            <p:nvPr userDrawn="1"/>
          </p:nvSpPr>
          <p:spPr bwMode="auto">
            <a:xfrm>
              <a:off x="6069013"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1" y="0"/>
                    <a:pt x="0" y="0"/>
                    <a:pt x="0" y="1"/>
                  </a:cubicBezTo>
                  <a:cubicBezTo>
                    <a:pt x="0" y="24"/>
                    <a:pt x="0" y="24"/>
                    <a:pt x="0" y="24"/>
                  </a:cubicBezTo>
                  <a:cubicBezTo>
                    <a:pt x="0" y="25"/>
                    <a:pt x="1"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38">
              <a:extLst>
                <a:ext uri="{FF2B5EF4-FFF2-40B4-BE49-F238E27FC236}">
                  <a16:creationId xmlns:a16="http://schemas.microsoft.com/office/drawing/2014/main" id="{BBAE4F3C-7C8B-5792-2DDC-77311F430C94}"/>
                </a:ext>
              </a:extLst>
            </p:cNvPr>
            <p:cNvSpPr>
              <a:spLocks/>
            </p:cNvSpPr>
            <p:nvPr userDrawn="1"/>
          </p:nvSpPr>
          <p:spPr bwMode="auto">
            <a:xfrm>
              <a:off x="6040438"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2" y="6"/>
                    <a:pt x="2" y="6"/>
                    <a:pt x="2" y="5"/>
                  </a:cubicBezTo>
                  <a:cubicBezTo>
                    <a:pt x="2" y="1"/>
                    <a:pt x="2" y="1"/>
                    <a:pt x="2" y="1"/>
                  </a:cubicBezTo>
                  <a:cubicBezTo>
                    <a:pt x="2" y="0"/>
                    <a:pt x="2" y="0"/>
                    <a:pt x="1" y="0"/>
                  </a:cubicBezTo>
                  <a:cubicBezTo>
                    <a:pt x="1" y="0"/>
                    <a:pt x="0" y="0"/>
                    <a:pt x="0" y="1"/>
                  </a:cubicBezTo>
                  <a:cubicBezTo>
                    <a:pt x="0" y="5"/>
                    <a:pt x="0" y="5"/>
                    <a:pt x="0" y="5"/>
                  </a:cubicBezTo>
                  <a:cubicBezTo>
                    <a:pt x="0" y="6"/>
                    <a:pt x="1"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39">
              <a:extLst>
                <a:ext uri="{FF2B5EF4-FFF2-40B4-BE49-F238E27FC236}">
                  <a16:creationId xmlns:a16="http://schemas.microsoft.com/office/drawing/2014/main" id="{6ABE584E-98B3-E3E0-C616-CBCDCBB25A46}"/>
                </a:ext>
              </a:extLst>
            </p:cNvPr>
            <p:cNvSpPr>
              <a:spLocks/>
            </p:cNvSpPr>
            <p:nvPr userDrawn="1"/>
          </p:nvSpPr>
          <p:spPr bwMode="auto">
            <a:xfrm>
              <a:off x="6102350"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1" y="6"/>
                    <a:pt x="2" y="6"/>
                    <a:pt x="2" y="5"/>
                  </a:cubicBezTo>
                  <a:cubicBezTo>
                    <a:pt x="2" y="1"/>
                    <a:pt x="2" y="1"/>
                    <a:pt x="2" y="1"/>
                  </a:cubicBezTo>
                  <a:cubicBezTo>
                    <a:pt x="2" y="0"/>
                    <a:pt x="1" y="0"/>
                    <a:pt x="1" y="0"/>
                  </a:cubicBezTo>
                  <a:cubicBezTo>
                    <a:pt x="0" y="0"/>
                    <a:pt x="0" y="0"/>
                    <a:pt x="0" y="1"/>
                  </a:cubicBezTo>
                  <a:cubicBezTo>
                    <a:pt x="0" y="5"/>
                    <a:pt x="0" y="5"/>
                    <a:pt x="0" y="5"/>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40">
              <a:extLst>
                <a:ext uri="{FF2B5EF4-FFF2-40B4-BE49-F238E27FC236}">
                  <a16:creationId xmlns:a16="http://schemas.microsoft.com/office/drawing/2014/main" id="{D8BFBE29-5AFE-8F7E-80E2-E2B2EFE13FB9}"/>
                </a:ext>
              </a:extLst>
            </p:cNvPr>
            <p:cNvSpPr>
              <a:spLocks/>
            </p:cNvSpPr>
            <p:nvPr userDrawn="1"/>
          </p:nvSpPr>
          <p:spPr bwMode="auto">
            <a:xfrm>
              <a:off x="580548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41">
              <a:extLst>
                <a:ext uri="{FF2B5EF4-FFF2-40B4-BE49-F238E27FC236}">
                  <a16:creationId xmlns:a16="http://schemas.microsoft.com/office/drawing/2014/main" id="{EF7AC497-EAB1-4108-1A81-79BC7CEBBE26}"/>
                </a:ext>
              </a:extLst>
            </p:cNvPr>
            <p:cNvSpPr>
              <a:spLocks/>
            </p:cNvSpPr>
            <p:nvPr userDrawn="1"/>
          </p:nvSpPr>
          <p:spPr bwMode="auto">
            <a:xfrm>
              <a:off x="5702300"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42">
              <a:extLst>
                <a:ext uri="{FF2B5EF4-FFF2-40B4-BE49-F238E27FC236}">
                  <a16:creationId xmlns:a16="http://schemas.microsoft.com/office/drawing/2014/main" id="{B304AB84-0DBF-6E99-EA6C-A871DB75B6C0}"/>
                </a:ext>
              </a:extLst>
            </p:cNvPr>
            <p:cNvSpPr>
              <a:spLocks/>
            </p:cNvSpPr>
            <p:nvPr userDrawn="1"/>
          </p:nvSpPr>
          <p:spPr bwMode="auto">
            <a:xfrm>
              <a:off x="559911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43">
              <a:extLst>
                <a:ext uri="{FF2B5EF4-FFF2-40B4-BE49-F238E27FC236}">
                  <a16:creationId xmlns:a16="http://schemas.microsoft.com/office/drawing/2014/main" id="{B5F0BD4C-DE35-D4F4-A103-BDED81334D84}"/>
                </a:ext>
              </a:extLst>
            </p:cNvPr>
            <p:cNvSpPr>
              <a:spLocks/>
            </p:cNvSpPr>
            <p:nvPr userDrawn="1"/>
          </p:nvSpPr>
          <p:spPr bwMode="auto">
            <a:xfrm>
              <a:off x="549433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44">
              <a:extLst>
                <a:ext uri="{FF2B5EF4-FFF2-40B4-BE49-F238E27FC236}">
                  <a16:creationId xmlns:a16="http://schemas.microsoft.com/office/drawing/2014/main" id="{0DCB3AFE-8C03-A317-A913-965851C69DC2}"/>
                </a:ext>
              </a:extLst>
            </p:cNvPr>
            <p:cNvSpPr>
              <a:spLocks/>
            </p:cNvSpPr>
            <p:nvPr userDrawn="1"/>
          </p:nvSpPr>
          <p:spPr bwMode="auto">
            <a:xfrm>
              <a:off x="5391150"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45">
              <a:extLst>
                <a:ext uri="{FF2B5EF4-FFF2-40B4-BE49-F238E27FC236}">
                  <a16:creationId xmlns:a16="http://schemas.microsoft.com/office/drawing/2014/main" id="{4987B9EC-9474-73B2-0723-5A2A90226C22}"/>
                </a:ext>
              </a:extLst>
            </p:cNvPr>
            <p:cNvSpPr>
              <a:spLocks/>
            </p:cNvSpPr>
            <p:nvPr userDrawn="1"/>
          </p:nvSpPr>
          <p:spPr bwMode="auto">
            <a:xfrm>
              <a:off x="528796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46" name="Freeform 246">
              <a:extLst>
                <a:ext uri="{FF2B5EF4-FFF2-40B4-BE49-F238E27FC236}">
                  <a16:creationId xmlns:a16="http://schemas.microsoft.com/office/drawing/2014/main" id="{660603C9-6167-4F4E-9295-5B4A60335599}"/>
                </a:ext>
              </a:extLst>
            </p:cNvPr>
            <p:cNvSpPr>
              <a:spLocks/>
            </p:cNvSpPr>
            <p:nvPr userDrawn="1"/>
          </p:nvSpPr>
          <p:spPr bwMode="auto">
            <a:xfrm>
              <a:off x="5183188"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47">
              <a:extLst>
                <a:ext uri="{FF2B5EF4-FFF2-40B4-BE49-F238E27FC236}">
                  <a16:creationId xmlns:a16="http://schemas.microsoft.com/office/drawing/2014/main" id="{30584068-D132-92A0-1666-6AB00164F77F}"/>
                </a:ext>
              </a:extLst>
            </p:cNvPr>
            <p:cNvSpPr>
              <a:spLocks/>
            </p:cNvSpPr>
            <p:nvPr userDrawn="1"/>
          </p:nvSpPr>
          <p:spPr bwMode="auto">
            <a:xfrm>
              <a:off x="50800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48">
              <a:extLst>
                <a:ext uri="{FF2B5EF4-FFF2-40B4-BE49-F238E27FC236}">
                  <a16:creationId xmlns:a16="http://schemas.microsoft.com/office/drawing/2014/main" id="{547492DC-F6BC-22BE-6B26-383C734EAC95}"/>
                </a:ext>
              </a:extLst>
            </p:cNvPr>
            <p:cNvSpPr>
              <a:spLocks/>
            </p:cNvSpPr>
            <p:nvPr userDrawn="1"/>
          </p:nvSpPr>
          <p:spPr bwMode="auto">
            <a:xfrm>
              <a:off x="497681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49">
              <a:extLst>
                <a:ext uri="{FF2B5EF4-FFF2-40B4-BE49-F238E27FC236}">
                  <a16:creationId xmlns:a16="http://schemas.microsoft.com/office/drawing/2014/main" id="{3E5010BB-CCE7-105F-08E2-B64DCC60B280}"/>
                </a:ext>
              </a:extLst>
            </p:cNvPr>
            <p:cNvSpPr>
              <a:spLocks/>
            </p:cNvSpPr>
            <p:nvPr userDrawn="1"/>
          </p:nvSpPr>
          <p:spPr bwMode="auto">
            <a:xfrm>
              <a:off x="4879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50">
              <a:extLst>
                <a:ext uri="{FF2B5EF4-FFF2-40B4-BE49-F238E27FC236}">
                  <a16:creationId xmlns:a16="http://schemas.microsoft.com/office/drawing/2014/main" id="{574CAB25-7845-BFED-1325-56B117A79143}"/>
                </a:ext>
              </a:extLst>
            </p:cNvPr>
            <p:cNvSpPr>
              <a:spLocks/>
            </p:cNvSpPr>
            <p:nvPr userDrawn="1"/>
          </p:nvSpPr>
          <p:spPr bwMode="auto">
            <a:xfrm>
              <a:off x="580548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51">
              <a:extLst>
                <a:ext uri="{FF2B5EF4-FFF2-40B4-BE49-F238E27FC236}">
                  <a16:creationId xmlns:a16="http://schemas.microsoft.com/office/drawing/2014/main" id="{A5948D00-7C4F-614E-4F85-76E399B9A8F4}"/>
                </a:ext>
              </a:extLst>
            </p:cNvPr>
            <p:cNvSpPr>
              <a:spLocks/>
            </p:cNvSpPr>
            <p:nvPr userDrawn="1"/>
          </p:nvSpPr>
          <p:spPr bwMode="auto">
            <a:xfrm>
              <a:off x="5702300"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52">
              <a:extLst>
                <a:ext uri="{FF2B5EF4-FFF2-40B4-BE49-F238E27FC236}">
                  <a16:creationId xmlns:a16="http://schemas.microsoft.com/office/drawing/2014/main" id="{67F70499-51E6-92BC-979C-57540E9EAEAD}"/>
                </a:ext>
              </a:extLst>
            </p:cNvPr>
            <p:cNvSpPr>
              <a:spLocks/>
            </p:cNvSpPr>
            <p:nvPr userDrawn="1"/>
          </p:nvSpPr>
          <p:spPr bwMode="auto">
            <a:xfrm>
              <a:off x="559911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53">
              <a:extLst>
                <a:ext uri="{FF2B5EF4-FFF2-40B4-BE49-F238E27FC236}">
                  <a16:creationId xmlns:a16="http://schemas.microsoft.com/office/drawing/2014/main" id="{6CBFD620-D35A-A0BC-0D36-BA62CEBC6A97}"/>
                </a:ext>
              </a:extLst>
            </p:cNvPr>
            <p:cNvSpPr>
              <a:spLocks/>
            </p:cNvSpPr>
            <p:nvPr userDrawn="1"/>
          </p:nvSpPr>
          <p:spPr bwMode="auto">
            <a:xfrm>
              <a:off x="549433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54">
              <a:extLst>
                <a:ext uri="{FF2B5EF4-FFF2-40B4-BE49-F238E27FC236}">
                  <a16:creationId xmlns:a16="http://schemas.microsoft.com/office/drawing/2014/main" id="{B6F5E936-4F07-3643-CE1E-D8162F597F74}"/>
                </a:ext>
              </a:extLst>
            </p:cNvPr>
            <p:cNvSpPr>
              <a:spLocks/>
            </p:cNvSpPr>
            <p:nvPr userDrawn="1"/>
          </p:nvSpPr>
          <p:spPr bwMode="auto">
            <a:xfrm>
              <a:off x="5391150"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55">
              <a:extLst>
                <a:ext uri="{FF2B5EF4-FFF2-40B4-BE49-F238E27FC236}">
                  <a16:creationId xmlns:a16="http://schemas.microsoft.com/office/drawing/2014/main" id="{DFFA2F2C-BDCF-0D82-8294-6FBE22327319}"/>
                </a:ext>
              </a:extLst>
            </p:cNvPr>
            <p:cNvSpPr>
              <a:spLocks/>
            </p:cNvSpPr>
            <p:nvPr userDrawn="1"/>
          </p:nvSpPr>
          <p:spPr bwMode="auto">
            <a:xfrm>
              <a:off x="528796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56">
              <a:extLst>
                <a:ext uri="{FF2B5EF4-FFF2-40B4-BE49-F238E27FC236}">
                  <a16:creationId xmlns:a16="http://schemas.microsoft.com/office/drawing/2014/main" id="{2565DC8F-673D-4C43-EFE8-48F2C6CC4209}"/>
                </a:ext>
              </a:extLst>
            </p:cNvPr>
            <p:cNvSpPr>
              <a:spLocks/>
            </p:cNvSpPr>
            <p:nvPr userDrawn="1"/>
          </p:nvSpPr>
          <p:spPr bwMode="auto">
            <a:xfrm>
              <a:off x="5183188"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57">
              <a:extLst>
                <a:ext uri="{FF2B5EF4-FFF2-40B4-BE49-F238E27FC236}">
                  <a16:creationId xmlns:a16="http://schemas.microsoft.com/office/drawing/2014/main" id="{57820A09-CAC8-42A9-508D-4C4824DF30D1}"/>
                </a:ext>
              </a:extLst>
            </p:cNvPr>
            <p:cNvSpPr>
              <a:spLocks/>
            </p:cNvSpPr>
            <p:nvPr userDrawn="1"/>
          </p:nvSpPr>
          <p:spPr bwMode="auto">
            <a:xfrm>
              <a:off x="50800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58">
              <a:extLst>
                <a:ext uri="{FF2B5EF4-FFF2-40B4-BE49-F238E27FC236}">
                  <a16:creationId xmlns:a16="http://schemas.microsoft.com/office/drawing/2014/main" id="{500E68D6-F520-789F-490D-D0B23F58E586}"/>
                </a:ext>
              </a:extLst>
            </p:cNvPr>
            <p:cNvSpPr>
              <a:spLocks/>
            </p:cNvSpPr>
            <p:nvPr userDrawn="1"/>
          </p:nvSpPr>
          <p:spPr bwMode="auto">
            <a:xfrm>
              <a:off x="497681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59">
              <a:extLst>
                <a:ext uri="{FF2B5EF4-FFF2-40B4-BE49-F238E27FC236}">
                  <a16:creationId xmlns:a16="http://schemas.microsoft.com/office/drawing/2014/main" id="{21FEFA45-A9C7-16ED-D657-D247EAEFF5CC}"/>
                </a:ext>
              </a:extLst>
            </p:cNvPr>
            <p:cNvSpPr>
              <a:spLocks/>
            </p:cNvSpPr>
            <p:nvPr userDrawn="1"/>
          </p:nvSpPr>
          <p:spPr bwMode="auto">
            <a:xfrm>
              <a:off x="4879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60">
              <a:extLst>
                <a:ext uri="{FF2B5EF4-FFF2-40B4-BE49-F238E27FC236}">
                  <a16:creationId xmlns:a16="http://schemas.microsoft.com/office/drawing/2014/main" id="{F429818E-CC07-52C6-018A-3CC4B3645BAF}"/>
                </a:ext>
              </a:extLst>
            </p:cNvPr>
            <p:cNvSpPr>
              <a:spLocks/>
            </p:cNvSpPr>
            <p:nvPr userDrawn="1"/>
          </p:nvSpPr>
          <p:spPr bwMode="auto">
            <a:xfrm>
              <a:off x="72231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61">
              <a:extLst>
                <a:ext uri="{FF2B5EF4-FFF2-40B4-BE49-F238E27FC236}">
                  <a16:creationId xmlns:a16="http://schemas.microsoft.com/office/drawing/2014/main" id="{EF5A3766-5995-485C-23A9-5596C59D2041}"/>
                </a:ext>
              </a:extLst>
            </p:cNvPr>
            <p:cNvSpPr>
              <a:spLocks/>
            </p:cNvSpPr>
            <p:nvPr userDrawn="1"/>
          </p:nvSpPr>
          <p:spPr bwMode="auto">
            <a:xfrm>
              <a:off x="7118350" y="4435475"/>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62">
              <a:extLst>
                <a:ext uri="{FF2B5EF4-FFF2-40B4-BE49-F238E27FC236}">
                  <a16:creationId xmlns:a16="http://schemas.microsoft.com/office/drawing/2014/main" id="{72FE899C-AC41-F283-CA51-C1A3A5F8A8EC}"/>
                </a:ext>
              </a:extLst>
            </p:cNvPr>
            <p:cNvSpPr>
              <a:spLocks/>
            </p:cNvSpPr>
            <p:nvPr userDrawn="1"/>
          </p:nvSpPr>
          <p:spPr bwMode="auto">
            <a:xfrm>
              <a:off x="701516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63">
              <a:extLst>
                <a:ext uri="{FF2B5EF4-FFF2-40B4-BE49-F238E27FC236}">
                  <a16:creationId xmlns:a16="http://schemas.microsoft.com/office/drawing/2014/main" id="{73F37DFC-B8DE-24A2-1674-551C88E5FAFB}"/>
                </a:ext>
              </a:extLst>
            </p:cNvPr>
            <p:cNvSpPr>
              <a:spLocks/>
            </p:cNvSpPr>
            <p:nvPr userDrawn="1"/>
          </p:nvSpPr>
          <p:spPr bwMode="auto">
            <a:xfrm>
              <a:off x="6911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64">
              <a:extLst>
                <a:ext uri="{FF2B5EF4-FFF2-40B4-BE49-F238E27FC236}">
                  <a16:creationId xmlns:a16="http://schemas.microsoft.com/office/drawing/2014/main" id="{B6F2B821-630F-FD0A-B8C1-DFDA7B2CBA0C}"/>
                </a:ext>
              </a:extLst>
            </p:cNvPr>
            <p:cNvSpPr>
              <a:spLocks/>
            </p:cNvSpPr>
            <p:nvPr userDrawn="1"/>
          </p:nvSpPr>
          <p:spPr bwMode="auto">
            <a:xfrm>
              <a:off x="68072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65">
              <a:extLst>
                <a:ext uri="{FF2B5EF4-FFF2-40B4-BE49-F238E27FC236}">
                  <a16:creationId xmlns:a16="http://schemas.microsoft.com/office/drawing/2014/main" id="{7E87763A-84FA-8ABB-DA60-969BD41A65AB}"/>
                </a:ext>
              </a:extLst>
            </p:cNvPr>
            <p:cNvSpPr>
              <a:spLocks/>
            </p:cNvSpPr>
            <p:nvPr userDrawn="1"/>
          </p:nvSpPr>
          <p:spPr bwMode="auto">
            <a:xfrm>
              <a:off x="670401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66">
              <a:extLst>
                <a:ext uri="{FF2B5EF4-FFF2-40B4-BE49-F238E27FC236}">
                  <a16:creationId xmlns:a16="http://schemas.microsoft.com/office/drawing/2014/main" id="{F582ABC4-6DC4-B4E9-5094-4864DA7ADBFF}"/>
                </a:ext>
              </a:extLst>
            </p:cNvPr>
            <p:cNvSpPr>
              <a:spLocks/>
            </p:cNvSpPr>
            <p:nvPr userDrawn="1"/>
          </p:nvSpPr>
          <p:spPr bwMode="auto">
            <a:xfrm>
              <a:off x="6600825"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67">
              <a:extLst>
                <a:ext uri="{FF2B5EF4-FFF2-40B4-BE49-F238E27FC236}">
                  <a16:creationId xmlns:a16="http://schemas.microsoft.com/office/drawing/2014/main" id="{11A185D4-918C-D51D-379D-7D781D5BE9E5}"/>
                </a:ext>
              </a:extLst>
            </p:cNvPr>
            <p:cNvSpPr>
              <a:spLocks/>
            </p:cNvSpPr>
            <p:nvPr userDrawn="1"/>
          </p:nvSpPr>
          <p:spPr bwMode="auto">
            <a:xfrm>
              <a:off x="6497638"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68">
              <a:extLst>
                <a:ext uri="{FF2B5EF4-FFF2-40B4-BE49-F238E27FC236}">
                  <a16:creationId xmlns:a16="http://schemas.microsoft.com/office/drawing/2014/main" id="{C6CCAD70-A7C7-FEF5-3AE7-773AE06167D4}"/>
                </a:ext>
              </a:extLst>
            </p:cNvPr>
            <p:cNvSpPr>
              <a:spLocks/>
            </p:cNvSpPr>
            <p:nvPr userDrawn="1"/>
          </p:nvSpPr>
          <p:spPr bwMode="auto">
            <a:xfrm>
              <a:off x="639286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69">
              <a:extLst>
                <a:ext uri="{FF2B5EF4-FFF2-40B4-BE49-F238E27FC236}">
                  <a16:creationId xmlns:a16="http://schemas.microsoft.com/office/drawing/2014/main" id="{363C355F-57A5-8C71-E902-952BA052DFE3}"/>
                </a:ext>
              </a:extLst>
            </p:cNvPr>
            <p:cNvSpPr>
              <a:spLocks/>
            </p:cNvSpPr>
            <p:nvPr userDrawn="1"/>
          </p:nvSpPr>
          <p:spPr bwMode="auto">
            <a:xfrm>
              <a:off x="62960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70">
              <a:extLst>
                <a:ext uri="{FF2B5EF4-FFF2-40B4-BE49-F238E27FC236}">
                  <a16:creationId xmlns:a16="http://schemas.microsoft.com/office/drawing/2014/main" id="{DE7E3124-C279-ED24-0149-9237E5ED13F4}"/>
                </a:ext>
              </a:extLst>
            </p:cNvPr>
            <p:cNvSpPr>
              <a:spLocks/>
            </p:cNvSpPr>
            <p:nvPr userDrawn="1"/>
          </p:nvSpPr>
          <p:spPr bwMode="auto">
            <a:xfrm>
              <a:off x="72231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71">
              <a:extLst>
                <a:ext uri="{FF2B5EF4-FFF2-40B4-BE49-F238E27FC236}">
                  <a16:creationId xmlns:a16="http://schemas.microsoft.com/office/drawing/2014/main" id="{7143AE7A-A8DB-865E-98FA-B7C44EA2B6AB}"/>
                </a:ext>
              </a:extLst>
            </p:cNvPr>
            <p:cNvSpPr>
              <a:spLocks/>
            </p:cNvSpPr>
            <p:nvPr userDrawn="1"/>
          </p:nvSpPr>
          <p:spPr bwMode="auto">
            <a:xfrm>
              <a:off x="7118350" y="4603750"/>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72">
              <a:extLst>
                <a:ext uri="{FF2B5EF4-FFF2-40B4-BE49-F238E27FC236}">
                  <a16:creationId xmlns:a16="http://schemas.microsoft.com/office/drawing/2014/main" id="{5376BD27-CFCB-41C7-9BE7-E020580B5F7C}"/>
                </a:ext>
              </a:extLst>
            </p:cNvPr>
            <p:cNvSpPr>
              <a:spLocks/>
            </p:cNvSpPr>
            <p:nvPr userDrawn="1"/>
          </p:nvSpPr>
          <p:spPr bwMode="auto">
            <a:xfrm>
              <a:off x="701516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73">
              <a:extLst>
                <a:ext uri="{FF2B5EF4-FFF2-40B4-BE49-F238E27FC236}">
                  <a16:creationId xmlns:a16="http://schemas.microsoft.com/office/drawing/2014/main" id="{C3C6BC14-5102-097C-76B3-DDB8D131E987}"/>
                </a:ext>
              </a:extLst>
            </p:cNvPr>
            <p:cNvSpPr>
              <a:spLocks/>
            </p:cNvSpPr>
            <p:nvPr userDrawn="1"/>
          </p:nvSpPr>
          <p:spPr bwMode="auto">
            <a:xfrm>
              <a:off x="6911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74">
              <a:extLst>
                <a:ext uri="{FF2B5EF4-FFF2-40B4-BE49-F238E27FC236}">
                  <a16:creationId xmlns:a16="http://schemas.microsoft.com/office/drawing/2014/main" id="{C92D4EAC-259D-A84E-ECDF-C7F983D8072F}"/>
                </a:ext>
              </a:extLst>
            </p:cNvPr>
            <p:cNvSpPr>
              <a:spLocks/>
            </p:cNvSpPr>
            <p:nvPr userDrawn="1"/>
          </p:nvSpPr>
          <p:spPr bwMode="auto">
            <a:xfrm>
              <a:off x="68072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75">
              <a:extLst>
                <a:ext uri="{FF2B5EF4-FFF2-40B4-BE49-F238E27FC236}">
                  <a16:creationId xmlns:a16="http://schemas.microsoft.com/office/drawing/2014/main" id="{59D1335D-A5A0-C2D2-6E88-11A366A36A08}"/>
                </a:ext>
              </a:extLst>
            </p:cNvPr>
            <p:cNvSpPr>
              <a:spLocks/>
            </p:cNvSpPr>
            <p:nvPr userDrawn="1"/>
          </p:nvSpPr>
          <p:spPr bwMode="auto">
            <a:xfrm>
              <a:off x="670401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76">
              <a:extLst>
                <a:ext uri="{FF2B5EF4-FFF2-40B4-BE49-F238E27FC236}">
                  <a16:creationId xmlns:a16="http://schemas.microsoft.com/office/drawing/2014/main" id="{315B00D7-8C45-AF8E-8C12-6290D68FE9CD}"/>
                </a:ext>
              </a:extLst>
            </p:cNvPr>
            <p:cNvSpPr>
              <a:spLocks/>
            </p:cNvSpPr>
            <p:nvPr userDrawn="1"/>
          </p:nvSpPr>
          <p:spPr bwMode="auto">
            <a:xfrm>
              <a:off x="6600825"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77">
              <a:extLst>
                <a:ext uri="{FF2B5EF4-FFF2-40B4-BE49-F238E27FC236}">
                  <a16:creationId xmlns:a16="http://schemas.microsoft.com/office/drawing/2014/main" id="{DE10F077-AE81-FBD3-2DDF-72EE7CB1371D}"/>
                </a:ext>
              </a:extLst>
            </p:cNvPr>
            <p:cNvSpPr>
              <a:spLocks/>
            </p:cNvSpPr>
            <p:nvPr userDrawn="1"/>
          </p:nvSpPr>
          <p:spPr bwMode="auto">
            <a:xfrm>
              <a:off x="6497638"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78">
              <a:extLst>
                <a:ext uri="{FF2B5EF4-FFF2-40B4-BE49-F238E27FC236}">
                  <a16:creationId xmlns:a16="http://schemas.microsoft.com/office/drawing/2014/main" id="{8E310C82-7981-CFFB-78B1-53E9360CD4D8}"/>
                </a:ext>
              </a:extLst>
            </p:cNvPr>
            <p:cNvSpPr>
              <a:spLocks/>
            </p:cNvSpPr>
            <p:nvPr userDrawn="1"/>
          </p:nvSpPr>
          <p:spPr bwMode="auto">
            <a:xfrm>
              <a:off x="639286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79">
              <a:extLst>
                <a:ext uri="{FF2B5EF4-FFF2-40B4-BE49-F238E27FC236}">
                  <a16:creationId xmlns:a16="http://schemas.microsoft.com/office/drawing/2014/main" id="{C3A516EB-51E8-7B74-E322-B62C26A3F370}"/>
                </a:ext>
              </a:extLst>
            </p:cNvPr>
            <p:cNvSpPr>
              <a:spLocks/>
            </p:cNvSpPr>
            <p:nvPr userDrawn="1"/>
          </p:nvSpPr>
          <p:spPr bwMode="auto">
            <a:xfrm>
              <a:off x="62960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80">
              <a:extLst>
                <a:ext uri="{FF2B5EF4-FFF2-40B4-BE49-F238E27FC236}">
                  <a16:creationId xmlns:a16="http://schemas.microsoft.com/office/drawing/2014/main" id="{F8ED11C5-2791-EF0C-EC24-EC053DDCB832}"/>
                </a:ext>
              </a:extLst>
            </p:cNvPr>
            <p:cNvSpPr>
              <a:spLocks noEditPoints="1"/>
            </p:cNvSpPr>
            <p:nvPr userDrawn="1"/>
          </p:nvSpPr>
          <p:spPr bwMode="auto">
            <a:xfrm>
              <a:off x="2101850" y="4162425"/>
              <a:ext cx="2170113" cy="679450"/>
            </a:xfrm>
            <a:custGeom>
              <a:avLst/>
              <a:gdLst>
                <a:gd name="T0" fmla="*/ 164 w 314"/>
                <a:gd name="T1" fmla="*/ 68 h 97"/>
                <a:gd name="T2" fmla="*/ 111 w 314"/>
                <a:gd name="T3" fmla="*/ 20 h 97"/>
                <a:gd name="T4" fmla="*/ 83 w 314"/>
                <a:gd name="T5" fmla="*/ 60 h 97"/>
                <a:gd name="T6" fmla="*/ 64 w 314"/>
                <a:gd name="T7" fmla="*/ 72 h 97"/>
                <a:gd name="T8" fmla="*/ 44 w 314"/>
                <a:gd name="T9" fmla="*/ 60 h 97"/>
                <a:gd name="T10" fmla="*/ 36 w 314"/>
                <a:gd name="T11" fmla="*/ 60 h 97"/>
                <a:gd name="T12" fmla="*/ 21 w 314"/>
                <a:gd name="T13" fmla="*/ 79 h 97"/>
                <a:gd name="T14" fmla="*/ 113 w 314"/>
                <a:gd name="T15" fmla="*/ 87 h 97"/>
                <a:gd name="T16" fmla="*/ 163 w 314"/>
                <a:gd name="T17" fmla="*/ 86 h 97"/>
                <a:gd name="T18" fmla="*/ 261 w 314"/>
                <a:gd name="T19" fmla="*/ 40 h 97"/>
                <a:gd name="T20" fmla="*/ 261 w 314"/>
                <a:gd name="T21" fmla="*/ 59 h 97"/>
                <a:gd name="T22" fmla="*/ 261 w 314"/>
                <a:gd name="T23" fmla="*/ 87 h 97"/>
                <a:gd name="T24" fmla="*/ 313 w 314"/>
                <a:gd name="T25" fmla="*/ 97 h 97"/>
                <a:gd name="T26" fmla="*/ 73 w 314"/>
                <a:gd name="T27" fmla="*/ 95 h 97"/>
                <a:gd name="T28" fmla="*/ 67 w 314"/>
                <a:gd name="T29" fmla="*/ 77 h 97"/>
                <a:gd name="T30" fmla="*/ 84 w 314"/>
                <a:gd name="T31" fmla="*/ 58 h 97"/>
                <a:gd name="T32" fmla="*/ 75 w 314"/>
                <a:gd name="T33" fmla="*/ 94 h 97"/>
                <a:gd name="T34" fmla="*/ 48 w 314"/>
                <a:gd name="T35" fmla="*/ 58 h 97"/>
                <a:gd name="T36" fmla="*/ 62 w 314"/>
                <a:gd name="T37" fmla="*/ 73 h 97"/>
                <a:gd name="T38" fmla="*/ 39 w 314"/>
                <a:gd name="T39" fmla="*/ 74 h 97"/>
                <a:gd name="T40" fmla="*/ 22 w 314"/>
                <a:gd name="T41" fmla="*/ 64 h 97"/>
                <a:gd name="T42" fmla="*/ 32 w 314"/>
                <a:gd name="T43" fmla="*/ 64 h 97"/>
                <a:gd name="T44" fmla="*/ 23 w 314"/>
                <a:gd name="T45" fmla="*/ 77 h 97"/>
                <a:gd name="T46" fmla="*/ 28 w 314"/>
                <a:gd name="T47" fmla="*/ 95 h 97"/>
                <a:gd name="T48" fmla="*/ 132 w 314"/>
                <a:gd name="T49" fmla="*/ 53 h 97"/>
                <a:gd name="T50" fmla="*/ 144 w 314"/>
                <a:gd name="T51" fmla="*/ 63 h 97"/>
                <a:gd name="T52" fmla="*/ 113 w 314"/>
                <a:gd name="T53" fmla="*/ 43 h 97"/>
                <a:gd name="T54" fmla="*/ 145 w 314"/>
                <a:gd name="T55" fmla="*/ 32 h 97"/>
                <a:gd name="T56" fmla="*/ 163 w 314"/>
                <a:gd name="T57" fmla="*/ 37 h 97"/>
                <a:gd name="T58" fmla="*/ 163 w 314"/>
                <a:gd name="T59" fmla="*/ 45 h 97"/>
                <a:gd name="T60" fmla="*/ 113 w 314"/>
                <a:gd name="T61" fmla="*/ 30 h 97"/>
                <a:gd name="T62" fmla="*/ 154 w 314"/>
                <a:gd name="T63" fmla="*/ 68 h 97"/>
                <a:gd name="T64" fmla="*/ 163 w 314"/>
                <a:gd name="T65" fmla="*/ 20 h 97"/>
                <a:gd name="T66" fmla="*/ 113 w 314"/>
                <a:gd name="T67" fmla="*/ 79 h 97"/>
                <a:gd name="T68" fmla="*/ 113 w 314"/>
                <a:gd name="T69" fmla="*/ 79 h 97"/>
                <a:gd name="T70" fmla="*/ 287 w 314"/>
                <a:gd name="T71" fmla="*/ 48 h 97"/>
                <a:gd name="T72" fmla="*/ 288 w 314"/>
                <a:gd name="T73" fmla="*/ 41 h 97"/>
                <a:gd name="T74" fmla="*/ 312 w 314"/>
                <a:gd name="T75" fmla="*/ 41 h 97"/>
                <a:gd name="T76" fmla="*/ 288 w 314"/>
                <a:gd name="T77" fmla="*/ 60 h 97"/>
                <a:gd name="T78" fmla="*/ 297 w 314"/>
                <a:gd name="T79" fmla="*/ 60 h 97"/>
                <a:gd name="T80" fmla="*/ 272 w 314"/>
                <a:gd name="T81" fmla="*/ 67 h 97"/>
                <a:gd name="T82" fmla="*/ 272 w 314"/>
                <a:gd name="T83" fmla="*/ 69 h 97"/>
                <a:gd name="T84" fmla="*/ 288 w 314"/>
                <a:gd name="T85" fmla="*/ 69 h 97"/>
                <a:gd name="T86" fmla="*/ 304 w 314"/>
                <a:gd name="T87" fmla="*/ 77 h 97"/>
                <a:gd name="T88" fmla="*/ 305 w 314"/>
                <a:gd name="T89" fmla="*/ 69 h 97"/>
                <a:gd name="T90" fmla="*/ 305 w 314"/>
                <a:gd name="T91" fmla="*/ 50 h 97"/>
                <a:gd name="T92" fmla="*/ 304 w 314"/>
                <a:gd name="T93" fmla="*/ 50 h 97"/>
                <a:gd name="T94" fmla="*/ 287 w 314"/>
                <a:gd name="T95" fmla="*/ 58 h 97"/>
                <a:gd name="T96" fmla="*/ 272 w 314"/>
                <a:gd name="T97" fmla="*/ 50 h 97"/>
                <a:gd name="T98" fmla="*/ 270 w 314"/>
                <a:gd name="T99" fmla="*/ 58 h 97"/>
                <a:gd name="T100" fmla="*/ 270 w 314"/>
                <a:gd name="T101" fmla="*/ 77 h 97"/>
                <a:gd name="T102" fmla="*/ 263 w 314"/>
                <a:gd name="T103" fmla="*/ 79 h 97"/>
                <a:gd name="T104" fmla="*/ 280 w 314"/>
                <a:gd name="T105" fmla="*/ 79 h 97"/>
                <a:gd name="T106" fmla="*/ 295 w 314"/>
                <a:gd name="T107" fmla="*/ 86 h 97"/>
                <a:gd name="T108" fmla="*/ 297 w 314"/>
                <a:gd name="T109" fmla="*/ 79 h 97"/>
                <a:gd name="T110" fmla="*/ 263 w 314"/>
                <a:gd name="T111" fmla="*/ 48 h 97"/>
                <a:gd name="T112" fmla="*/ 263 w 314"/>
                <a:gd name="T113" fmla="*/ 95 h 97"/>
                <a:gd name="T114" fmla="*/ 280 w 314"/>
                <a:gd name="T115" fmla="*/ 88 h 97"/>
                <a:gd name="T116" fmla="*/ 295 w 314"/>
                <a:gd name="T117" fmla="*/ 95 h 97"/>
                <a:gd name="T118" fmla="*/ 297 w 314"/>
                <a:gd name="T119" fmla="*/ 88 h 97"/>
                <a:gd name="T120" fmla="*/ 312 w 314"/>
                <a:gd name="T121" fmla="*/ 39 h 97"/>
                <a:gd name="T122" fmla="*/ 288 w 314"/>
                <a:gd name="T123" fmla="*/ 39 h 97"/>
                <a:gd name="T124" fmla="*/ 271 w 314"/>
                <a:gd name="T125" fmla="*/ 3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4" h="97">
                  <a:moveTo>
                    <a:pt x="263" y="1"/>
                  </a:moveTo>
                  <a:cubicBezTo>
                    <a:pt x="263" y="0"/>
                    <a:pt x="262" y="0"/>
                    <a:pt x="262" y="1"/>
                  </a:cubicBezTo>
                  <a:cubicBezTo>
                    <a:pt x="173" y="63"/>
                    <a:pt x="173" y="63"/>
                    <a:pt x="173" y="63"/>
                  </a:cubicBezTo>
                  <a:cubicBezTo>
                    <a:pt x="172" y="63"/>
                    <a:pt x="172" y="63"/>
                    <a:pt x="172" y="64"/>
                  </a:cubicBezTo>
                  <a:cubicBezTo>
                    <a:pt x="172" y="84"/>
                    <a:pt x="172" y="84"/>
                    <a:pt x="172" y="84"/>
                  </a:cubicBezTo>
                  <a:cubicBezTo>
                    <a:pt x="164" y="84"/>
                    <a:pt x="164" y="84"/>
                    <a:pt x="164" y="84"/>
                  </a:cubicBezTo>
                  <a:cubicBezTo>
                    <a:pt x="164" y="68"/>
                    <a:pt x="164" y="68"/>
                    <a:pt x="164" y="68"/>
                  </a:cubicBezTo>
                  <a:cubicBezTo>
                    <a:pt x="164" y="68"/>
                    <a:pt x="164" y="68"/>
                    <a:pt x="164" y="68"/>
                  </a:cubicBezTo>
                  <a:cubicBezTo>
                    <a:pt x="164" y="19"/>
                    <a:pt x="164" y="19"/>
                    <a:pt x="164" y="19"/>
                  </a:cubicBezTo>
                  <a:cubicBezTo>
                    <a:pt x="164" y="19"/>
                    <a:pt x="164" y="18"/>
                    <a:pt x="164" y="18"/>
                  </a:cubicBezTo>
                  <a:cubicBezTo>
                    <a:pt x="146" y="7"/>
                    <a:pt x="146" y="7"/>
                    <a:pt x="146" y="7"/>
                  </a:cubicBezTo>
                  <a:cubicBezTo>
                    <a:pt x="145" y="7"/>
                    <a:pt x="145" y="7"/>
                    <a:pt x="145" y="7"/>
                  </a:cubicBezTo>
                  <a:cubicBezTo>
                    <a:pt x="112" y="19"/>
                    <a:pt x="112" y="19"/>
                    <a:pt x="112" y="19"/>
                  </a:cubicBezTo>
                  <a:cubicBezTo>
                    <a:pt x="111" y="19"/>
                    <a:pt x="111" y="20"/>
                    <a:pt x="111" y="20"/>
                  </a:cubicBezTo>
                  <a:cubicBezTo>
                    <a:pt x="111" y="95"/>
                    <a:pt x="111" y="95"/>
                    <a:pt x="111" y="95"/>
                  </a:cubicBezTo>
                  <a:cubicBezTo>
                    <a:pt x="80" y="95"/>
                    <a:pt x="80" y="95"/>
                    <a:pt x="80" y="95"/>
                  </a:cubicBezTo>
                  <a:cubicBezTo>
                    <a:pt x="80" y="79"/>
                    <a:pt x="80" y="79"/>
                    <a:pt x="80" y="79"/>
                  </a:cubicBezTo>
                  <a:cubicBezTo>
                    <a:pt x="96" y="79"/>
                    <a:pt x="96" y="79"/>
                    <a:pt x="96" y="79"/>
                  </a:cubicBezTo>
                  <a:cubicBezTo>
                    <a:pt x="83" y="66"/>
                    <a:pt x="83" y="66"/>
                    <a:pt x="83" y="66"/>
                  </a:cubicBezTo>
                  <a:cubicBezTo>
                    <a:pt x="89" y="66"/>
                    <a:pt x="89" y="66"/>
                    <a:pt x="89" y="66"/>
                  </a:cubicBezTo>
                  <a:cubicBezTo>
                    <a:pt x="83" y="60"/>
                    <a:pt x="83" y="60"/>
                    <a:pt x="83" y="60"/>
                  </a:cubicBezTo>
                  <a:cubicBezTo>
                    <a:pt x="89" y="60"/>
                    <a:pt x="89" y="60"/>
                    <a:pt x="89" y="60"/>
                  </a:cubicBezTo>
                  <a:cubicBezTo>
                    <a:pt x="76" y="48"/>
                    <a:pt x="76" y="48"/>
                    <a:pt x="76" y="48"/>
                  </a:cubicBezTo>
                  <a:cubicBezTo>
                    <a:pt x="64" y="60"/>
                    <a:pt x="64" y="60"/>
                    <a:pt x="64" y="60"/>
                  </a:cubicBezTo>
                  <a:cubicBezTo>
                    <a:pt x="70" y="60"/>
                    <a:pt x="70" y="60"/>
                    <a:pt x="70" y="60"/>
                  </a:cubicBezTo>
                  <a:cubicBezTo>
                    <a:pt x="64" y="66"/>
                    <a:pt x="64" y="66"/>
                    <a:pt x="64" y="66"/>
                  </a:cubicBezTo>
                  <a:cubicBezTo>
                    <a:pt x="70" y="66"/>
                    <a:pt x="70" y="66"/>
                    <a:pt x="70" y="66"/>
                  </a:cubicBezTo>
                  <a:cubicBezTo>
                    <a:pt x="64" y="72"/>
                    <a:pt x="64" y="72"/>
                    <a:pt x="64" y="72"/>
                  </a:cubicBezTo>
                  <a:cubicBezTo>
                    <a:pt x="58" y="66"/>
                    <a:pt x="58" y="66"/>
                    <a:pt x="58" y="66"/>
                  </a:cubicBezTo>
                  <a:cubicBezTo>
                    <a:pt x="63" y="66"/>
                    <a:pt x="63" y="66"/>
                    <a:pt x="63" y="66"/>
                  </a:cubicBezTo>
                  <a:cubicBezTo>
                    <a:pt x="58" y="60"/>
                    <a:pt x="58" y="60"/>
                    <a:pt x="58" y="60"/>
                  </a:cubicBezTo>
                  <a:cubicBezTo>
                    <a:pt x="63" y="60"/>
                    <a:pt x="63" y="60"/>
                    <a:pt x="63" y="60"/>
                  </a:cubicBezTo>
                  <a:cubicBezTo>
                    <a:pt x="51" y="48"/>
                    <a:pt x="51" y="48"/>
                    <a:pt x="51" y="48"/>
                  </a:cubicBezTo>
                  <a:cubicBezTo>
                    <a:pt x="39" y="60"/>
                    <a:pt x="39" y="60"/>
                    <a:pt x="39" y="60"/>
                  </a:cubicBezTo>
                  <a:cubicBezTo>
                    <a:pt x="44" y="60"/>
                    <a:pt x="44" y="60"/>
                    <a:pt x="44" y="60"/>
                  </a:cubicBezTo>
                  <a:cubicBezTo>
                    <a:pt x="39" y="66"/>
                    <a:pt x="39" y="66"/>
                    <a:pt x="39" y="66"/>
                  </a:cubicBezTo>
                  <a:cubicBezTo>
                    <a:pt x="44" y="66"/>
                    <a:pt x="44" y="66"/>
                    <a:pt x="44" y="66"/>
                  </a:cubicBezTo>
                  <a:cubicBezTo>
                    <a:pt x="38" y="72"/>
                    <a:pt x="38" y="72"/>
                    <a:pt x="38" y="72"/>
                  </a:cubicBezTo>
                  <a:cubicBezTo>
                    <a:pt x="31" y="66"/>
                    <a:pt x="31" y="66"/>
                    <a:pt x="31" y="66"/>
                  </a:cubicBezTo>
                  <a:cubicBezTo>
                    <a:pt x="36" y="66"/>
                    <a:pt x="36" y="66"/>
                    <a:pt x="36" y="66"/>
                  </a:cubicBezTo>
                  <a:cubicBezTo>
                    <a:pt x="31" y="60"/>
                    <a:pt x="31" y="60"/>
                    <a:pt x="31" y="60"/>
                  </a:cubicBezTo>
                  <a:cubicBezTo>
                    <a:pt x="36" y="60"/>
                    <a:pt x="36" y="60"/>
                    <a:pt x="36" y="60"/>
                  </a:cubicBezTo>
                  <a:cubicBezTo>
                    <a:pt x="24" y="48"/>
                    <a:pt x="24" y="48"/>
                    <a:pt x="24" y="48"/>
                  </a:cubicBezTo>
                  <a:cubicBezTo>
                    <a:pt x="12" y="60"/>
                    <a:pt x="12" y="60"/>
                    <a:pt x="12" y="60"/>
                  </a:cubicBezTo>
                  <a:cubicBezTo>
                    <a:pt x="17" y="60"/>
                    <a:pt x="17" y="60"/>
                    <a:pt x="17" y="60"/>
                  </a:cubicBezTo>
                  <a:cubicBezTo>
                    <a:pt x="12" y="66"/>
                    <a:pt x="12" y="66"/>
                    <a:pt x="12" y="66"/>
                  </a:cubicBezTo>
                  <a:cubicBezTo>
                    <a:pt x="17" y="66"/>
                    <a:pt x="17" y="66"/>
                    <a:pt x="17" y="66"/>
                  </a:cubicBezTo>
                  <a:cubicBezTo>
                    <a:pt x="4" y="79"/>
                    <a:pt x="4" y="79"/>
                    <a:pt x="4" y="79"/>
                  </a:cubicBezTo>
                  <a:cubicBezTo>
                    <a:pt x="21" y="79"/>
                    <a:pt x="21" y="79"/>
                    <a:pt x="21" y="79"/>
                  </a:cubicBezTo>
                  <a:cubicBezTo>
                    <a:pt x="21" y="95"/>
                    <a:pt x="21" y="95"/>
                    <a:pt x="21" y="95"/>
                  </a:cubicBezTo>
                  <a:cubicBezTo>
                    <a:pt x="1" y="95"/>
                    <a:pt x="1" y="95"/>
                    <a:pt x="1" y="95"/>
                  </a:cubicBezTo>
                  <a:cubicBezTo>
                    <a:pt x="1" y="95"/>
                    <a:pt x="0" y="96"/>
                    <a:pt x="0" y="96"/>
                  </a:cubicBezTo>
                  <a:cubicBezTo>
                    <a:pt x="0" y="97"/>
                    <a:pt x="1" y="97"/>
                    <a:pt x="1" y="97"/>
                  </a:cubicBezTo>
                  <a:cubicBezTo>
                    <a:pt x="112" y="97"/>
                    <a:pt x="112" y="97"/>
                    <a:pt x="112" y="97"/>
                  </a:cubicBezTo>
                  <a:cubicBezTo>
                    <a:pt x="113" y="97"/>
                    <a:pt x="113" y="97"/>
                    <a:pt x="113" y="96"/>
                  </a:cubicBezTo>
                  <a:cubicBezTo>
                    <a:pt x="113" y="87"/>
                    <a:pt x="113" y="87"/>
                    <a:pt x="113" y="87"/>
                  </a:cubicBezTo>
                  <a:cubicBezTo>
                    <a:pt x="143" y="79"/>
                    <a:pt x="143" y="79"/>
                    <a:pt x="143" y="79"/>
                  </a:cubicBezTo>
                  <a:cubicBezTo>
                    <a:pt x="143" y="96"/>
                    <a:pt x="143" y="96"/>
                    <a:pt x="143" y="96"/>
                  </a:cubicBezTo>
                  <a:cubicBezTo>
                    <a:pt x="143" y="97"/>
                    <a:pt x="144" y="97"/>
                    <a:pt x="144" y="97"/>
                  </a:cubicBezTo>
                  <a:cubicBezTo>
                    <a:pt x="145" y="97"/>
                    <a:pt x="145" y="97"/>
                    <a:pt x="145" y="96"/>
                  </a:cubicBezTo>
                  <a:cubicBezTo>
                    <a:pt x="145" y="79"/>
                    <a:pt x="145" y="79"/>
                    <a:pt x="145" y="79"/>
                  </a:cubicBezTo>
                  <a:cubicBezTo>
                    <a:pt x="163" y="86"/>
                    <a:pt x="163" y="86"/>
                    <a:pt x="163" y="86"/>
                  </a:cubicBezTo>
                  <a:cubicBezTo>
                    <a:pt x="163" y="86"/>
                    <a:pt x="163" y="86"/>
                    <a:pt x="163" y="86"/>
                  </a:cubicBezTo>
                  <a:cubicBezTo>
                    <a:pt x="163" y="86"/>
                    <a:pt x="163" y="86"/>
                    <a:pt x="163" y="86"/>
                  </a:cubicBezTo>
                  <a:cubicBezTo>
                    <a:pt x="173" y="86"/>
                    <a:pt x="173" y="86"/>
                    <a:pt x="173" y="86"/>
                  </a:cubicBezTo>
                  <a:cubicBezTo>
                    <a:pt x="174" y="86"/>
                    <a:pt x="174" y="85"/>
                    <a:pt x="174" y="85"/>
                  </a:cubicBezTo>
                  <a:cubicBezTo>
                    <a:pt x="174" y="64"/>
                    <a:pt x="174" y="64"/>
                    <a:pt x="174" y="64"/>
                  </a:cubicBezTo>
                  <a:cubicBezTo>
                    <a:pt x="261" y="4"/>
                    <a:pt x="261" y="4"/>
                    <a:pt x="261" y="4"/>
                  </a:cubicBezTo>
                  <a:cubicBezTo>
                    <a:pt x="261" y="40"/>
                    <a:pt x="261" y="40"/>
                    <a:pt x="261" y="40"/>
                  </a:cubicBezTo>
                  <a:cubicBezTo>
                    <a:pt x="261" y="40"/>
                    <a:pt x="261" y="40"/>
                    <a:pt x="261" y="40"/>
                  </a:cubicBezTo>
                  <a:cubicBezTo>
                    <a:pt x="261" y="40"/>
                    <a:pt x="261" y="40"/>
                    <a:pt x="261" y="40"/>
                  </a:cubicBezTo>
                  <a:cubicBezTo>
                    <a:pt x="261" y="49"/>
                    <a:pt x="261" y="49"/>
                    <a:pt x="261" y="49"/>
                  </a:cubicBezTo>
                  <a:cubicBezTo>
                    <a:pt x="261" y="49"/>
                    <a:pt x="261" y="49"/>
                    <a:pt x="261" y="49"/>
                  </a:cubicBezTo>
                  <a:cubicBezTo>
                    <a:pt x="261" y="49"/>
                    <a:pt x="261" y="49"/>
                    <a:pt x="261" y="50"/>
                  </a:cubicBezTo>
                  <a:cubicBezTo>
                    <a:pt x="261" y="59"/>
                    <a:pt x="261" y="59"/>
                    <a:pt x="261" y="59"/>
                  </a:cubicBezTo>
                  <a:cubicBezTo>
                    <a:pt x="261" y="59"/>
                    <a:pt x="261" y="59"/>
                    <a:pt x="261" y="59"/>
                  </a:cubicBezTo>
                  <a:cubicBezTo>
                    <a:pt x="261" y="59"/>
                    <a:pt x="261" y="59"/>
                    <a:pt x="261" y="59"/>
                  </a:cubicBezTo>
                  <a:cubicBezTo>
                    <a:pt x="261" y="68"/>
                    <a:pt x="261" y="68"/>
                    <a:pt x="261" y="68"/>
                  </a:cubicBezTo>
                  <a:cubicBezTo>
                    <a:pt x="261" y="68"/>
                    <a:pt x="261" y="68"/>
                    <a:pt x="261" y="68"/>
                  </a:cubicBezTo>
                  <a:cubicBezTo>
                    <a:pt x="261" y="68"/>
                    <a:pt x="261" y="68"/>
                    <a:pt x="261" y="68"/>
                  </a:cubicBezTo>
                  <a:cubicBezTo>
                    <a:pt x="261" y="77"/>
                    <a:pt x="261" y="77"/>
                    <a:pt x="261" y="77"/>
                  </a:cubicBezTo>
                  <a:cubicBezTo>
                    <a:pt x="261" y="77"/>
                    <a:pt x="261" y="77"/>
                    <a:pt x="261" y="78"/>
                  </a:cubicBezTo>
                  <a:cubicBezTo>
                    <a:pt x="261" y="78"/>
                    <a:pt x="261" y="78"/>
                    <a:pt x="261" y="78"/>
                  </a:cubicBezTo>
                  <a:cubicBezTo>
                    <a:pt x="261" y="87"/>
                    <a:pt x="261" y="87"/>
                    <a:pt x="261" y="87"/>
                  </a:cubicBezTo>
                  <a:cubicBezTo>
                    <a:pt x="261" y="87"/>
                    <a:pt x="261" y="87"/>
                    <a:pt x="261" y="87"/>
                  </a:cubicBezTo>
                  <a:cubicBezTo>
                    <a:pt x="261" y="87"/>
                    <a:pt x="261" y="87"/>
                    <a:pt x="261" y="87"/>
                  </a:cubicBezTo>
                  <a:cubicBezTo>
                    <a:pt x="261" y="96"/>
                    <a:pt x="261" y="96"/>
                    <a:pt x="261" y="96"/>
                  </a:cubicBezTo>
                  <a:cubicBezTo>
                    <a:pt x="261" y="96"/>
                    <a:pt x="261" y="96"/>
                    <a:pt x="261" y="96"/>
                  </a:cubicBezTo>
                  <a:cubicBezTo>
                    <a:pt x="261" y="97"/>
                    <a:pt x="261" y="97"/>
                    <a:pt x="262" y="97"/>
                  </a:cubicBezTo>
                  <a:cubicBezTo>
                    <a:pt x="312" y="97"/>
                    <a:pt x="312" y="97"/>
                    <a:pt x="312" y="97"/>
                  </a:cubicBezTo>
                  <a:cubicBezTo>
                    <a:pt x="313" y="97"/>
                    <a:pt x="313" y="97"/>
                    <a:pt x="313" y="97"/>
                  </a:cubicBezTo>
                  <a:cubicBezTo>
                    <a:pt x="314" y="96"/>
                    <a:pt x="314" y="96"/>
                    <a:pt x="314" y="96"/>
                  </a:cubicBezTo>
                  <a:cubicBezTo>
                    <a:pt x="314" y="35"/>
                    <a:pt x="314" y="35"/>
                    <a:pt x="314" y="35"/>
                  </a:cubicBezTo>
                  <a:cubicBezTo>
                    <a:pt x="314" y="35"/>
                    <a:pt x="314" y="34"/>
                    <a:pt x="313" y="34"/>
                  </a:cubicBezTo>
                  <a:lnTo>
                    <a:pt x="263" y="1"/>
                  </a:lnTo>
                  <a:close/>
                  <a:moveTo>
                    <a:pt x="71" y="79"/>
                  </a:moveTo>
                  <a:cubicBezTo>
                    <a:pt x="73" y="79"/>
                    <a:pt x="73" y="79"/>
                    <a:pt x="73" y="79"/>
                  </a:cubicBezTo>
                  <a:cubicBezTo>
                    <a:pt x="73" y="95"/>
                    <a:pt x="73" y="95"/>
                    <a:pt x="73" y="95"/>
                  </a:cubicBezTo>
                  <a:cubicBezTo>
                    <a:pt x="54" y="95"/>
                    <a:pt x="54" y="95"/>
                    <a:pt x="54" y="95"/>
                  </a:cubicBezTo>
                  <a:cubicBezTo>
                    <a:pt x="54" y="79"/>
                    <a:pt x="54" y="79"/>
                    <a:pt x="54" y="79"/>
                  </a:cubicBezTo>
                  <a:cubicBezTo>
                    <a:pt x="56" y="79"/>
                    <a:pt x="56" y="79"/>
                    <a:pt x="56" y="79"/>
                  </a:cubicBezTo>
                  <a:lnTo>
                    <a:pt x="71" y="79"/>
                  </a:lnTo>
                  <a:close/>
                  <a:moveTo>
                    <a:pt x="61" y="77"/>
                  </a:moveTo>
                  <a:cubicBezTo>
                    <a:pt x="64" y="74"/>
                    <a:pt x="64" y="74"/>
                    <a:pt x="64" y="74"/>
                  </a:cubicBezTo>
                  <a:cubicBezTo>
                    <a:pt x="67" y="77"/>
                    <a:pt x="67" y="77"/>
                    <a:pt x="67" y="77"/>
                  </a:cubicBezTo>
                  <a:lnTo>
                    <a:pt x="61" y="77"/>
                  </a:lnTo>
                  <a:close/>
                  <a:moveTo>
                    <a:pt x="74" y="64"/>
                  </a:moveTo>
                  <a:cubicBezTo>
                    <a:pt x="69" y="64"/>
                    <a:pt x="69" y="64"/>
                    <a:pt x="69" y="64"/>
                  </a:cubicBezTo>
                  <a:cubicBezTo>
                    <a:pt x="74" y="58"/>
                    <a:pt x="74" y="58"/>
                    <a:pt x="74" y="58"/>
                  </a:cubicBezTo>
                  <a:cubicBezTo>
                    <a:pt x="69" y="58"/>
                    <a:pt x="69" y="58"/>
                    <a:pt x="69" y="58"/>
                  </a:cubicBezTo>
                  <a:cubicBezTo>
                    <a:pt x="76" y="50"/>
                    <a:pt x="76" y="50"/>
                    <a:pt x="76" y="50"/>
                  </a:cubicBezTo>
                  <a:cubicBezTo>
                    <a:pt x="84" y="58"/>
                    <a:pt x="84" y="58"/>
                    <a:pt x="84" y="58"/>
                  </a:cubicBezTo>
                  <a:cubicBezTo>
                    <a:pt x="79" y="58"/>
                    <a:pt x="79" y="58"/>
                    <a:pt x="79" y="58"/>
                  </a:cubicBezTo>
                  <a:cubicBezTo>
                    <a:pt x="84" y="64"/>
                    <a:pt x="84" y="64"/>
                    <a:pt x="84" y="64"/>
                  </a:cubicBezTo>
                  <a:cubicBezTo>
                    <a:pt x="79" y="64"/>
                    <a:pt x="79" y="64"/>
                    <a:pt x="79" y="64"/>
                  </a:cubicBezTo>
                  <a:cubicBezTo>
                    <a:pt x="92" y="77"/>
                    <a:pt x="92" y="77"/>
                    <a:pt x="92" y="77"/>
                  </a:cubicBezTo>
                  <a:cubicBezTo>
                    <a:pt x="78" y="77"/>
                    <a:pt x="78" y="77"/>
                    <a:pt x="78" y="77"/>
                  </a:cubicBezTo>
                  <a:cubicBezTo>
                    <a:pt x="78" y="94"/>
                    <a:pt x="78" y="94"/>
                    <a:pt x="78" y="94"/>
                  </a:cubicBezTo>
                  <a:cubicBezTo>
                    <a:pt x="75" y="94"/>
                    <a:pt x="75" y="94"/>
                    <a:pt x="75" y="94"/>
                  </a:cubicBezTo>
                  <a:cubicBezTo>
                    <a:pt x="75" y="77"/>
                    <a:pt x="75" y="77"/>
                    <a:pt x="75" y="77"/>
                  </a:cubicBezTo>
                  <a:cubicBezTo>
                    <a:pt x="69" y="77"/>
                    <a:pt x="69" y="77"/>
                    <a:pt x="69" y="77"/>
                  </a:cubicBezTo>
                  <a:cubicBezTo>
                    <a:pt x="65" y="73"/>
                    <a:pt x="65" y="73"/>
                    <a:pt x="65" y="73"/>
                  </a:cubicBezTo>
                  <a:lnTo>
                    <a:pt x="74" y="64"/>
                  </a:lnTo>
                  <a:close/>
                  <a:moveTo>
                    <a:pt x="49" y="64"/>
                  </a:moveTo>
                  <a:cubicBezTo>
                    <a:pt x="43" y="64"/>
                    <a:pt x="43" y="64"/>
                    <a:pt x="43" y="64"/>
                  </a:cubicBezTo>
                  <a:cubicBezTo>
                    <a:pt x="48" y="58"/>
                    <a:pt x="48" y="58"/>
                    <a:pt x="48" y="58"/>
                  </a:cubicBezTo>
                  <a:cubicBezTo>
                    <a:pt x="43" y="58"/>
                    <a:pt x="43" y="58"/>
                    <a:pt x="43" y="58"/>
                  </a:cubicBezTo>
                  <a:cubicBezTo>
                    <a:pt x="51" y="50"/>
                    <a:pt x="51" y="50"/>
                    <a:pt x="51" y="50"/>
                  </a:cubicBezTo>
                  <a:cubicBezTo>
                    <a:pt x="59" y="58"/>
                    <a:pt x="59" y="58"/>
                    <a:pt x="59" y="58"/>
                  </a:cubicBezTo>
                  <a:cubicBezTo>
                    <a:pt x="53" y="58"/>
                    <a:pt x="53" y="58"/>
                    <a:pt x="53" y="58"/>
                  </a:cubicBezTo>
                  <a:cubicBezTo>
                    <a:pt x="59" y="64"/>
                    <a:pt x="59" y="64"/>
                    <a:pt x="59" y="64"/>
                  </a:cubicBezTo>
                  <a:cubicBezTo>
                    <a:pt x="54" y="64"/>
                    <a:pt x="54" y="64"/>
                    <a:pt x="54" y="64"/>
                  </a:cubicBezTo>
                  <a:cubicBezTo>
                    <a:pt x="62" y="73"/>
                    <a:pt x="62" y="73"/>
                    <a:pt x="62" y="73"/>
                  </a:cubicBezTo>
                  <a:cubicBezTo>
                    <a:pt x="58" y="77"/>
                    <a:pt x="58" y="77"/>
                    <a:pt x="58" y="77"/>
                  </a:cubicBezTo>
                  <a:cubicBezTo>
                    <a:pt x="52" y="77"/>
                    <a:pt x="52" y="77"/>
                    <a:pt x="52" y="77"/>
                  </a:cubicBezTo>
                  <a:cubicBezTo>
                    <a:pt x="52" y="94"/>
                    <a:pt x="52" y="94"/>
                    <a:pt x="52" y="94"/>
                  </a:cubicBezTo>
                  <a:cubicBezTo>
                    <a:pt x="49" y="94"/>
                    <a:pt x="49" y="94"/>
                    <a:pt x="49" y="94"/>
                  </a:cubicBezTo>
                  <a:cubicBezTo>
                    <a:pt x="49" y="77"/>
                    <a:pt x="49" y="77"/>
                    <a:pt x="49" y="77"/>
                  </a:cubicBezTo>
                  <a:cubicBezTo>
                    <a:pt x="42" y="77"/>
                    <a:pt x="42" y="77"/>
                    <a:pt x="42" y="77"/>
                  </a:cubicBezTo>
                  <a:cubicBezTo>
                    <a:pt x="39" y="74"/>
                    <a:pt x="39" y="74"/>
                    <a:pt x="39" y="74"/>
                  </a:cubicBezTo>
                  <a:lnTo>
                    <a:pt x="49" y="64"/>
                  </a:lnTo>
                  <a:close/>
                  <a:moveTo>
                    <a:pt x="40" y="77"/>
                  </a:moveTo>
                  <a:cubicBezTo>
                    <a:pt x="35" y="77"/>
                    <a:pt x="35" y="77"/>
                    <a:pt x="35" y="77"/>
                  </a:cubicBezTo>
                  <a:cubicBezTo>
                    <a:pt x="38" y="75"/>
                    <a:pt x="38" y="75"/>
                    <a:pt x="38" y="75"/>
                  </a:cubicBezTo>
                  <a:lnTo>
                    <a:pt x="40" y="77"/>
                  </a:lnTo>
                  <a:close/>
                  <a:moveTo>
                    <a:pt x="8" y="77"/>
                  </a:moveTo>
                  <a:cubicBezTo>
                    <a:pt x="22" y="64"/>
                    <a:pt x="22" y="64"/>
                    <a:pt x="22" y="64"/>
                  </a:cubicBezTo>
                  <a:cubicBezTo>
                    <a:pt x="16" y="64"/>
                    <a:pt x="16" y="64"/>
                    <a:pt x="16" y="64"/>
                  </a:cubicBezTo>
                  <a:cubicBezTo>
                    <a:pt x="22" y="58"/>
                    <a:pt x="22" y="58"/>
                    <a:pt x="22" y="58"/>
                  </a:cubicBezTo>
                  <a:cubicBezTo>
                    <a:pt x="16" y="58"/>
                    <a:pt x="16" y="58"/>
                    <a:pt x="16" y="58"/>
                  </a:cubicBezTo>
                  <a:cubicBezTo>
                    <a:pt x="24" y="50"/>
                    <a:pt x="24" y="50"/>
                    <a:pt x="24" y="50"/>
                  </a:cubicBezTo>
                  <a:cubicBezTo>
                    <a:pt x="32" y="58"/>
                    <a:pt x="32" y="58"/>
                    <a:pt x="32" y="58"/>
                  </a:cubicBezTo>
                  <a:cubicBezTo>
                    <a:pt x="27" y="58"/>
                    <a:pt x="27" y="58"/>
                    <a:pt x="27" y="58"/>
                  </a:cubicBezTo>
                  <a:cubicBezTo>
                    <a:pt x="32" y="64"/>
                    <a:pt x="32" y="64"/>
                    <a:pt x="32" y="64"/>
                  </a:cubicBezTo>
                  <a:cubicBezTo>
                    <a:pt x="27" y="64"/>
                    <a:pt x="27" y="64"/>
                    <a:pt x="27" y="64"/>
                  </a:cubicBezTo>
                  <a:cubicBezTo>
                    <a:pt x="36" y="74"/>
                    <a:pt x="36" y="74"/>
                    <a:pt x="36" y="74"/>
                  </a:cubicBezTo>
                  <a:cubicBezTo>
                    <a:pt x="33" y="77"/>
                    <a:pt x="33" y="77"/>
                    <a:pt x="33" y="77"/>
                  </a:cubicBezTo>
                  <a:cubicBezTo>
                    <a:pt x="26" y="77"/>
                    <a:pt x="26" y="77"/>
                    <a:pt x="26" y="77"/>
                  </a:cubicBezTo>
                  <a:cubicBezTo>
                    <a:pt x="26" y="94"/>
                    <a:pt x="26" y="94"/>
                    <a:pt x="26" y="94"/>
                  </a:cubicBezTo>
                  <a:cubicBezTo>
                    <a:pt x="23" y="94"/>
                    <a:pt x="23" y="94"/>
                    <a:pt x="23" y="94"/>
                  </a:cubicBezTo>
                  <a:cubicBezTo>
                    <a:pt x="23" y="77"/>
                    <a:pt x="23" y="77"/>
                    <a:pt x="23" y="77"/>
                  </a:cubicBezTo>
                  <a:lnTo>
                    <a:pt x="8" y="77"/>
                  </a:lnTo>
                  <a:close/>
                  <a:moveTo>
                    <a:pt x="28" y="79"/>
                  </a:moveTo>
                  <a:cubicBezTo>
                    <a:pt x="31" y="79"/>
                    <a:pt x="31" y="79"/>
                    <a:pt x="31" y="79"/>
                  </a:cubicBezTo>
                  <a:cubicBezTo>
                    <a:pt x="44" y="79"/>
                    <a:pt x="44" y="79"/>
                    <a:pt x="44" y="79"/>
                  </a:cubicBezTo>
                  <a:cubicBezTo>
                    <a:pt x="48" y="79"/>
                    <a:pt x="48" y="79"/>
                    <a:pt x="48" y="79"/>
                  </a:cubicBezTo>
                  <a:cubicBezTo>
                    <a:pt x="48" y="95"/>
                    <a:pt x="48" y="95"/>
                    <a:pt x="48" y="95"/>
                  </a:cubicBezTo>
                  <a:cubicBezTo>
                    <a:pt x="28" y="95"/>
                    <a:pt x="28" y="95"/>
                    <a:pt x="28" y="95"/>
                  </a:cubicBezTo>
                  <a:lnTo>
                    <a:pt x="28" y="79"/>
                  </a:lnTo>
                  <a:close/>
                  <a:moveTo>
                    <a:pt x="113" y="45"/>
                  </a:moveTo>
                  <a:cubicBezTo>
                    <a:pt x="129" y="51"/>
                    <a:pt x="129" y="51"/>
                    <a:pt x="129" y="51"/>
                  </a:cubicBezTo>
                  <a:cubicBezTo>
                    <a:pt x="113" y="56"/>
                    <a:pt x="113" y="56"/>
                    <a:pt x="113" y="56"/>
                  </a:cubicBezTo>
                  <a:lnTo>
                    <a:pt x="113" y="45"/>
                  </a:lnTo>
                  <a:close/>
                  <a:moveTo>
                    <a:pt x="113" y="58"/>
                  </a:moveTo>
                  <a:cubicBezTo>
                    <a:pt x="132" y="53"/>
                    <a:pt x="132" y="53"/>
                    <a:pt x="132" y="53"/>
                  </a:cubicBezTo>
                  <a:cubicBezTo>
                    <a:pt x="140" y="56"/>
                    <a:pt x="140" y="56"/>
                    <a:pt x="140" y="56"/>
                  </a:cubicBezTo>
                  <a:cubicBezTo>
                    <a:pt x="113" y="63"/>
                    <a:pt x="113" y="63"/>
                    <a:pt x="113" y="63"/>
                  </a:cubicBezTo>
                  <a:lnTo>
                    <a:pt x="113" y="58"/>
                  </a:lnTo>
                  <a:close/>
                  <a:moveTo>
                    <a:pt x="113" y="65"/>
                  </a:moveTo>
                  <a:cubicBezTo>
                    <a:pt x="142" y="57"/>
                    <a:pt x="142" y="57"/>
                    <a:pt x="142" y="57"/>
                  </a:cubicBezTo>
                  <a:cubicBezTo>
                    <a:pt x="151" y="65"/>
                    <a:pt x="151" y="65"/>
                    <a:pt x="151" y="65"/>
                  </a:cubicBezTo>
                  <a:cubicBezTo>
                    <a:pt x="144" y="63"/>
                    <a:pt x="144" y="63"/>
                    <a:pt x="144" y="63"/>
                  </a:cubicBezTo>
                  <a:cubicBezTo>
                    <a:pt x="144" y="63"/>
                    <a:pt x="144" y="63"/>
                    <a:pt x="144" y="63"/>
                  </a:cubicBezTo>
                  <a:cubicBezTo>
                    <a:pt x="113" y="71"/>
                    <a:pt x="113" y="71"/>
                    <a:pt x="113" y="71"/>
                  </a:cubicBezTo>
                  <a:lnTo>
                    <a:pt x="113" y="65"/>
                  </a:lnTo>
                  <a:close/>
                  <a:moveTo>
                    <a:pt x="143" y="55"/>
                  </a:moveTo>
                  <a:cubicBezTo>
                    <a:pt x="143" y="55"/>
                    <a:pt x="143" y="55"/>
                    <a:pt x="143" y="55"/>
                  </a:cubicBezTo>
                  <a:cubicBezTo>
                    <a:pt x="143" y="55"/>
                    <a:pt x="143" y="55"/>
                    <a:pt x="143" y="55"/>
                  </a:cubicBezTo>
                  <a:cubicBezTo>
                    <a:pt x="113" y="43"/>
                    <a:pt x="113" y="43"/>
                    <a:pt x="113" y="43"/>
                  </a:cubicBezTo>
                  <a:cubicBezTo>
                    <a:pt x="113" y="37"/>
                    <a:pt x="113" y="37"/>
                    <a:pt x="113" y="37"/>
                  </a:cubicBezTo>
                  <a:cubicBezTo>
                    <a:pt x="142" y="50"/>
                    <a:pt x="142" y="50"/>
                    <a:pt x="142" y="50"/>
                  </a:cubicBezTo>
                  <a:cubicBezTo>
                    <a:pt x="163" y="69"/>
                    <a:pt x="163" y="69"/>
                    <a:pt x="163" y="69"/>
                  </a:cubicBezTo>
                  <a:cubicBezTo>
                    <a:pt x="163" y="73"/>
                    <a:pt x="163" y="73"/>
                    <a:pt x="163" y="73"/>
                  </a:cubicBezTo>
                  <a:lnTo>
                    <a:pt x="143" y="55"/>
                  </a:lnTo>
                  <a:close/>
                  <a:moveTo>
                    <a:pt x="163" y="43"/>
                  </a:moveTo>
                  <a:cubicBezTo>
                    <a:pt x="145" y="32"/>
                    <a:pt x="145" y="32"/>
                    <a:pt x="145" y="32"/>
                  </a:cubicBezTo>
                  <a:cubicBezTo>
                    <a:pt x="144" y="32"/>
                    <a:pt x="144" y="32"/>
                    <a:pt x="144" y="32"/>
                  </a:cubicBezTo>
                  <a:cubicBezTo>
                    <a:pt x="122" y="39"/>
                    <a:pt x="122" y="39"/>
                    <a:pt x="122" y="39"/>
                  </a:cubicBezTo>
                  <a:cubicBezTo>
                    <a:pt x="122" y="39"/>
                    <a:pt x="122" y="39"/>
                    <a:pt x="122" y="39"/>
                  </a:cubicBezTo>
                  <a:cubicBezTo>
                    <a:pt x="115" y="36"/>
                    <a:pt x="115" y="36"/>
                    <a:pt x="115" y="36"/>
                  </a:cubicBezTo>
                  <a:cubicBezTo>
                    <a:pt x="144" y="25"/>
                    <a:pt x="144" y="25"/>
                    <a:pt x="144" y="25"/>
                  </a:cubicBezTo>
                  <a:cubicBezTo>
                    <a:pt x="162" y="37"/>
                    <a:pt x="162" y="37"/>
                    <a:pt x="162" y="37"/>
                  </a:cubicBezTo>
                  <a:cubicBezTo>
                    <a:pt x="162" y="37"/>
                    <a:pt x="163" y="37"/>
                    <a:pt x="163" y="37"/>
                  </a:cubicBezTo>
                  <a:lnTo>
                    <a:pt x="163" y="43"/>
                  </a:lnTo>
                  <a:close/>
                  <a:moveTo>
                    <a:pt x="144" y="48"/>
                  </a:moveTo>
                  <a:cubicBezTo>
                    <a:pt x="143" y="48"/>
                    <a:pt x="143" y="48"/>
                    <a:pt x="143" y="48"/>
                  </a:cubicBezTo>
                  <a:cubicBezTo>
                    <a:pt x="125" y="40"/>
                    <a:pt x="125" y="40"/>
                    <a:pt x="125" y="40"/>
                  </a:cubicBezTo>
                  <a:cubicBezTo>
                    <a:pt x="144" y="34"/>
                    <a:pt x="144" y="34"/>
                    <a:pt x="144" y="34"/>
                  </a:cubicBezTo>
                  <a:cubicBezTo>
                    <a:pt x="162" y="45"/>
                    <a:pt x="162" y="45"/>
                    <a:pt x="162" y="45"/>
                  </a:cubicBezTo>
                  <a:cubicBezTo>
                    <a:pt x="162" y="45"/>
                    <a:pt x="163" y="45"/>
                    <a:pt x="163" y="45"/>
                  </a:cubicBezTo>
                  <a:cubicBezTo>
                    <a:pt x="163" y="66"/>
                    <a:pt x="163" y="66"/>
                    <a:pt x="163" y="66"/>
                  </a:cubicBezTo>
                  <a:lnTo>
                    <a:pt x="144" y="48"/>
                  </a:lnTo>
                  <a:close/>
                  <a:moveTo>
                    <a:pt x="163" y="35"/>
                  </a:moveTo>
                  <a:cubicBezTo>
                    <a:pt x="145" y="23"/>
                    <a:pt x="145" y="23"/>
                    <a:pt x="145" y="23"/>
                  </a:cubicBezTo>
                  <a:cubicBezTo>
                    <a:pt x="144" y="23"/>
                    <a:pt x="144" y="23"/>
                    <a:pt x="144" y="23"/>
                  </a:cubicBezTo>
                  <a:cubicBezTo>
                    <a:pt x="113" y="35"/>
                    <a:pt x="113" y="35"/>
                    <a:pt x="113" y="35"/>
                  </a:cubicBezTo>
                  <a:cubicBezTo>
                    <a:pt x="113" y="30"/>
                    <a:pt x="113" y="30"/>
                    <a:pt x="113" y="30"/>
                  </a:cubicBezTo>
                  <a:cubicBezTo>
                    <a:pt x="144" y="18"/>
                    <a:pt x="144" y="18"/>
                    <a:pt x="144" y="18"/>
                  </a:cubicBezTo>
                  <a:cubicBezTo>
                    <a:pt x="162" y="30"/>
                    <a:pt x="162" y="30"/>
                    <a:pt x="162" y="30"/>
                  </a:cubicBezTo>
                  <a:cubicBezTo>
                    <a:pt x="162" y="30"/>
                    <a:pt x="163" y="30"/>
                    <a:pt x="163" y="30"/>
                  </a:cubicBezTo>
                  <a:lnTo>
                    <a:pt x="163" y="35"/>
                  </a:lnTo>
                  <a:close/>
                  <a:moveTo>
                    <a:pt x="113" y="73"/>
                  </a:moveTo>
                  <a:cubicBezTo>
                    <a:pt x="144" y="64"/>
                    <a:pt x="144" y="64"/>
                    <a:pt x="144" y="64"/>
                  </a:cubicBezTo>
                  <a:cubicBezTo>
                    <a:pt x="154" y="68"/>
                    <a:pt x="154" y="68"/>
                    <a:pt x="154" y="68"/>
                  </a:cubicBezTo>
                  <a:cubicBezTo>
                    <a:pt x="162" y="76"/>
                    <a:pt x="162" y="76"/>
                    <a:pt x="162" y="76"/>
                  </a:cubicBezTo>
                  <a:cubicBezTo>
                    <a:pt x="144" y="69"/>
                    <a:pt x="144" y="69"/>
                    <a:pt x="144" y="69"/>
                  </a:cubicBezTo>
                  <a:cubicBezTo>
                    <a:pt x="144" y="69"/>
                    <a:pt x="144" y="69"/>
                    <a:pt x="144" y="69"/>
                  </a:cubicBezTo>
                  <a:cubicBezTo>
                    <a:pt x="113" y="77"/>
                    <a:pt x="113" y="77"/>
                    <a:pt x="113" y="77"/>
                  </a:cubicBezTo>
                  <a:lnTo>
                    <a:pt x="113" y="73"/>
                  </a:lnTo>
                  <a:close/>
                  <a:moveTo>
                    <a:pt x="145" y="9"/>
                  </a:moveTo>
                  <a:cubicBezTo>
                    <a:pt x="163" y="20"/>
                    <a:pt x="163" y="20"/>
                    <a:pt x="163" y="20"/>
                  </a:cubicBezTo>
                  <a:cubicBezTo>
                    <a:pt x="163" y="28"/>
                    <a:pt x="163" y="28"/>
                    <a:pt x="163" y="28"/>
                  </a:cubicBezTo>
                  <a:cubicBezTo>
                    <a:pt x="145" y="17"/>
                    <a:pt x="145" y="17"/>
                    <a:pt x="145" y="17"/>
                  </a:cubicBezTo>
                  <a:cubicBezTo>
                    <a:pt x="144" y="16"/>
                    <a:pt x="144" y="16"/>
                    <a:pt x="144" y="16"/>
                  </a:cubicBezTo>
                  <a:cubicBezTo>
                    <a:pt x="113" y="28"/>
                    <a:pt x="113" y="28"/>
                    <a:pt x="113" y="28"/>
                  </a:cubicBezTo>
                  <a:cubicBezTo>
                    <a:pt x="113" y="21"/>
                    <a:pt x="113" y="21"/>
                    <a:pt x="113" y="21"/>
                  </a:cubicBezTo>
                  <a:lnTo>
                    <a:pt x="145" y="9"/>
                  </a:lnTo>
                  <a:close/>
                  <a:moveTo>
                    <a:pt x="113" y="79"/>
                  </a:moveTo>
                  <a:cubicBezTo>
                    <a:pt x="144" y="71"/>
                    <a:pt x="144" y="71"/>
                    <a:pt x="144" y="71"/>
                  </a:cubicBezTo>
                  <a:cubicBezTo>
                    <a:pt x="163" y="78"/>
                    <a:pt x="163" y="78"/>
                    <a:pt x="163" y="78"/>
                  </a:cubicBezTo>
                  <a:cubicBezTo>
                    <a:pt x="163" y="84"/>
                    <a:pt x="163" y="84"/>
                    <a:pt x="163" y="84"/>
                  </a:cubicBezTo>
                  <a:cubicBezTo>
                    <a:pt x="144" y="77"/>
                    <a:pt x="144" y="77"/>
                    <a:pt x="144" y="77"/>
                  </a:cubicBezTo>
                  <a:cubicBezTo>
                    <a:pt x="144" y="77"/>
                    <a:pt x="144" y="77"/>
                    <a:pt x="144" y="77"/>
                  </a:cubicBezTo>
                  <a:cubicBezTo>
                    <a:pt x="113" y="85"/>
                    <a:pt x="113" y="85"/>
                    <a:pt x="113" y="85"/>
                  </a:cubicBezTo>
                  <a:lnTo>
                    <a:pt x="113" y="79"/>
                  </a:lnTo>
                  <a:close/>
                  <a:moveTo>
                    <a:pt x="278" y="41"/>
                  </a:moveTo>
                  <a:cubicBezTo>
                    <a:pt x="278" y="48"/>
                    <a:pt x="278" y="48"/>
                    <a:pt x="278" y="48"/>
                  </a:cubicBezTo>
                  <a:cubicBezTo>
                    <a:pt x="272" y="48"/>
                    <a:pt x="272" y="48"/>
                    <a:pt x="272" y="48"/>
                  </a:cubicBezTo>
                  <a:cubicBezTo>
                    <a:pt x="272" y="41"/>
                    <a:pt x="272" y="41"/>
                    <a:pt x="272" y="41"/>
                  </a:cubicBezTo>
                  <a:lnTo>
                    <a:pt x="278" y="41"/>
                  </a:lnTo>
                  <a:close/>
                  <a:moveTo>
                    <a:pt x="287" y="41"/>
                  </a:moveTo>
                  <a:cubicBezTo>
                    <a:pt x="287" y="48"/>
                    <a:pt x="287" y="48"/>
                    <a:pt x="287" y="48"/>
                  </a:cubicBezTo>
                  <a:cubicBezTo>
                    <a:pt x="280" y="48"/>
                    <a:pt x="280" y="48"/>
                    <a:pt x="280" y="48"/>
                  </a:cubicBezTo>
                  <a:cubicBezTo>
                    <a:pt x="280" y="41"/>
                    <a:pt x="280" y="41"/>
                    <a:pt x="280" y="41"/>
                  </a:cubicBezTo>
                  <a:lnTo>
                    <a:pt x="287" y="41"/>
                  </a:lnTo>
                  <a:close/>
                  <a:moveTo>
                    <a:pt x="295" y="41"/>
                  </a:moveTo>
                  <a:cubicBezTo>
                    <a:pt x="295" y="48"/>
                    <a:pt x="295" y="48"/>
                    <a:pt x="295" y="48"/>
                  </a:cubicBezTo>
                  <a:cubicBezTo>
                    <a:pt x="288" y="48"/>
                    <a:pt x="288" y="48"/>
                    <a:pt x="288" y="48"/>
                  </a:cubicBezTo>
                  <a:cubicBezTo>
                    <a:pt x="288" y="41"/>
                    <a:pt x="288" y="41"/>
                    <a:pt x="288" y="41"/>
                  </a:cubicBezTo>
                  <a:lnTo>
                    <a:pt x="295" y="41"/>
                  </a:lnTo>
                  <a:close/>
                  <a:moveTo>
                    <a:pt x="304" y="41"/>
                  </a:moveTo>
                  <a:cubicBezTo>
                    <a:pt x="304" y="48"/>
                    <a:pt x="304" y="48"/>
                    <a:pt x="304" y="48"/>
                  </a:cubicBezTo>
                  <a:cubicBezTo>
                    <a:pt x="297" y="48"/>
                    <a:pt x="297" y="48"/>
                    <a:pt x="297" y="48"/>
                  </a:cubicBezTo>
                  <a:cubicBezTo>
                    <a:pt x="297" y="41"/>
                    <a:pt x="297" y="41"/>
                    <a:pt x="297" y="41"/>
                  </a:cubicBezTo>
                  <a:lnTo>
                    <a:pt x="304" y="41"/>
                  </a:lnTo>
                  <a:close/>
                  <a:moveTo>
                    <a:pt x="312" y="41"/>
                  </a:moveTo>
                  <a:cubicBezTo>
                    <a:pt x="312" y="48"/>
                    <a:pt x="312" y="48"/>
                    <a:pt x="312" y="48"/>
                  </a:cubicBezTo>
                  <a:cubicBezTo>
                    <a:pt x="305" y="48"/>
                    <a:pt x="305" y="48"/>
                    <a:pt x="305" y="48"/>
                  </a:cubicBezTo>
                  <a:cubicBezTo>
                    <a:pt x="305" y="41"/>
                    <a:pt x="305" y="41"/>
                    <a:pt x="305" y="41"/>
                  </a:cubicBezTo>
                  <a:lnTo>
                    <a:pt x="312" y="41"/>
                  </a:lnTo>
                  <a:close/>
                  <a:moveTo>
                    <a:pt x="295" y="67"/>
                  </a:moveTo>
                  <a:cubicBezTo>
                    <a:pt x="288" y="67"/>
                    <a:pt x="288" y="67"/>
                    <a:pt x="288" y="67"/>
                  </a:cubicBezTo>
                  <a:cubicBezTo>
                    <a:pt x="288" y="60"/>
                    <a:pt x="288" y="60"/>
                    <a:pt x="288" y="60"/>
                  </a:cubicBezTo>
                  <a:cubicBezTo>
                    <a:pt x="295" y="60"/>
                    <a:pt x="295" y="60"/>
                    <a:pt x="295" y="60"/>
                  </a:cubicBezTo>
                  <a:lnTo>
                    <a:pt x="295" y="67"/>
                  </a:lnTo>
                  <a:close/>
                  <a:moveTo>
                    <a:pt x="297" y="60"/>
                  </a:moveTo>
                  <a:cubicBezTo>
                    <a:pt x="304" y="60"/>
                    <a:pt x="304" y="60"/>
                    <a:pt x="304" y="60"/>
                  </a:cubicBezTo>
                  <a:cubicBezTo>
                    <a:pt x="304" y="67"/>
                    <a:pt x="304" y="67"/>
                    <a:pt x="304" y="67"/>
                  </a:cubicBezTo>
                  <a:cubicBezTo>
                    <a:pt x="297" y="67"/>
                    <a:pt x="297" y="67"/>
                    <a:pt x="297" y="67"/>
                  </a:cubicBezTo>
                  <a:lnTo>
                    <a:pt x="297" y="60"/>
                  </a:lnTo>
                  <a:close/>
                  <a:moveTo>
                    <a:pt x="287" y="67"/>
                  </a:moveTo>
                  <a:cubicBezTo>
                    <a:pt x="280" y="67"/>
                    <a:pt x="280" y="67"/>
                    <a:pt x="280" y="67"/>
                  </a:cubicBezTo>
                  <a:cubicBezTo>
                    <a:pt x="280" y="60"/>
                    <a:pt x="280" y="60"/>
                    <a:pt x="280" y="60"/>
                  </a:cubicBezTo>
                  <a:cubicBezTo>
                    <a:pt x="287" y="60"/>
                    <a:pt x="287" y="60"/>
                    <a:pt x="287" y="60"/>
                  </a:cubicBezTo>
                  <a:lnTo>
                    <a:pt x="287" y="67"/>
                  </a:lnTo>
                  <a:close/>
                  <a:moveTo>
                    <a:pt x="278" y="67"/>
                  </a:moveTo>
                  <a:cubicBezTo>
                    <a:pt x="272" y="67"/>
                    <a:pt x="272" y="67"/>
                    <a:pt x="272" y="67"/>
                  </a:cubicBezTo>
                  <a:cubicBezTo>
                    <a:pt x="272" y="60"/>
                    <a:pt x="272" y="60"/>
                    <a:pt x="272" y="60"/>
                  </a:cubicBezTo>
                  <a:cubicBezTo>
                    <a:pt x="278" y="60"/>
                    <a:pt x="278" y="60"/>
                    <a:pt x="278" y="60"/>
                  </a:cubicBezTo>
                  <a:lnTo>
                    <a:pt x="278" y="67"/>
                  </a:lnTo>
                  <a:close/>
                  <a:moveTo>
                    <a:pt x="278" y="69"/>
                  </a:moveTo>
                  <a:cubicBezTo>
                    <a:pt x="278" y="77"/>
                    <a:pt x="278" y="77"/>
                    <a:pt x="278" y="77"/>
                  </a:cubicBezTo>
                  <a:cubicBezTo>
                    <a:pt x="272" y="77"/>
                    <a:pt x="272" y="77"/>
                    <a:pt x="272" y="77"/>
                  </a:cubicBezTo>
                  <a:cubicBezTo>
                    <a:pt x="272" y="69"/>
                    <a:pt x="272" y="69"/>
                    <a:pt x="272" y="69"/>
                  </a:cubicBezTo>
                  <a:lnTo>
                    <a:pt x="278" y="69"/>
                  </a:lnTo>
                  <a:close/>
                  <a:moveTo>
                    <a:pt x="280" y="69"/>
                  </a:moveTo>
                  <a:cubicBezTo>
                    <a:pt x="287" y="69"/>
                    <a:pt x="287" y="69"/>
                    <a:pt x="287" y="69"/>
                  </a:cubicBezTo>
                  <a:cubicBezTo>
                    <a:pt x="287" y="77"/>
                    <a:pt x="287" y="77"/>
                    <a:pt x="287" y="77"/>
                  </a:cubicBezTo>
                  <a:cubicBezTo>
                    <a:pt x="280" y="77"/>
                    <a:pt x="280" y="77"/>
                    <a:pt x="280" y="77"/>
                  </a:cubicBezTo>
                  <a:lnTo>
                    <a:pt x="280" y="69"/>
                  </a:lnTo>
                  <a:close/>
                  <a:moveTo>
                    <a:pt x="288" y="69"/>
                  </a:moveTo>
                  <a:cubicBezTo>
                    <a:pt x="295" y="69"/>
                    <a:pt x="295" y="69"/>
                    <a:pt x="295" y="69"/>
                  </a:cubicBezTo>
                  <a:cubicBezTo>
                    <a:pt x="295" y="77"/>
                    <a:pt x="295" y="77"/>
                    <a:pt x="295" y="77"/>
                  </a:cubicBezTo>
                  <a:cubicBezTo>
                    <a:pt x="288" y="77"/>
                    <a:pt x="288" y="77"/>
                    <a:pt x="288" y="77"/>
                  </a:cubicBezTo>
                  <a:lnTo>
                    <a:pt x="288" y="69"/>
                  </a:lnTo>
                  <a:close/>
                  <a:moveTo>
                    <a:pt x="297" y="69"/>
                  </a:moveTo>
                  <a:cubicBezTo>
                    <a:pt x="304" y="69"/>
                    <a:pt x="304" y="69"/>
                    <a:pt x="304" y="69"/>
                  </a:cubicBezTo>
                  <a:cubicBezTo>
                    <a:pt x="304" y="77"/>
                    <a:pt x="304" y="77"/>
                    <a:pt x="304" y="77"/>
                  </a:cubicBezTo>
                  <a:cubicBezTo>
                    <a:pt x="297" y="77"/>
                    <a:pt x="297" y="77"/>
                    <a:pt x="297" y="77"/>
                  </a:cubicBezTo>
                  <a:lnTo>
                    <a:pt x="297" y="69"/>
                  </a:lnTo>
                  <a:close/>
                  <a:moveTo>
                    <a:pt x="305" y="69"/>
                  </a:moveTo>
                  <a:cubicBezTo>
                    <a:pt x="312" y="69"/>
                    <a:pt x="312" y="69"/>
                    <a:pt x="312" y="69"/>
                  </a:cubicBezTo>
                  <a:cubicBezTo>
                    <a:pt x="312" y="77"/>
                    <a:pt x="312" y="77"/>
                    <a:pt x="312" y="77"/>
                  </a:cubicBezTo>
                  <a:cubicBezTo>
                    <a:pt x="305" y="77"/>
                    <a:pt x="305" y="77"/>
                    <a:pt x="305" y="77"/>
                  </a:cubicBezTo>
                  <a:lnTo>
                    <a:pt x="305" y="69"/>
                  </a:lnTo>
                  <a:close/>
                  <a:moveTo>
                    <a:pt x="305" y="67"/>
                  </a:moveTo>
                  <a:cubicBezTo>
                    <a:pt x="305" y="60"/>
                    <a:pt x="305" y="60"/>
                    <a:pt x="305" y="60"/>
                  </a:cubicBezTo>
                  <a:cubicBezTo>
                    <a:pt x="312" y="60"/>
                    <a:pt x="312" y="60"/>
                    <a:pt x="312" y="60"/>
                  </a:cubicBezTo>
                  <a:cubicBezTo>
                    <a:pt x="312" y="67"/>
                    <a:pt x="312" y="67"/>
                    <a:pt x="312" y="67"/>
                  </a:cubicBezTo>
                  <a:lnTo>
                    <a:pt x="305" y="67"/>
                  </a:lnTo>
                  <a:close/>
                  <a:moveTo>
                    <a:pt x="305" y="58"/>
                  </a:moveTo>
                  <a:cubicBezTo>
                    <a:pt x="305" y="50"/>
                    <a:pt x="305" y="50"/>
                    <a:pt x="305" y="50"/>
                  </a:cubicBezTo>
                  <a:cubicBezTo>
                    <a:pt x="312" y="50"/>
                    <a:pt x="312" y="50"/>
                    <a:pt x="312" y="50"/>
                  </a:cubicBezTo>
                  <a:cubicBezTo>
                    <a:pt x="312" y="58"/>
                    <a:pt x="312" y="58"/>
                    <a:pt x="312" y="58"/>
                  </a:cubicBezTo>
                  <a:lnTo>
                    <a:pt x="305" y="58"/>
                  </a:lnTo>
                  <a:close/>
                  <a:moveTo>
                    <a:pt x="304" y="58"/>
                  </a:moveTo>
                  <a:cubicBezTo>
                    <a:pt x="297" y="58"/>
                    <a:pt x="297" y="58"/>
                    <a:pt x="297" y="58"/>
                  </a:cubicBezTo>
                  <a:cubicBezTo>
                    <a:pt x="297" y="50"/>
                    <a:pt x="297" y="50"/>
                    <a:pt x="297" y="50"/>
                  </a:cubicBezTo>
                  <a:cubicBezTo>
                    <a:pt x="304" y="50"/>
                    <a:pt x="304" y="50"/>
                    <a:pt x="304" y="50"/>
                  </a:cubicBezTo>
                  <a:lnTo>
                    <a:pt x="304" y="58"/>
                  </a:lnTo>
                  <a:close/>
                  <a:moveTo>
                    <a:pt x="295" y="58"/>
                  </a:moveTo>
                  <a:cubicBezTo>
                    <a:pt x="288" y="58"/>
                    <a:pt x="288" y="58"/>
                    <a:pt x="288" y="58"/>
                  </a:cubicBezTo>
                  <a:cubicBezTo>
                    <a:pt x="288" y="50"/>
                    <a:pt x="288" y="50"/>
                    <a:pt x="288" y="50"/>
                  </a:cubicBezTo>
                  <a:cubicBezTo>
                    <a:pt x="295" y="50"/>
                    <a:pt x="295" y="50"/>
                    <a:pt x="295" y="50"/>
                  </a:cubicBezTo>
                  <a:lnTo>
                    <a:pt x="295" y="58"/>
                  </a:lnTo>
                  <a:close/>
                  <a:moveTo>
                    <a:pt x="287" y="58"/>
                  </a:moveTo>
                  <a:cubicBezTo>
                    <a:pt x="280" y="58"/>
                    <a:pt x="280" y="58"/>
                    <a:pt x="280" y="58"/>
                  </a:cubicBezTo>
                  <a:cubicBezTo>
                    <a:pt x="280" y="50"/>
                    <a:pt x="280" y="50"/>
                    <a:pt x="280" y="50"/>
                  </a:cubicBezTo>
                  <a:cubicBezTo>
                    <a:pt x="287" y="50"/>
                    <a:pt x="287" y="50"/>
                    <a:pt x="287" y="50"/>
                  </a:cubicBezTo>
                  <a:lnTo>
                    <a:pt x="287" y="58"/>
                  </a:lnTo>
                  <a:close/>
                  <a:moveTo>
                    <a:pt x="278" y="58"/>
                  </a:moveTo>
                  <a:cubicBezTo>
                    <a:pt x="272" y="58"/>
                    <a:pt x="272" y="58"/>
                    <a:pt x="272" y="58"/>
                  </a:cubicBezTo>
                  <a:cubicBezTo>
                    <a:pt x="272" y="50"/>
                    <a:pt x="272" y="50"/>
                    <a:pt x="272" y="50"/>
                  </a:cubicBezTo>
                  <a:cubicBezTo>
                    <a:pt x="278" y="50"/>
                    <a:pt x="278" y="50"/>
                    <a:pt x="278" y="50"/>
                  </a:cubicBezTo>
                  <a:lnTo>
                    <a:pt x="278" y="58"/>
                  </a:lnTo>
                  <a:close/>
                  <a:moveTo>
                    <a:pt x="270" y="58"/>
                  </a:moveTo>
                  <a:cubicBezTo>
                    <a:pt x="263" y="58"/>
                    <a:pt x="263" y="58"/>
                    <a:pt x="263" y="58"/>
                  </a:cubicBezTo>
                  <a:cubicBezTo>
                    <a:pt x="263" y="50"/>
                    <a:pt x="263" y="50"/>
                    <a:pt x="263" y="50"/>
                  </a:cubicBezTo>
                  <a:cubicBezTo>
                    <a:pt x="270" y="50"/>
                    <a:pt x="270" y="50"/>
                    <a:pt x="270" y="50"/>
                  </a:cubicBezTo>
                  <a:lnTo>
                    <a:pt x="270" y="58"/>
                  </a:lnTo>
                  <a:close/>
                  <a:moveTo>
                    <a:pt x="270" y="60"/>
                  </a:moveTo>
                  <a:cubicBezTo>
                    <a:pt x="270" y="67"/>
                    <a:pt x="270" y="67"/>
                    <a:pt x="270" y="67"/>
                  </a:cubicBezTo>
                  <a:cubicBezTo>
                    <a:pt x="263" y="67"/>
                    <a:pt x="263" y="67"/>
                    <a:pt x="263" y="67"/>
                  </a:cubicBezTo>
                  <a:cubicBezTo>
                    <a:pt x="263" y="60"/>
                    <a:pt x="263" y="60"/>
                    <a:pt x="263" y="60"/>
                  </a:cubicBezTo>
                  <a:lnTo>
                    <a:pt x="270" y="60"/>
                  </a:lnTo>
                  <a:close/>
                  <a:moveTo>
                    <a:pt x="270" y="69"/>
                  </a:moveTo>
                  <a:cubicBezTo>
                    <a:pt x="270" y="77"/>
                    <a:pt x="270" y="77"/>
                    <a:pt x="270" y="77"/>
                  </a:cubicBezTo>
                  <a:cubicBezTo>
                    <a:pt x="263" y="77"/>
                    <a:pt x="263" y="77"/>
                    <a:pt x="263" y="77"/>
                  </a:cubicBezTo>
                  <a:cubicBezTo>
                    <a:pt x="263" y="69"/>
                    <a:pt x="263" y="69"/>
                    <a:pt x="263" y="69"/>
                  </a:cubicBezTo>
                  <a:lnTo>
                    <a:pt x="270" y="69"/>
                  </a:lnTo>
                  <a:close/>
                  <a:moveTo>
                    <a:pt x="270" y="79"/>
                  </a:moveTo>
                  <a:cubicBezTo>
                    <a:pt x="270" y="86"/>
                    <a:pt x="270" y="86"/>
                    <a:pt x="270" y="86"/>
                  </a:cubicBezTo>
                  <a:cubicBezTo>
                    <a:pt x="263" y="86"/>
                    <a:pt x="263" y="86"/>
                    <a:pt x="263" y="86"/>
                  </a:cubicBezTo>
                  <a:cubicBezTo>
                    <a:pt x="263" y="79"/>
                    <a:pt x="263" y="79"/>
                    <a:pt x="263" y="79"/>
                  </a:cubicBezTo>
                  <a:lnTo>
                    <a:pt x="270" y="79"/>
                  </a:lnTo>
                  <a:close/>
                  <a:moveTo>
                    <a:pt x="272" y="79"/>
                  </a:moveTo>
                  <a:cubicBezTo>
                    <a:pt x="278" y="79"/>
                    <a:pt x="278" y="79"/>
                    <a:pt x="278" y="79"/>
                  </a:cubicBezTo>
                  <a:cubicBezTo>
                    <a:pt x="278" y="86"/>
                    <a:pt x="278" y="86"/>
                    <a:pt x="278" y="86"/>
                  </a:cubicBezTo>
                  <a:cubicBezTo>
                    <a:pt x="272" y="86"/>
                    <a:pt x="272" y="86"/>
                    <a:pt x="272" y="86"/>
                  </a:cubicBezTo>
                  <a:lnTo>
                    <a:pt x="272" y="79"/>
                  </a:lnTo>
                  <a:close/>
                  <a:moveTo>
                    <a:pt x="280" y="79"/>
                  </a:moveTo>
                  <a:cubicBezTo>
                    <a:pt x="287" y="79"/>
                    <a:pt x="287" y="79"/>
                    <a:pt x="287" y="79"/>
                  </a:cubicBezTo>
                  <a:cubicBezTo>
                    <a:pt x="287" y="86"/>
                    <a:pt x="287" y="86"/>
                    <a:pt x="287" y="86"/>
                  </a:cubicBezTo>
                  <a:cubicBezTo>
                    <a:pt x="280" y="86"/>
                    <a:pt x="280" y="86"/>
                    <a:pt x="280" y="86"/>
                  </a:cubicBezTo>
                  <a:lnTo>
                    <a:pt x="280" y="79"/>
                  </a:lnTo>
                  <a:close/>
                  <a:moveTo>
                    <a:pt x="288" y="79"/>
                  </a:moveTo>
                  <a:cubicBezTo>
                    <a:pt x="295" y="79"/>
                    <a:pt x="295" y="79"/>
                    <a:pt x="295" y="79"/>
                  </a:cubicBezTo>
                  <a:cubicBezTo>
                    <a:pt x="295" y="86"/>
                    <a:pt x="295" y="86"/>
                    <a:pt x="295" y="86"/>
                  </a:cubicBezTo>
                  <a:cubicBezTo>
                    <a:pt x="288" y="86"/>
                    <a:pt x="288" y="86"/>
                    <a:pt x="288" y="86"/>
                  </a:cubicBezTo>
                  <a:lnTo>
                    <a:pt x="288" y="79"/>
                  </a:lnTo>
                  <a:close/>
                  <a:moveTo>
                    <a:pt x="297" y="79"/>
                  </a:moveTo>
                  <a:cubicBezTo>
                    <a:pt x="304" y="79"/>
                    <a:pt x="304" y="79"/>
                    <a:pt x="304" y="79"/>
                  </a:cubicBezTo>
                  <a:cubicBezTo>
                    <a:pt x="304" y="86"/>
                    <a:pt x="304" y="86"/>
                    <a:pt x="304" y="86"/>
                  </a:cubicBezTo>
                  <a:cubicBezTo>
                    <a:pt x="297" y="86"/>
                    <a:pt x="297" y="86"/>
                    <a:pt x="297" y="86"/>
                  </a:cubicBezTo>
                  <a:lnTo>
                    <a:pt x="297" y="79"/>
                  </a:lnTo>
                  <a:close/>
                  <a:moveTo>
                    <a:pt x="305" y="79"/>
                  </a:moveTo>
                  <a:cubicBezTo>
                    <a:pt x="312" y="79"/>
                    <a:pt x="312" y="79"/>
                    <a:pt x="312" y="79"/>
                  </a:cubicBezTo>
                  <a:cubicBezTo>
                    <a:pt x="312" y="86"/>
                    <a:pt x="312" y="86"/>
                    <a:pt x="312" y="86"/>
                  </a:cubicBezTo>
                  <a:cubicBezTo>
                    <a:pt x="305" y="86"/>
                    <a:pt x="305" y="86"/>
                    <a:pt x="305" y="86"/>
                  </a:cubicBezTo>
                  <a:lnTo>
                    <a:pt x="305" y="79"/>
                  </a:lnTo>
                  <a:close/>
                  <a:moveTo>
                    <a:pt x="270" y="48"/>
                  </a:moveTo>
                  <a:cubicBezTo>
                    <a:pt x="263" y="48"/>
                    <a:pt x="263" y="48"/>
                    <a:pt x="263" y="48"/>
                  </a:cubicBezTo>
                  <a:cubicBezTo>
                    <a:pt x="263" y="41"/>
                    <a:pt x="263" y="41"/>
                    <a:pt x="263" y="41"/>
                  </a:cubicBezTo>
                  <a:cubicBezTo>
                    <a:pt x="270" y="41"/>
                    <a:pt x="270" y="41"/>
                    <a:pt x="270" y="41"/>
                  </a:cubicBezTo>
                  <a:lnTo>
                    <a:pt x="270" y="48"/>
                  </a:lnTo>
                  <a:close/>
                  <a:moveTo>
                    <a:pt x="263" y="88"/>
                  </a:moveTo>
                  <a:cubicBezTo>
                    <a:pt x="270" y="88"/>
                    <a:pt x="270" y="88"/>
                    <a:pt x="270" y="88"/>
                  </a:cubicBezTo>
                  <a:cubicBezTo>
                    <a:pt x="270" y="95"/>
                    <a:pt x="270" y="95"/>
                    <a:pt x="270" y="95"/>
                  </a:cubicBezTo>
                  <a:cubicBezTo>
                    <a:pt x="263" y="95"/>
                    <a:pt x="263" y="95"/>
                    <a:pt x="263" y="95"/>
                  </a:cubicBezTo>
                  <a:lnTo>
                    <a:pt x="263" y="88"/>
                  </a:lnTo>
                  <a:close/>
                  <a:moveTo>
                    <a:pt x="272" y="88"/>
                  </a:moveTo>
                  <a:cubicBezTo>
                    <a:pt x="278" y="88"/>
                    <a:pt x="278" y="88"/>
                    <a:pt x="278" y="88"/>
                  </a:cubicBezTo>
                  <a:cubicBezTo>
                    <a:pt x="278" y="95"/>
                    <a:pt x="278" y="95"/>
                    <a:pt x="278" y="95"/>
                  </a:cubicBezTo>
                  <a:cubicBezTo>
                    <a:pt x="272" y="95"/>
                    <a:pt x="272" y="95"/>
                    <a:pt x="272" y="95"/>
                  </a:cubicBezTo>
                  <a:lnTo>
                    <a:pt x="272" y="88"/>
                  </a:lnTo>
                  <a:close/>
                  <a:moveTo>
                    <a:pt x="280" y="88"/>
                  </a:moveTo>
                  <a:cubicBezTo>
                    <a:pt x="287" y="88"/>
                    <a:pt x="287" y="88"/>
                    <a:pt x="287" y="88"/>
                  </a:cubicBezTo>
                  <a:cubicBezTo>
                    <a:pt x="287" y="95"/>
                    <a:pt x="287" y="95"/>
                    <a:pt x="287" y="95"/>
                  </a:cubicBezTo>
                  <a:cubicBezTo>
                    <a:pt x="280" y="95"/>
                    <a:pt x="280" y="95"/>
                    <a:pt x="280" y="95"/>
                  </a:cubicBezTo>
                  <a:lnTo>
                    <a:pt x="280" y="88"/>
                  </a:lnTo>
                  <a:close/>
                  <a:moveTo>
                    <a:pt x="288" y="88"/>
                  </a:moveTo>
                  <a:cubicBezTo>
                    <a:pt x="295" y="88"/>
                    <a:pt x="295" y="88"/>
                    <a:pt x="295" y="88"/>
                  </a:cubicBezTo>
                  <a:cubicBezTo>
                    <a:pt x="295" y="95"/>
                    <a:pt x="295" y="95"/>
                    <a:pt x="295" y="95"/>
                  </a:cubicBezTo>
                  <a:cubicBezTo>
                    <a:pt x="288" y="95"/>
                    <a:pt x="288" y="95"/>
                    <a:pt x="288" y="95"/>
                  </a:cubicBezTo>
                  <a:lnTo>
                    <a:pt x="288" y="88"/>
                  </a:lnTo>
                  <a:close/>
                  <a:moveTo>
                    <a:pt x="297" y="88"/>
                  </a:moveTo>
                  <a:cubicBezTo>
                    <a:pt x="304" y="88"/>
                    <a:pt x="304" y="88"/>
                    <a:pt x="304" y="88"/>
                  </a:cubicBezTo>
                  <a:cubicBezTo>
                    <a:pt x="304" y="95"/>
                    <a:pt x="304" y="95"/>
                    <a:pt x="304" y="95"/>
                  </a:cubicBezTo>
                  <a:cubicBezTo>
                    <a:pt x="297" y="95"/>
                    <a:pt x="297" y="95"/>
                    <a:pt x="297" y="95"/>
                  </a:cubicBezTo>
                  <a:lnTo>
                    <a:pt x="297" y="88"/>
                  </a:lnTo>
                  <a:close/>
                  <a:moveTo>
                    <a:pt x="305" y="88"/>
                  </a:moveTo>
                  <a:cubicBezTo>
                    <a:pt x="312" y="88"/>
                    <a:pt x="312" y="88"/>
                    <a:pt x="312" y="88"/>
                  </a:cubicBezTo>
                  <a:cubicBezTo>
                    <a:pt x="312" y="95"/>
                    <a:pt x="312" y="95"/>
                    <a:pt x="312" y="95"/>
                  </a:cubicBezTo>
                  <a:cubicBezTo>
                    <a:pt x="305" y="95"/>
                    <a:pt x="305" y="95"/>
                    <a:pt x="305" y="95"/>
                  </a:cubicBezTo>
                  <a:lnTo>
                    <a:pt x="305" y="88"/>
                  </a:lnTo>
                  <a:close/>
                  <a:moveTo>
                    <a:pt x="312" y="36"/>
                  </a:moveTo>
                  <a:cubicBezTo>
                    <a:pt x="312" y="39"/>
                    <a:pt x="312" y="39"/>
                    <a:pt x="312" y="39"/>
                  </a:cubicBezTo>
                  <a:cubicBezTo>
                    <a:pt x="305" y="39"/>
                    <a:pt x="305" y="39"/>
                    <a:pt x="305" y="39"/>
                  </a:cubicBezTo>
                  <a:cubicBezTo>
                    <a:pt x="305" y="39"/>
                    <a:pt x="304" y="39"/>
                    <a:pt x="304" y="39"/>
                  </a:cubicBezTo>
                  <a:cubicBezTo>
                    <a:pt x="304" y="39"/>
                    <a:pt x="304" y="39"/>
                    <a:pt x="304" y="39"/>
                  </a:cubicBezTo>
                  <a:cubicBezTo>
                    <a:pt x="296" y="39"/>
                    <a:pt x="296" y="39"/>
                    <a:pt x="296" y="39"/>
                  </a:cubicBezTo>
                  <a:cubicBezTo>
                    <a:pt x="296" y="39"/>
                    <a:pt x="296" y="39"/>
                    <a:pt x="296" y="39"/>
                  </a:cubicBezTo>
                  <a:cubicBezTo>
                    <a:pt x="296" y="39"/>
                    <a:pt x="296" y="39"/>
                    <a:pt x="296" y="39"/>
                  </a:cubicBezTo>
                  <a:cubicBezTo>
                    <a:pt x="288" y="39"/>
                    <a:pt x="288" y="39"/>
                    <a:pt x="288" y="39"/>
                  </a:cubicBezTo>
                  <a:cubicBezTo>
                    <a:pt x="288" y="39"/>
                    <a:pt x="288" y="39"/>
                    <a:pt x="288" y="39"/>
                  </a:cubicBezTo>
                  <a:cubicBezTo>
                    <a:pt x="287" y="39"/>
                    <a:pt x="287" y="39"/>
                    <a:pt x="287" y="39"/>
                  </a:cubicBezTo>
                  <a:cubicBezTo>
                    <a:pt x="279" y="39"/>
                    <a:pt x="279" y="39"/>
                    <a:pt x="279" y="39"/>
                  </a:cubicBezTo>
                  <a:cubicBezTo>
                    <a:pt x="279" y="39"/>
                    <a:pt x="279" y="39"/>
                    <a:pt x="279" y="39"/>
                  </a:cubicBezTo>
                  <a:cubicBezTo>
                    <a:pt x="279" y="39"/>
                    <a:pt x="279" y="39"/>
                    <a:pt x="279" y="39"/>
                  </a:cubicBezTo>
                  <a:cubicBezTo>
                    <a:pt x="271" y="39"/>
                    <a:pt x="271" y="39"/>
                    <a:pt x="271" y="39"/>
                  </a:cubicBezTo>
                  <a:cubicBezTo>
                    <a:pt x="271" y="39"/>
                    <a:pt x="271" y="39"/>
                    <a:pt x="271" y="39"/>
                  </a:cubicBezTo>
                  <a:cubicBezTo>
                    <a:pt x="271" y="39"/>
                    <a:pt x="271" y="39"/>
                    <a:pt x="270" y="39"/>
                  </a:cubicBezTo>
                  <a:cubicBezTo>
                    <a:pt x="263" y="39"/>
                    <a:pt x="263" y="39"/>
                    <a:pt x="263" y="39"/>
                  </a:cubicBezTo>
                  <a:cubicBezTo>
                    <a:pt x="263" y="3"/>
                    <a:pt x="263" y="3"/>
                    <a:pt x="263" y="3"/>
                  </a:cubicBezTo>
                  <a:lnTo>
                    <a:pt x="31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81">
              <a:extLst>
                <a:ext uri="{FF2B5EF4-FFF2-40B4-BE49-F238E27FC236}">
                  <a16:creationId xmlns:a16="http://schemas.microsoft.com/office/drawing/2014/main" id="{CAB798DE-1BC8-875A-BAFC-AEF117E700AC}"/>
                </a:ext>
              </a:extLst>
            </p:cNvPr>
            <p:cNvSpPr>
              <a:spLocks noEditPoints="1"/>
            </p:cNvSpPr>
            <p:nvPr userDrawn="1"/>
          </p:nvSpPr>
          <p:spPr bwMode="auto">
            <a:xfrm>
              <a:off x="4313238" y="4302125"/>
              <a:ext cx="434975" cy="531813"/>
            </a:xfrm>
            <a:custGeom>
              <a:avLst/>
              <a:gdLst>
                <a:gd name="T0" fmla="*/ 217 w 274"/>
                <a:gd name="T1" fmla="*/ 119 h 335"/>
                <a:gd name="T2" fmla="*/ 178 w 274"/>
                <a:gd name="T3" fmla="*/ 80 h 335"/>
                <a:gd name="T4" fmla="*/ 217 w 274"/>
                <a:gd name="T5" fmla="*/ 80 h 335"/>
                <a:gd name="T6" fmla="*/ 139 w 274"/>
                <a:gd name="T7" fmla="*/ 0 h 335"/>
                <a:gd name="T8" fmla="*/ 56 w 274"/>
                <a:gd name="T9" fmla="*/ 80 h 335"/>
                <a:gd name="T10" fmla="*/ 96 w 274"/>
                <a:gd name="T11" fmla="*/ 80 h 335"/>
                <a:gd name="T12" fmla="*/ 56 w 274"/>
                <a:gd name="T13" fmla="*/ 119 h 335"/>
                <a:gd name="T14" fmla="*/ 96 w 274"/>
                <a:gd name="T15" fmla="*/ 119 h 335"/>
                <a:gd name="T16" fmla="*/ 0 w 274"/>
                <a:gd name="T17" fmla="*/ 216 h 335"/>
                <a:gd name="T18" fmla="*/ 117 w 274"/>
                <a:gd name="T19" fmla="*/ 216 h 335"/>
                <a:gd name="T20" fmla="*/ 117 w 274"/>
                <a:gd name="T21" fmla="*/ 335 h 335"/>
                <a:gd name="T22" fmla="*/ 156 w 274"/>
                <a:gd name="T23" fmla="*/ 335 h 335"/>
                <a:gd name="T24" fmla="*/ 156 w 274"/>
                <a:gd name="T25" fmla="*/ 216 h 335"/>
                <a:gd name="T26" fmla="*/ 274 w 274"/>
                <a:gd name="T27" fmla="*/ 216 h 335"/>
                <a:gd name="T28" fmla="*/ 183 w 274"/>
                <a:gd name="T29" fmla="*/ 119 h 335"/>
                <a:gd name="T30" fmla="*/ 217 w 274"/>
                <a:gd name="T31" fmla="*/ 119 h 335"/>
                <a:gd name="T32" fmla="*/ 252 w 274"/>
                <a:gd name="T33" fmla="*/ 207 h 335"/>
                <a:gd name="T34" fmla="*/ 152 w 274"/>
                <a:gd name="T35" fmla="*/ 207 h 335"/>
                <a:gd name="T36" fmla="*/ 152 w 274"/>
                <a:gd name="T37" fmla="*/ 331 h 335"/>
                <a:gd name="T38" fmla="*/ 122 w 274"/>
                <a:gd name="T39" fmla="*/ 331 h 335"/>
                <a:gd name="T40" fmla="*/ 122 w 274"/>
                <a:gd name="T41" fmla="*/ 207 h 335"/>
                <a:gd name="T42" fmla="*/ 21 w 274"/>
                <a:gd name="T43" fmla="*/ 207 h 335"/>
                <a:gd name="T44" fmla="*/ 113 w 274"/>
                <a:gd name="T45" fmla="*/ 110 h 335"/>
                <a:gd name="T46" fmla="*/ 78 w 274"/>
                <a:gd name="T47" fmla="*/ 110 h 335"/>
                <a:gd name="T48" fmla="*/ 113 w 274"/>
                <a:gd name="T49" fmla="*/ 75 h 335"/>
                <a:gd name="T50" fmla="*/ 78 w 274"/>
                <a:gd name="T51" fmla="*/ 75 h 335"/>
                <a:gd name="T52" fmla="*/ 139 w 274"/>
                <a:gd name="T53" fmla="*/ 9 h 335"/>
                <a:gd name="T54" fmla="*/ 200 w 274"/>
                <a:gd name="T55" fmla="*/ 75 h 335"/>
                <a:gd name="T56" fmla="*/ 161 w 274"/>
                <a:gd name="T57" fmla="*/ 75 h 335"/>
                <a:gd name="T58" fmla="*/ 200 w 274"/>
                <a:gd name="T59" fmla="*/ 110 h 335"/>
                <a:gd name="T60" fmla="*/ 161 w 274"/>
                <a:gd name="T61" fmla="*/ 110 h 335"/>
                <a:gd name="T62" fmla="*/ 252 w 274"/>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4" h="335">
                  <a:moveTo>
                    <a:pt x="217" y="119"/>
                  </a:moveTo>
                  <a:lnTo>
                    <a:pt x="178" y="80"/>
                  </a:lnTo>
                  <a:lnTo>
                    <a:pt x="217" y="80"/>
                  </a:lnTo>
                  <a:lnTo>
                    <a:pt x="139" y="0"/>
                  </a:lnTo>
                  <a:lnTo>
                    <a:pt x="56" y="80"/>
                  </a:lnTo>
                  <a:lnTo>
                    <a:pt x="96" y="80"/>
                  </a:lnTo>
                  <a:lnTo>
                    <a:pt x="56" y="119"/>
                  </a:lnTo>
                  <a:lnTo>
                    <a:pt x="96" y="119"/>
                  </a:lnTo>
                  <a:lnTo>
                    <a:pt x="0" y="216"/>
                  </a:lnTo>
                  <a:lnTo>
                    <a:pt x="117" y="216"/>
                  </a:lnTo>
                  <a:lnTo>
                    <a:pt x="117" y="335"/>
                  </a:lnTo>
                  <a:lnTo>
                    <a:pt x="156" y="335"/>
                  </a:lnTo>
                  <a:lnTo>
                    <a:pt x="156" y="216"/>
                  </a:lnTo>
                  <a:lnTo>
                    <a:pt x="274" y="216"/>
                  </a:lnTo>
                  <a:lnTo>
                    <a:pt x="183" y="119"/>
                  </a:lnTo>
                  <a:lnTo>
                    <a:pt x="217" y="119"/>
                  </a:lnTo>
                  <a:close/>
                  <a:moveTo>
                    <a:pt x="252" y="207"/>
                  </a:moveTo>
                  <a:lnTo>
                    <a:pt x="152" y="207"/>
                  </a:lnTo>
                  <a:lnTo>
                    <a:pt x="152" y="331"/>
                  </a:lnTo>
                  <a:lnTo>
                    <a:pt x="122" y="331"/>
                  </a:lnTo>
                  <a:lnTo>
                    <a:pt x="122" y="207"/>
                  </a:lnTo>
                  <a:lnTo>
                    <a:pt x="21" y="207"/>
                  </a:lnTo>
                  <a:lnTo>
                    <a:pt x="113" y="110"/>
                  </a:lnTo>
                  <a:lnTo>
                    <a:pt x="78" y="110"/>
                  </a:lnTo>
                  <a:lnTo>
                    <a:pt x="113" y="75"/>
                  </a:lnTo>
                  <a:lnTo>
                    <a:pt x="78" y="75"/>
                  </a:lnTo>
                  <a:lnTo>
                    <a:pt x="139" y="9"/>
                  </a:lnTo>
                  <a:lnTo>
                    <a:pt x="200" y="75"/>
                  </a:lnTo>
                  <a:lnTo>
                    <a:pt x="161" y="75"/>
                  </a:lnTo>
                  <a:lnTo>
                    <a:pt x="200"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82">
              <a:extLst>
                <a:ext uri="{FF2B5EF4-FFF2-40B4-BE49-F238E27FC236}">
                  <a16:creationId xmlns:a16="http://schemas.microsoft.com/office/drawing/2014/main" id="{3F25B058-C204-2DC2-2649-07C5A2B0EE3D}"/>
                </a:ext>
              </a:extLst>
            </p:cNvPr>
            <p:cNvSpPr>
              <a:spLocks noEditPoints="1"/>
            </p:cNvSpPr>
            <p:nvPr userDrawn="1"/>
          </p:nvSpPr>
          <p:spPr bwMode="auto">
            <a:xfrm>
              <a:off x="7381875" y="4302125"/>
              <a:ext cx="428625" cy="531813"/>
            </a:xfrm>
            <a:custGeom>
              <a:avLst/>
              <a:gdLst>
                <a:gd name="T0" fmla="*/ 217 w 270"/>
                <a:gd name="T1" fmla="*/ 119 h 335"/>
                <a:gd name="T2" fmla="*/ 178 w 270"/>
                <a:gd name="T3" fmla="*/ 80 h 335"/>
                <a:gd name="T4" fmla="*/ 217 w 270"/>
                <a:gd name="T5" fmla="*/ 80 h 335"/>
                <a:gd name="T6" fmla="*/ 139 w 270"/>
                <a:gd name="T7" fmla="*/ 0 h 335"/>
                <a:gd name="T8" fmla="*/ 56 w 270"/>
                <a:gd name="T9" fmla="*/ 80 h 335"/>
                <a:gd name="T10" fmla="*/ 96 w 270"/>
                <a:gd name="T11" fmla="*/ 80 h 335"/>
                <a:gd name="T12" fmla="*/ 56 w 270"/>
                <a:gd name="T13" fmla="*/ 119 h 335"/>
                <a:gd name="T14" fmla="*/ 96 w 270"/>
                <a:gd name="T15" fmla="*/ 119 h 335"/>
                <a:gd name="T16" fmla="*/ 0 w 270"/>
                <a:gd name="T17" fmla="*/ 216 h 335"/>
                <a:gd name="T18" fmla="*/ 113 w 270"/>
                <a:gd name="T19" fmla="*/ 216 h 335"/>
                <a:gd name="T20" fmla="*/ 113 w 270"/>
                <a:gd name="T21" fmla="*/ 335 h 335"/>
                <a:gd name="T22" fmla="*/ 157 w 270"/>
                <a:gd name="T23" fmla="*/ 335 h 335"/>
                <a:gd name="T24" fmla="*/ 157 w 270"/>
                <a:gd name="T25" fmla="*/ 216 h 335"/>
                <a:gd name="T26" fmla="*/ 270 w 270"/>
                <a:gd name="T27" fmla="*/ 216 h 335"/>
                <a:gd name="T28" fmla="*/ 178 w 270"/>
                <a:gd name="T29" fmla="*/ 119 h 335"/>
                <a:gd name="T30" fmla="*/ 217 w 270"/>
                <a:gd name="T31" fmla="*/ 119 h 335"/>
                <a:gd name="T32" fmla="*/ 252 w 270"/>
                <a:gd name="T33" fmla="*/ 207 h 335"/>
                <a:gd name="T34" fmla="*/ 148 w 270"/>
                <a:gd name="T35" fmla="*/ 207 h 335"/>
                <a:gd name="T36" fmla="*/ 148 w 270"/>
                <a:gd name="T37" fmla="*/ 331 h 335"/>
                <a:gd name="T38" fmla="*/ 122 w 270"/>
                <a:gd name="T39" fmla="*/ 331 h 335"/>
                <a:gd name="T40" fmla="*/ 122 w 270"/>
                <a:gd name="T41" fmla="*/ 207 h 335"/>
                <a:gd name="T42" fmla="*/ 22 w 270"/>
                <a:gd name="T43" fmla="*/ 207 h 335"/>
                <a:gd name="T44" fmla="*/ 113 w 270"/>
                <a:gd name="T45" fmla="*/ 110 h 335"/>
                <a:gd name="T46" fmla="*/ 74 w 270"/>
                <a:gd name="T47" fmla="*/ 110 h 335"/>
                <a:gd name="T48" fmla="*/ 113 w 270"/>
                <a:gd name="T49" fmla="*/ 75 h 335"/>
                <a:gd name="T50" fmla="*/ 74 w 270"/>
                <a:gd name="T51" fmla="*/ 75 h 335"/>
                <a:gd name="T52" fmla="*/ 139 w 270"/>
                <a:gd name="T53" fmla="*/ 9 h 335"/>
                <a:gd name="T54" fmla="*/ 196 w 270"/>
                <a:gd name="T55" fmla="*/ 75 h 335"/>
                <a:gd name="T56" fmla="*/ 161 w 270"/>
                <a:gd name="T57" fmla="*/ 75 h 335"/>
                <a:gd name="T58" fmla="*/ 196 w 270"/>
                <a:gd name="T59" fmla="*/ 110 h 335"/>
                <a:gd name="T60" fmla="*/ 161 w 270"/>
                <a:gd name="T61" fmla="*/ 110 h 335"/>
                <a:gd name="T62" fmla="*/ 252 w 270"/>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0" h="335">
                  <a:moveTo>
                    <a:pt x="217" y="119"/>
                  </a:moveTo>
                  <a:lnTo>
                    <a:pt x="178" y="80"/>
                  </a:lnTo>
                  <a:lnTo>
                    <a:pt x="217" y="80"/>
                  </a:lnTo>
                  <a:lnTo>
                    <a:pt x="139" y="0"/>
                  </a:lnTo>
                  <a:lnTo>
                    <a:pt x="56" y="80"/>
                  </a:lnTo>
                  <a:lnTo>
                    <a:pt x="96" y="80"/>
                  </a:lnTo>
                  <a:lnTo>
                    <a:pt x="56" y="119"/>
                  </a:lnTo>
                  <a:lnTo>
                    <a:pt x="96" y="119"/>
                  </a:lnTo>
                  <a:lnTo>
                    <a:pt x="0" y="216"/>
                  </a:lnTo>
                  <a:lnTo>
                    <a:pt x="113" y="216"/>
                  </a:lnTo>
                  <a:lnTo>
                    <a:pt x="113" y="335"/>
                  </a:lnTo>
                  <a:lnTo>
                    <a:pt x="157" y="335"/>
                  </a:lnTo>
                  <a:lnTo>
                    <a:pt x="157" y="216"/>
                  </a:lnTo>
                  <a:lnTo>
                    <a:pt x="270" y="216"/>
                  </a:lnTo>
                  <a:lnTo>
                    <a:pt x="178" y="119"/>
                  </a:lnTo>
                  <a:lnTo>
                    <a:pt x="217" y="119"/>
                  </a:lnTo>
                  <a:close/>
                  <a:moveTo>
                    <a:pt x="252" y="207"/>
                  </a:moveTo>
                  <a:lnTo>
                    <a:pt x="148" y="207"/>
                  </a:lnTo>
                  <a:lnTo>
                    <a:pt x="148" y="331"/>
                  </a:lnTo>
                  <a:lnTo>
                    <a:pt x="122" y="331"/>
                  </a:lnTo>
                  <a:lnTo>
                    <a:pt x="122" y="207"/>
                  </a:lnTo>
                  <a:lnTo>
                    <a:pt x="22" y="207"/>
                  </a:lnTo>
                  <a:lnTo>
                    <a:pt x="113" y="110"/>
                  </a:lnTo>
                  <a:lnTo>
                    <a:pt x="74" y="110"/>
                  </a:lnTo>
                  <a:lnTo>
                    <a:pt x="113" y="75"/>
                  </a:lnTo>
                  <a:lnTo>
                    <a:pt x="74" y="75"/>
                  </a:lnTo>
                  <a:lnTo>
                    <a:pt x="139" y="9"/>
                  </a:lnTo>
                  <a:lnTo>
                    <a:pt x="196" y="75"/>
                  </a:lnTo>
                  <a:lnTo>
                    <a:pt x="161" y="75"/>
                  </a:lnTo>
                  <a:lnTo>
                    <a:pt x="196"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83">
              <a:extLst>
                <a:ext uri="{FF2B5EF4-FFF2-40B4-BE49-F238E27FC236}">
                  <a16:creationId xmlns:a16="http://schemas.microsoft.com/office/drawing/2014/main" id="{45621803-DF37-F93F-C97F-958BDA4180D6}"/>
                </a:ext>
              </a:extLst>
            </p:cNvPr>
            <p:cNvSpPr>
              <a:spLocks noEditPoints="1"/>
            </p:cNvSpPr>
            <p:nvPr userDrawn="1"/>
          </p:nvSpPr>
          <p:spPr bwMode="auto">
            <a:xfrm>
              <a:off x="11722100" y="4714875"/>
              <a:ext cx="26988" cy="34925"/>
            </a:xfrm>
            <a:custGeom>
              <a:avLst/>
              <a:gdLst>
                <a:gd name="T0" fmla="*/ 2 w 4"/>
                <a:gd name="T1" fmla="*/ 0 h 5"/>
                <a:gd name="T2" fmla="*/ 0 w 4"/>
                <a:gd name="T3" fmla="*/ 1 h 5"/>
                <a:gd name="T4" fmla="*/ 1 w 4"/>
                <a:gd name="T5" fmla="*/ 4 h 5"/>
                <a:gd name="T6" fmla="*/ 2 w 4"/>
                <a:gd name="T7" fmla="*/ 5 h 5"/>
                <a:gd name="T8" fmla="*/ 3 w 4"/>
                <a:gd name="T9" fmla="*/ 4 h 5"/>
                <a:gd name="T10" fmla="*/ 3 w 4"/>
                <a:gd name="T11" fmla="*/ 1 h 5"/>
                <a:gd name="T12" fmla="*/ 2 w 4"/>
                <a:gd name="T13" fmla="*/ 0 h 5"/>
                <a:gd name="T14" fmla="*/ 2 w 4"/>
                <a:gd name="T15" fmla="*/ 4 h 5"/>
                <a:gd name="T16" fmla="*/ 1 w 4"/>
                <a:gd name="T17" fmla="*/ 3 h 5"/>
                <a:gd name="T18" fmla="*/ 1 w 4"/>
                <a:gd name="T19" fmla="*/ 1 h 5"/>
                <a:gd name="T20" fmla="*/ 2 w 4"/>
                <a:gd name="T21" fmla="*/ 1 h 5"/>
                <a:gd name="T22" fmla="*/ 2 w 4"/>
                <a:gd name="T23" fmla="*/ 1 h 5"/>
                <a:gd name="T24" fmla="*/ 2 w 4"/>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0"/>
                  </a:moveTo>
                  <a:cubicBezTo>
                    <a:pt x="1" y="0"/>
                    <a:pt x="1" y="0"/>
                    <a:pt x="0" y="1"/>
                  </a:cubicBezTo>
                  <a:cubicBezTo>
                    <a:pt x="0" y="1"/>
                    <a:pt x="0" y="4"/>
                    <a:pt x="1" y="4"/>
                  </a:cubicBezTo>
                  <a:cubicBezTo>
                    <a:pt x="1" y="4"/>
                    <a:pt x="2" y="5"/>
                    <a:pt x="2" y="5"/>
                  </a:cubicBezTo>
                  <a:cubicBezTo>
                    <a:pt x="2" y="5"/>
                    <a:pt x="2" y="4"/>
                    <a:pt x="3" y="4"/>
                  </a:cubicBezTo>
                  <a:cubicBezTo>
                    <a:pt x="4" y="4"/>
                    <a:pt x="4" y="2"/>
                    <a:pt x="3" y="1"/>
                  </a:cubicBezTo>
                  <a:cubicBezTo>
                    <a:pt x="3" y="0"/>
                    <a:pt x="2" y="0"/>
                    <a:pt x="2" y="0"/>
                  </a:cubicBezTo>
                  <a:close/>
                  <a:moveTo>
                    <a:pt x="2" y="4"/>
                  </a:moveTo>
                  <a:cubicBezTo>
                    <a:pt x="2" y="4"/>
                    <a:pt x="2" y="4"/>
                    <a:pt x="1" y="3"/>
                  </a:cubicBezTo>
                  <a:cubicBezTo>
                    <a:pt x="1" y="3"/>
                    <a:pt x="1" y="2"/>
                    <a:pt x="1" y="1"/>
                  </a:cubicBezTo>
                  <a:cubicBezTo>
                    <a:pt x="1" y="1"/>
                    <a:pt x="1" y="1"/>
                    <a:pt x="2" y="1"/>
                  </a:cubicBezTo>
                  <a:cubicBezTo>
                    <a:pt x="2" y="1"/>
                    <a:pt x="2" y="1"/>
                    <a:pt x="2" y="1"/>
                  </a:cubicBezTo>
                  <a:cubicBezTo>
                    <a:pt x="3" y="2"/>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84">
              <a:extLst>
                <a:ext uri="{FF2B5EF4-FFF2-40B4-BE49-F238E27FC236}">
                  <a16:creationId xmlns:a16="http://schemas.microsoft.com/office/drawing/2014/main" id="{88ACEA1D-D95A-91BC-5E1B-921F1A23AEBF}"/>
                </a:ext>
              </a:extLst>
            </p:cNvPr>
            <p:cNvSpPr>
              <a:spLocks noEditPoints="1"/>
            </p:cNvSpPr>
            <p:nvPr userDrawn="1"/>
          </p:nvSpPr>
          <p:spPr bwMode="auto">
            <a:xfrm>
              <a:off x="11798300" y="4778375"/>
              <a:ext cx="20638" cy="34925"/>
            </a:xfrm>
            <a:custGeom>
              <a:avLst/>
              <a:gdLst>
                <a:gd name="T0" fmla="*/ 0 w 3"/>
                <a:gd name="T1" fmla="*/ 3 h 5"/>
                <a:gd name="T2" fmla="*/ 1 w 3"/>
                <a:gd name="T3" fmla="*/ 5 h 5"/>
                <a:gd name="T4" fmla="*/ 2 w 3"/>
                <a:gd name="T5" fmla="*/ 5 h 5"/>
                <a:gd name="T6" fmla="*/ 3 w 3"/>
                <a:gd name="T7" fmla="*/ 4 h 5"/>
                <a:gd name="T8" fmla="*/ 3 w 3"/>
                <a:gd name="T9" fmla="*/ 1 h 5"/>
                <a:gd name="T10" fmla="*/ 1 w 3"/>
                <a:gd name="T11" fmla="*/ 0 h 5"/>
                <a:gd name="T12" fmla="*/ 0 w 3"/>
                <a:gd name="T13" fmla="*/ 3 h 5"/>
                <a:gd name="T14" fmla="*/ 2 w 3"/>
                <a:gd name="T15" fmla="*/ 1 h 5"/>
                <a:gd name="T16" fmla="*/ 2 w 3"/>
                <a:gd name="T17" fmla="*/ 2 h 5"/>
                <a:gd name="T18" fmla="*/ 2 w 3"/>
                <a:gd name="T19" fmla="*/ 4 h 5"/>
                <a:gd name="T20" fmla="*/ 2 w 3"/>
                <a:gd name="T21" fmla="*/ 4 h 5"/>
                <a:gd name="T22" fmla="*/ 1 w 3"/>
                <a:gd name="T23" fmla="*/ 4 h 5"/>
                <a:gd name="T24" fmla="*/ 1 w 3"/>
                <a:gd name="T25" fmla="*/ 3 h 5"/>
                <a:gd name="T26" fmla="*/ 1 w 3"/>
                <a:gd name="T27" fmla="*/ 1 h 5"/>
                <a:gd name="T28" fmla="*/ 2 w 3"/>
                <a:gd name="T2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5">
                  <a:moveTo>
                    <a:pt x="0" y="3"/>
                  </a:moveTo>
                  <a:cubicBezTo>
                    <a:pt x="0" y="4"/>
                    <a:pt x="1" y="5"/>
                    <a:pt x="1" y="5"/>
                  </a:cubicBezTo>
                  <a:cubicBezTo>
                    <a:pt x="2" y="5"/>
                    <a:pt x="2" y="5"/>
                    <a:pt x="2" y="5"/>
                  </a:cubicBezTo>
                  <a:cubicBezTo>
                    <a:pt x="2" y="5"/>
                    <a:pt x="2" y="5"/>
                    <a:pt x="3" y="4"/>
                  </a:cubicBezTo>
                  <a:cubicBezTo>
                    <a:pt x="3" y="4"/>
                    <a:pt x="3" y="2"/>
                    <a:pt x="3" y="1"/>
                  </a:cubicBezTo>
                  <a:cubicBezTo>
                    <a:pt x="3" y="1"/>
                    <a:pt x="2" y="0"/>
                    <a:pt x="1" y="0"/>
                  </a:cubicBezTo>
                  <a:cubicBezTo>
                    <a:pt x="0" y="1"/>
                    <a:pt x="0" y="2"/>
                    <a:pt x="0" y="3"/>
                  </a:cubicBezTo>
                  <a:close/>
                  <a:moveTo>
                    <a:pt x="2" y="1"/>
                  </a:moveTo>
                  <a:cubicBezTo>
                    <a:pt x="2" y="1"/>
                    <a:pt x="2" y="1"/>
                    <a:pt x="2" y="2"/>
                  </a:cubicBezTo>
                  <a:cubicBezTo>
                    <a:pt x="2" y="2"/>
                    <a:pt x="2" y="3"/>
                    <a:pt x="2" y="4"/>
                  </a:cubicBezTo>
                  <a:cubicBezTo>
                    <a:pt x="2" y="4"/>
                    <a:pt x="2" y="4"/>
                    <a:pt x="2" y="4"/>
                  </a:cubicBezTo>
                  <a:cubicBezTo>
                    <a:pt x="2" y="4"/>
                    <a:pt x="1" y="4"/>
                    <a:pt x="1" y="4"/>
                  </a:cubicBezTo>
                  <a:cubicBezTo>
                    <a:pt x="1" y="4"/>
                    <a:pt x="1" y="3"/>
                    <a:pt x="1" y="3"/>
                  </a:cubicBezTo>
                  <a:cubicBezTo>
                    <a:pt x="1" y="2"/>
                    <a:pt x="1" y="1"/>
                    <a:pt x="1" y="1"/>
                  </a:cubicBezTo>
                  <a:cubicBezTo>
                    <a:pt x="1" y="1"/>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85">
              <a:extLst>
                <a:ext uri="{FF2B5EF4-FFF2-40B4-BE49-F238E27FC236}">
                  <a16:creationId xmlns:a16="http://schemas.microsoft.com/office/drawing/2014/main" id="{8ECD125B-9812-7730-CF34-32D03D0694D8}"/>
                </a:ext>
              </a:extLst>
            </p:cNvPr>
            <p:cNvSpPr>
              <a:spLocks noEditPoints="1"/>
            </p:cNvSpPr>
            <p:nvPr userDrawn="1"/>
          </p:nvSpPr>
          <p:spPr bwMode="auto">
            <a:xfrm>
              <a:off x="10941050" y="4232275"/>
              <a:ext cx="1244600" cy="615950"/>
            </a:xfrm>
            <a:custGeom>
              <a:avLst/>
              <a:gdLst>
                <a:gd name="T0" fmla="*/ 175 w 180"/>
                <a:gd name="T1" fmla="*/ 84 h 88"/>
                <a:gd name="T2" fmla="*/ 168 w 180"/>
                <a:gd name="T3" fmla="*/ 84 h 88"/>
                <a:gd name="T4" fmla="*/ 168 w 180"/>
                <a:gd name="T5" fmla="*/ 3 h 88"/>
                <a:gd name="T6" fmla="*/ 165 w 180"/>
                <a:gd name="T7" fmla="*/ 0 h 88"/>
                <a:gd name="T8" fmla="*/ 56 w 180"/>
                <a:gd name="T9" fmla="*/ 0 h 88"/>
                <a:gd name="T10" fmla="*/ 52 w 180"/>
                <a:gd name="T11" fmla="*/ 5 h 88"/>
                <a:gd name="T12" fmla="*/ 52 w 180"/>
                <a:gd name="T13" fmla="*/ 42 h 88"/>
                <a:gd name="T14" fmla="*/ 125 w 180"/>
                <a:gd name="T15" fmla="*/ 43 h 88"/>
                <a:gd name="T16" fmla="*/ 127 w 180"/>
                <a:gd name="T17" fmla="*/ 65 h 88"/>
                <a:gd name="T18" fmla="*/ 165 w 180"/>
                <a:gd name="T19" fmla="*/ 66 h 88"/>
                <a:gd name="T20" fmla="*/ 107 w 180"/>
                <a:gd name="T21" fmla="*/ 85 h 88"/>
                <a:gd name="T22" fmla="*/ 126 w 180"/>
                <a:gd name="T23" fmla="*/ 66 h 88"/>
                <a:gd name="T24" fmla="*/ 126 w 180"/>
                <a:gd name="T25" fmla="*/ 45 h 88"/>
                <a:gd name="T26" fmla="*/ 21 w 180"/>
                <a:gd name="T27" fmla="*/ 43 h 88"/>
                <a:gd name="T28" fmla="*/ 17 w 180"/>
                <a:gd name="T29" fmla="*/ 44 h 88"/>
                <a:gd name="T30" fmla="*/ 16 w 180"/>
                <a:gd name="T31" fmla="*/ 49 h 88"/>
                <a:gd name="T32" fmla="*/ 15 w 180"/>
                <a:gd name="T33" fmla="*/ 65 h 88"/>
                <a:gd name="T34" fmla="*/ 13 w 180"/>
                <a:gd name="T35" fmla="*/ 64 h 88"/>
                <a:gd name="T36" fmla="*/ 10 w 180"/>
                <a:gd name="T37" fmla="*/ 62 h 88"/>
                <a:gd name="T38" fmla="*/ 6 w 180"/>
                <a:gd name="T39" fmla="*/ 62 h 88"/>
                <a:gd name="T40" fmla="*/ 5 w 180"/>
                <a:gd name="T41" fmla="*/ 68 h 88"/>
                <a:gd name="T42" fmla="*/ 5 w 180"/>
                <a:gd name="T43" fmla="*/ 84 h 88"/>
                <a:gd name="T44" fmla="*/ 0 w 180"/>
                <a:gd name="T45" fmla="*/ 86 h 88"/>
                <a:gd name="T46" fmla="*/ 3 w 180"/>
                <a:gd name="T47" fmla="*/ 88 h 88"/>
                <a:gd name="T48" fmla="*/ 6 w 180"/>
                <a:gd name="T49" fmla="*/ 88 h 88"/>
                <a:gd name="T50" fmla="*/ 172 w 180"/>
                <a:gd name="T51" fmla="*/ 88 h 88"/>
                <a:gd name="T52" fmla="*/ 180 w 180"/>
                <a:gd name="T53" fmla="*/ 87 h 88"/>
                <a:gd name="T54" fmla="*/ 178 w 180"/>
                <a:gd name="T55" fmla="*/ 87 h 88"/>
                <a:gd name="T56" fmla="*/ 169 w 180"/>
                <a:gd name="T57" fmla="*/ 87 h 88"/>
                <a:gd name="T58" fmla="*/ 5 w 180"/>
                <a:gd name="T59" fmla="*/ 87 h 88"/>
                <a:gd name="T60" fmla="*/ 1 w 180"/>
                <a:gd name="T61" fmla="*/ 86 h 88"/>
                <a:gd name="T62" fmla="*/ 4 w 180"/>
                <a:gd name="T63" fmla="*/ 85 h 88"/>
                <a:gd name="T64" fmla="*/ 6 w 180"/>
                <a:gd name="T65" fmla="*/ 85 h 88"/>
                <a:gd name="T66" fmla="*/ 6 w 180"/>
                <a:gd name="T67" fmla="*/ 68 h 88"/>
                <a:gd name="T68" fmla="*/ 7 w 180"/>
                <a:gd name="T69" fmla="*/ 63 h 88"/>
                <a:gd name="T70" fmla="*/ 10 w 180"/>
                <a:gd name="T71" fmla="*/ 63 h 88"/>
                <a:gd name="T72" fmla="*/ 12 w 180"/>
                <a:gd name="T73" fmla="*/ 64 h 88"/>
                <a:gd name="T74" fmla="*/ 13 w 180"/>
                <a:gd name="T75" fmla="*/ 66 h 88"/>
                <a:gd name="T76" fmla="*/ 17 w 180"/>
                <a:gd name="T77" fmla="*/ 66 h 88"/>
                <a:gd name="T78" fmla="*/ 17 w 180"/>
                <a:gd name="T79" fmla="*/ 66 h 88"/>
                <a:gd name="T80" fmla="*/ 17 w 180"/>
                <a:gd name="T81" fmla="*/ 48 h 88"/>
                <a:gd name="T82" fmla="*/ 20 w 180"/>
                <a:gd name="T83" fmla="*/ 44 h 88"/>
                <a:gd name="T84" fmla="*/ 125 w 180"/>
                <a:gd name="T85" fmla="*/ 44 h 88"/>
                <a:gd name="T86" fmla="*/ 126 w 180"/>
                <a:gd name="T87" fmla="*/ 65 h 88"/>
                <a:gd name="T88" fmla="*/ 106 w 180"/>
                <a:gd name="T89" fmla="*/ 66 h 88"/>
                <a:gd name="T90" fmla="*/ 107 w 180"/>
                <a:gd name="T91" fmla="*/ 85 h 88"/>
                <a:gd name="T92" fmla="*/ 166 w 180"/>
                <a:gd name="T93" fmla="*/ 85 h 88"/>
                <a:gd name="T94" fmla="*/ 166 w 180"/>
                <a:gd name="T95" fmla="*/ 65 h 88"/>
                <a:gd name="T96" fmla="*/ 128 w 180"/>
                <a:gd name="T97" fmla="*/ 45 h 88"/>
                <a:gd name="T98" fmla="*/ 53 w 180"/>
                <a:gd name="T99" fmla="*/ 42 h 88"/>
                <a:gd name="T100" fmla="*/ 53 w 180"/>
                <a:gd name="T101" fmla="*/ 5 h 88"/>
                <a:gd name="T102" fmla="*/ 56 w 180"/>
                <a:gd name="T103" fmla="*/ 1 h 88"/>
                <a:gd name="T104" fmla="*/ 165 w 180"/>
                <a:gd name="T105" fmla="*/ 1 h 88"/>
                <a:gd name="T106" fmla="*/ 167 w 180"/>
                <a:gd name="T107" fmla="*/ 3 h 88"/>
                <a:gd name="T108" fmla="*/ 167 w 180"/>
                <a:gd name="T109" fmla="*/ 85 h 88"/>
                <a:gd name="T110" fmla="*/ 174 w 180"/>
                <a:gd name="T111" fmla="*/ 85 h 88"/>
                <a:gd name="T112" fmla="*/ 179 w 180"/>
                <a:gd name="T113" fmla="*/ 86 h 88"/>
                <a:gd name="T114" fmla="*/ 178 w 180"/>
                <a:gd name="T115"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0" h="88">
                  <a:moveTo>
                    <a:pt x="180" y="85"/>
                  </a:moveTo>
                  <a:cubicBezTo>
                    <a:pt x="179" y="84"/>
                    <a:pt x="177" y="84"/>
                    <a:pt x="175" y="84"/>
                  </a:cubicBezTo>
                  <a:cubicBezTo>
                    <a:pt x="175" y="84"/>
                    <a:pt x="175" y="84"/>
                    <a:pt x="174" y="84"/>
                  </a:cubicBezTo>
                  <a:cubicBezTo>
                    <a:pt x="168" y="84"/>
                    <a:pt x="168" y="84"/>
                    <a:pt x="168" y="84"/>
                  </a:cubicBezTo>
                  <a:cubicBezTo>
                    <a:pt x="168" y="80"/>
                    <a:pt x="168" y="73"/>
                    <a:pt x="168" y="64"/>
                  </a:cubicBezTo>
                  <a:cubicBezTo>
                    <a:pt x="168" y="40"/>
                    <a:pt x="168" y="4"/>
                    <a:pt x="168" y="3"/>
                  </a:cubicBezTo>
                  <a:cubicBezTo>
                    <a:pt x="168" y="3"/>
                    <a:pt x="168" y="2"/>
                    <a:pt x="167" y="1"/>
                  </a:cubicBezTo>
                  <a:cubicBezTo>
                    <a:pt x="167" y="0"/>
                    <a:pt x="166" y="0"/>
                    <a:pt x="165" y="0"/>
                  </a:cubicBezTo>
                  <a:cubicBezTo>
                    <a:pt x="57" y="0"/>
                    <a:pt x="57" y="0"/>
                    <a:pt x="57" y="0"/>
                  </a:cubicBezTo>
                  <a:cubicBezTo>
                    <a:pt x="57" y="0"/>
                    <a:pt x="56" y="0"/>
                    <a:pt x="56" y="0"/>
                  </a:cubicBezTo>
                  <a:cubicBezTo>
                    <a:pt x="55" y="0"/>
                    <a:pt x="54" y="0"/>
                    <a:pt x="53" y="0"/>
                  </a:cubicBezTo>
                  <a:cubicBezTo>
                    <a:pt x="52" y="0"/>
                    <a:pt x="52" y="3"/>
                    <a:pt x="52" y="5"/>
                  </a:cubicBezTo>
                  <a:cubicBezTo>
                    <a:pt x="52" y="6"/>
                    <a:pt x="52" y="6"/>
                    <a:pt x="52" y="6"/>
                  </a:cubicBezTo>
                  <a:cubicBezTo>
                    <a:pt x="52" y="42"/>
                    <a:pt x="52" y="42"/>
                    <a:pt x="52" y="42"/>
                  </a:cubicBezTo>
                  <a:cubicBezTo>
                    <a:pt x="52" y="43"/>
                    <a:pt x="52" y="43"/>
                    <a:pt x="52" y="43"/>
                  </a:cubicBezTo>
                  <a:cubicBezTo>
                    <a:pt x="125" y="43"/>
                    <a:pt x="125" y="43"/>
                    <a:pt x="125" y="43"/>
                  </a:cubicBezTo>
                  <a:cubicBezTo>
                    <a:pt x="126" y="43"/>
                    <a:pt x="127" y="44"/>
                    <a:pt x="127" y="45"/>
                  </a:cubicBezTo>
                  <a:cubicBezTo>
                    <a:pt x="127" y="65"/>
                    <a:pt x="127" y="65"/>
                    <a:pt x="127" y="65"/>
                  </a:cubicBezTo>
                  <a:cubicBezTo>
                    <a:pt x="127" y="66"/>
                    <a:pt x="127" y="66"/>
                    <a:pt x="127" y="66"/>
                  </a:cubicBezTo>
                  <a:cubicBezTo>
                    <a:pt x="165" y="66"/>
                    <a:pt x="165" y="66"/>
                    <a:pt x="165" y="66"/>
                  </a:cubicBezTo>
                  <a:cubicBezTo>
                    <a:pt x="165" y="85"/>
                    <a:pt x="165" y="85"/>
                    <a:pt x="165" y="85"/>
                  </a:cubicBezTo>
                  <a:cubicBezTo>
                    <a:pt x="107" y="85"/>
                    <a:pt x="107" y="85"/>
                    <a:pt x="107" y="85"/>
                  </a:cubicBezTo>
                  <a:cubicBezTo>
                    <a:pt x="107" y="66"/>
                    <a:pt x="107" y="66"/>
                    <a:pt x="107" y="66"/>
                  </a:cubicBezTo>
                  <a:cubicBezTo>
                    <a:pt x="126" y="66"/>
                    <a:pt x="126" y="66"/>
                    <a:pt x="126" y="66"/>
                  </a:cubicBezTo>
                  <a:cubicBezTo>
                    <a:pt x="126" y="66"/>
                    <a:pt x="126" y="66"/>
                    <a:pt x="126" y="65"/>
                  </a:cubicBezTo>
                  <a:cubicBezTo>
                    <a:pt x="126" y="45"/>
                    <a:pt x="126" y="45"/>
                    <a:pt x="126" y="45"/>
                  </a:cubicBezTo>
                  <a:cubicBezTo>
                    <a:pt x="126" y="44"/>
                    <a:pt x="126" y="43"/>
                    <a:pt x="125" y="43"/>
                  </a:cubicBezTo>
                  <a:cubicBezTo>
                    <a:pt x="21" y="43"/>
                    <a:pt x="21" y="43"/>
                    <a:pt x="21" y="43"/>
                  </a:cubicBezTo>
                  <a:cubicBezTo>
                    <a:pt x="21" y="43"/>
                    <a:pt x="21" y="43"/>
                    <a:pt x="20" y="43"/>
                  </a:cubicBezTo>
                  <a:cubicBezTo>
                    <a:pt x="19" y="43"/>
                    <a:pt x="18" y="43"/>
                    <a:pt x="17" y="44"/>
                  </a:cubicBezTo>
                  <a:cubicBezTo>
                    <a:pt x="16" y="44"/>
                    <a:pt x="16" y="46"/>
                    <a:pt x="16" y="48"/>
                  </a:cubicBezTo>
                  <a:cubicBezTo>
                    <a:pt x="16" y="48"/>
                    <a:pt x="16" y="49"/>
                    <a:pt x="16" y="49"/>
                  </a:cubicBezTo>
                  <a:cubicBezTo>
                    <a:pt x="16" y="65"/>
                    <a:pt x="16" y="65"/>
                    <a:pt x="16" y="65"/>
                  </a:cubicBezTo>
                  <a:cubicBezTo>
                    <a:pt x="16" y="65"/>
                    <a:pt x="16" y="65"/>
                    <a:pt x="15" y="65"/>
                  </a:cubicBezTo>
                  <a:cubicBezTo>
                    <a:pt x="15" y="65"/>
                    <a:pt x="14" y="65"/>
                    <a:pt x="13" y="65"/>
                  </a:cubicBezTo>
                  <a:cubicBezTo>
                    <a:pt x="13" y="65"/>
                    <a:pt x="13" y="65"/>
                    <a:pt x="13" y="64"/>
                  </a:cubicBezTo>
                  <a:cubicBezTo>
                    <a:pt x="13" y="64"/>
                    <a:pt x="13" y="63"/>
                    <a:pt x="13" y="62"/>
                  </a:cubicBezTo>
                  <a:cubicBezTo>
                    <a:pt x="12" y="62"/>
                    <a:pt x="11" y="62"/>
                    <a:pt x="10" y="62"/>
                  </a:cubicBezTo>
                  <a:cubicBezTo>
                    <a:pt x="10" y="62"/>
                    <a:pt x="9" y="62"/>
                    <a:pt x="9" y="62"/>
                  </a:cubicBezTo>
                  <a:cubicBezTo>
                    <a:pt x="8" y="62"/>
                    <a:pt x="7" y="62"/>
                    <a:pt x="6" y="62"/>
                  </a:cubicBezTo>
                  <a:cubicBezTo>
                    <a:pt x="5" y="63"/>
                    <a:pt x="5" y="64"/>
                    <a:pt x="5" y="66"/>
                  </a:cubicBezTo>
                  <a:cubicBezTo>
                    <a:pt x="5" y="67"/>
                    <a:pt x="5" y="67"/>
                    <a:pt x="5" y="68"/>
                  </a:cubicBezTo>
                  <a:cubicBezTo>
                    <a:pt x="5" y="72"/>
                    <a:pt x="5" y="72"/>
                    <a:pt x="5" y="72"/>
                  </a:cubicBezTo>
                  <a:cubicBezTo>
                    <a:pt x="5" y="76"/>
                    <a:pt x="5" y="81"/>
                    <a:pt x="5" y="84"/>
                  </a:cubicBezTo>
                  <a:cubicBezTo>
                    <a:pt x="5" y="84"/>
                    <a:pt x="5" y="84"/>
                    <a:pt x="4" y="84"/>
                  </a:cubicBezTo>
                  <a:cubicBezTo>
                    <a:pt x="3" y="84"/>
                    <a:pt x="0" y="84"/>
                    <a:pt x="0" y="86"/>
                  </a:cubicBezTo>
                  <a:cubicBezTo>
                    <a:pt x="0" y="87"/>
                    <a:pt x="0" y="87"/>
                    <a:pt x="1" y="87"/>
                  </a:cubicBezTo>
                  <a:cubicBezTo>
                    <a:pt x="1" y="88"/>
                    <a:pt x="2" y="88"/>
                    <a:pt x="3" y="88"/>
                  </a:cubicBezTo>
                  <a:cubicBezTo>
                    <a:pt x="4" y="88"/>
                    <a:pt x="4" y="88"/>
                    <a:pt x="5" y="88"/>
                  </a:cubicBezTo>
                  <a:cubicBezTo>
                    <a:pt x="5" y="88"/>
                    <a:pt x="6" y="88"/>
                    <a:pt x="6" y="88"/>
                  </a:cubicBezTo>
                  <a:cubicBezTo>
                    <a:pt x="169" y="88"/>
                    <a:pt x="169" y="88"/>
                    <a:pt x="169" y="88"/>
                  </a:cubicBezTo>
                  <a:cubicBezTo>
                    <a:pt x="170" y="88"/>
                    <a:pt x="171" y="88"/>
                    <a:pt x="172" y="88"/>
                  </a:cubicBezTo>
                  <a:cubicBezTo>
                    <a:pt x="174" y="88"/>
                    <a:pt x="176" y="88"/>
                    <a:pt x="178" y="88"/>
                  </a:cubicBezTo>
                  <a:cubicBezTo>
                    <a:pt x="180" y="88"/>
                    <a:pt x="180" y="87"/>
                    <a:pt x="180" y="87"/>
                  </a:cubicBezTo>
                  <a:cubicBezTo>
                    <a:pt x="180" y="86"/>
                    <a:pt x="180" y="85"/>
                    <a:pt x="180" y="85"/>
                  </a:cubicBezTo>
                  <a:close/>
                  <a:moveTo>
                    <a:pt x="178" y="87"/>
                  </a:moveTo>
                  <a:cubicBezTo>
                    <a:pt x="176" y="87"/>
                    <a:pt x="174" y="87"/>
                    <a:pt x="172" y="87"/>
                  </a:cubicBezTo>
                  <a:cubicBezTo>
                    <a:pt x="171" y="87"/>
                    <a:pt x="170" y="87"/>
                    <a:pt x="169" y="87"/>
                  </a:cubicBezTo>
                  <a:cubicBezTo>
                    <a:pt x="6" y="87"/>
                    <a:pt x="6" y="87"/>
                    <a:pt x="6" y="87"/>
                  </a:cubicBezTo>
                  <a:cubicBezTo>
                    <a:pt x="6" y="87"/>
                    <a:pt x="5" y="87"/>
                    <a:pt x="5" y="87"/>
                  </a:cubicBezTo>
                  <a:cubicBezTo>
                    <a:pt x="3" y="87"/>
                    <a:pt x="2" y="87"/>
                    <a:pt x="1" y="87"/>
                  </a:cubicBezTo>
                  <a:cubicBezTo>
                    <a:pt x="1" y="87"/>
                    <a:pt x="1" y="87"/>
                    <a:pt x="1" y="86"/>
                  </a:cubicBezTo>
                  <a:cubicBezTo>
                    <a:pt x="1" y="85"/>
                    <a:pt x="2" y="85"/>
                    <a:pt x="3" y="85"/>
                  </a:cubicBezTo>
                  <a:cubicBezTo>
                    <a:pt x="3" y="85"/>
                    <a:pt x="4" y="85"/>
                    <a:pt x="4" y="85"/>
                  </a:cubicBezTo>
                  <a:cubicBezTo>
                    <a:pt x="5" y="85"/>
                    <a:pt x="5" y="85"/>
                    <a:pt x="6" y="85"/>
                  </a:cubicBezTo>
                  <a:cubicBezTo>
                    <a:pt x="6" y="85"/>
                    <a:pt x="6" y="85"/>
                    <a:pt x="6" y="85"/>
                  </a:cubicBezTo>
                  <a:cubicBezTo>
                    <a:pt x="6" y="81"/>
                    <a:pt x="6" y="76"/>
                    <a:pt x="6" y="72"/>
                  </a:cubicBezTo>
                  <a:cubicBezTo>
                    <a:pt x="6" y="68"/>
                    <a:pt x="6" y="68"/>
                    <a:pt x="6" y="68"/>
                  </a:cubicBezTo>
                  <a:cubicBezTo>
                    <a:pt x="6" y="67"/>
                    <a:pt x="6" y="67"/>
                    <a:pt x="6" y="66"/>
                  </a:cubicBezTo>
                  <a:cubicBezTo>
                    <a:pt x="6" y="65"/>
                    <a:pt x="6" y="63"/>
                    <a:pt x="7" y="63"/>
                  </a:cubicBezTo>
                  <a:cubicBezTo>
                    <a:pt x="7" y="62"/>
                    <a:pt x="8" y="63"/>
                    <a:pt x="9" y="63"/>
                  </a:cubicBezTo>
                  <a:cubicBezTo>
                    <a:pt x="9" y="63"/>
                    <a:pt x="10" y="63"/>
                    <a:pt x="10" y="63"/>
                  </a:cubicBezTo>
                  <a:cubicBezTo>
                    <a:pt x="11" y="62"/>
                    <a:pt x="12" y="62"/>
                    <a:pt x="12" y="63"/>
                  </a:cubicBezTo>
                  <a:cubicBezTo>
                    <a:pt x="12" y="63"/>
                    <a:pt x="12" y="64"/>
                    <a:pt x="12" y="64"/>
                  </a:cubicBezTo>
                  <a:cubicBezTo>
                    <a:pt x="12" y="65"/>
                    <a:pt x="12" y="65"/>
                    <a:pt x="12" y="66"/>
                  </a:cubicBezTo>
                  <a:cubicBezTo>
                    <a:pt x="12" y="66"/>
                    <a:pt x="12" y="66"/>
                    <a:pt x="13" y="66"/>
                  </a:cubicBezTo>
                  <a:cubicBezTo>
                    <a:pt x="13" y="66"/>
                    <a:pt x="14" y="66"/>
                    <a:pt x="15" y="66"/>
                  </a:cubicBezTo>
                  <a:cubicBezTo>
                    <a:pt x="16" y="66"/>
                    <a:pt x="16" y="66"/>
                    <a:pt x="17" y="66"/>
                  </a:cubicBezTo>
                  <a:cubicBezTo>
                    <a:pt x="17" y="66"/>
                    <a:pt x="17" y="66"/>
                    <a:pt x="17" y="66"/>
                  </a:cubicBezTo>
                  <a:cubicBezTo>
                    <a:pt x="17" y="66"/>
                    <a:pt x="17" y="66"/>
                    <a:pt x="17" y="66"/>
                  </a:cubicBezTo>
                  <a:cubicBezTo>
                    <a:pt x="17" y="49"/>
                    <a:pt x="17" y="49"/>
                    <a:pt x="17" y="49"/>
                  </a:cubicBezTo>
                  <a:cubicBezTo>
                    <a:pt x="17" y="49"/>
                    <a:pt x="17" y="48"/>
                    <a:pt x="17" y="48"/>
                  </a:cubicBezTo>
                  <a:cubicBezTo>
                    <a:pt x="17" y="47"/>
                    <a:pt x="17" y="45"/>
                    <a:pt x="18" y="44"/>
                  </a:cubicBezTo>
                  <a:cubicBezTo>
                    <a:pt x="18" y="44"/>
                    <a:pt x="19" y="44"/>
                    <a:pt x="20" y="44"/>
                  </a:cubicBezTo>
                  <a:cubicBezTo>
                    <a:pt x="21" y="44"/>
                    <a:pt x="21" y="44"/>
                    <a:pt x="21" y="44"/>
                  </a:cubicBezTo>
                  <a:cubicBezTo>
                    <a:pt x="125" y="44"/>
                    <a:pt x="125" y="44"/>
                    <a:pt x="125" y="44"/>
                  </a:cubicBezTo>
                  <a:cubicBezTo>
                    <a:pt x="125" y="44"/>
                    <a:pt x="126" y="44"/>
                    <a:pt x="126" y="45"/>
                  </a:cubicBezTo>
                  <a:cubicBezTo>
                    <a:pt x="126" y="65"/>
                    <a:pt x="126" y="65"/>
                    <a:pt x="126" y="65"/>
                  </a:cubicBezTo>
                  <a:cubicBezTo>
                    <a:pt x="107" y="65"/>
                    <a:pt x="107" y="65"/>
                    <a:pt x="107" y="65"/>
                  </a:cubicBezTo>
                  <a:cubicBezTo>
                    <a:pt x="107" y="65"/>
                    <a:pt x="106" y="65"/>
                    <a:pt x="106" y="66"/>
                  </a:cubicBezTo>
                  <a:cubicBezTo>
                    <a:pt x="106" y="85"/>
                    <a:pt x="106" y="85"/>
                    <a:pt x="106" y="85"/>
                  </a:cubicBezTo>
                  <a:cubicBezTo>
                    <a:pt x="106" y="85"/>
                    <a:pt x="107" y="85"/>
                    <a:pt x="107" y="85"/>
                  </a:cubicBezTo>
                  <a:cubicBezTo>
                    <a:pt x="166" y="85"/>
                    <a:pt x="166" y="85"/>
                    <a:pt x="166" y="85"/>
                  </a:cubicBezTo>
                  <a:cubicBezTo>
                    <a:pt x="166" y="85"/>
                    <a:pt x="166" y="85"/>
                    <a:pt x="166" y="85"/>
                  </a:cubicBezTo>
                  <a:cubicBezTo>
                    <a:pt x="166" y="65"/>
                    <a:pt x="166" y="65"/>
                    <a:pt x="166" y="65"/>
                  </a:cubicBezTo>
                  <a:cubicBezTo>
                    <a:pt x="166" y="65"/>
                    <a:pt x="166" y="65"/>
                    <a:pt x="166" y="65"/>
                  </a:cubicBezTo>
                  <a:cubicBezTo>
                    <a:pt x="128" y="65"/>
                    <a:pt x="128" y="65"/>
                    <a:pt x="128" y="65"/>
                  </a:cubicBezTo>
                  <a:cubicBezTo>
                    <a:pt x="128" y="45"/>
                    <a:pt x="128" y="45"/>
                    <a:pt x="128" y="45"/>
                  </a:cubicBezTo>
                  <a:cubicBezTo>
                    <a:pt x="128" y="43"/>
                    <a:pt x="126" y="42"/>
                    <a:pt x="125" y="42"/>
                  </a:cubicBezTo>
                  <a:cubicBezTo>
                    <a:pt x="53" y="42"/>
                    <a:pt x="53" y="42"/>
                    <a:pt x="53" y="42"/>
                  </a:cubicBezTo>
                  <a:cubicBezTo>
                    <a:pt x="53" y="6"/>
                    <a:pt x="53" y="6"/>
                    <a:pt x="53" y="6"/>
                  </a:cubicBezTo>
                  <a:cubicBezTo>
                    <a:pt x="53" y="6"/>
                    <a:pt x="53" y="6"/>
                    <a:pt x="53" y="5"/>
                  </a:cubicBezTo>
                  <a:cubicBezTo>
                    <a:pt x="53" y="3"/>
                    <a:pt x="53" y="1"/>
                    <a:pt x="54" y="1"/>
                  </a:cubicBezTo>
                  <a:cubicBezTo>
                    <a:pt x="54" y="1"/>
                    <a:pt x="55" y="1"/>
                    <a:pt x="56" y="1"/>
                  </a:cubicBezTo>
                  <a:cubicBezTo>
                    <a:pt x="56" y="1"/>
                    <a:pt x="57" y="1"/>
                    <a:pt x="57" y="1"/>
                  </a:cubicBezTo>
                  <a:cubicBezTo>
                    <a:pt x="165" y="1"/>
                    <a:pt x="165" y="1"/>
                    <a:pt x="165" y="1"/>
                  </a:cubicBezTo>
                  <a:cubicBezTo>
                    <a:pt x="166" y="1"/>
                    <a:pt x="166" y="1"/>
                    <a:pt x="167" y="2"/>
                  </a:cubicBezTo>
                  <a:cubicBezTo>
                    <a:pt x="167" y="2"/>
                    <a:pt x="167" y="3"/>
                    <a:pt x="167" y="3"/>
                  </a:cubicBezTo>
                  <a:cubicBezTo>
                    <a:pt x="167" y="4"/>
                    <a:pt x="167" y="31"/>
                    <a:pt x="167" y="64"/>
                  </a:cubicBezTo>
                  <a:cubicBezTo>
                    <a:pt x="167" y="73"/>
                    <a:pt x="167" y="81"/>
                    <a:pt x="167" y="85"/>
                  </a:cubicBezTo>
                  <a:cubicBezTo>
                    <a:pt x="167" y="85"/>
                    <a:pt x="167" y="85"/>
                    <a:pt x="168" y="85"/>
                  </a:cubicBezTo>
                  <a:cubicBezTo>
                    <a:pt x="174" y="85"/>
                    <a:pt x="174" y="85"/>
                    <a:pt x="174" y="85"/>
                  </a:cubicBezTo>
                  <a:cubicBezTo>
                    <a:pt x="175" y="85"/>
                    <a:pt x="175" y="85"/>
                    <a:pt x="175" y="85"/>
                  </a:cubicBezTo>
                  <a:cubicBezTo>
                    <a:pt x="177" y="85"/>
                    <a:pt x="178" y="85"/>
                    <a:pt x="179" y="86"/>
                  </a:cubicBezTo>
                  <a:cubicBezTo>
                    <a:pt x="179" y="86"/>
                    <a:pt x="179" y="86"/>
                    <a:pt x="179" y="86"/>
                  </a:cubicBezTo>
                  <a:cubicBezTo>
                    <a:pt x="179" y="87"/>
                    <a:pt x="179" y="87"/>
                    <a:pt x="178"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86">
              <a:extLst>
                <a:ext uri="{FF2B5EF4-FFF2-40B4-BE49-F238E27FC236}">
                  <a16:creationId xmlns:a16="http://schemas.microsoft.com/office/drawing/2014/main" id="{9ACCF463-1F03-FFBC-EAE4-B2E9968F2342}"/>
                </a:ext>
              </a:extLst>
            </p:cNvPr>
            <p:cNvSpPr>
              <a:spLocks noEditPoints="1"/>
            </p:cNvSpPr>
            <p:nvPr userDrawn="1"/>
          </p:nvSpPr>
          <p:spPr bwMode="auto">
            <a:xfrm>
              <a:off x="11915775" y="4275138"/>
              <a:ext cx="14288"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87">
              <a:extLst>
                <a:ext uri="{FF2B5EF4-FFF2-40B4-BE49-F238E27FC236}">
                  <a16:creationId xmlns:a16="http://schemas.microsoft.com/office/drawing/2014/main" id="{16CD26F2-3BCF-93CD-D8BA-40B2EF4154C4}"/>
                </a:ext>
              </a:extLst>
            </p:cNvPr>
            <p:cNvSpPr>
              <a:spLocks noEditPoints="1"/>
            </p:cNvSpPr>
            <p:nvPr userDrawn="1"/>
          </p:nvSpPr>
          <p:spPr bwMode="auto">
            <a:xfrm>
              <a:off x="11736388" y="4568825"/>
              <a:ext cx="12700" cy="90488"/>
            </a:xfrm>
            <a:custGeom>
              <a:avLst/>
              <a:gdLst>
                <a:gd name="T0" fmla="*/ 1 w 2"/>
                <a:gd name="T1" fmla="*/ 13 h 13"/>
                <a:gd name="T2" fmla="*/ 2 w 2"/>
                <a:gd name="T3" fmla="*/ 12 h 13"/>
                <a:gd name="T4" fmla="*/ 2 w 2"/>
                <a:gd name="T5" fmla="*/ 1 h 13"/>
                <a:gd name="T6" fmla="*/ 1 w 2"/>
                <a:gd name="T7" fmla="*/ 0 h 13"/>
                <a:gd name="T8" fmla="*/ 0 w 2"/>
                <a:gd name="T9" fmla="*/ 1 h 13"/>
                <a:gd name="T10" fmla="*/ 0 w 2"/>
                <a:gd name="T11" fmla="*/ 12 h 13"/>
                <a:gd name="T12" fmla="*/ 1 w 2"/>
                <a:gd name="T13" fmla="*/ 13 h 13"/>
                <a:gd name="T14" fmla="*/ 1 w 2"/>
                <a:gd name="T15" fmla="*/ 1 h 13"/>
                <a:gd name="T16" fmla="*/ 1 w 2"/>
                <a:gd name="T17" fmla="*/ 1 h 13"/>
                <a:gd name="T18" fmla="*/ 1 w 2"/>
                <a:gd name="T19" fmla="*/ 1 h 13"/>
                <a:gd name="T20" fmla="*/ 1 w 2"/>
                <a:gd name="T21" fmla="*/ 12 h 13"/>
                <a:gd name="T22" fmla="*/ 1 w 2"/>
                <a:gd name="T23" fmla="*/ 12 h 13"/>
                <a:gd name="T24" fmla="*/ 1 w 2"/>
                <a:gd name="T25"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3">
                  <a:moveTo>
                    <a:pt x="1" y="13"/>
                  </a:moveTo>
                  <a:cubicBezTo>
                    <a:pt x="2" y="13"/>
                    <a:pt x="2" y="13"/>
                    <a:pt x="2" y="12"/>
                  </a:cubicBezTo>
                  <a:cubicBezTo>
                    <a:pt x="2" y="1"/>
                    <a:pt x="2" y="1"/>
                    <a:pt x="2" y="1"/>
                  </a:cubicBezTo>
                  <a:cubicBezTo>
                    <a:pt x="2" y="0"/>
                    <a:pt x="2" y="0"/>
                    <a:pt x="1" y="0"/>
                  </a:cubicBezTo>
                  <a:cubicBezTo>
                    <a:pt x="0" y="0"/>
                    <a:pt x="0" y="0"/>
                    <a:pt x="0" y="1"/>
                  </a:cubicBezTo>
                  <a:cubicBezTo>
                    <a:pt x="0" y="12"/>
                    <a:pt x="0" y="12"/>
                    <a:pt x="0" y="12"/>
                  </a:cubicBezTo>
                  <a:cubicBezTo>
                    <a:pt x="0" y="13"/>
                    <a:pt x="0" y="13"/>
                    <a:pt x="1" y="13"/>
                  </a:cubicBezTo>
                  <a:close/>
                  <a:moveTo>
                    <a:pt x="1" y="1"/>
                  </a:moveTo>
                  <a:cubicBezTo>
                    <a:pt x="1" y="1"/>
                    <a:pt x="1" y="1"/>
                    <a:pt x="1" y="1"/>
                  </a:cubicBezTo>
                  <a:cubicBezTo>
                    <a:pt x="1" y="1"/>
                    <a:pt x="1" y="1"/>
                    <a:pt x="1" y="1"/>
                  </a:cubicBezTo>
                  <a:cubicBezTo>
                    <a:pt x="1" y="12"/>
                    <a:pt x="1" y="12"/>
                    <a:pt x="1" y="12"/>
                  </a:cubicBezTo>
                  <a:cubicBezTo>
                    <a:pt x="1" y="12"/>
                    <a:pt x="1" y="12"/>
                    <a:pt x="1" y="1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88">
              <a:extLst>
                <a:ext uri="{FF2B5EF4-FFF2-40B4-BE49-F238E27FC236}">
                  <a16:creationId xmlns:a16="http://schemas.microsoft.com/office/drawing/2014/main" id="{EB58B8C7-A15F-7E50-B18F-A0FB5C4367DC}"/>
                </a:ext>
              </a:extLst>
            </p:cNvPr>
            <p:cNvSpPr>
              <a:spLocks noEditPoints="1"/>
            </p:cNvSpPr>
            <p:nvPr userDrawn="1"/>
          </p:nvSpPr>
          <p:spPr bwMode="auto">
            <a:xfrm>
              <a:off x="11845925" y="4476750"/>
              <a:ext cx="242888" cy="182563"/>
            </a:xfrm>
            <a:custGeom>
              <a:avLst/>
              <a:gdLst>
                <a:gd name="T0" fmla="*/ 35 w 35"/>
                <a:gd name="T1" fmla="*/ 0 h 26"/>
                <a:gd name="T2" fmla="*/ 0 w 35"/>
                <a:gd name="T3" fmla="*/ 0 h 26"/>
                <a:gd name="T4" fmla="*/ 0 w 35"/>
                <a:gd name="T5" fmla="*/ 1 h 26"/>
                <a:gd name="T6" fmla="*/ 0 w 35"/>
                <a:gd name="T7" fmla="*/ 25 h 26"/>
                <a:gd name="T8" fmla="*/ 0 w 35"/>
                <a:gd name="T9" fmla="*/ 26 h 26"/>
                <a:gd name="T10" fmla="*/ 35 w 35"/>
                <a:gd name="T11" fmla="*/ 26 h 26"/>
                <a:gd name="T12" fmla="*/ 35 w 35"/>
                <a:gd name="T13" fmla="*/ 25 h 26"/>
                <a:gd name="T14" fmla="*/ 35 w 35"/>
                <a:gd name="T15" fmla="*/ 1 h 26"/>
                <a:gd name="T16" fmla="*/ 35 w 35"/>
                <a:gd name="T17" fmla="*/ 0 h 26"/>
                <a:gd name="T18" fmla="*/ 34 w 35"/>
                <a:gd name="T19" fmla="*/ 25 h 26"/>
                <a:gd name="T20" fmla="*/ 1 w 35"/>
                <a:gd name="T21" fmla="*/ 25 h 26"/>
                <a:gd name="T22" fmla="*/ 1 w 35"/>
                <a:gd name="T23" fmla="*/ 1 h 26"/>
                <a:gd name="T24" fmla="*/ 34 w 35"/>
                <a:gd name="T25" fmla="*/ 1 h 26"/>
                <a:gd name="T26" fmla="*/ 34 w 35"/>
                <a:gd name="T2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6">
                  <a:moveTo>
                    <a:pt x="35" y="0"/>
                  </a:moveTo>
                  <a:cubicBezTo>
                    <a:pt x="0" y="0"/>
                    <a:pt x="0" y="0"/>
                    <a:pt x="0" y="0"/>
                  </a:cubicBezTo>
                  <a:cubicBezTo>
                    <a:pt x="0" y="0"/>
                    <a:pt x="0" y="0"/>
                    <a:pt x="0" y="1"/>
                  </a:cubicBezTo>
                  <a:cubicBezTo>
                    <a:pt x="0" y="25"/>
                    <a:pt x="0" y="25"/>
                    <a:pt x="0" y="25"/>
                  </a:cubicBezTo>
                  <a:cubicBezTo>
                    <a:pt x="0" y="26"/>
                    <a:pt x="0" y="26"/>
                    <a:pt x="0" y="26"/>
                  </a:cubicBezTo>
                  <a:cubicBezTo>
                    <a:pt x="35" y="26"/>
                    <a:pt x="35" y="26"/>
                    <a:pt x="35" y="26"/>
                  </a:cubicBezTo>
                  <a:cubicBezTo>
                    <a:pt x="35" y="26"/>
                    <a:pt x="35" y="26"/>
                    <a:pt x="35" y="25"/>
                  </a:cubicBezTo>
                  <a:cubicBezTo>
                    <a:pt x="35" y="1"/>
                    <a:pt x="35" y="1"/>
                    <a:pt x="35" y="1"/>
                  </a:cubicBezTo>
                  <a:cubicBezTo>
                    <a:pt x="35" y="0"/>
                    <a:pt x="35" y="0"/>
                    <a:pt x="35" y="0"/>
                  </a:cubicBezTo>
                  <a:close/>
                  <a:moveTo>
                    <a:pt x="34" y="25"/>
                  </a:moveTo>
                  <a:cubicBezTo>
                    <a:pt x="1" y="25"/>
                    <a:pt x="1" y="25"/>
                    <a:pt x="1" y="25"/>
                  </a:cubicBezTo>
                  <a:cubicBezTo>
                    <a:pt x="1" y="1"/>
                    <a:pt x="1" y="1"/>
                    <a:pt x="1" y="1"/>
                  </a:cubicBezTo>
                  <a:cubicBezTo>
                    <a:pt x="34" y="1"/>
                    <a:pt x="34" y="1"/>
                    <a:pt x="34" y="1"/>
                  </a:cubicBezTo>
                  <a:lnTo>
                    <a:pt x="3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89">
              <a:extLst>
                <a:ext uri="{FF2B5EF4-FFF2-40B4-BE49-F238E27FC236}">
                  <a16:creationId xmlns:a16="http://schemas.microsoft.com/office/drawing/2014/main" id="{1F14ECD9-0FCA-878A-BC1C-407AB7FEC9B9}"/>
                </a:ext>
              </a:extLst>
            </p:cNvPr>
            <p:cNvSpPr>
              <a:spLocks noEditPoints="1"/>
            </p:cNvSpPr>
            <p:nvPr userDrawn="1"/>
          </p:nvSpPr>
          <p:spPr bwMode="auto">
            <a:xfrm>
              <a:off x="11804650"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90">
              <a:extLst>
                <a:ext uri="{FF2B5EF4-FFF2-40B4-BE49-F238E27FC236}">
                  <a16:creationId xmlns:a16="http://schemas.microsoft.com/office/drawing/2014/main" id="{E07D0CFC-4604-78A3-501C-0C66D9C4C341}"/>
                </a:ext>
              </a:extLst>
            </p:cNvPr>
            <p:cNvSpPr>
              <a:spLocks noEditPoints="1"/>
            </p:cNvSpPr>
            <p:nvPr userDrawn="1"/>
          </p:nvSpPr>
          <p:spPr bwMode="auto">
            <a:xfrm>
              <a:off x="11542713" y="4568825"/>
              <a:ext cx="20638" cy="133350"/>
            </a:xfrm>
            <a:custGeom>
              <a:avLst/>
              <a:gdLst>
                <a:gd name="T0" fmla="*/ 2 w 3"/>
                <a:gd name="T1" fmla="*/ 19 h 19"/>
                <a:gd name="T2" fmla="*/ 3 w 3"/>
                <a:gd name="T3" fmla="*/ 18 h 19"/>
                <a:gd name="T4" fmla="*/ 3 w 3"/>
                <a:gd name="T5" fmla="*/ 1 h 19"/>
                <a:gd name="T6" fmla="*/ 2 w 3"/>
                <a:gd name="T7" fmla="*/ 0 h 19"/>
                <a:gd name="T8" fmla="*/ 0 w 3"/>
                <a:gd name="T9" fmla="*/ 1 h 19"/>
                <a:gd name="T10" fmla="*/ 0 w 3"/>
                <a:gd name="T11" fmla="*/ 18 h 19"/>
                <a:gd name="T12" fmla="*/ 2 w 3"/>
                <a:gd name="T13" fmla="*/ 19 h 19"/>
                <a:gd name="T14" fmla="*/ 1 w 3"/>
                <a:gd name="T15" fmla="*/ 1 h 19"/>
                <a:gd name="T16" fmla="*/ 2 w 3"/>
                <a:gd name="T17" fmla="*/ 1 h 19"/>
                <a:gd name="T18" fmla="*/ 2 w 3"/>
                <a:gd name="T19" fmla="*/ 1 h 19"/>
                <a:gd name="T20" fmla="*/ 2 w 3"/>
                <a:gd name="T21" fmla="*/ 18 h 19"/>
                <a:gd name="T22" fmla="*/ 1 w 3"/>
                <a:gd name="T23" fmla="*/ 18 h 19"/>
                <a:gd name="T24" fmla="*/ 1 w 3"/>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9">
                  <a:moveTo>
                    <a:pt x="2" y="19"/>
                  </a:moveTo>
                  <a:cubicBezTo>
                    <a:pt x="2" y="19"/>
                    <a:pt x="3" y="19"/>
                    <a:pt x="3" y="18"/>
                  </a:cubicBezTo>
                  <a:cubicBezTo>
                    <a:pt x="3" y="1"/>
                    <a:pt x="3" y="1"/>
                    <a:pt x="3" y="1"/>
                  </a:cubicBezTo>
                  <a:cubicBezTo>
                    <a:pt x="3" y="0"/>
                    <a:pt x="2" y="0"/>
                    <a:pt x="2" y="0"/>
                  </a:cubicBezTo>
                  <a:cubicBezTo>
                    <a:pt x="1" y="0"/>
                    <a:pt x="0" y="0"/>
                    <a:pt x="0" y="1"/>
                  </a:cubicBezTo>
                  <a:cubicBezTo>
                    <a:pt x="0" y="18"/>
                    <a:pt x="0" y="18"/>
                    <a:pt x="0" y="18"/>
                  </a:cubicBezTo>
                  <a:cubicBezTo>
                    <a:pt x="0" y="19"/>
                    <a:pt x="1" y="19"/>
                    <a:pt x="2" y="19"/>
                  </a:cubicBezTo>
                  <a:close/>
                  <a:moveTo>
                    <a:pt x="1" y="1"/>
                  </a:moveTo>
                  <a:cubicBezTo>
                    <a:pt x="1" y="1"/>
                    <a:pt x="1" y="1"/>
                    <a:pt x="2" y="1"/>
                  </a:cubicBezTo>
                  <a:cubicBezTo>
                    <a:pt x="2" y="1"/>
                    <a:pt x="2" y="1"/>
                    <a:pt x="2" y="1"/>
                  </a:cubicBezTo>
                  <a:cubicBezTo>
                    <a:pt x="2" y="18"/>
                    <a:pt x="2" y="18"/>
                    <a:pt x="2" y="18"/>
                  </a:cubicBezTo>
                  <a:cubicBezTo>
                    <a:pt x="2"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91">
              <a:extLst>
                <a:ext uri="{FF2B5EF4-FFF2-40B4-BE49-F238E27FC236}">
                  <a16:creationId xmlns:a16="http://schemas.microsoft.com/office/drawing/2014/main" id="{B47CC823-E0F1-3C8B-45CA-C7397317D11D}"/>
                </a:ext>
              </a:extLst>
            </p:cNvPr>
            <p:cNvSpPr>
              <a:spLocks noEditPoints="1"/>
            </p:cNvSpPr>
            <p:nvPr userDrawn="1"/>
          </p:nvSpPr>
          <p:spPr bwMode="auto">
            <a:xfrm>
              <a:off x="11363325"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2 w 2"/>
                <a:gd name="T15" fmla="*/ 30 h 31"/>
                <a:gd name="T16" fmla="*/ 1 w 2"/>
                <a:gd name="T17" fmla="*/ 30 h 31"/>
                <a:gd name="T18" fmla="*/ 1 w 2"/>
                <a:gd name="T19" fmla="*/ 2 h 31"/>
                <a:gd name="T20" fmla="*/ 1 w 2"/>
                <a:gd name="T21" fmla="*/ 1 h 31"/>
                <a:gd name="T22" fmla="*/ 2 w 2"/>
                <a:gd name="T23" fmla="*/ 2 h 31"/>
                <a:gd name="T24" fmla="*/ 2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2" y="30"/>
                  </a:moveTo>
                  <a:cubicBezTo>
                    <a:pt x="2" y="30"/>
                    <a:pt x="1" y="30"/>
                    <a:pt x="1" y="30"/>
                  </a:cubicBezTo>
                  <a:cubicBezTo>
                    <a:pt x="1" y="2"/>
                    <a:pt x="1" y="2"/>
                    <a:pt x="1" y="2"/>
                  </a:cubicBezTo>
                  <a:cubicBezTo>
                    <a:pt x="1" y="1"/>
                    <a:pt x="1" y="1"/>
                    <a:pt x="1" y="1"/>
                  </a:cubicBezTo>
                  <a:cubicBezTo>
                    <a:pt x="1" y="1"/>
                    <a:pt x="2" y="1"/>
                    <a:pt x="2" y="2"/>
                  </a:cubicBezTo>
                  <a:lnTo>
                    <a:pt x="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92">
              <a:extLst>
                <a:ext uri="{FF2B5EF4-FFF2-40B4-BE49-F238E27FC236}">
                  <a16:creationId xmlns:a16="http://schemas.microsoft.com/office/drawing/2014/main" id="{9512D890-869B-2676-7CA8-19971033F871}"/>
                </a:ext>
              </a:extLst>
            </p:cNvPr>
            <p:cNvSpPr>
              <a:spLocks noEditPoints="1"/>
            </p:cNvSpPr>
            <p:nvPr userDrawn="1"/>
          </p:nvSpPr>
          <p:spPr bwMode="auto">
            <a:xfrm>
              <a:off x="11425238"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8" y="16"/>
                    <a:pt x="9" y="15"/>
                    <a:pt x="9" y="15"/>
                  </a:cubicBezTo>
                  <a:cubicBezTo>
                    <a:pt x="9" y="1"/>
                    <a:pt x="9" y="1"/>
                    <a:pt x="9" y="1"/>
                  </a:cubicBezTo>
                  <a:cubicBezTo>
                    <a:pt x="9" y="0"/>
                    <a:pt x="8" y="0"/>
                    <a:pt x="8" y="0"/>
                  </a:cubicBezTo>
                  <a:cubicBezTo>
                    <a:pt x="1" y="0"/>
                    <a:pt x="1" y="0"/>
                    <a:pt x="1" y="0"/>
                  </a:cubicBezTo>
                  <a:cubicBezTo>
                    <a:pt x="0" y="0"/>
                    <a:pt x="0" y="0"/>
                    <a:pt x="0" y="1"/>
                  </a:cubicBezTo>
                  <a:cubicBezTo>
                    <a:pt x="0" y="15"/>
                    <a:pt x="0" y="15"/>
                    <a:pt x="0" y="15"/>
                  </a:cubicBezTo>
                  <a:cubicBezTo>
                    <a:pt x="0" y="15"/>
                    <a:pt x="0"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93">
              <a:extLst>
                <a:ext uri="{FF2B5EF4-FFF2-40B4-BE49-F238E27FC236}">
                  <a16:creationId xmlns:a16="http://schemas.microsoft.com/office/drawing/2014/main" id="{29A08EA3-3BDB-4B59-A506-C915C3947C98}"/>
                </a:ext>
              </a:extLst>
            </p:cNvPr>
            <p:cNvSpPr>
              <a:spLocks noEditPoints="1"/>
            </p:cNvSpPr>
            <p:nvPr userDrawn="1"/>
          </p:nvSpPr>
          <p:spPr bwMode="auto">
            <a:xfrm>
              <a:off x="11695113"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94">
              <a:extLst>
                <a:ext uri="{FF2B5EF4-FFF2-40B4-BE49-F238E27FC236}">
                  <a16:creationId xmlns:a16="http://schemas.microsoft.com/office/drawing/2014/main" id="{554ECCAF-91E9-7504-82F9-E2BCADC1AE5F}"/>
                </a:ext>
              </a:extLst>
            </p:cNvPr>
            <p:cNvSpPr>
              <a:spLocks noEditPoints="1"/>
            </p:cNvSpPr>
            <p:nvPr userDrawn="1"/>
          </p:nvSpPr>
          <p:spPr bwMode="auto">
            <a:xfrm>
              <a:off x="11583988"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95">
              <a:extLst>
                <a:ext uri="{FF2B5EF4-FFF2-40B4-BE49-F238E27FC236}">
                  <a16:creationId xmlns:a16="http://schemas.microsoft.com/office/drawing/2014/main" id="{D555E6D4-C182-DC16-81D3-28E86D52B94E}"/>
                </a:ext>
              </a:extLst>
            </p:cNvPr>
            <p:cNvSpPr>
              <a:spLocks noEditPoints="1"/>
            </p:cNvSpPr>
            <p:nvPr userDrawn="1"/>
          </p:nvSpPr>
          <p:spPr bwMode="auto">
            <a:xfrm>
              <a:off x="11472863"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96">
              <a:extLst>
                <a:ext uri="{FF2B5EF4-FFF2-40B4-BE49-F238E27FC236}">
                  <a16:creationId xmlns:a16="http://schemas.microsoft.com/office/drawing/2014/main" id="{001CDF49-2F12-A6B0-869B-BC92E194479C}"/>
                </a:ext>
              </a:extLst>
            </p:cNvPr>
            <p:cNvSpPr>
              <a:spLocks noEditPoints="1"/>
            </p:cNvSpPr>
            <p:nvPr userDrawn="1"/>
          </p:nvSpPr>
          <p:spPr bwMode="auto">
            <a:xfrm>
              <a:off x="11064875" y="4799013"/>
              <a:ext cx="560388" cy="22225"/>
            </a:xfrm>
            <a:custGeom>
              <a:avLst/>
              <a:gdLst>
                <a:gd name="T0" fmla="*/ 80 w 81"/>
                <a:gd name="T1" fmla="*/ 0 h 3"/>
                <a:gd name="T2" fmla="*/ 1 w 81"/>
                <a:gd name="T3" fmla="*/ 0 h 3"/>
                <a:gd name="T4" fmla="*/ 0 w 81"/>
                <a:gd name="T5" fmla="*/ 0 h 3"/>
                <a:gd name="T6" fmla="*/ 0 w 81"/>
                <a:gd name="T7" fmla="*/ 3 h 3"/>
                <a:gd name="T8" fmla="*/ 1 w 81"/>
                <a:gd name="T9" fmla="*/ 3 h 3"/>
                <a:gd name="T10" fmla="*/ 80 w 81"/>
                <a:gd name="T11" fmla="*/ 3 h 3"/>
                <a:gd name="T12" fmla="*/ 81 w 81"/>
                <a:gd name="T13" fmla="*/ 3 h 3"/>
                <a:gd name="T14" fmla="*/ 81 w 81"/>
                <a:gd name="T15" fmla="*/ 0 h 3"/>
                <a:gd name="T16" fmla="*/ 80 w 81"/>
                <a:gd name="T17" fmla="*/ 0 h 3"/>
                <a:gd name="T18" fmla="*/ 80 w 81"/>
                <a:gd name="T19" fmla="*/ 2 h 3"/>
                <a:gd name="T20" fmla="*/ 1 w 81"/>
                <a:gd name="T21" fmla="*/ 2 h 3"/>
                <a:gd name="T22" fmla="*/ 1 w 81"/>
                <a:gd name="T23" fmla="*/ 1 h 3"/>
                <a:gd name="T24" fmla="*/ 80 w 81"/>
                <a:gd name="T25" fmla="*/ 1 h 3"/>
                <a:gd name="T26" fmla="*/ 80 w 81"/>
                <a:gd name="T2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3">
                  <a:moveTo>
                    <a:pt x="80" y="0"/>
                  </a:moveTo>
                  <a:cubicBezTo>
                    <a:pt x="1" y="0"/>
                    <a:pt x="1" y="0"/>
                    <a:pt x="1" y="0"/>
                  </a:cubicBezTo>
                  <a:cubicBezTo>
                    <a:pt x="0" y="0"/>
                    <a:pt x="0" y="0"/>
                    <a:pt x="0" y="0"/>
                  </a:cubicBezTo>
                  <a:cubicBezTo>
                    <a:pt x="0" y="3"/>
                    <a:pt x="0" y="3"/>
                    <a:pt x="0" y="3"/>
                  </a:cubicBezTo>
                  <a:cubicBezTo>
                    <a:pt x="0" y="3"/>
                    <a:pt x="0" y="3"/>
                    <a:pt x="1" y="3"/>
                  </a:cubicBezTo>
                  <a:cubicBezTo>
                    <a:pt x="80" y="3"/>
                    <a:pt x="80" y="3"/>
                    <a:pt x="80" y="3"/>
                  </a:cubicBezTo>
                  <a:cubicBezTo>
                    <a:pt x="81" y="3"/>
                    <a:pt x="81" y="3"/>
                    <a:pt x="81" y="3"/>
                  </a:cubicBezTo>
                  <a:cubicBezTo>
                    <a:pt x="81" y="0"/>
                    <a:pt x="81" y="0"/>
                    <a:pt x="81" y="0"/>
                  </a:cubicBezTo>
                  <a:cubicBezTo>
                    <a:pt x="81" y="0"/>
                    <a:pt x="81" y="0"/>
                    <a:pt x="80" y="0"/>
                  </a:cubicBezTo>
                  <a:close/>
                  <a:moveTo>
                    <a:pt x="80" y="2"/>
                  </a:moveTo>
                  <a:cubicBezTo>
                    <a:pt x="1" y="2"/>
                    <a:pt x="1" y="2"/>
                    <a:pt x="1" y="2"/>
                  </a:cubicBezTo>
                  <a:cubicBezTo>
                    <a:pt x="1" y="1"/>
                    <a:pt x="1" y="1"/>
                    <a:pt x="1" y="1"/>
                  </a:cubicBezTo>
                  <a:cubicBezTo>
                    <a:pt x="80" y="1"/>
                    <a:pt x="80" y="1"/>
                    <a:pt x="80" y="1"/>
                  </a:cubicBezTo>
                  <a:lnTo>
                    <a:pt x="8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97">
              <a:extLst>
                <a:ext uri="{FF2B5EF4-FFF2-40B4-BE49-F238E27FC236}">
                  <a16:creationId xmlns:a16="http://schemas.microsoft.com/office/drawing/2014/main" id="{A8C3936B-6AF2-8B0E-3E19-D0D45F71C3F3}"/>
                </a:ext>
              </a:extLst>
            </p:cNvPr>
            <p:cNvSpPr>
              <a:spLocks noEditPoints="1"/>
            </p:cNvSpPr>
            <p:nvPr userDrawn="1"/>
          </p:nvSpPr>
          <p:spPr bwMode="auto">
            <a:xfrm>
              <a:off x="11639550" y="4568825"/>
              <a:ext cx="12700" cy="133350"/>
            </a:xfrm>
            <a:custGeom>
              <a:avLst/>
              <a:gdLst>
                <a:gd name="T0" fmla="*/ 1 w 2"/>
                <a:gd name="T1" fmla="*/ 0 h 19"/>
                <a:gd name="T2" fmla="*/ 0 w 2"/>
                <a:gd name="T3" fmla="*/ 1 h 19"/>
                <a:gd name="T4" fmla="*/ 0 w 2"/>
                <a:gd name="T5" fmla="*/ 18 h 19"/>
                <a:gd name="T6" fmla="*/ 1 w 2"/>
                <a:gd name="T7" fmla="*/ 19 h 19"/>
                <a:gd name="T8" fmla="*/ 2 w 2"/>
                <a:gd name="T9" fmla="*/ 18 h 19"/>
                <a:gd name="T10" fmla="*/ 2 w 2"/>
                <a:gd name="T11" fmla="*/ 1 h 19"/>
                <a:gd name="T12" fmla="*/ 1 w 2"/>
                <a:gd name="T13" fmla="*/ 0 h 19"/>
                <a:gd name="T14" fmla="*/ 1 w 2"/>
                <a:gd name="T15" fmla="*/ 18 h 19"/>
                <a:gd name="T16" fmla="*/ 1 w 2"/>
                <a:gd name="T17" fmla="*/ 18 h 19"/>
                <a:gd name="T18" fmla="*/ 1 w 2"/>
                <a:gd name="T19" fmla="*/ 1 h 19"/>
                <a:gd name="T20" fmla="*/ 1 w 2"/>
                <a:gd name="T21" fmla="*/ 1 h 19"/>
                <a:gd name="T22" fmla="*/ 1 w 2"/>
                <a:gd name="T23" fmla="*/ 1 h 19"/>
                <a:gd name="T24" fmla="*/ 1 w 2"/>
                <a:gd name="T25"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0"/>
                  </a:moveTo>
                  <a:cubicBezTo>
                    <a:pt x="1" y="0"/>
                    <a:pt x="0" y="0"/>
                    <a:pt x="0" y="1"/>
                  </a:cubicBezTo>
                  <a:cubicBezTo>
                    <a:pt x="0" y="18"/>
                    <a:pt x="0" y="18"/>
                    <a:pt x="0" y="18"/>
                  </a:cubicBezTo>
                  <a:cubicBezTo>
                    <a:pt x="0" y="19"/>
                    <a:pt x="1" y="19"/>
                    <a:pt x="1" y="19"/>
                  </a:cubicBezTo>
                  <a:cubicBezTo>
                    <a:pt x="2" y="19"/>
                    <a:pt x="2" y="19"/>
                    <a:pt x="2" y="18"/>
                  </a:cubicBezTo>
                  <a:cubicBezTo>
                    <a:pt x="2" y="1"/>
                    <a:pt x="2" y="1"/>
                    <a:pt x="2" y="1"/>
                  </a:cubicBezTo>
                  <a:cubicBezTo>
                    <a:pt x="2" y="0"/>
                    <a:pt x="2" y="0"/>
                    <a:pt x="1" y="0"/>
                  </a:cubicBezTo>
                  <a:close/>
                  <a:moveTo>
                    <a:pt x="1" y="18"/>
                  </a:moveTo>
                  <a:cubicBezTo>
                    <a:pt x="1" y="18"/>
                    <a:pt x="1" y="18"/>
                    <a:pt x="1" y="18"/>
                  </a:cubicBezTo>
                  <a:cubicBezTo>
                    <a:pt x="1" y="1"/>
                    <a:pt x="1" y="1"/>
                    <a:pt x="1" y="1"/>
                  </a:cubicBezTo>
                  <a:cubicBezTo>
                    <a:pt x="1" y="1"/>
                    <a:pt x="1" y="1"/>
                    <a:pt x="1" y="1"/>
                  </a:cubicBezTo>
                  <a:cubicBezTo>
                    <a:pt x="1" y="1"/>
                    <a:pt x="1" y="1"/>
                    <a:pt x="1" y="1"/>
                  </a:cubicBezTo>
                  <a:lnTo>
                    <a:pt x="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98">
              <a:extLst>
                <a:ext uri="{FF2B5EF4-FFF2-40B4-BE49-F238E27FC236}">
                  <a16:creationId xmlns:a16="http://schemas.microsoft.com/office/drawing/2014/main" id="{1902CCBE-320B-222F-871C-462B17283731}"/>
                </a:ext>
              </a:extLst>
            </p:cNvPr>
            <p:cNvSpPr>
              <a:spLocks noEditPoints="1"/>
            </p:cNvSpPr>
            <p:nvPr userDrawn="1"/>
          </p:nvSpPr>
          <p:spPr bwMode="auto">
            <a:xfrm>
              <a:off x="11064875" y="4743450"/>
              <a:ext cx="484188" cy="28575"/>
            </a:xfrm>
            <a:custGeom>
              <a:avLst/>
              <a:gdLst>
                <a:gd name="T0" fmla="*/ 1 w 70"/>
                <a:gd name="T1" fmla="*/ 4 h 4"/>
                <a:gd name="T2" fmla="*/ 70 w 70"/>
                <a:gd name="T3" fmla="*/ 4 h 4"/>
                <a:gd name="T4" fmla="*/ 70 w 70"/>
                <a:gd name="T5" fmla="*/ 4 h 4"/>
                <a:gd name="T6" fmla="*/ 70 w 70"/>
                <a:gd name="T7" fmla="*/ 1 h 4"/>
                <a:gd name="T8" fmla="*/ 70 w 70"/>
                <a:gd name="T9" fmla="*/ 0 h 4"/>
                <a:gd name="T10" fmla="*/ 1 w 70"/>
                <a:gd name="T11" fmla="*/ 0 h 4"/>
                <a:gd name="T12" fmla="*/ 0 w 70"/>
                <a:gd name="T13" fmla="*/ 1 h 4"/>
                <a:gd name="T14" fmla="*/ 0 w 70"/>
                <a:gd name="T15" fmla="*/ 4 h 4"/>
                <a:gd name="T16" fmla="*/ 1 w 70"/>
                <a:gd name="T17" fmla="*/ 4 h 4"/>
                <a:gd name="T18" fmla="*/ 1 w 70"/>
                <a:gd name="T19" fmla="*/ 1 h 4"/>
                <a:gd name="T20" fmla="*/ 69 w 70"/>
                <a:gd name="T21" fmla="*/ 1 h 4"/>
                <a:gd name="T22" fmla="*/ 69 w 70"/>
                <a:gd name="T23" fmla="*/ 3 h 4"/>
                <a:gd name="T24" fmla="*/ 1 w 70"/>
                <a:gd name="T25" fmla="*/ 3 h 4"/>
                <a:gd name="T26" fmla="*/ 1 w 70"/>
                <a:gd name="T2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
                  <a:moveTo>
                    <a:pt x="1" y="4"/>
                  </a:moveTo>
                  <a:cubicBezTo>
                    <a:pt x="70" y="4"/>
                    <a:pt x="70" y="4"/>
                    <a:pt x="70" y="4"/>
                  </a:cubicBezTo>
                  <a:cubicBezTo>
                    <a:pt x="70" y="4"/>
                    <a:pt x="70" y="4"/>
                    <a:pt x="70" y="4"/>
                  </a:cubicBezTo>
                  <a:cubicBezTo>
                    <a:pt x="70" y="1"/>
                    <a:pt x="70" y="1"/>
                    <a:pt x="70" y="1"/>
                  </a:cubicBezTo>
                  <a:cubicBezTo>
                    <a:pt x="70" y="1"/>
                    <a:pt x="70" y="0"/>
                    <a:pt x="70" y="0"/>
                  </a:cubicBezTo>
                  <a:cubicBezTo>
                    <a:pt x="1" y="0"/>
                    <a:pt x="1" y="0"/>
                    <a:pt x="1" y="0"/>
                  </a:cubicBezTo>
                  <a:cubicBezTo>
                    <a:pt x="0" y="0"/>
                    <a:pt x="0" y="1"/>
                    <a:pt x="0" y="1"/>
                  </a:cubicBezTo>
                  <a:cubicBezTo>
                    <a:pt x="0" y="4"/>
                    <a:pt x="0" y="4"/>
                    <a:pt x="0" y="4"/>
                  </a:cubicBezTo>
                  <a:cubicBezTo>
                    <a:pt x="0" y="4"/>
                    <a:pt x="0" y="4"/>
                    <a:pt x="1" y="4"/>
                  </a:cubicBezTo>
                  <a:close/>
                  <a:moveTo>
                    <a:pt x="1" y="1"/>
                  </a:moveTo>
                  <a:cubicBezTo>
                    <a:pt x="69" y="1"/>
                    <a:pt x="69" y="1"/>
                    <a:pt x="69" y="1"/>
                  </a:cubicBezTo>
                  <a:cubicBezTo>
                    <a:pt x="69" y="3"/>
                    <a:pt x="69" y="3"/>
                    <a:pt x="69" y="3"/>
                  </a:cubicBezTo>
                  <a:cubicBezTo>
                    <a:pt x="1" y="3"/>
                    <a:pt x="1" y="3"/>
                    <a:pt x="1" y="3"/>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99">
              <a:extLst>
                <a:ext uri="{FF2B5EF4-FFF2-40B4-BE49-F238E27FC236}">
                  <a16:creationId xmlns:a16="http://schemas.microsoft.com/office/drawing/2014/main" id="{58BF7B2B-0AAB-B2F8-3596-7D489FF9ECB7}"/>
                </a:ext>
              </a:extLst>
            </p:cNvPr>
            <p:cNvSpPr>
              <a:spLocks noEditPoints="1"/>
            </p:cNvSpPr>
            <p:nvPr userDrawn="1"/>
          </p:nvSpPr>
          <p:spPr bwMode="auto">
            <a:xfrm>
              <a:off x="12026900" y="4275138"/>
              <a:ext cx="12700"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300">
              <a:extLst>
                <a:ext uri="{FF2B5EF4-FFF2-40B4-BE49-F238E27FC236}">
                  <a16:creationId xmlns:a16="http://schemas.microsoft.com/office/drawing/2014/main" id="{04232320-71B8-0ABB-A98E-5600D5C32DCE}"/>
                </a:ext>
              </a:extLst>
            </p:cNvPr>
            <p:cNvSpPr>
              <a:spLocks noEditPoints="1"/>
            </p:cNvSpPr>
            <p:nvPr userDrawn="1"/>
          </p:nvSpPr>
          <p:spPr bwMode="auto">
            <a:xfrm>
              <a:off x="11293475"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9" y="16"/>
                    <a:pt x="9" y="15"/>
                    <a:pt x="9" y="15"/>
                  </a:cubicBezTo>
                  <a:cubicBezTo>
                    <a:pt x="9" y="1"/>
                    <a:pt x="9" y="1"/>
                    <a:pt x="9" y="1"/>
                  </a:cubicBezTo>
                  <a:cubicBezTo>
                    <a:pt x="9" y="0"/>
                    <a:pt x="9" y="0"/>
                    <a:pt x="8" y="0"/>
                  </a:cubicBezTo>
                  <a:cubicBezTo>
                    <a:pt x="1" y="0"/>
                    <a:pt x="1" y="0"/>
                    <a:pt x="1" y="0"/>
                  </a:cubicBezTo>
                  <a:cubicBezTo>
                    <a:pt x="1" y="0"/>
                    <a:pt x="0" y="0"/>
                    <a:pt x="0" y="1"/>
                  </a:cubicBezTo>
                  <a:cubicBezTo>
                    <a:pt x="0" y="15"/>
                    <a:pt x="0" y="15"/>
                    <a:pt x="0" y="15"/>
                  </a:cubicBezTo>
                  <a:cubicBezTo>
                    <a:pt x="0" y="15"/>
                    <a:pt x="1"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301">
              <a:extLst>
                <a:ext uri="{FF2B5EF4-FFF2-40B4-BE49-F238E27FC236}">
                  <a16:creationId xmlns:a16="http://schemas.microsoft.com/office/drawing/2014/main" id="{91F005B5-2408-00EC-D76C-FAADB6CC4E0A}"/>
                </a:ext>
              </a:extLst>
            </p:cNvPr>
            <p:cNvSpPr>
              <a:spLocks noEditPoints="1"/>
            </p:cNvSpPr>
            <p:nvPr userDrawn="1"/>
          </p:nvSpPr>
          <p:spPr bwMode="auto">
            <a:xfrm>
              <a:off x="11363325" y="4589463"/>
              <a:ext cx="53975" cy="112713"/>
            </a:xfrm>
            <a:custGeom>
              <a:avLst/>
              <a:gdLst>
                <a:gd name="T0" fmla="*/ 0 w 8"/>
                <a:gd name="T1" fmla="*/ 16 h 16"/>
                <a:gd name="T2" fmla="*/ 8 w 8"/>
                <a:gd name="T3" fmla="*/ 16 h 16"/>
                <a:gd name="T4" fmla="*/ 8 w 8"/>
                <a:gd name="T5" fmla="*/ 15 h 16"/>
                <a:gd name="T6" fmla="*/ 8 w 8"/>
                <a:gd name="T7" fmla="*/ 1 h 16"/>
                <a:gd name="T8" fmla="*/ 8 w 8"/>
                <a:gd name="T9" fmla="*/ 0 h 16"/>
                <a:gd name="T10" fmla="*/ 0 w 8"/>
                <a:gd name="T11" fmla="*/ 0 h 16"/>
                <a:gd name="T12" fmla="*/ 0 w 8"/>
                <a:gd name="T13" fmla="*/ 1 h 16"/>
                <a:gd name="T14" fmla="*/ 0 w 8"/>
                <a:gd name="T15" fmla="*/ 15 h 16"/>
                <a:gd name="T16" fmla="*/ 0 w 8"/>
                <a:gd name="T17" fmla="*/ 16 h 16"/>
                <a:gd name="T18" fmla="*/ 1 w 8"/>
                <a:gd name="T19" fmla="*/ 1 h 16"/>
                <a:gd name="T20" fmla="*/ 7 w 8"/>
                <a:gd name="T21" fmla="*/ 1 h 16"/>
                <a:gd name="T22" fmla="*/ 7 w 8"/>
                <a:gd name="T23" fmla="*/ 15 h 16"/>
                <a:gd name="T24" fmla="*/ 1 w 8"/>
                <a:gd name="T25" fmla="*/ 15 h 16"/>
                <a:gd name="T26" fmla="*/ 1 w 8"/>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6">
                  <a:moveTo>
                    <a:pt x="0" y="16"/>
                  </a:moveTo>
                  <a:cubicBezTo>
                    <a:pt x="8" y="16"/>
                    <a:pt x="8" y="16"/>
                    <a:pt x="8" y="16"/>
                  </a:cubicBezTo>
                  <a:cubicBezTo>
                    <a:pt x="8" y="16"/>
                    <a:pt x="8" y="15"/>
                    <a:pt x="8" y="15"/>
                  </a:cubicBezTo>
                  <a:cubicBezTo>
                    <a:pt x="8" y="1"/>
                    <a:pt x="8" y="1"/>
                    <a:pt x="8" y="1"/>
                  </a:cubicBezTo>
                  <a:cubicBezTo>
                    <a:pt x="8" y="0"/>
                    <a:pt x="8" y="0"/>
                    <a:pt x="8" y="0"/>
                  </a:cubicBezTo>
                  <a:cubicBezTo>
                    <a:pt x="0" y="0"/>
                    <a:pt x="0" y="0"/>
                    <a:pt x="0" y="0"/>
                  </a:cubicBezTo>
                  <a:cubicBezTo>
                    <a:pt x="0" y="0"/>
                    <a:pt x="0" y="0"/>
                    <a:pt x="0" y="1"/>
                  </a:cubicBezTo>
                  <a:cubicBezTo>
                    <a:pt x="0" y="15"/>
                    <a:pt x="0" y="15"/>
                    <a:pt x="0" y="15"/>
                  </a:cubicBezTo>
                  <a:cubicBezTo>
                    <a:pt x="0" y="15"/>
                    <a:pt x="0" y="16"/>
                    <a:pt x="0" y="16"/>
                  </a:cubicBezTo>
                  <a:close/>
                  <a:moveTo>
                    <a:pt x="1" y="1"/>
                  </a:moveTo>
                  <a:cubicBezTo>
                    <a:pt x="7" y="1"/>
                    <a:pt x="7" y="1"/>
                    <a:pt x="7" y="1"/>
                  </a:cubicBezTo>
                  <a:cubicBezTo>
                    <a:pt x="7" y="15"/>
                    <a:pt x="7" y="15"/>
                    <a:pt x="7"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302">
              <a:extLst>
                <a:ext uri="{FF2B5EF4-FFF2-40B4-BE49-F238E27FC236}">
                  <a16:creationId xmlns:a16="http://schemas.microsoft.com/office/drawing/2014/main" id="{BCE2855F-3E3C-ACDB-6B2E-9A9022FAFB0F}"/>
                </a:ext>
              </a:extLst>
            </p:cNvPr>
            <p:cNvSpPr>
              <a:spLocks noEditPoints="1"/>
            </p:cNvSpPr>
            <p:nvPr userDrawn="1"/>
          </p:nvSpPr>
          <p:spPr bwMode="auto">
            <a:xfrm>
              <a:off x="11120438"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1 w 2"/>
                <a:gd name="T15" fmla="*/ 1 h 19"/>
                <a:gd name="T16" fmla="*/ 1 w 2"/>
                <a:gd name="T17" fmla="*/ 1 h 19"/>
                <a:gd name="T18" fmla="*/ 1 w 2"/>
                <a:gd name="T19" fmla="*/ 1 h 19"/>
                <a:gd name="T20" fmla="*/ 1 w 2"/>
                <a:gd name="T21" fmla="*/ 18 h 19"/>
                <a:gd name="T22" fmla="*/ 1 w 2"/>
                <a:gd name="T23" fmla="*/ 18 h 19"/>
                <a:gd name="T24" fmla="*/ 1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1" y="1"/>
                  </a:moveTo>
                  <a:cubicBezTo>
                    <a:pt x="1" y="1"/>
                    <a:pt x="1" y="1"/>
                    <a:pt x="1" y="1"/>
                  </a:cubicBezTo>
                  <a:cubicBezTo>
                    <a:pt x="1" y="1"/>
                    <a:pt x="1" y="1"/>
                    <a:pt x="1" y="1"/>
                  </a:cubicBezTo>
                  <a:cubicBezTo>
                    <a:pt x="1" y="18"/>
                    <a:pt x="1" y="18"/>
                    <a:pt x="1" y="18"/>
                  </a:cubicBezTo>
                  <a:cubicBezTo>
                    <a:pt x="1"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303">
              <a:extLst>
                <a:ext uri="{FF2B5EF4-FFF2-40B4-BE49-F238E27FC236}">
                  <a16:creationId xmlns:a16="http://schemas.microsoft.com/office/drawing/2014/main" id="{ECED8CC9-7026-F568-AF95-E0D3D425F9C5}"/>
                </a:ext>
              </a:extLst>
            </p:cNvPr>
            <p:cNvSpPr>
              <a:spLocks noEditPoints="1"/>
            </p:cNvSpPr>
            <p:nvPr userDrawn="1"/>
          </p:nvSpPr>
          <p:spPr bwMode="auto">
            <a:xfrm>
              <a:off x="11217275"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0 w 2"/>
                <a:gd name="T15" fmla="*/ 1 h 19"/>
                <a:gd name="T16" fmla="*/ 1 w 2"/>
                <a:gd name="T17" fmla="*/ 1 h 19"/>
                <a:gd name="T18" fmla="*/ 1 w 2"/>
                <a:gd name="T19" fmla="*/ 1 h 19"/>
                <a:gd name="T20" fmla="*/ 1 w 2"/>
                <a:gd name="T21" fmla="*/ 18 h 19"/>
                <a:gd name="T22" fmla="*/ 0 w 2"/>
                <a:gd name="T23" fmla="*/ 18 h 19"/>
                <a:gd name="T24" fmla="*/ 0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0" y="1"/>
                  </a:moveTo>
                  <a:cubicBezTo>
                    <a:pt x="0" y="1"/>
                    <a:pt x="1" y="1"/>
                    <a:pt x="1" y="1"/>
                  </a:cubicBezTo>
                  <a:cubicBezTo>
                    <a:pt x="1" y="1"/>
                    <a:pt x="1" y="1"/>
                    <a:pt x="1" y="1"/>
                  </a:cubicBezTo>
                  <a:cubicBezTo>
                    <a:pt x="1" y="18"/>
                    <a:pt x="1" y="18"/>
                    <a:pt x="1" y="18"/>
                  </a:cubicBezTo>
                  <a:cubicBezTo>
                    <a:pt x="1" y="18"/>
                    <a:pt x="0" y="18"/>
                    <a:pt x="0" y="18"/>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304">
              <a:extLst>
                <a:ext uri="{FF2B5EF4-FFF2-40B4-BE49-F238E27FC236}">
                  <a16:creationId xmlns:a16="http://schemas.microsoft.com/office/drawing/2014/main" id="{CDFFB4E4-5BC2-F858-10BB-7BB1CEAE841B}"/>
                </a:ext>
              </a:extLst>
            </p:cNvPr>
            <p:cNvSpPr>
              <a:spLocks noEditPoints="1"/>
            </p:cNvSpPr>
            <p:nvPr userDrawn="1"/>
          </p:nvSpPr>
          <p:spPr bwMode="auto">
            <a:xfrm>
              <a:off x="12012613" y="4729163"/>
              <a:ext cx="26988" cy="34925"/>
            </a:xfrm>
            <a:custGeom>
              <a:avLst/>
              <a:gdLst>
                <a:gd name="T0" fmla="*/ 2 w 4"/>
                <a:gd name="T1" fmla="*/ 5 h 5"/>
                <a:gd name="T2" fmla="*/ 3 w 4"/>
                <a:gd name="T3" fmla="*/ 4 h 5"/>
                <a:gd name="T4" fmla="*/ 3 w 4"/>
                <a:gd name="T5" fmla="*/ 0 h 5"/>
                <a:gd name="T6" fmla="*/ 1 w 4"/>
                <a:gd name="T7" fmla="*/ 0 h 5"/>
                <a:gd name="T8" fmla="*/ 0 w 4"/>
                <a:gd name="T9" fmla="*/ 3 h 5"/>
                <a:gd name="T10" fmla="*/ 2 w 4"/>
                <a:gd name="T11" fmla="*/ 5 h 5"/>
                <a:gd name="T12" fmla="*/ 2 w 4"/>
                <a:gd name="T13" fmla="*/ 5 h 5"/>
                <a:gd name="T14" fmla="*/ 1 w 4"/>
                <a:gd name="T15" fmla="*/ 2 h 5"/>
                <a:gd name="T16" fmla="*/ 2 w 4"/>
                <a:gd name="T17" fmla="*/ 1 h 5"/>
                <a:gd name="T18" fmla="*/ 2 w 4"/>
                <a:gd name="T19" fmla="*/ 1 h 5"/>
                <a:gd name="T20" fmla="*/ 2 w 4"/>
                <a:gd name="T21" fmla="*/ 3 h 5"/>
                <a:gd name="T22" fmla="*/ 2 w 4"/>
                <a:gd name="T23" fmla="*/ 4 h 5"/>
                <a:gd name="T24" fmla="*/ 1 w 4"/>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5"/>
                  </a:moveTo>
                  <a:cubicBezTo>
                    <a:pt x="2" y="5"/>
                    <a:pt x="3" y="4"/>
                    <a:pt x="3" y="4"/>
                  </a:cubicBezTo>
                  <a:cubicBezTo>
                    <a:pt x="4" y="3"/>
                    <a:pt x="4" y="1"/>
                    <a:pt x="3" y="0"/>
                  </a:cubicBezTo>
                  <a:cubicBezTo>
                    <a:pt x="3" y="0"/>
                    <a:pt x="2" y="0"/>
                    <a:pt x="1" y="0"/>
                  </a:cubicBezTo>
                  <a:cubicBezTo>
                    <a:pt x="0" y="0"/>
                    <a:pt x="0" y="1"/>
                    <a:pt x="0" y="3"/>
                  </a:cubicBezTo>
                  <a:cubicBezTo>
                    <a:pt x="0" y="4"/>
                    <a:pt x="1" y="5"/>
                    <a:pt x="2" y="5"/>
                  </a:cubicBezTo>
                  <a:cubicBezTo>
                    <a:pt x="2" y="5"/>
                    <a:pt x="2" y="5"/>
                    <a:pt x="2" y="5"/>
                  </a:cubicBezTo>
                  <a:close/>
                  <a:moveTo>
                    <a:pt x="1" y="2"/>
                  </a:moveTo>
                  <a:cubicBezTo>
                    <a:pt x="1" y="2"/>
                    <a:pt x="1" y="1"/>
                    <a:pt x="2" y="1"/>
                  </a:cubicBezTo>
                  <a:cubicBezTo>
                    <a:pt x="2" y="1"/>
                    <a:pt x="2" y="1"/>
                    <a:pt x="2" y="1"/>
                  </a:cubicBezTo>
                  <a:cubicBezTo>
                    <a:pt x="3" y="2"/>
                    <a:pt x="3" y="3"/>
                    <a:pt x="2" y="3"/>
                  </a:cubicBezTo>
                  <a:cubicBezTo>
                    <a:pt x="2" y="4"/>
                    <a:pt x="2" y="4"/>
                    <a:pt x="2" y="4"/>
                  </a:cubicBezTo>
                  <a:cubicBezTo>
                    <a:pt x="1" y="4"/>
                    <a:pt x="1" y="3"/>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305">
              <a:extLst>
                <a:ext uri="{FF2B5EF4-FFF2-40B4-BE49-F238E27FC236}">
                  <a16:creationId xmlns:a16="http://schemas.microsoft.com/office/drawing/2014/main" id="{457B7E91-F005-A7AF-8485-639BBCB2AFFF}"/>
                </a:ext>
              </a:extLst>
            </p:cNvPr>
            <p:cNvSpPr>
              <a:spLocks noEditPoints="1"/>
            </p:cNvSpPr>
            <p:nvPr userDrawn="1"/>
          </p:nvSpPr>
          <p:spPr bwMode="auto">
            <a:xfrm>
              <a:off x="11936413" y="4743450"/>
              <a:ext cx="20638" cy="34925"/>
            </a:xfrm>
            <a:custGeom>
              <a:avLst/>
              <a:gdLst>
                <a:gd name="T0" fmla="*/ 2 w 3"/>
                <a:gd name="T1" fmla="*/ 5 h 5"/>
                <a:gd name="T2" fmla="*/ 3 w 3"/>
                <a:gd name="T3" fmla="*/ 4 h 5"/>
                <a:gd name="T4" fmla="*/ 3 w 3"/>
                <a:gd name="T5" fmla="*/ 4 h 5"/>
                <a:gd name="T6" fmla="*/ 3 w 3"/>
                <a:gd name="T7" fmla="*/ 3 h 5"/>
                <a:gd name="T8" fmla="*/ 3 w 3"/>
                <a:gd name="T9" fmla="*/ 1 h 5"/>
                <a:gd name="T10" fmla="*/ 2 w 3"/>
                <a:gd name="T11" fmla="*/ 0 h 5"/>
                <a:gd name="T12" fmla="*/ 2 w 3"/>
                <a:gd name="T13" fmla="*/ 0 h 5"/>
                <a:gd name="T14" fmla="*/ 0 w 3"/>
                <a:gd name="T15" fmla="*/ 1 h 5"/>
                <a:gd name="T16" fmla="*/ 0 w 3"/>
                <a:gd name="T17" fmla="*/ 4 h 5"/>
                <a:gd name="T18" fmla="*/ 2 w 3"/>
                <a:gd name="T19" fmla="*/ 5 h 5"/>
                <a:gd name="T20" fmla="*/ 2 w 3"/>
                <a:gd name="T21" fmla="*/ 5 h 5"/>
                <a:gd name="T22" fmla="*/ 1 w 3"/>
                <a:gd name="T23" fmla="*/ 1 h 5"/>
                <a:gd name="T24" fmla="*/ 2 w 3"/>
                <a:gd name="T25" fmla="*/ 1 h 5"/>
                <a:gd name="T26" fmla="*/ 2 w 3"/>
                <a:gd name="T27" fmla="*/ 1 h 5"/>
                <a:gd name="T28" fmla="*/ 2 w 3"/>
                <a:gd name="T29" fmla="*/ 1 h 5"/>
                <a:gd name="T30" fmla="*/ 2 w 3"/>
                <a:gd name="T31" fmla="*/ 2 h 5"/>
                <a:gd name="T32" fmla="*/ 2 w 3"/>
                <a:gd name="T33" fmla="*/ 4 h 5"/>
                <a:gd name="T34" fmla="*/ 2 w 3"/>
                <a:gd name="T35" fmla="*/ 4 h 5"/>
                <a:gd name="T36" fmla="*/ 1 w 3"/>
                <a:gd name="T37" fmla="*/ 4 h 5"/>
                <a:gd name="T38" fmla="*/ 1 w 3"/>
                <a:gd name="T3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5">
                  <a:moveTo>
                    <a:pt x="2" y="5"/>
                  </a:moveTo>
                  <a:cubicBezTo>
                    <a:pt x="2" y="5"/>
                    <a:pt x="3" y="4"/>
                    <a:pt x="3" y="4"/>
                  </a:cubicBezTo>
                  <a:cubicBezTo>
                    <a:pt x="3" y="4"/>
                    <a:pt x="3" y="4"/>
                    <a:pt x="3" y="4"/>
                  </a:cubicBezTo>
                  <a:cubicBezTo>
                    <a:pt x="3" y="3"/>
                    <a:pt x="3" y="3"/>
                    <a:pt x="3" y="3"/>
                  </a:cubicBezTo>
                  <a:cubicBezTo>
                    <a:pt x="3" y="2"/>
                    <a:pt x="3" y="2"/>
                    <a:pt x="3" y="1"/>
                  </a:cubicBezTo>
                  <a:cubicBezTo>
                    <a:pt x="3" y="0"/>
                    <a:pt x="2" y="0"/>
                    <a:pt x="2" y="0"/>
                  </a:cubicBezTo>
                  <a:cubicBezTo>
                    <a:pt x="2" y="0"/>
                    <a:pt x="2" y="0"/>
                    <a:pt x="2" y="0"/>
                  </a:cubicBezTo>
                  <a:cubicBezTo>
                    <a:pt x="1" y="0"/>
                    <a:pt x="0" y="1"/>
                    <a:pt x="0" y="1"/>
                  </a:cubicBezTo>
                  <a:cubicBezTo>
                    <a:pt x="0" y="2"/>
                    <a:pt x="0" y="4"/>
                    <a:pt x="0" y="4"/>
                  </a:cubicBezTo>
                  <a:cubicBezTo>
                    <a:pt x="1" y="5"/>
                    <a:pt x="1" y="5"/>
                    <a:pt x="2" y="5"/>
                  </a:cubicBezTo>
                  <a:cubicBezTo>
                    <a:pt x="2" y="5"/>
                    <a:pt x="2" y="5"/>
                    <a:pt x="2" y="5"/>
                  </a:cubicBezTo>
                  <a:close/>
                  <a:moveTo>
                    <a:pt x="1" y="1"/>
                  </a:moveTo>
                  <a:cubicBezTo>
                    <a:pt x="1" y="1"/>
                    <a:pt x="1" y="1"/>
                    <a:pt x="2" y="1"/>
                  </a:cubicBezTo>
                  <a:cubicBezTo>
                    <a:pt x="2" y="1"/>
                    <a:pt x="2" y="1"/>
                    <a:pt x="2" y="1"/>
                  </a:cubicBezTo>
                  <a:cubicBezTo>
                    <a:pt x="2" y="1"/>
                    <a:pt x="2" y="1"/>
                    <a:pt x="2" y="1"/>
                  </a:cubicBezTo>
                  <a:cubicBezTo>
                    <a:pt x="2" y="2"/>
                    <a:pt x="2" y="2"/>
                    <a:pt x="2" y="2"/>
                  </a:cubicBezTo>
                  <a:cubicBezTo>
                    <a:pt x="2" y="3"/>
                    <a:pt x="2" y="3"/>
                    <a:pt x="2" y="4"/>
                  </a:cubicBezTo>
                  <a:cubicBezTo>
                    <a:pt x="2" y="4"/>
                    <a:pt x="2" y="4"/>
                    <a:pt x="2" y="4"/>
                  </a:cubicBezTo>
                  <a:cubicBezTo>
                    <a:pt x="1" y="4"/>
                    <a:pt x="1" y="4"/>
                    <a:pt x="1" y="4"/>
                  </a:cubicBezTo>
                  <a:cubicBezTo>
                    <a:pt x="1" y="4"/>
                    <a:pt x="1"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06" name="文本框 305">
            <a:extLst>
              <a:ext uri="{FF2B5EF4-FFF2-40B4-BE49-F238E27FC236}">
                <a16:creationId xmlns:a16="http://schemas.microsoft.com/office/drawing/2014/main" id="{D32D7367-4FF8-951D-49CC-7F622581A061}"/>
              </a:ext>
            </a:extLst>
          </p:cNvPr>
          <p:cNvSpPr txBox="1"/>
          <p:nvPr/>
        </p:nvSpPr>
        <p:spPr>
          <a:xfrm>
            <a:off x="348034" y="2828835"/>
            <a:ext cx="3108543" cy="1200329"/>
          </a:xfrm>
          <a:prstGeom prst="rect">
            <a:avLst/>
          </a:prstGeom>
          <a:noFill/>
        </p:spPr>
        <p:txBody>
          <a:bodyPr wrap="none" rtlCol="0">
            <a:spAutoFit/>
          </a:bodyPr>
          <a:lstStyle/>
          <a:p>
            <a:pPr algn="l"/>
            <a:r>
              <a:rPr kumimoji="1" lang="en-US" altLang="zh-CN" sz="7200" dirty="0">
                <a:solidFill>
                  <a:schemeClr val="bg1"/>
                </a:solidFill>
                <a:cs typeface="Times New Roman" panose="02020603050405020304" pitchFamily="18" charset="0"/>
              </a:rPr>
              <a:t>Outline</a:t>
            </a:r>
            <a:endParaRPr kumimoji="1" lang="zh-CN" altLang="en-US" sz="5400" dirty="0">
              <a:solidFill>
                <a:schemeClr val="bg1"/>
              </a:solidFill>
              <a:cs typeface="Times New Roman" panose="02020603050405020304" pitchFamily="18" charset="0"/>
            </a:endParaRPr>
          </a:p>
        </p:txBody>
      </p:sp>
      <p:pic>
        <p:nvPicPr>
          <p:cNvPr id="308" name="图片 307" descr="logo-05">
            <a:extLst>
              <a:ext uri="{FF2B5EF4-FFF2-40B4-BE49-F238E27FC236}">
                <a16:creationId xmlns:a16="http://schemas.microsoft.com/office/drawing/2014/main" id="{6A54E23D-1B7B-E952-4E95-A1896C0B2BFE}"/>
              </a:ext>
            </a:extLst>
          </p:cNvPr>
          <p:cNvPicPr>
            <a:picLocks noChangeAspect="1"/>
          </p:cNvPicPr>
          <p:nvPr/>
        </p:nvPicPr>
        <p:blipFill>
          <a:blip r:embed="rId3"/>
          <a:stretch>
            <a:fillRect/>
          </a:stretch>
        </p:blipFill>
        <p:spPr>
          <a:xfrm rot="14589132">
            <a:off x="-1719527" y="-1239404"/>
            <a:ext cx="4442460" cy="4099560"/>
          </a:xfrm>
          <a:prstGeom prst="rect">
            <a:avLst/>
          </a:prstGeom>
        </p:spPr>
      </p:pic>
      <p:sp>
        <p:nvSpPr>
          <p:cNvPr id="3" name="文本框 2">
            <a:extLst>
              <a:ext uri="{FF2B5EF4-FFF2-40B4-BE49-F238E27FC236}">
                <a16:creationId xmlns:a16="http://schemas.microsoft.com/office/drawing/2014/main" id="{CE163FB4-B9AA-C5D2-4DB6-B2E14A65799D}"/>
              </a:ext>
            </a:extLst>
          </p:cNvPr>
          <p:cNvSpPr txBox="1"/>
          <p:nvPr/>
        </p:nvSpPr>
        <p:spPr>
          <a:xfrm>
            <a:off x="4418661" y="1330909"/>
            <a:ext cx="4100803" cy="4174541"/>
          </a:xfrm>
          <a:prstGeom prst="rect">
            <a:avLst/>
          </a:prstGeom>
          <a:noFill/>
        </p:spPr>
        <p:txBody>
          <a:bodyPr wrap="none" rtlCol="0">
            <a:spAutoFit/>
          </a:bodyPr>
          <a:lstStyle/>
          <a:p>
            <a:pPr algn="l">
              <a:lnSpc>
                <a:spcPct val="120000"/>
              </a:lnSpc>
            </a:pPr>
            <a:r>
              <a:rPr kumimoji="1" lang="en-US" altLang="zh-CN" sz="3200" b="1" dirty="0">
                <a:cs typeface="Times New Roman" panose="02020603050405020304" pitchFamily="18" charset="0"/>
              </a:rPr>
              <a:t>Introduction</a:t>
            </a:r>
          </a:p>
          <a:p>
            <a:pPr algn="l">
              <a:lnSpc>
                <a:spcPct val="120000"/>
              </a:lnSpc>
            </a:pPr>
            <a:r>
              <a:rPr kumimoji="1" lang="en-US" altLang="zh-CN" sz="3200" b="1" dirty="0">
                <a:solidFill>
                  <a:srgbClr val="AFB2AD"/>
                </a:solidFill>
                <a:cs typeface="Times New Roman" panose="02020603050405020304" pitchFamily="18" charset="0"/>
              </a:rPr>
              <a:t>Overview</a:t>
            </a:r>
          </a:p>
          <a:p>
            <a:pPr algn="l">
              <a:lnSpc>
                <a:spcPct val="120000"/>
              </a:lnSpc>
            </a:pPr>
            <a:r>
              <a:rPr kumimoji="1" lang="en-US" altLang="zh-CN" sz="3200" b="1" dirty="0">
                <a:solidFill>
                  <a:srgbClr val="AFB2AD"/>
                </a:solidFill>
                <a:cs typeface="Times New Roman" panose="02020603050405020304" pitchFamily="18" charset="0"/>
              </a:rPr>
              <a:t>Performance</a:t>
            </a:r>
            <a:r>
              <a:rPr kumimoji="1" lang="zh-CN" altLang="en-US" sz="3200" b="1" dirty="0">
                <a:solidFill>
                  <a:srgbClr val="AFB2AD"/>
                </a:solidFill>
                <a:cs typeface="Times New Roman" panose="02020603050405020304" pitchFamily="18" charset="0"/>
              </a:rPr>
              <a:t> </a:t>
            </a:r>
            <a:r>
              <a:rPr kumimoji="1" lang="en-US" altLang="zh-CN" sz="3200" b="1" dirty="0">
                <a:solidFill>
                  <a:srgbClr val="AFB2AD"/>
                </a:solidFill>
                <a:cs typeface="Times New Roman" panose="02020603050405020304" pitchFamily="18" charset="0"/>
              </a:rPr>
              <a:t>Model</a:t>
            </a:r>
          </a:p>
          <a:p>
            <a:pPr>
              <a:lnSpc>
                <a:spcPct val="120000"/>
              </a:lnSpc>
            </a:pPr>
            <a:r>
              <a:rPr kumimoji="1" lang="en-US" altLang="zh-CN" sz="3200" b="1" dirty="0">
                <a:solidFill>
                  <a:srgbClr val="AFB2AD"/>
                </a:solidFill>
                <a:cs typeface="Times New Roman" panose="02020603050405020304" pitchFamily="18" charset="0"/>
              </a:rPr>
              <a:t>Power</a:t>
            </a:r>
            <a:r>
              <a:rPr kumimoji="1" lang="zh-CN" altLang="en-US" sz="3200" b="1" dirty="0">
                <a:solidFill>
                  <a:srgbClr val="AFB2AD"/>
                </a:solidFill>
                <a:cs typeface="Times New Roman" panose="02020603050405020304" pitchFamily="18" charset="0"/>
              </a:rPr>
              <a:t> </a:t>
            </a:r>
            <a:r>
              <a:rPr kumimoji="1" lang="en-US" altLang="zh-CN" sz="3200" b="1" dirty="0">
                <a:solidFill>
                  <a:srgbClr val="AFB2AD"/>
                </a:solidFill>
                <a:cs typeface="Times New Roman" panose="02020603050405020304" pitchFamily="18" charset="0"/>
              </a:rPr>
              <a:t>Model</a:t>
            </a:r>
          </a:p>
          <a:p>
            <a:pPr>
              <a:lnSpc>
                <a:spcPct val="120000"/>
              </a:lnSpc>
            </a:pPr>
            <a:r>
              <a:rPr kumimoji="1" lang="en-US" altLang="zh-CN" sz="3200" b="1" dirty="0">
                <a:solidFill>
                  <a:srgbClr val="AFB2AD"/>
                </a:solidFill>
                <a:cs typeface="Times New Roman" panose="02020603050405020304" pitchFamily="18" charset="0"/>
              </a:rPr>
              <a:t>Strategy</a:t>
            </a:r>
            <a:r>
              <a:rPr kumimoji="1" lang="zh-CN" altLang="en-US" sz="3200" b="1" dirty="0">
                <a:solidFill>
                  <a:srgbClr val="AFB2AD"/>
                </a:solidFill>
                <a:cs typeface="Times New Roman" panose="02020603050405020304" pitchFamily="18" charset="0"/>
              </a:rPr>
              <a:t> </a:t>
            </a:r>
            <a:r>
              <a:rPr kumimoji="1" lang="en-US" altLang="zh-CN" sz="3200" b="1" dirty="0">
                <a:solidFill>
                  <a:srgbClr val="AFB2AD"/>
                </a:solidFill>
                <a:cs typeface="Times New Roman" panose="02020603050405020304" pitchFamily="18" charset="0"/>
              </a:rPr>
              <a:t>Generation</a:t>
            </a:r>
            <a:endParaRPr lang="zh-CN" altLang="en-US" sz="3200" b="1" dirty="0">
              <a:solidFill>
                <a:srgbClr val="AFB2AD"/>
              </a:solidFill>
              <a:cs typeface="Times New Roman" panose="02020603050405020304" pitchFamily="18" charset="0"/>
            </a:endParaRPr>
          </a:p>
          <a:p>
            <a:pPr algn="l">
              <a:lnSpc>
                <a:spcPct val="120000"/>
              </a:lnSpc>
            </a:pPr>
            <a:r>
              <a:rPr kumimoji="1" lang="en-US" altLang="zh-CN" sz="3200" b="1" dirty="0">
                <a:solidFill>
                  <a:srgbClr val="AFB2AD"/>
                </a:solidFill>
                <a:cs typeface="Times New Roman" panose="02020603050405020304" pitchFamily="18" charset="0"/>
              </a:rPr>
              <a:t>Evaluation</a:t>
            </a:r>
          </a:p>
          <a:p>
            <a:pPr algn="l">
              <a:lnSpc>
                <a:spcPct val="120000"/>
              </a:lnSpc>
            </a:pPr>
            <a:r>
              <a:rPr kumimoji="1" lang="en-US" altLang="zh-CN" sz="3200" b="1" dirty="0">
                <a:solidFill>
                  <a:srgbClr val="AFB2AD"/>
                </a:solidFill>
                <a:cs typeface="Times New Roman" panose="02020603050405020304" pitchFamily="18" charset="0"/>
              </a:rPr>
              <a:t>Conclusion</a:t>
            </a:r>
          </a:p>
        </p:txBody>
      </p:sp>
    </p:spTree>
    <p:extLst>
      <p:ext uri="{BB962C8B-B14F-4D97-AF65-F5344CB8AC3E}">
        <p14:creationId xmlns:p14="http://schemas.microsoft.com/office/powerpoint/2010/main" val="31975135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DC49804-6357-70ED-BC5B-6978B47EA601}"/>
              </a:ext>
            </a:extLst>
          </p:cNvPr>
          <p:cNvSpPr/>
          <p:nvPr/>
        </p:nvSpPr>
        <p:spPr>
          <a:xfrm>
            <a:off x="0" y="1110492"/>
            <a:ext cx="12191997" cy="36000"/>
          </a:xfrm>
          <a:prstGeom prst="rect">
            <a:avLst/>
          </a:prstGeom>
          <a:solidFill>
            <a:srgbClr val="BD9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201306DC-24AF-DD68-E9AE-0BCA399A6D82}"/>
              </a:ext>
            </a:extLst>
          </p:cNvPr>
          <p:cNvSpPr txBox="1"/>
          <p:nvPr/>
        </p:nvSpPr>
        <p:spPr>
          <a:xfrm>
            <a:off x="1892947" y="270227"/>
            <a:ext cx="6235994" cy="707886"/>
          </a:xfrm>
          <a:prstGeom prst="rect">
            <a:avLst/>
          </a:prstGeom>
          <a:noFill/>
        </p:spPr>
        <p:txBody>
          <a:bodyPr wrap="square">
            <a:spAutoFit/>
          </a:bodyPr>
          <a:lstStyle/>
          <a:p>
            <a:r>
              <a:rPr kumimoji="1" lang="en-US" altLang="zh-CN" sz="4000" dirty="0">
                <a:solidFill>
                  <a:srgbClr val="B88F4D"/>
                </a:solidFill>
                <a:cs typeface="Times New Roman" panose="02020603050405020304" pitchFamily="18" charset="0"/>
              </a:rPr>
              <a:t>Evaluation</a:t>
            </a:r>
            <a:endParaRPr lang="zh-CN" altLang="en-US" sz="4000" dirty="0">
              <a:solidFill>
                <a:srgbClr val="B88F4D"/>
              </a:solidFill>
              <a:cs typeface="Times New Roman" panose="02020603050405020304" pitchFamily="18" charset="0"/>
            </a:endParaRPr>
          </a:p>
        </p:txBody>
      </p:sp>
      <p:pic>
        <p:nvPicPr>
          <p:cNvPr id="10" name="图片 9">
            <a:extLst>
              <a:ext uri="{FF2B5EF4-FFF2-40B4-BE49-F238E27FC236}">
                <a16:creationId xmlns:a16="http://schemas.microsoft.com/office/drawing/2014/main" id="{20DA9571-6A44-24FA-BB89-C8DB3B1DAFDE}"/>
              </a:ext>
            </a:extLst>
          </p:cNvPr>
          <p:cNvPicPr>
            <a:picLocks noChangeAspect="1"/>
          </p:cNvPicPr>
          <p:nvPr/>
        </p:nvPicPr>
        <p:blipFill rotWithShape="1">
          <a:blip r:embed="rId4">
            <a:extLst>
              <a:ext uri="{28A0092B-C50C-407E-A947-70E740481C1C}">
                <a14:useLocalDpi xmlns:a14="http://schemas.microsoft.com/office/drawing/2010/main" val="0"/>
              </a:ext>
            </a:extLst>
          </a:blip>
          <a:srcRect t="19326"/>
          <a:stretch/>
        </p:blipFill>
        <p:spPr>
          <a:xfrm>
            <a:off x="653496" y="4104147"/>
            <a:ext cx="11253309" cy="1907445"/>
          </a:xfrm>
          <a:prstGeom prst="rect">
            <a:avLst/>
          </a:prstGeom>
        </p:spPr>
      </p:pic>
      <p:sp>
        <p:nvSpPr>
          <p:cNvPr id="7" name="文本框 6">
            <a:extLst>
              <a:ext uri="{FF2B5EF4-FFF2-40B4-BE49-F238E27FC236}">
                <a16:creationId xmlns:a16="http://schemas.microsoft.com/office/drawing/2014/main" id="{160F97FA-6A78-C014-D306-A50476619685}"/>
              </a:ext>
            </a:extLst>
          </p:cNvPr>
          <p:cNvSpPr txBox="1"/>
          <p:nvPr/>
        </p:nvSpPr>
        <p:spPr>
          <a:xfrm>
            <a:off x="3962229" y="3721465"/>
            <a:ext cx="4124328" cy="369332"/>
          </a:xfrm>
          <a:prstGeom prst="rect">
            <a:avLst/>
          </a:prstGeom>
          <a:noFill/>
        </p:spPr>
        <p:txBody>
          <a:bodyPr wrap="square" rtlCol="0">
            <a:spAutoFit/>
          </a:bodyPr>
          <a:lstStyle/>
          <a:p>
            <a:pPr algn="ctr"/>
            <a:r>
              <a:rPr lang="en" altLang="zh-CN" b="1" dirty="0">
                <a:solidFill>
                  <a:srgbClr val="7C418D"/>
                </a:solidFill>
              </a:rPr>
              <a:t>End-to-End Experimental Results</a:t>
            </a:r>
            <a:endParaRPr lang="en-US" altLang="zh-CN" b="1" dirty="0">
              <a:solidFill>
                <a:srgbClr val="7C418D"/>
              </a:solidFill>
            </a:endParaRPr>
          </a:p>
        </p:txBody>
      </p:sp>
      <p:sp>
        <p:nvSpPr>
          <p:cNvPr id="11" name="椭圆 10">
            <a:extLst>
              <a:ext uri="{FF2B5EF4-FFF2-40B4-BE49-F238E27FC236}">
                <a16:creationId xmlns:a16="http://schemas.microsoft.com/office/drawing/2014/main" id="{42588660-1384-863F-4DD9-9082F12C676B}"/>
              </a:ext>
            </a:extLst>
          </p:cNvPr>
          <p:cNvSpPr/>
          <p:nvPr/>
        </p:nvSpPr>
        <p:spPr>
          <a:xfrm>
            <a:off x="4680064" y="3984308"/>
            <a:ext cx="1169093" cy="497751"/>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灯片编号占位符 656">
            <a:extLst>
              <a:ext uri="{FF2B5EF4-FFF2-40B4-BE49-F238E27FC236}">
                <a16:creationId xmlns:a16="http://schemas.microsoft.com/office/drawing/2014/main" id="{9625D438-B2BB-FD8F-47BF-C693D1CE3DBA}"/>
              </a:ext>
            </a:extLst>
          </p:cNvPr>
          <p:cNvSpPr>
            <a:spLocks noGrp="1"/>
          </p:cNvSpPr>
          <p:nvPr>
            <p:ph type="sldNum" sz="quarter" idx="4"/>
          </p:nvPr>
        </p:nvSpPr>
        <p:spPr>
          <a:xfrm>
            <a:off x="9304593" y="6374590"/>
            <a:ext cx="2700000" cy="316800"/>
          </a:xfrm>
        </p:spPr>
        <p:txBody>
          <a:bodyPr>
            <a:noAutofit/>
          </a:bodyPr>
          <a:lstStyle/>
          <a:p>
            <a:fld id="{49AE70B2-8BF9-45C0-BB95-33D1B9D3A854}" type="slidenum">
              <a:rPr lang="zh-CN" altLang="en-US" sz="1800" b="1" smtClean="0">
                <a:latin typeface="+mn-lt"/>
              </a:rPr>
              <a:pPr/>
              <a:t>30</a:t>
            </a:fld>
            <a:endParaRPr lang="zh-CN" altLang="en-US" sz="1800" b="1" dirty="0">
              <a:latin typeface="+mn-lt"/>
            </a:endParaRPr>
          </a:p>
        </p:txBody>
      </p:sp>
      <p:sp>
        <p:nvSpPr>
          <p:cNvPr id="16" name="文本框 15">
            <a:extLst>
              <a:ext uri="{FF2B5EF4-FFF2-40B4-BE49-F238E27FC236}">
                <a16:creationId xmlns:a16="http://schemas.microsoft.com/office/drawing/2014/main" id="{B3396010-2E02-6581-BDB7-2CB87B51D261}"/>
              </a:ext>
            </a:extLst>
          </p:cNvPr>
          <p:cNvSpPr txBox="1"/>
          <p:nvPr/>
        </p:nvSpPr>
        <p:spPr>
          <a:xfrm>
            <a:off x="232779" y="1243335"/>
            <a:ext cx="11294657" cy="1978875"/>
          </a:xfrm>
          <a:prstGeom prst="rect">
            <a:avLst/>
          </a:prstGeom>
          <a:noFill/>
        </p:spPr>
        <p:txBody>
          <a:bodyPr wrap="square" rtlCol="0">
            <a:spAutoFit/>
          </a:bodyPr>
          <a:lstStyle/>
          <a:p>
            <a:pPr>
              <a:lnSpc>
                <a:spcPct val="120000"/>
              </a:lnSpc>
            </a:pPr>
            <a:r>
              <a:rPr lang="en" altLang="zh-CN" sz="2400" b="1" dirty="0">
                <a:solidFill>
                  <a:srgbClr val="7C418D"/>
                </a:solidFill>
              </a:rPr>
              <a:t>Fine-Grained Frequency Scaling </a:t>
            </a:r>
            <a:r>
              <a:rPr lang="en" altLang="zh-CN" sz="2400" dirty="0"/>
              <a:t>:</a:t>
            </a:r>
          </a:p>
          <a:p>
            <a:pPr marL="285750" indent="-285750">
              <a:lnSpc>
                <a:spcPct val="120000"/>
              </a:lnSpc>
              <a:buFont typeface="Arial" panose="020B0604020202020204" pitchFamily="34" charset="0"/>
              <a:buChar char="•"/>
            </a:pPr>
            <a:r>
              <a:rPr lang="en-US" altLang="zh-CN" sz="2000" dirty="0"/>
              <a:t>Workload:</a:t>
            </a:r>
            <a:r>
              <a:rPr lang="zh-CN" altLang="en-US" sz="2000" dirty="0"/>
              <a:t> </a:t>
            </a:r>
            <a:r>
              <a:rPr lang="en-US" altLang="zh-CN" sz="2000" dirty="0"/>
              <a:t>the</a:t>
            </a:r>
            <a:r>
              <a:rPr lang="zh-CN" altLang="en-US" sz="2000" dirty="0"/>
              <a:t> </a:t>
            </a:r>
            <a:r>
              <a:rPr lang="en-US" altLang="zh-CN" sz="2000" dirty="0"/>
              <a:t>training of GPT3, Bert, ResNet50</a:t>
            </a:r>
            <a:r>
              <a:rPr lang="zh-CN" altLang="en-US" sz="2000" dirty="0"/>
              <a:t> </a:t>
            </a:r>
            <a:r>
              <a:rPr lang="en-US" altLang="zh-CN" sz="2000" dirty="0"/>
              <a:t>and</a:t>
            </a:r>
            <a:r>
              <a:rPr lang="zh-CN" altLang="en-US" sz="2000" dirty="0"/>
              <a:t> </a:t>
            </a:r>
            <a:r>
              <a:rPr lang="en-US" altLang="zh-CN" sz="2000" dirty="0"/>
              <a:t>ResNet152</a:t>
            </a:r>
            <a:r>
              <a:rPr lang="zh-CN" altLang="en-US" sz="2000" dirty="0"/>
              <a:t> </a:t>
            </a:r>
            <a:r>
              <a:rPr lang="en-US" altLang="zh-CN" sz="2000" dirty="0"/>
              <a:t>with</a:t>
            </a:r>
            <a:r>
              <a:rPr lang="zh-CN" altLang="en-US" sz="2000" dirty="0"/>
              <a:t> </a:t>
            </a:r>
            <a:r>
              <a:rPr lang="en-US" altLang="zh-CN" sz="2000" dirty="0"/>
              <a:t>different</a:t>
            </a:r>
            <a:r>
              <a:rPr lang="zh-CN" altLang="en-US" sz="2000" dirty="0"/>
              <a:t> </a:t>
            </a:r>
            <a:r>
              <a:rPr lang="en-US" altLang="zh-CN" sz="2000" dirty="0"/>
              <a:t>performance</a:t>
            </a:r>
            <a:r>
              <a:rPr lang="zh-CN" altLang="en-US" sz="2000" dirty="0"/>
              <a:t> </a:t>
            </a:r>
            <a:r>
              <a:rPr lang="en-US" altLang="zh-CN" sz="2000" dirty="0"/>
              <a:t>loss</a:t>
            </a:r>
            <a:r>
              <a:rPr lang="zh-CN" altLang="en-US" sz="2000" dirty="0"/>
              <a:t> </a:t>
            </a:r>
            <a:r>
              <a:rPr lang="en-US" altLang="zh-CN" sz="2000" dirty="0"/>
              <a:t>target. </a:t>
            </a:r>
          </a:p>
          <a:p>
            <a:pPr marL="285750" indent="-285750">
              <a:lnSpc>
                <a:spcPct val="120000"/>
              </a:lnSpc>
              <a:buFont typeface="Arial" panose="020B0604020202020204" pitchFamily="34" charset="0"/>
              <a:buChar char="•"/>
            </a:pPr>
            <a:r>
              <a:rPr lang="en" altLang="zh-CN" sz="2000" dirty="0"/>
              <a:t>With a 2% performance loss target, </a:t>
            </a:r>
            <a:r>
              <a:rPr lang="en" altLang="zh-CN" sz="2000" b="1" dirty="0"/>
              <a:t>an average performance loss of 1.</a:t>
            </a:r>
            <a:r>
              <a:rPr lang="en-US" altLang="zh-CN" sz="2000" b="1" dirty="0"/>
              <a:t>76</a:t>
            </a:r>
            <a:r>
              <a:rPr lang="en" altLang="zh-CN" sz="2000" b="1" dirty="0"/>
              <a:t>% </a:t>
            </a:r>
            <a:r>
              <a:rPr lang="en" altLang="zh-CN" sz="2000" dirty="0"/>
              <a:t>achieves a </a:t>
            </a:r>
            <a:r>
              <a:rPr lang="en-US" altLang="zh-CN" sz="2000" b="1" dirty="0"/>
              <a:t>13.44</a:t>
            </a:r>
            <a:r>
              <a:rPr lang="en" altLang="zh-CN" sz="2000" b="1" dirty="0"/>
              <a:t>% reduction in </a:t>
            </a:r>
            <a:r>
              <a:rPr lang="en" altLang="zh-CN" sz="2000" b="1" dirty="0" err="1"/>
              <a:t>AICore</a:t>
            </a:r>
            <a:r>
              <a:rPr lang="en" altLang="zh-CN" sz="2000" b="1" dirty="0"/>
              <a:t> energy consumption</a:t>
            </a:r>
            <a:r>
              <a:rPr lang="en" altLang="zh-CN" sz="2000" dirty="0"/>
              <a:t>.</a:t>
            </a:r>
            <a:endParaRPr kumimoji="1" lang="en-US" altLang="zh-CN" sz="2000" dirty="0"/>
          </a:p>
        </p:txBody>
      </p:sp>
      <p:sp>
        <p:nvSpPr>
          <p:cNvPr id="19" name="椭圆 18">
            <a:extLst>
              <a:ext uri="{FF2B5EF4-FFF2-40B4-BE49-F238E27FC236}">
                <a16:creationId xmlns:a16="http://schemas.microsoft.com/office/drawing/2014/main" id="{FB03A1DD-4E0A-F9D5-A104-8CE00C156DEB}"/>
              </a:ext>
            </a:extLst>
          </p:cNvPr>
          <p:cNvSpPr/>
          <p:nvPr/>
        </p:nvSpPr>
        <p:spPr>
          <a:xfrm>
            <a:off x="10654593" y="3984308"/>
            <a:ext cx="1169093" cy="497751"/>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29562630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8A6C1D0B-B066-F65C-0B55-404414C77420}"/>
              </a:ext>
            </a:extLst>
          </p:cNvPr>
          <p:cNvGrpSpPr/>
          <p:nvPr/>
        </p:nvGrpSpPr>
        <p:grpSpPr>
          <a:xfrm>
            <a:off x="0" y="5576887"/>
            <a:ext cx="12192000" cy="1281113"/>
            <a:chOff x="-6350" y="3575050"/>
            <a:chExt cx="12192000" cy="1281113"/>
          </a:xfrm>
          <a:gradFill>
            <a:gsLst>
              <a:gs pos="0">
                <a:srgbClr val="A66BB9">
                  <a:alpha val="0"/>
                </a:srgbClr>
              </a:gs>
              <a:gs pos="100000">
                <a:srgbClr val="A66BB9">
                  <a:alpha val="50000"/>
                </a:srgbClr>
              </a:gs>
            </a:gsLst>
            <a:lin ang="5400000" scaled="0"/>
          </a:gradFill>
        </p:grpSpPr>
        <p:grpSp>
          <p:nvGrpSpPr>
            <p:cNvPr id="5" name="Group 205">
              <a:extLst>
                <a:ext uri="{FF2B5EF4-FFF2-40B4-BE49-F238E27FC236}">
                  <a16:creationId xmlns:a16="http://schemas.microsoft.com/office/drawing/2014/main" id="{48ABA80D-F245-4AD5-1871-51464A6FA5A0}"/>
                </a:ext>
              </a:extLst>
            </p:cNvPr>
            <p:cNvGrpSpPr>
              <a:grpSpLocks/>
            </p:cNvGrpSpPr>
            <p:nvPr userDrawn="1"/>
          </p:nvGrpSpPr>
          <p:grpSpPr bwMode="auto">
            <a:xfrm>
              <a:off x="4810125" y="4400550"/>
              <a:ext cx="4105275" cy="433388"/>
              <a:chOff x="3030" y="2772"/>
              <a:chExt cx="2586" cy="273"/>
            </a:xfrm>
            <a:grpFill/>
          </p:grpSpPr>
          <p:sp>
            <p:nvSpPr>
              <p:cNvPr id="106" name="Line 5">
                <a:extLst>
                  <a:ext uri="{FF2B5EF4-FFF2-40B4-BE49-F238E27FC236}">
                    <a16:creationId xmlns:a16="http://schemas.microsoft.com/office/drawing/2014/main" id="{EFA9A03A-69A9-7A5C-A541-02BF6B10AB2B}"/>
                  </a:ext>
                </a:extLst>
              </p:cNvPr>
              <p:cNvSpPr>
                <a:spLocks noChangeShapeType="1"/>
              </p:cNvSpPr>
              <p:nvPr userDrawn="1"/>
            </p:nvSpPr>
            <p:spPr bwMode="auto">
              <a:xfrm>
                <a:off x="5616" y="2860"/>
                <a:ext cx="0" cy="0"/>
              </a:xfrm>
              <a:prstGeom prst="line">
                <a:avLst/>
              </a:prstGeom>
              <a:grpFill/>
              <a:ln w="12700" cap="rnd">
                <a:solidFill>
                  <a:srgbClr val="BF9C5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7" name="Freeform 6">
                <a:extLst>
                  <a:ext uri="{FF2B5EF4-FFF2-40B4-BE49-F238E27FC236}">
                    <a16:creationId xmlns:a16="http://schemas.microsoft.com/office/drawing/2014/main" id="{CC6C7445-4695-1019-F051-ED047B528DCA}"/>
                  </a:ext>
                </a:extLst>
              </p:cNvPr>
              <p:cNvSpPr>
                <a:spLocks/>
              </p:cNvSpPr>
              <p:nvPr userDrawn="1"/>
            </p:nvSpPr>
            <p:spPr bwMode="auto">
              <a:xfrm>
                <a:off x="3657" y="2794"/>
                <a:ext cx="39" cy="9"/>
              </a:xfrm>
              <a:custGeom>
                <a:avLst/>
                <a:gdLst>
                  <a:gd name="T0" fmla="*/ 8 w 9"/>
                  <a:gd name="T1" fmla="*/ 2 h 2"/>
                  <a:gd name="T2" fmla="*/ 1 w 9"/>
                  <a:gd name="T3" fmla="*/ 2 h 2"/>
                  <a:gd name="T4" fmla="*/ 0 w 9"/>
                  <a:gd name="T5" fmla="*/ 1 h 2"/>
                  <a:gd name="T6" fmla="*/ 1 w 9"/>
                  <a:gd name="T7" fmla="*/ 0 h 2"/>
                  <a:gd name="T8" fmla="*/ 8 w 9"/>
                  <a:gd name="T9" fmla="*/ 0 h 2"/>
                  <a:gd name="T10" fmla="*/ 9 w 9"/>
                  <a:gd name="T11" fmla="*/ 1 h 2"/>
                  <a:gd name="T12" fmla="*/ 8 w 9"/>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2"/>
                    </a:moveTo>
                    <a:cubicBezTo>
                      <a:pt x="1" y="2"/>
                      <a:pt x="1" y="2"/>
                      <a:pt x="1" y="2"/>
                    </a:cubicBezTo>
                    <a:cubicBezTo>
                      <a:pt x="0" y="2"/>
                      <a:pt x="0" y="1"/>
                      <a:pt x="0" y="1"/>
                    </a:cubicBezTo>
                    <a:cubicBezTo>
                      <a:pt x="0" y="0"/>
                      <a:pt x="0" y="0"/>
                      <a:pt x="1" y="0"/>
                    </a:cubicBezTo>
                    <a:cubicBezTo>
                      <a:pt x="8" y="0"/>
                      <a:pt x="8" y="0"/>
                      <a:pt x="8" y="0"/>
                    </a:cubicBezTo>
                    <a:cubicBezTo>
                      <a:pt x="8" y="0"/>
                      <a:pt x="9" y="0"/>
                      <a:pt x="9" y="1"/>
                    </a:cubicBezTo>
                    <a:cubicBezTo>
                      <a:pt x="9" y="1"/>
                      <a:pt x="8" y="2"/>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7">
                <a:extLst>
                  <a:ext uri="{FF2B5EF4-FFF2-40B4-BE49-F238E27FC236}">
                    <a16:creationId xmlns:a16="http://schemas.microsoft.com/office/drawing/2014/main" id="{B67FCB85-6F20-2FFE-9161-2FA5DF5D23DD}"/>
                  </a:ext>
                </a:extLst>
              </p:cNvPr>
              <p:cNvSpPr>
                <a:spLocks/>
              </p:cNvSpPr>
              <p:nvPr userDrawn="1"/>
            </p:nvSpPr>
            <p:spPr bwMode="auto">
              <a:xfrm>
                <a:off x="303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8">
                <a:extLst>
                  <a:ext uri="{FF2B5EF4-FFF2-40B4-BE49-F238E27FC236}">
                    <a16:creationId xmlns:a16="http://schemas.microsoft.com/office/drawing/2014/main" id="{4755DAB5-6FCD-4CB9-F956-4B5ABFEE0922}"/>
                  </a:ext>
                </a:extLst>
              </p:cNvPr>
              <p:cNvSpPr>
                <a:spLocks/>
              </p:cNvSpPr>
              <p:nvPr userDrawn="1"/>
            </p:nvSpPr>
            <p:spPr bwMode="auto">
              <a:xfrm>
                <a:off x="30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9">
                <a:extLst>
                  <a:ext uri="{FF2B5EF4-FFF2-40B4-BE49-F238E27FC236}">
                    <a16:creationId xmlns:a16="http://schemas.microsoft.com/office/drawing/2014/main" id="{472FF4A9-ABB3-D96F-DF23-197A951154EA}"/>
                  </a:ext>
                </a:extLst>
              </p:cNvPr>
              <p:cNvSpPr>
                <a:spLocks/>
              </p:cNvSpPr>
              <p:nvPr userDrawn="1"/>
            </p:nvSpPr>
            <p:spPr bwMode="auto">
              <a:xfrm>
                <a:off x="30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10">
                <a:extLst>
                  <a:ext uri="{FF2B5EF4-FFF2-40B4-BE49-F238E27FC236}">
                    <a16:creationId xmlns:a16="http://schemas.microsoft.com/office/drawing/2014/main" id="{DF6C9F02-3211-FF7E-C83D-9F7C65B5C187}"/>
                  </a:ext>
                </a:extLst>
              </p:cNvPr>
              <p:cNvSpPr>
                <a:spLocks/>
              </p:cNvSpPr>
              <p:nvPr userDrawn="1"/>
            </p:nvSpPr>
            <p:spPr bwMode="auto">
              <a:xfrm>
                <a:off x="30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11">
                <a:extLst>
                  <a:ext uri="{FF2B5EF4-FFF2-40B4-BE49-F238E27FC236}">
                    <a16:creationId xmlns:a16="http://schemas.microsoft.com/office/drawing/2014/main" id="{38769AD7-221D-3880-80EF-4A6010B7F140}"/>
                  </a:ext>
                </a:extLst>
              </p:cNvPr>
              <p:cNvSpPr>
                <a:spLocks/>
              </p:cNvSpPr>
              <p:nvPr userDrawn="1"/>
            </p:nvSpPr>
            <p:spPr bwMode="auto">
              <a:xfrm>
                <a:off x="30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2">
                <a:extLst>
                  <a:ext uri="{FF2B5EF4-FFF2-40B4-BE49-F238E27FC236}">
                    <a16:creationId xmlns:a16="http://schemas.microsoft.com/office/drawing/2014/main" id="{6B75D709-EC7C-7808-8BDC-1E4E6041EA76}"/>
                  </a:ext>
                </a:extLst>
              </p:cNvPr>
              <p:cNvSpPr>
                <a:spLocks/>
              </p:cNvSpPr>
              <p:nvPr userDrawn="1"/>
            </p:nvSpPr>
            <p:spPr bwMode="auto">
              <a:xfrm>
                <a:off x="31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3">
                <a:extLst>
                  <a:ext uri="{FF2B5EF4-FFF2-40B4-BE49-F238E27FC236}">
                    <a16:creationId xmlns:a16="http://schemas.microsoft.com/office/drawing/2014/main" id="{8132790B-8FB3-CA61-4A57-4543E9D5EC1A}"/>
                  </a:ext>
                </a:extLst>
              </p:cNvPr>
              <p:cNvSpPr>
                <a:spLocks/>
              </p:cNvSpPr>
              <p:nvPr userDrawn="1"/>
            </p:nvSpPr>
            <p:spPr bwMode="auto">
              <a:xfrm>
                <a:off x="31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4">
                <a:extLst>
                  <a:ext uri="{FF2B5EF4-FFF2-40B4-BE49-F238E27FC236}">
                    <a16:creationId xmlns:a16="http://schemas.microsoft.com/office/drawing/2014/main" id="{877A5AE4-D740-B855-6E9F-0BE5F962E803}"/>
                  </a:ext>
                </a:extLst>
              </p:cNvPr>
              <p:cNvSpPr>
                <a:spLocks/>
              </p:cNvSpPr>
              <p:nvPr userDrawn="1"/>
            </p:nvSpPr>
            <p:spPr bwMode="auto">
              <a:xfrm>
                <a:off x="31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15">
                <a:extLst>
                  <a:ext uri="{FF2B5EF4-FFF2-40B4-BE49-F238E27FC236}">
                    <a16:creationId xmlns:a16="http://schemas.microsoft.com/office/drawing/2014/main" id="{43853C62-AA12-63AC-4210-C4B47059A531}"/>
                  </a:ext>
                </a:extLst>
              </p:cNvPr>
              <p:cNvSpPr>
                <a:spLocks/>
              </p:cNvSpPr>
              <p:nvPr userDrawn="1"/>
            </p:nvSpPr>
            <p:spPr bwMode="auto">
              <a:xfrm>
                <a:off x="314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16">
                <a:extLst>
                  <a:ext uri="{FF2B5EF4-FFF2-40B4-BE49-F238E27FC236}">
                    <a16:creationId xmlns:a16="http://schemas.microsoft.com/office/drawing/2014/main" id="{64EDC682-98B4-29F2-2273-57E566F3BF37}"/>
                  </a:ext>
                </a:extLst>
              </p:cNvPr>
              <p:cNvSpPr>
                <a:spLocks/>
              </p:cNvSpPr>
              <p:nvPr userDrawn="1"/>
            </p:nvSpPr>
            <p:spPr bwMode="auto">
              <a:xfrm>
                <a:off x="315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17">
                <a:extLst>
                  <a:ext uri="{FF2B5EF4-FFF2-40B4-BE49-F238E27FC236}">
                    <a16:creationId xmlns:a16="http://schemas.microsoft.com/office/drawing/2014/main" id="{25BF4964-C656-0D7B-AA87-8CF4D05D8136}"/>
                  </a:ext>
                </a:extLst>
              </p:cNvPr>
              <p:cNvSpPr>
                <a:spLocks/>
              </p:cNvSpPr>
              <p:nvPr userDrawn="1"/>
            </p:nvSpPr>
            <p:spPr bwMode="auto">
              <a:xfrm>
                <a:off x="31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18">
                <a:extLst>
                  <a:ext uri="{FF2B5EF4-FFF2-40B4-BE49-F238E27FC236}">
                    <a16:creationId xmlns:a16="http://schemas.microsoft.com/office/drawing/2014/main" id="{47109BFE-66D2-CFB9-33FA-02268699AEDE}"/>
                  </a:ext>
                </a:extLst>
              </p:cNvPr>
              <p:cNvSpPr>
                <a:spLocks/>
              </p:cNvSpPr>
              <p:nvPr userDrawn="1"/>
            </p:nvSpPr>
            <p:spPr bwMode="auto">
              <a:xfrm>
                <a:off x="31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19">
                <a:extLst>
                  <a:ext uri="{FF2B5EF4-FFF2-40B4-BE49-F238E27FC236}">
                    <a16:creationId xmlns:a16="http://schemas.microsoft.com/office/drawing/2014/main" id="{F95427A9-BA4C-2FB8-9142-D9323C824A2B}"/>
                  </a:ext>
                </a:extLst>
              </p:cNvPr>
              <p:cNvSpPr>
                <a:spLocks/>
              </p:cNvSpPr>
              <p:nvPr userDrawn="1"/>
            </p:nvSpPr>
            <p:spPr bwMode="auto">
              <a:xfrm>
                <a:off x="31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20">
                <a:extLst>
                  <a:ext uri="{FF2B5EF4-FFF2-40B4-BE49-F238E27FC236}">
                    <a16:creationId xmlns:a16="http://schemas.microsoft.com/office/drawing/2014/main" id="{7A379349-3685-3946-E913-991652F5BE56}"/>
                  </a:ext>
                </a:extLst>
              </p:cNvPr>
              <p:cNvSpPr>
                <a:spLocks/>
              </p:cNvSpPr>
              <p:nvPr userDrawn="1"/>
            </p:nvSpPr>
            <p:spPr bwMode="auto">
              <a:xfrm>
                <a:off x="32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21">
                <a:extLst>
                  <a:ext uri="{FF2B5EF4-FFF2-40B4-BE49-F238E27FC236}">
                    <a16:creationId xmlns:a16="http://schemas.microsoft.com/office/drawing/2014/main" id="{63EE2348-4305-691B-E62B-F0CE80B5D2B7}"/>
                  </a:ext>
                </a:extLst>
              </p:cNvPr>
              <p:cNvSpPr>
                <a:spLocks/>
              </p:cNvSpPr>
              <p:nvPr userDrawn="1"/>
            </p:nvSpPr>
            <p:spPr bwMode="auto">
              <a:xfrm>
                <a:off x="32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22">
                <a:extLst>
                  <a:ext uri="{FF2B5EF4-FFF2-40B4-BE49-F238E27FC236}">
                    <a16:creationId xmlns:a16="http://schemas.microsoft.com/office/drawing/2014/main" id="{6670BB72-F007-ED61-97A2-E0099F09DA18}"/>
                  </a:ext>
                </a:extLst>
              </p:cNvPr>
              <p:cNvSpPr>
                <a:spLocks/>
              </p:cNvSpPr>
              <p:nvPr userDrawn="1"/>
            </p:nvSpPr>
            <p:spPr bwMode="auto">
              <a:xfrm>
                <a:off x="32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23">
                <a:extLst>
                  <a:ext uri="{FF2B5EF4-FFF2-40B4-BE49-F238E27FC236}">
                    <a16:creationId xmlns:a16="http://schemas.microsoft.com/office/drawing/2014/main" id="{B796FEA7-EB90-E2D9-D939-C36D953EB354}"/>
                  </a:ext>
                </a:extLst>
              </p:cNvPr>
              <p:cNvSpPr>
                <a:spLocks/>
              </p:cNvSpPr>
              <p:nvPr userDrawn="1"/>
            </p:nvSpPr>
            <p:spPr bwMode="auto">
              <a:xfrm>
                <a:off x="325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24">
                <a:extLst>
                  <a:ext uri="{FF2B5EF4-FFF2-40B4-BE49-F238E27FC236}">
                    <a16:creationId xmlns:a16="http://schemas.microsoft.com/office/drawing/2014/main" id="{3E4CAC82-F0CF-4709-9106-4AD28BCA18B9}"/>
                  </a:ext>
                </a:extLst>
              </p:cNvPr>
              <p:cNvSpPr>
                <a:spLocks/>
              </p:cNvSpPr>
              <p:nvPr userDrawn="1"/>
            </p:nvSpPr>
            <p:spPr bwMode="auto">
              <a:xfrm>
                <a:off x="326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25">
                <a:extLst>
                  <a:ext uri="{FF2B5EF4-FFF2-40B4-BE49-F238E27FC236}">
                    <a16:creationId xmlns:a16="http://schemas.microsoft.com/office/drawing/2014/main" id="{EB61E338-45D9-0B1E-111A-1B407C62D8EA}"/>
                  </a:ext>
                </a:extLst>
              </p:cNvPr>
              <p:cNvSpPr>
                <a:spLocks/>
              </p:cNvSpPr>
              <p:nvPr userDrawn="1"/>
            </p:nvSpPr>
            <p:spPr bwMode="auto">
              <a:xfrm>
                <a:off x="327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26">
                <a:extLst>
                  <a:ext uri="{FF2B5EF4-FFF2-40B4-BE49-F238E27FC236}">
                    <a16:creationId xmlns:a16="http://schemas.microsoft.com/office/drawing/2014/main" id="{7A6A74C2-E4A8-B43F-0D2B-7FD09A86528E}"/>
                  </a:ext>
                </a:extLst>
              </p:cNvPr>
              <p:cNvSpPr>
                <a:spLocks/>
              </p:cNvSpPr>
              <p:nvPr userDrawn="1"/>
            </p:nvSpPr>
            <p:spPr bwMode="auto">
              <a:xfrm>
                <a:off x="329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27">
                <a:extLst>
                  <a:ext uri="{FF2B5EF4-FFF2-40B4-BE49-F238E27FC236}">
                    <a16:creationId xmlns:a16="http://schemas.microsoft.com/office/drawing/2014/main" id="{870D6224-F987-111B-C613-A48BFEF47CDA}"/>
                  </a:ext>
                </a:extLst>
              </p:cNvPr>
              <p:cNvSpPr>
                <a:spLocks/>
              </p:cNvSpPr>
              <p:nvPr userDrawn="1"/>
            </p:nvSpPr>
            <p:spPr bwMode="auto">
              <a:xfrm>
                <a:off x="330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28">
                <a:extLst>
                  <a:ext uri="{FF2B5EF4-FFF2-40B4-BE49-F238E27FC236}">
                    <a16:creationId xmlns:a16="http://schemas.microsoft.com/office/drawing/2014/main" id="{1AE32B4A-32C1-B8C5-718F-E9C323CC6E39}"/>
                  </a:ext>
                </a:extLst>
              </p:cNvPr>
              <p:cNvSpPr>
                <a:spLocks/>
              </p:cNvSpPr>
              <p:nvPr userDrawn="1"/>
            </p:nvSpPr>
            <p:spPr bwMode="auto">
              <a:xfrm>
                <a:off x="33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29">
                <a:extLst>
                  <a:ext uri="{FF2B5EF4-FFF2-40B4-BE49-F238E27FC236}">
                    <a16:creationId xmlns:a16="http://schemas.microsoft.com/office/drawing/2014/main" id="{2DCB1DD4-2B2B-DA6F-76DB-8788D48D6B40}"/>
                  </a:ext>
                </a:extLst>
              </p:cNvPr>
              <p:cNvSpPr>
                <a:spLocks/>
              </p:cNvSpPr>
              <p:nvPr userDrawn="1"/>
            </p:nvSpPr>
            <p:spPr bwMode="auto">
              <a:xfrm>
                <a:off x="33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30">
                <a:extLst>
                  <a:ext uri="{FF2B5EF4-FFF2-40B4-BE49-F238E27FC236}">
                    <a16:creationId xmlns:a16="http://schemas.microsoft.com/office/drawing/2014/main" id="{C5606BB6-0304-CDB5-E0A9-09E4B5127610}"/>
                  </a:ext>
                </a:extLst>
              </p:cNvPr>
              <p:cNvSpPr>
                <a:spLocks/>
              </p:cNvSpPr>
              <p:nvPr userDrawn="1"/>
            </p:nvSpPr>
            <p:spPr bwMode="auto">
              <a:xfrm>
                <a:off x="33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31">
                <a:extLst>
                  <a:ext uri="{FF2B5EF4-FFF2-40B4-BE49-F238E27FC236}">
                    <a16:creationId xmlns:a16="http://schemas.microsoft.com/office/drawing/2014/main" id="{32B6D5A2-A85B-56B6-A87A-256BD044038A}"/>
                  </a:ext>
                </a:extLst>
              </p:cNvPr>
              <p:cNvSpPr>
                <a:spLocks/>
              </p:cNvSpPr>
              <p:nvPr userDrawn="1"/>
            </p:nvSpPr>
            <p:spPr bwMode="auto">
              <a:xfrm>
                <a:off x="33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32">
                <a:extLst>
                  <a:ext uri="{FF2B5EF4-FFF2-40B4-BE49-F238E27FC236}">
                    <a16:creationId xmlns:a16="http://schemas.microsoft.com/office/drawing/2014/main" id="{B8B75BF9-FFDA-384B-A603-533134E5DD61}"/>
                  </a:ext>
                </a:extLst>
              </p:cNvPr>
              <p:cNvSpPr>
                <a:spLocks/>
              </p:cNvSpPr>
              <p:nvPr userDrawn="1"/>
            </p:nvSpPr>
            <p:spPr bwMode="auto">
              <a:xfrm>
                <a:off x="33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33">
                <a:extLst>
                  <a:ext uri="{FF2B5EF4-FFF2-40B4-BE49-F238E27FC236}">
                    <a16:creationId xmlns:a16="http://schemas.microsoft.com/office/drawing/2014/main" id="{9DCB839B-6720-EA3E-2FDA-9E39FDA6527D}"/>
                  </a:ext>
                </a:extLst>
              </p:cNvPr>
              <p:cNvSpPr>
                <a:spLocks/>
              </p:cNvSpPr>
              <p:nvPr userDrawn="1"/>
            </p:nvSpPr>
            <p:spPr bwMode="auto">
              <a:xfrm>
                <a:off x="33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34">
                <a:extLst>
                  <a:ext uri="{FF2B5EF4-FFF2-40B4-BE49-F238E27FC236}">
                    <a16:creationId xmlns:a16="http://schemas.microsoft.com/office/drawing/2014/main" id="{45F94BFD-73C5-33FB-3FB4-E6D232091B10}"/>
                  </a:ext>
                </a:extLst>
              </p:cNvPr>
              <p:cNvSpPr>
                <a:spLocks/>
              </p:cNvSpPr>
              <p:nvPr userDrawn="1"/>
            </p:nvSpPr>
            <p:spPr bwMode="auto">
              <a:xfrm>
                <a:off x="34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35">
                <a:extLst>
                  <a:ext uri="{FF2B5EF4-FFF2-40B4-BE49-F238E27FC236}">
                    <a16:creationId xmlns:a16="http://schemas.microsoft.com/office/drawing/2014/main" id="{6B5C8914-9336-00E7-89B9-827488BFD4A8}"/>
                  </a:ext>
                </a:extLst>
              </p:cNvPr>
              <p:cNvSpPr>
                <a:spLocks/>
              </p:cNvSpPr>
              <p:nvPr userDrawn="1"/>
            </p:nvSpPr>
            <p:spPr bwMode="auto">
              <a:xfrm>
                <a:off x="34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36">
                <a:extLst>
                  <a:ext uri="{FF2B5EF4-FFF2-40B4-BE49-F238E27FC236}">
                    <a16:creationId xmlns:a16="http://schemas.microsoft.com/office/drawing/2014/main" id="{9F35AE9F-6E0A-0F62-6CF0-C1AC185AFC30}"/>
                  </a:ext>
                </a:extLst>
              </p:cNvPr>
              <p:cNvSpPr>
                <a:spLocks/>
              </p:cNvSpPr>
              <p:nvPr userDrawn="1"/>
            </p:nvSpPr>
            <p:spPr bwMode="auto">
              <a:xfrm>
                <a:off x="34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37">
                <a:extLst>
                  <a:ext uri="{FF2B5EF4-FFF2-40B4-BE49-F238E27FC236}">
                    <a16:creationId xmlns:a16="http://schemas.microsoft.com/office/drawing/2014/main" id="{8AB644A3-7EC7-E4D7-5268-4F8C61F850C7}"/>
                  </a:ext>
                </a:extLst>
              </p:cNvPr>
              <p:cNvSpPr>
                <a:spLocks/>
              </p:cNvSpPr>
              <p:nvPr userDrawn="1"/>
            </p:nvSpPr>
            <p:spPr bwMode="auto">
              <a:xfrm>
                <a:off x="34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38">
                <a:extLst>
                  <a:ext uri="{FF2B5EF4-FFF2-40B4-BE49-F238E27FC236}">
                    <a16:creationId xmlns:a16="http://schemas.microsoft.com/office/drawing/2014/main" id="{05A74C33-CB16-378C-23BA-C1C59EBBA7BF}"/>
                  </a:ext>
                </a:extLst>
              </p:cNvPr>
              <p:cNvSpPr>
                <a:spLocks/>
              </p:cNvSpPr>
              <p:nvPr userDrawn="1"/>
            </p:nvSpPr>
            <p:spPr bwMode="auto">
              <a:xfrm>
                <a:off x="345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39">
                <a:extLst>
                  <a:ext uri="{FF2B5EF4-FFF2-40B4-BE49-F238E27FC236}">
                    <a16:creationId xmlns:a16="http://schemas.microsoft.com/office/drawing/2014/main" id="{B05CCE52-5185-C43E-B3D8-53CFFD0391B7}"/>
                  </a:ext>
                </a:extLst>
              </p:cNvPr>
              <p:cNvSpPr>
                <a:spLocks/>
              </p:cNvSpPr>
              <p:nvPr userDrawn="1"/>
            </p:nvSpPr>
            <p:spPr bwMode="auto">
              <a:xfrm>
                <a:off x="34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40">
                <a:extLst>
                  <a:ext uri="{FF2B5EF4-FFF2-40B4-BE49-F238E27FC236}">
                    <a16:creationId xmlns:a16="http://schemas.microsoft.com/office/drawing/2014/main" id="{EB54E868-F94D-534D-B202-FCC7FDED3753}"/>
                  </a:ext>
                </a:extLst>
              </p:cNvPr>
              <p:cNvSpPr>
                <a:spLocks/>
              </p:cNvSpPr>
              <p:nvPr userDrawn="1"/>
            </p:nvSpPr>
            <p:spPr bwMode="auto">
              <a:xfrm>
                <a:off x="34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41">
                <a:extLst>
                  <a:ext uri="{FF2B5EF4-FFF2-40B4-BE49-F238E27FC236}">
                    <a16:creationId xmlns:a16="http://schemas.microsoft.com/office/drawing/2014/main" id="{D2184A0B-2252-C158-3B14-53177751F529}"/>
                  </a:ext>
                </a:extLst>
              </p:cNvPr>
              <p:cNvSpPr>
                <a:spLocks/>
              </p:cNvSpPr>
              <p:nvPr userDrawn="1"/>
            </p:nvSpPr>
            <p:spPr bwMode="auto">
              <a:xfrm>
                <a:off x="34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42">
                <a:extLst>
                  <a:ext uri="{FF2B5EF4-FFF2-40B4-BE49-F238E27FC236}">
                    <a16:creationId xmlns:a16="http://schemas.microsoft.com/office/drawing/2014/main" id="{C45A37E3-30A8-585D-A85F-40355E6DAEE2}"/>
                  </a:ext>
                </a:extLst>
              </p:cNvPr>
              <p:cNvSpPr>
                <a:spLocks/>
              </p:cNvSpPr>
              <p:nvPr userDrawn="1"/>
            </p:nvSpPr>
            <p:spPr bwMode="auto">
              <a:xfrm>
                <a:off x="35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43">
                <a:extLst>
                  <a:ext uri="{FF2B5EF4-FFF2-40B4-BE49-F238E27FC236}">
                    <a16:creationId xmlns:a16="http://schemas.microsoft.com/office/drawing/2014/main" id="{3E2AA832-8743-C8DE-2ADC-F7EFE14A0577}"/>
                  </a:ext>
                </a:extLst>
              </p:cNvPr>
              <p:cNvSpPr>
                <a:spLocks/>
              </p:cNvSpPr>
              <p:nvPr userDrawn="1"/>
            </p:nvSpPr>
            <p:spPr bwMode="auto">
              <a:xfrm>
                <a:off x="35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44">
                <a:extLst>
                  <a:ext uri="{FF2B5EF4-FFF2-40B4-BE49-F238E27FC236}">
                    <a16:creationId xmlns:a16="http://schemas.microsoft.com/office/drawing/2014/main" id="{ED7D9A89-F840-B53A-FAE0-B05C91E32702}"/>
                  </a:ext>
                </a:extLst>
              </p:cNvPr>
              <p:cNvSpPr>
                <a:spLocks/>
              </p:cNvSpPr>
              <p:nvPr userDrawn="1"/>
            </p:nvSpPr>
            <p:spPr bwMode="auto">
              <a:xfrm>
                <a:off x="35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45">
                <a:extLst>
                  <a:ext uri="{FF2B5EF4-FFF2-40B4-BE49-F238E27FC236}">
                    <a16:creationId xmlns:a16="http://schemas.microsoft.com/office/drawing/2014/main" id="{9205DB4A-E1F7-917A-2A40-779C5235AECE}"/>
                  </a:ext>
                </a:extLst>
              </p:cNvPr>
              <p:cNvSpPr>
                <a:spLocks/>
              </p:cNvSpPr>
              <p:nvPr userDrawn="1"/>
            </p:nvSpPr>
            <p:spPr bwMode="auto">
              <a:xfrm>
                <a:off x="35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46">
                <a:extLst>
                  <a:ext uri="{FF2B5EF4-FFF2-40B4-BE49-F238E27FC236}">
                    <a16:creationId xmlns:a16="http://schemas.microsoft.com/office/drawing/2014/main" id="{620F6A30-05DD-B9E0-CA6C-19830EAB2B4D}"/>
                  </a:ext>
                </a:extLst>
              </p:cNvPr>
              <p:cNvSpPr>
                <a:spLocks/>
              </p:cNvSpPr>
              <p:nvPr userDrawn="1"/>
            </p:nvSpPr>
            <p:spPr bwMode="auto">
              <a:xfrm>
                <a:off x="35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47">
                <a:extLst>
                  <a:ext uri="{FF2B5EF4-FFF2-40B4-BE49-F238E27FC236}">
                    <a16:creationId xmlns:a16="http://schemas.microsoft.com/office/drawing/2014/main" id="{7A033D55-9832-A556-8000-9A1813C99A1D}"/>
                  </a:ext>
                </a:extLst>
              </p:cNvPr>
              <p:cNvSpPr>
                <a:spLocks/>
              </p:cNvSpPr>
              <p:nvPr userDrawn="1"/>
            </p:nvSpPr>
            <p:spPr bwMode="auto">
              <a:xfrm>
                <a:off x="35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48">
                <a:extLst>
                  <a:ext uri="{FF2B5EF4-FFF2-40B4-BE49-F238E27FC236}">
                    <a16:creationId xmlns:a16="http://schemas.microsoft.com/office/drawing/2014/main" id="{092FEB2B-DB87-DF57-CA10-8850EC225844}"/>
                  </a:ext>
                </a:extLst>
              </p:cNvPr>
              <p:cNvSpPr>
                <a:spLocks/>
              </p:cNvSpPr>
              <p:nvPr userDrawn="1"/>
            </p:nvSpPr>
            <p:spPr bwMode="auto">
              <a:xfrm>
                <a:off x="359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49">
                <a:extLst>
                  <a:ext uri="{FF2B5EF4-FFF2-40B4-BE49-F238E27FC236}">
                    <a16:creationId xmlns:a16="http://schemas.microsoft.com/office/drawing/2014/main" id="{AD421E95-AAA7-D36F-1699-9CCE6FC2B655}"/>
                  </a:ext>
                </a:extLst>
              </p:cNvPr>
              <p:cNvSpPr>
                <a:spLocks/>
              </p:cNvSpPr>
              <p:nvPr userDrawn="1"/>
            </p:nvSpPr>
            <p:spPr bwMode="auto">
              <a:xfrm>
                <a:off x="360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50">
                <a:extLst>
                  <a:ext uri="{FF2B5EF4-FFF2-40B4-BE49-F238E27FC236}">
                    <a16:creationId xmlns:a16="http://schemas.microsoft.com/office/drawing/2014/main" id="{18C2E53F-7C60-6CBA-00C1-9DFDD6126869}"/>
                  </a:ext>
                </a:extLst>
              </p:cNvPr>
              <p:cNvSpPr>
                <a:spLocks/>
              </p:cNvSpPr>
              <p:nvPr userDrawn="1"/>
            </p:nvSpPr>
            <p:spPr bwMode="auto">
              <a:xfrm>
                <a:off x="36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Freeform 51">
                <a:extLst>
                  <a:ext uri="{FF2B5EF4-FFF2-40B4-BE49-F238E27FC236}">
                    <a16:creationId xmlns:a16="http://schemas.microsoft.com/office/drawing/2014/main" id="{927778C9-C5D5-DE3A-0FA3-373B296CC9EF}"/>
                  </a:ext>
                </a:extLst>
              </p:cNvPr>
              <p:cNvSpPr>
                <a:spLocks/>
              </p:cNvSpPr>
              <p:nvPr userDrawn="1"/>
            </p:nvSpPr>
            <p:spPr bwMode="auto">
              <a:xfrm>
                <a:off x="36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Freeform 52">
                <a:extLst>
                  <a:ext uri="{FF2B5EF4-FFF2-40B4-BE49-F238E27FC236}">
                    <a16:creationId xmlns:a16="http://schemas.microsoft.com/office/drawing/2014/main" id="{DEA5A182-C83F-D5B9-CE82-99AD44A5E4E5}"/>
                  </a:ext>
                </a:extLst>
              </p:cNvPr>
              <p:cNvSpPr>
                <a:spLocks/>
              </p:cNvSpPr>
              <p:nvPr userDrawn="1"/>
            </p:nvSpPr>
            <p:spPr bwMode="auto">
              <a:xfrm>
                <a:off x="36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53">
                <a:extLst>
                  <a:ext uri="{FF2B5EF4-FFF2-40B4-BE49-F238E27FC236}">
                    <a16:creationId xmlns:a16="http://schemas.microsoft.com/office/drawing/2014/main" id="{CA9F73C2-D6F5-824F-A5C7-11916E698749}"/>
                  </a:ext>
                </a:extLst>
              </p:cNvPr>
              <p:cNvSpPr>
                <a:spLocks/>
              </p:cNvSpPr>
              <p:nvPr userDrawn="1"/>
            </p:nvSpPr>
            <p:spPr bwMode="auto">
              <a:xfrm>
                <a:off x="36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54">
                <a:extLst>
                  <a:ext uri="{FF2B5EF4-FFF2-40B4-BE49-F238E27FC236}">
                    <a16:creationId xmlns:a16="http://schemas.microsoft.com/office/drawing/2014/main" id="{B1578534-0142-F02A-8B91-5597BA5587F6}"/>
                  </a:ext>
                </a:extLst>
              </p:cNvPr>
              <p:cNvSpPr>
                <a:spLocks/>
              </p:cNvSpPr>
              <p:nvPr userDrawn="1"/>
            </p:nvSpPr>
            <p:spPr bwMode="auto">
              <a:xfrm>
                <a:off x="36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55">
                <a:extLst>
                  <a:ext uri="{FF2B5EF4-FFF2-40B4-BE49-F238E27FC236}">
                    <a16:creationId xmlns:a16="http://schemas.microsoft.com/office/drawing/2014/main" id="{4C95B651-C58B-9407-D1C1-0CA0AEA5F4B6}"/>
                  </a:ext>
                </a:extLst>
              </p:cNvPr>
              <p:cNvSpPr>
                <a:spLocks/>
              </p:cNvSpPr>
              <p:nvPr userDrawn="1"/>
            </p:nvSpPr>
            <p:spPr bwMode="auto">
              <a:xfrm>
                <a:off x="36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56">
                <a:extLst>
                  <a:ext uri="{FF2B5EF4-FFF2-40B4-BE49-F238E27FC236}">
                    <a16:creationId xmlns:a16="http://schemas.microsoft.com/office/drawing/2014/main" id="{6B9E82D7-3418-C8E9-53CA-E8440D50EECA}"/>
                  </a:ext>
                </a:extLst>
              </p:cNvPr>
              <p:cNvSpPr>
                <a:spLocks/>
              </p:cNvSpPr>
              <p:nvPr userDrawn="1"/>
            </p:nvSpPr>
            <p:spPr bwMode="auto">
              <a:xfrm>
                <a:off x="37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57">
                <a:extLst>
                  <a:ext uri="{FF2B5EF4-FFF2-40B4-BE49-F238E27FC236}">
                    <a16:creationId xmlns:a16="http://schemas.microsoft.com/office/drawing/2014/main" id="{6F805079-093D-D6BE-6829-2E89B0F74E68}"/>
                  </a:ext>
                </a:extLst>
              </p:cNvPr>
              <p:cNvSpPr>
                <a:spLocks/>
              </p:cNvSpPr>
              <p:nvPr userDrawn="1"/>
            </p:nvSpPr>
            <p:spPr bwMode="auto">
              <a:xfrm>
                <a:off x="37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58">
                <a:extLst>
                  <a:ext uri="{FF2B5EF4-FFF2-40B4-BE49-F238E27FC236}">
                    <a16:creationId xmlns:a16="http://schemas.microsoft.com/office/drawing/2014/main" id="{69C26D17-7146-7C31-6BB2-8B97924D512C}"/>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59">
                <a:extLst>
                  <a:ext uri="{FF2B5EF4-FFF2-40B4-BE49-F238E27FC236}">
                    <a16:creationId xmlns:a16="http://schemas.microsoft.com/office/drawing/2014/main" id="{46938DCA-6C4E-D999-897B-D1BA9033364C}"/>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60">
                <a:extLst>
                  <a:ext uri="{FF2B5EF4-FFF2-40B4-BE49-F238E27FC236}">
                    <a16:creationId xmlns:a16="http://schemas.microsoft.com/office/drawing/2014/main" id="{24EEC380-0145-7C05-FEDF-B6AF5316462F}"/>
                  </a:ext>
                </a:extLst>
              </p:cNvPr>
              <p:cNvSpPr>
                <a:spLocks/>
              </p:cNvSpPr>
              <p:nvPr userDrawn="1"/>
            </p:nvSpPr>
            <p:spPr bwMode="auto">
              <a:xfrm>
                <a:off x="39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Freeform 61">
                <a:extLst>
                  <a:ext uri="{FF2B5EF4-FFF2-40B4-BE49-F238E27FC236}">
                    <a16:creationId xmlns:a16="http://schemas.microsoft.com/office/drawing/2014/main" id="{F6137D90-3D75-9D9F-F5BB-A4E92FFFAC49}"/>
                  </a:ext>
                </a:extLst>
              </p:cNvPr>
              <p:cNvSpPr>
                <a:spLocks/>
              </p:cNvSpPr>
              <p:nvPr userDrawn="1"/>
            </p:nvSpPr>
            <p:spPr bwMode="auto">
              <a:xfrm>
                <a:off x="39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Freeform 62">
                <a:extLst>
                  <a:ext uri="{FF2B5EF4-FFF2-40B4-BE49-F238E27FC236}">
                    <a16:creationId xmlns:a16="http://schemas.microsoft.com/office/drawing/2014/main" id="{C44496A1-A589-4FEC-675E-865EAF8EBBE0}"/>
                  </a:ext>
                </a:extLst>
              </p:cNvPr>
              <p:cNvSpPr>
                <a:spLocks/>
              </p:cNvSpPr>
              <p:nvPr userDrawn="1"/>
            </p:nvSpPr>
            <p:spPr bwMode="auto">
              <a:xfrm>
                <a:off x="39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63">
                <a:extLst>
                  <a:ext uri="{FF2B5EF4-FFF2-40B4-BE49-F238E27FC236}">
                    <a16:creationId xmlns:a16="http://schemas.microsoft.com/office/drawing/2014/main" id="{07656392-5A1F-0CC3-CDB5-233274B1F15A}"/>
                  </a:ext>
                </a:extLst>
              </p:cNvPr>
              <p:cNvSpPr>
                <a:spLocks/>
              </p:cNvSpPr>
              <p:nvPr userDrawn="1"/>
            </p:nvSpPr>
            <p:spPr bwMode="auto">
              <a:xfrm>
                <a:off x="39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64">
                <a:extLst>
                  <a:ext uri="{FF2B5EF4-FFF2-40B4-BE49-F238E27FC236}">
                    <a16:creationId xmlns:a16="http://schemas.microsoft.com/office/drawing/2014/main" id="{6A04041A-1A8D-3658-E404-548EFC531A55}"/>
                  </a:ext>
                </a:extLst>
              </p:cNvPr>
              <p:cNvSpPr>
                <a:spLocks/>
              </p:cNvSpPr>
              <p:nvPr userDrawn="1"/>
            </p:nvSpPr>
            <p:spPr bwMode="auto">
              <a:xfrm>
                <a:off x="39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65">
                <a:extLst>
                  <a:ext uri="{FF2B5EF4-FFF2-40B4-BE49-F238E27FC236}">
                    <a16:creationId xmlns:a16="http://schemas.microsoft.com/office/drawing/2014/main" id="{BC0D9A9E-A786-70A7-189B-E023F93A7CC4}"/>
                  </a:ext>
                </a:extLst>
              </p:cNvPr>
              <p:cNvSpPr>
                <a:spLocks/>
              </p:cNvSpPr>
              <p:nvPr userDrawn="1"/>
            </p:nvSpPr>
            <p:spPr bwMode="auto">
              <a:xfrm>
                <a:off x="40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66">
                <a:extLst>
                  <a:ext uri="{FF2B5EF4-FFF2-40B4-BE49-F238E27FC236}">
                    <a16:creationId xmlns:a16="http://schemas.microsoft.com/office/drawing/2014/main" id="{300EFDDD-9452-1C60-CF3F-32D6FCCBBAB6}"/>
                  </a:ext>
                </a:extLst>
              </p:cNvPr>
              <p:cNvSpPr>
                <a:spLocks/>
              </p:cNvSpPr>
              <p:nvPr userDrawn="1"/>
            </p:nvSpPr>
            <p:spPr bwMode="auto">
              <a:xfrm>
                <a:off x="40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67">
                <a:extLst>
                  <a:ext uri="{FF2B5EF4-FFF2-40B4-BE49-F238E27FC236}">
                    <a16:creationId xmlns:a16="http://schemas.microsoft.com/office/drawing/2014/main" id="{8E9CA5E2-961C-D76F-0734-F010F71EF86A}"/>
                  </a:ext>
                </a:extLst>
              </p:cNvPr>
              <p:cNvSpPr>
                <a:spLocks/>
              </p:cNvSpPr>
              <p:nvPr userDrawn="1"/>
            </p:nvSpPr>
            <p:spPr bwMode="auto">
              <a:xfrm>
                <a:off x="40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68">
                <a:extLst>
                  <a:ext uri="{FF2B5EF4-FFF2-40B4-BE49-F238E27FC236}">
                    <a16:creationId xmlns:a16="http://schemas.microsoft.com/office/drawing/2014/main" id="{F4332794-9520-309D-E373-8A6322F8EC72}"/>
                  </a:ext>
                </a:extLst>
              </p:cNvPr>
              <p:cNvSpPr>
                <a:spLocks/>
              </p:cNvSpPr>
              <p:nvPr userDrawn="1"/>
            </p:nvSpPr>
            <p:spPr bwMode="auto">
              <a:xfrm>
                <a:off x="404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69">
                <a:extLst>
                  <a:ext uri="{FF2B5EF4-FFF2-40B4-BE49-F238E27FC236}">
                    <a16:creationId xmlns:a16="http://schemas.microsoft.com/office/drawing/2014/main" id="{4316CF7D-EC2E-0694-F277-F9878DDE1262}"/>
                  </a:ext>
                </a:extLst>
              </p:cNvPr>
              <p:cNvSpPr>
                <a:spLocks/>
              </p:cNvSpPr>
              <p:nvPr userDrawn="1"/>
            </p:nvSpPr>
            <p:spPr bwMode="auto">
              <a:xfrm>
                <a:off x="40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70">
                <a:extLst>
                  <a:ext uri="{FF2B5EF4-FFF2-40B4-BE49-F238E27FC236}">
                    <a16:creationId xmlns:a16="http://schemas.microsoft.com/office/drawing/2014/main" id="{8FC7ECFA-96DF-5C94-5224-DBEEB6C804A9}"/>
                  </a:ext>
                </a:extLst>
              </p:cNvPr>
              <p:cNvSpPr>
                <a:spLocks/>
              </p:cNvSpPr>
              <p:nvPr userDrawn="1"/>
            </p:nvSpPr>
            <p:spPr bwMode="auto">
              <a:xfrm>
                <a:off x="40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71">
                <a:extLst>
                  <a:ext uri="{FF2B5EF4-FFF2-40B4-BE49-F238E27FC236}">
                    <a16:creationId xmlns:a16="http://schemas.microsoft.com/office/drawing/2014/main" id="{7327B0A6-9E99-A359-A775-2F3D993F1B80}"/>
                  </a:ext>
                </a:extLst>
              </p:cNvPr>
              <p:cNvSpPr>
                <a:spLocks/>
              </p:cNvSpPr>
              <p:nvPr userDrawn="1"/>
            </p:nvSpPr>
            <p:spPr bwMode="auto">
              <a:xfrm>
                <a:off x="40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Freeform 72">
                <a:extLst>
                  <a:ext uri="{FF2B5EF4-FFF2-40B4-BE49-F238E27FC236}">
                    <a16:creationId xmlns:a16="http://schemas.microsoft.com/office/drawing/2014/main" id="{8CC63BC6-2611-9BA4-4F40-BF53EEAA510E}"/>
                  </a:ext>
                </a:extLst>
              </p:cNvPr>
              <p:cNvSpPr>
                <a:spLocks/>
              </p:cNvSpPr>
              <p:nvPr userDrawn="1"/>
            </p:nvSpPr>
            <p:spPr bwMode="auto">
              <a:xfrm>
                <a:off x="40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73">
                <a:extLst>
                  <a:ext uri="{FF2B5EF4-FFF2-40B4-BE49-F238E27FC236}">
                    <a16:creationId xmlns:a16="http://schemas.microsoft.com/office/drawing/2014/main" id="{12E6F51B-F6EE-DFBA-2D06-C9AB6B11F9C3}"/>
                  </a:ext>
                </a:extLst>
              </p:cNvPr>
              <p:cNvSpPr>
                <a:spLocks/>
              </p:cNvSpPr>
              <p:nvPr userDrawn="1"/>
            </p:nvSpPr>
            <p:spPr bwMode="auto">
              <a:xfrm>
                <a:off x="41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74">
                <a:extLst>
                  <a:ext uri="{FF2B5EF4-FFF2-40B4-BE49-F238E27FC236}">
                    <a16:creationId xmlns:a16="http://schemas.microsoft.com/office/drawing/2014/main" id="{A33CC4B3-AAC1-88E3-6A07-AF17C69F473A}"/>
                  </a:ext>
                </a:extLst>
              </p:cNvPr>
              <p:cNvSpPr>
                <a:spLocks/>
              </p:cNvSpPr>
              <p:nvPr userDrawn="1"/>
            </p:nvSpPr>
            <p:spPr bwMode="auto">
              <a:xfrm>
                <a:off x="41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75">
                <a:extLst>
                  <a:ext uri="{FF2B5EF4-FFF2-40B4-BE49-F238E27FC236}">
                    <a16:creationId xmlns:a16="http://schemas.microsoft.com/office/drawing/2014/main" id="{CACBA44E-73B8-0267-E99A-FE20B4091BE6}"/>
                  </a:ext>
                </a:extLst>
              </p:cNvPr>
              <p:cNvSpPr>
                <a:spLocks/>
              </p:cNvSpPr>
              <p:nvPr userDrawn="1"/>
            </p:nvSpPr>
            <p:spPr bwMode="auto">
              <a:xfrm>
                <a:off x="41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76">
                <a:extLst>
                  <a:ext uri="{FF2B5EF4-FFF2-40B4-BE49-F238E27FC236}">
                    <a16:creationId xmlns:a16="http://schemas.microsoft.com/office/drawing/2014/main" id="{7F47BD86-D1C4-9F06-C9A6-6379E2211186}"/>
                  </a:ext>
                </a:extLst>
              </p:cNvPr>
              <p:cNvSpPr>
                <a:spLocks/>
              </p:cNvSpPr>
              <p:nvPr userDrawn="1"/>
            </p:nvSpPr>
            <p:spPr bwMode="auto">
              <a:xfrm>
                <a:off x="41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77">
                <a:extLst>
                  <a:ext uri="{FF2B5EF4-FFF2-40B4-BE49-F238E27FC236}">
                    <a16:creationId xmlns:a16="http://schemas.microsoft.com/office/drawing/2014/main" id="{6EE18374-0AD8-8DCA-DEE5-E641F6F76D03}"/>
                  </a:ext>
                </a:extLst>
              </p:cNvPr>
              <p:cNvSpPr>
                <a:spLocks/>
              </p:cNvSpPr>
              <p:nvPr userDrawn="1"/>
            </p:nvSpPr>
            <p:spPr bwMode="auto">
              <a:xfrm>
                <a:off x="416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78">
                <a:extLst>
                  <a:ext uri="{FF2B5EF4-FFF2-40B4-BE49-F238E27FC236}">
                    <a16:creationId xmlns:a16="http://schemas.microsoft.com/office/drawing/2014/main" id="{90D5FFF7-8A9E-B279-7126-BFD78B301800}"/>
                  </a:ext>
                </a:extLst>
              </p:cNvPr>
              <p:cNvSpPr>
                <a:spLocks/>
              </p:cNvSpPr>
              <p:nvPr userDrawn="1"/>
            </p:nvSpPr>
            <p:spPr bwMode="auto">
              <a:xfrm>
                <a:off x="41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79">
                <a:extLst>
                  <a:ext uri="{FF2B5EF4-FFF2-40B4-BE49-F238E27FC236}">
                    <a16:creationId xmlns:a16="http://schemas.microsoft.com/office/drawing/2014/main" id="{411F6ABF-2BB4-25A2-B3A0-5C1F5D01E5E4}"/>
                  </a:ext>
                </a:extLst>
              </p:cNvPr>
              <p:cNvSpPr>
                <a:spLocks/>
              </p:cNvSpPr>
              <p:nvPr userDrawn="1"/>
            </p:nvSpPr>
            <p:spPr bwMode="auto">
              <a:xfrm>
                <a:off x="41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80">
                <a:extLst>
                  <a:ext uri="{FF2B5EF4-FFF2-40B4-BE49-F238E27FC236}">
                    <a16:creationId xmlns:a16="http://schemas.microsoft.com/office/drawing/2014/main" id="{4983D83E-73DD-4057-644F-247317DBF160}"/>
                  </a:ext>
                </a:extLst>
              </p:cNvPr>
              <p:cNvSpPr>
                <a:spLocks/>
              </p:cNvSpPr>
              <p:nvPr userDrawn="1"/>
            </p:nvSpPr>
            <p:spPr bwMode="auto">
              <a:xfrm>
                <a:off x="42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81">
                <a:extLst>
                  <a:ext uri="{FF2B5EF4-FFF2-40B4-BE49-F238E27FC236}">
                    <a16:creationId xmlns:a16="http://schemas.microsoft.com/office/drawing/2014/main" id="{CCA8A4AB-A28C-F4E1-79FD-1BCC50A99347}"/>
                  </a:ext>
                </a:extLst>
              </p:cNvPr>
              <p:cNvSpPr>
                <a:spLocks/>
              </p:cNvSpPr>
              <p:nvPr userDrawn="1"/>
            </p:nvSpPr>
            <p:spPr bwMode="auto">
              <a:xfrm>
                <a:off x="42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82">
                <a:extLst>
                  <a:ext uri="{FF2B5EF4-FFF2-40B4-BE49-F238E27FC236}">
                    <a16:creationId xmlns:a16="http://schemas.microsoft.com/office/drawing/2014/main" id="{B55FB499-B25F-81C0-A3B9-7370591842F9}"/>
                  </a:ext>
                </a:extLst>
              </p:cNvPr>
              <p:cNvSpPr>
                <a:spLocks/>
              </p:cNvSpPr>
              <p:nvPr userDrawn="1"/>
            </p:nvSpPr>
            <p:spPr bwMode="auto">
              <a:xfrm>
                <a:off x="42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83">
                <a:extLst>
                  <a:ext uri="{FF2B5EF4-FFF2-40B4-BE49-F238E27FC236}">
                    <a16:creationId xmlns:a16="http://schemas.microsoft.com/office/drawing/2014/main" id="{66C19630-01FB-22D3-312B-E30AF41E5AEE}"/>
                  </a:ext>
                </a:extLst>
              </p:cNvPr>
              <p:cNvSpPr>
                <a:spLocks/>
              </p:cNvSpPr>
              <p:nvPr userDrawn="1"/>
            </p:nvSpPr>
            <p:spPr bwMode="auto">
              <a:xfrm>
                <a:off x="42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84">
                <a:extLst>
                  <a:ext uri="{FF2B5EF4-FFF2-40B4-BE49-F238E27FC236}">
                    <a16:creationId xmlns:a16="http://schemas.microsoft.com/office/drawing/2014/main" id="{CED325CE-4417-7997-CF67-3557BE666EEE}"/>
                  </a:ext>
                </a:extLst>
              </p:cNvPr>
              <p:cNvSpPr>
                <a:spLocks/>
              </p:cNvSpPr>
              <p:nvPr userDrawn="1"/>
            </p:nvSpPr>
            <p:spPr bwMode="auto">
              <a:xfrm>
                <a:off x="42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85">
                <a:extLst>
                  <a:ext uri="{FF2B5EF4-FFF2-40B4-BE49-F238E27FC236}">
                    <a16:creationId xmlns:a16="http://schemas.microsoft.com/office/drawing/2014/main" id="{9172A34A-282A-042D-ACAD-C563FD28A61D}"/>
                  </a:ext>
                </a:extLst>
              </p:cNvPr>
              <p:cNvSpPr>
                <a:spLocks/>
              </p:cNvSpPr>
              <p:nvPr userDrawn="1"/>
            </p:nvSpPr>
            <p:spPr bwMode="auto">
              <a:xfrm>
                <a:off x="42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86">
                <a:extLst>
                  <a:ext uri="{FF2B5EF4-FFF2-40B4-BE49-F238E27FC236}">
                    <a16:creationId xmlns:a16="http://schemas.microsoft.com/office/drawing/2014/main" id="{C1C8A0BC-4502-7AF0-6CBA-7ECEF0BAFF6C}"/>
                  </a:ext>
                </a:extLst>
              </p:cNvPr>
              <p:cNvSpPr>
                <a:spLocks/>
              </p:cNvSpPr>
              <p:nvPr userDrawn="1"/>
            </p:nvSpPr>
            <p:spPr bwMode="auto">
              <a:xfrm>
                <a:off x="428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87">
                <a:extLst>
                  <a:ext uri="{FF2B5EF4-FFF2-40B4-BE49-F238E27FC236}">
                    <a16:creationId xmlns:a16="http://schemas.microsoft.com/office/drawing/2014/main" id="{CCE0347C-BD66-AAD8-6ED8-A2A0A9D873CD}"/>
                  </a:ext>
                </a:extLst>
              </p:cNvPr>
              <p:cNvSpPr>
                <a:spLocks/>
              </p:cNvSpPr>
              <p:nvPr userDrawn="1"/>
            </p:nvSpPr>
            <p:spPr bwMode="auto">
              <a:xfrm>
                <a:off x="429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88">
                <a:extLst>
                  <a:ext uri="{FF2B5EF4-FFF2-40B4-BE49-F238E27FC236}">
                    <a16:creationId xmlns:a16="http://schemas.microsoft.com/office/drawing/2014/main" id="{C35105FF-C005-82FF-3DD5-212BEE3A1CF3}"/>
                  </a:ext>
                </a:extLst>
              </p:cNvPr>
              <p:cNvSpPr>
                <a:spLocks/>
              </p:cNvSpPr>
              <p:nvPr userDrawn="1"/>
            </p:nvSpPr>
            <p:spPr bwMode="auto">
              <a:xfrm>
                <a:off x="43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89">
                <a:extLst>
                  <a:ext uri="{FF2B5EF4-FFF2-40B4-BE49-F238E27FC236}">
                    <a16:creationId xmlns:a16="http://schemas.microsoft.com/office/drawing/2014/main" id="{4FE1DABD-2948-87C9-B6B7-61471AC9AFD5}"/>
                  </a:ext>
                </a:extLst>
              </p:cNvPr>
              <p:cNvSpPr>
                <a:spLocks/>
              </p:cNvSpPr>
              <p:nvPr userDrawn="1"/>
            </p:nvSpPr>
            <p:spPr bwMode="auto">
              <a:xfrm>
                <a:off x="43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90">
                <a:extLst>
                  <a:ext uri="{FF2B5EF4-FFF2-40B4-BE49-F238E27FC236}">
                    <a16:creationId xmlns:a16="http://schemas.microsoft.com/office/drawing/2014/main" id="{BEE98927-0E6E-A29E-D8E4-606C666825C7}"/>
                  </a:ext>
                </a:extLst>
              </p:cNvPr>
              <p:cNvSpPr>
                <a:spLocks/>
              </p:cNvSpPr>
              <p:nvPr userDrawn="1"/>
            </p:nvSpPr>
            <p:spPr bwMode="auto">
              <a:xfrm>
                <a:off x="43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91">
                <a:extLst>
                  <a:ext uri="{FF2B5EF4-FFF2-40B4-BE49-F238E27FC236}">
                    <a16:creationId xmlns:a16="http://schemas.microsoft.com/office/drawing/2014/main" id="{59507B38-6633-4520-93B7-C0A664CA0D0F}"/>
                  </a:ext>
                </a:extLst>
              </p:cNvPr>
              <p:cNvSpPr>
                <a:spLocks/>
              </p:cNvSpPr>
              <p:nvPr userDrawn="1"/>
            </p:nvSpPr>
            <p:spPr bwMode="auto">
              <a:xfrm>
                <a:off x="43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92">
                <a:extLst>
                  <a:ext uri="{FF2B5EF4-FFF2-40B4-BE49-F238E27FC236}">
                    <a16:creationId xmlns:a16="http://schemas.microsoft.com/office/drawing/2014/main" id="{AC38D4B3-1EEF-D4F8-4C38-BC0AA409A326}"/>
                  </a:ext>
                </a:extLst>
              </p:cNvPr>
              <p:cNvSpPr>
                <a:spLocks/>
              </p:cNvSpPr>
              <p:nvPr userDrawn="1"/>
            </p:nvSpPr>
            <p:spPr bwMode="auto">
              <a:xfrm>
                <a:off x="43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93">
                <a:extLst>
                  <a:ext uri="{FF2B5EF4-FFF2-40B4-BE49-F238E27FC236}">
                    <a16:creationId xmlns:a16="http://schemas.microsoft.com/office/drawing/2014/main" id="{648FDEC5-A085-CEB7-A893-71D3A0FC5070}"/>
                  </a:ext>
                </a:extLst>
              </p:cNvPr>
              <p:cNvSpPr>
                <a:spLocks/>
              </p:cNvSpPr>
              <p:nvPr userDrawn="1"/>
            </p:nvSpPr>
            <p:spPr bwMode="auto">
              <a:xfrm>
                <a:off x="43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94">
                <a:extLst>
                  <a:ext uri="{FF2B5EF4-FFF2-40B4-BE49-F238E27FC236}">
                    <a16:creationId xmlns:a16="http://schemas.microsoft.com/office/drawing/2014/main" id="{4BF3C5CA-7E47-F02D-92B6-69D9CDBFEB62}"/>
                  </a:ext>
                </a:extLst>
              </p:cNvPr>
              <p:cNvSpPr>
                <a:spLocks/>
              </p:cNvSpPr>
              <p:nvPr userDrawn="1"/>
            </p:nvSpPr>
            <p:spPr bwMode="auto">
              <a:xfrm>
                <a:off x="43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95">
                <a:extLst>
                  <a:ext uri="{FF2B5EF4-FFF2-40B4-BE49-F238E27FC236}">
                    <a16:creationId xmlns:a16="http://schemas.microsoft.com/office/drawing/2014/main" id="{269EFC15-0C8C-90A5-3130-D67DA10BCD16}"/>
                  </a:ext>
                </a:extLst>
              </p:cNvPr>
              <p:cNvSpPr>
                <a:spLocks/>
              </p:cNvSpPr>
              <p:nvPr userDrawn="1"/>
            </p:nvSpPr>
            <p:spPr bwMode="auto">
              <a:xfrm>
                <a:off x="440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96">
                <a:extLst>
                  <a:ext uri="{FF2B5EF4-FFF2-40B4-BE49-F238E27FC236}">
                    <a16:creationId xmlns:a16="http://schemas.microsoft.com/office/drawing/2014/main" id="{B34F5D01-E45E-E3E0-4A9C-48B28A3B0E4E}"/>
                  </a:ext>
                </a:extLst>
              </p:cNvPr>
              <p:cNvSpPr>
                <a:spLocks/>
              </p:cNvSpPr>
              <p:nvPr userDrawn="1"/>
            </p:nvSpPr>
            <p:spPr bwMode="auto">
              <a:xfrm>
                <a:off x="441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97">
                <a:extLst>
                  <a:ext uri="{FF2B5EF4-FFF2-40B4-BE49-F238E27FC236}">
                    <a16:creationId xmlns:a16="http://schemas.microsoft.com/office/drawing/2014/main" id="{71280D39-05A9-A9E0-FD9C-34C6673DF467}"/>
                  </a:ext>
                </a:extLst>
              </p:cNvPr>
              <p:cNvSpPr>
                <a:spLocks/>
              </p:cNvSpPr>
              <p:nvPr userDrawn="1"/>
            </p:nvSpPr>
            <p:spPr bwMode="auto">
              <a:xfrm>
                <a:off x="44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98">
                <a:extLst>
                  <a:ext uri="{FF2B5EF4-FFF2-40B4-BE49-F238E27FC236}">
                    <a16:creationId xmlns:a16="http://schemas.microsoft.com/office/drawing/2014/main" id="{F5EA8474-877B-F4A0-B1E6-806305D7E351}"/>
                  </a:ext>
                </a:extLst>
              </p:cNvPr>
              <p:cNvSpPr>
                <a:spLocks/>
              </p:cNvSpPr>
              <p:nvPr userDrawn="1"/>
            </p:nvSpPr>
            <p:spPr bwMode="auto">
              <a:xfrm>
                <a:off x="44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99">
                <a:extLst>
                  <a:ext uri="{FF2B5EF4-FFF2-40B4-BE49-F238E27FC236}">
                    <a16:creationId xmlns:a16="http://schemas.microsoft.com/office/drawing/2014/main" id="{DB21662A-5B6E-D27A-2AFD-1793198B64C0}"/>
                  </a:ext>
                </a:extLst>
              </p:cNvPr>
              <p:cNvSpPr>
                <a:spLocks/>
              </p:cNvSpPr>
              <p:nvPr userDrawn="1"/>
            </p:nvSpPr>
            <p:spPr bwMode="auto">
              <a:xfrm>
                <a:off x="44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100">
                <a:extLst>
                  <a:ext uri="{FF2B5EF4-FFF2-40B4-BE49-F238E27FC236}">
                    <a16:creationId xmlns:a16="http://schemas.microsoft.com/office/drawing/2014/main" id="{2157042F-816A-77EA-1E56-E1A5AA089CB8}"/>
                  </a:ext>
                </a:extLst>
              </p:cNvPr>
              <p:cNvSpPr>
                <a:spLocks/>
              </p:cNvSpPr>
              <p:nvPr userDrawn="1"/>
            </p:nvSpPr>
            <p:spPr bwMode="auto">
              <a:xfrm>
                <a:off x="44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101">
                <a:extLst>
                  <a:ext uri="{FF2B5EF4-FFF2-40B4-BE49-F238E27FC236}">
                    <a16:creationId xmlns:a16="http://schemas.microsoft.com/office/drawing/2014/main" id="{0D58A466-7C11-4AC3-F6DE-5727E6E0F188}"/>
                  </a:ext>
                </a:extLst>
              </p:cNvPr>
              <p:cNvSpPr>
                <a:spLocks/>
              </p:cNvSpPr>
              <p:nvPr userDrawn="1"/>
            </p:nvSpPr>
            <p:spPr bwMode="auto">
              <a:xfrm>
                <a:off x="448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102">
                <a:extLst>
                  <a:ext uri="{FF2B5EF4-FFF2-40B4-BE49-F238E27FC236}">
                    <a16:creationId xmlns:a16="http://schemas.microsoft.com/office/drawing/2014/main" id="{B99E7A68-B6DF-EF8B-6F57-81756C496F2C}"/>
                  </a:ext>
                </a:extLst>
              </p:cNvPr>
              <p:cNvSpPr>
                <a:spLocks/>
              </p:cNvSpPr>
              <p:nvPr userDrawn="1"/>
            </p:nvSpPr>
            <p:spPr bwMode="auto">
              <a:xfrm>
                <a:off x="450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Freeform 103">
                <a:extLst>
                  <a:ext uri="{FF2B5EF4-FFF2-40B4-BE49-F238E27FC236}">
                    <a16:creationId xmlns:a16="http://schemas.microsoft.com/office/drawing/2014/main" id="{2253BC6D-FFC8-AED9-0DA9-A91EEEC0D3DD}"/>
                  </a:ext>
                </a:extLst>
              </p:cNvPr>
              <p:cNvSpPr>
                <a:spLocks/>
              </p:cNvSpPr>
              <p:nvPr userDrawn="1"/>
            </p:nvSpPr>
            <p:spPr bwMode="auto">
              <a:xfrm>
                <a:off x="451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104">
                <a:extLst>
                  <a:ext uri="{FF2B5EF4-FFF2-40B4-BE49-F238E27FC236}">
                    <a16:creationId xmlns:a16="http://schemas.microsoft.com/office/drawing/2014/main" id="{B555F521-8C9D-73FC-7344-E79119330150}"/>
                  </a:ext>
                </a:extLst>
              </p:cNvPr>
              <p:cNvSpPr>
                <a:spLocks/>
              </p:cNvSpPr>
              <p:nvPr userDrawn="1"/>
            </p:nvSpPr>
            <p:spPr bwMode="auto">
              <a:xfrm>
                <a:off x="452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105">
                <a:extLst>
                  <a:ext uri="{FF2B5EF4-FFF2-40B4-BE49-F238E27FC236}">
                    <a16:creationId xmlns:a16="http://schemas.microsoft.com/office/drawing/2014/main" id="{3C756FBF-1ADC-8BD4-12EA-58932414AFF7}"/>
                  </a:ext>
                </a:extLst>
              </p:cNvPr>
              <p:cNvSpPr>
                <a:spLocks/>
              </p:cNvSpPr>
              <p:nvPr userDrawn="1"/>
            </p:nvSpPr>
            <p:spPr bwMode="auto">
              <a:xfrm>
                <a:off x="454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106">
                <a:extLst>
                  <a:ext uri="{FF2B5EF4-FFF2-40B4-BE49-F238E27FC236}">
                    <a16:creationId xmlns:a16="http://schemas.microsoft.com/office/drawing/2014/main" id="{31556D9C-877F-E211-12B9-B54B1D0D57B8}"/>
                  </a:ext>
                </a:extLst>
              </p:cNvPr>
              <p:cNvSpPr>
                <a:spLocks/>
              </p:cNvSpPr>
              <p:nvPr userDrawn="1"/>
            </p:nvSpPr>
            <p:spPr bwMode="auto">
              <a:xfrm>
                <a:off x="455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107">
                <a:extLst>
                  <a:ext uri="{FF2B5EF4-FFF2-40B4-BE49-F238E27FC236}">
                    <a16:creationId xmlns:a16="http://schemas.microsoft.com/office/drawing/2014/main" id="{A8EC6B20-EBB9-E7BB-6FF7-C476E3EE402D}"/>
                  </a:ext>
                </a:extLst>
              </p:cNvPr>
              <p:cNvSpPr>
                <a:spLocks/>
              </p:cNvSpPr>
              <p:nvPr userDrawn="1"/>
            </p:nvSpPr>
            <p:spPr bwMode="auto">
              <a:xfrm>
                <a:off x="45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108">
                <a:extLst>
                  <a:ext uri="{FF2B5EF4-FFF2-40B4-BE49-F238E27FC236}">
                    <a16:creationId xmlns:a16="http://schemas.microsoft.com/office/drawing/2014/main" id="{4AF7F276-C4A9-865F-B997-4269E021B25E}"/>
                  </a:ext>
                </a:extLst>
              </p:cNvPr>
              <p:cNvSpPr>
                <a:spLocks/>
              </p:cNvSpPr>
              <p:nvPr userDrawn="1"/>
            </p:nvSpPr>
            <p:spPr bwMode="auto">
              <a:xfrm>
                <a:off x="45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109">
                <a:extLst>
                  <a:ext uri="{FF2B5EF4-FFF2-40B4-BE49-F238E27FC236}">
                    <a16:creationId xmlns:a16="http://schemas.microsoft.com/office/drawing/2014/main" id="{DFEF9A55-455E-4277-586E-D6F4993D95A5}"/>
                  </a:ext>
                </a:extLst>
              </p:cNvPr>
              <p:cNvSpPr>
                <a:spLocks/>
              </p:cNvSpPr>
              <p:nvPr userDrawn="1"/>
            </p:nvSpPr>
            <p:spPr bwMode="auto">
              <a:xfrm>
                <a:off x="45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110">
                <a:extLst>
                  <a:ext uri="{FF2B5EF4-FFF2-40B4-BE49-F238E27FC236}">
                    <a16:creationId xmlns:a16="http://schemas.microsoft.com/office/drawing/2014/main" id="{184E70CC-DFB7-E4F3-CBC8-F2F8BA468DC4}"/>
                  </a:ext>
                </a:extLst>
              </p:cNvPr>
              <p:cNvSpPr>
                <a:spLocks/>
              </p:cNvSpPr>
              <p:nvPr userDrawn="1"/>
            </p:nvSpPr>
            <p:spPr bwMode="auto">
              <a:xfrm>
                <a:off x="461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111">
                <a:extLst>
                  <a:ext uri="{FF2B5EF4-FFF2-40B4-BE49-F238E27FC236}">
                    <a16:creationId xmlns:a16="http://schemas.microsoft.com/office/drawing/2014/main" id="{07F416BB-99CE-7E17-9E7B-9A0428870762}"/>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112">
                <a:extLst>
                  <a:ext uri="{FF2B5EF4-FFF2-40B4-BE49-F238E27FC236}">
                    <a16:creationId xmlns:a16="http://schemas.microsoft.com/office/drawing/2014/main" id="{1DB23101-B41D-D718-0D97-AF151E520A4D}"/>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113">
                <a:extLst>
                  <a:ext uri="{FF2B5EF4-FFF2-40B4-BE49-F238E27FC236}">
                    <a16:creationId xmlns:a16="http://schemas.microsoft.com/office/drawing/2014/main" id="{189AAF66-B65A-6A9E-0C4C-BF8DEF274B3A}"/>
                  </a:ext>
                </a:extLst>
              </p:cNvPr>
              <p:cNvSpPr>
                <a:spLocks/>
              </p:cNvSpPr>
              <p:nvPr userDrawn="1"/>
            </p:nvSpPr>
            <p:spPr bwMode="auto">
              <a:xfrm>
                <a:off x="304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14">
                <a:extLst>
                  <a:ext uri="{FF2B5EF4-FFF2-40B4-BE49-F238E27FC236}">
                    <a16:creationId xmlns:a16="http://schemas.microsoft.com/office/drawing/2014/main" id="{59429798-8557-172E-DD5E-81F3C83D07F5}"/>
                  </a:ext>
                </a:extLst>
              </p:cNvPr>
              <p:cNvSpPr>
                <a:spLocks/>
              </p:cNvSpPr>
              <p:nvPr userDrawn="1"/>
            </p:nvSpPr>
            <p:spPr bwMode="auto">
              <a:xfrm>
                <a:off x="305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15">
                <a:extLst>
                  <a:ext uri="{FF2B5EF4-FFF2-40B4-BE49-F238E27FC236}">
                    <a16:creationId xmlns:a16="http://schemas.microsoft.com/office/drawing/2014/main" id="{C3199A25-446A-90FA-A03A-31B2673BDD4E}"/>
                  </a:ext>
                </a:extLst>
              </p:cNvPr>
              <p:cNvSpPr>
                <a:spLocks/>
              </p:cNvSpPr>
              <p:nvPr userDrawn="1"/>
            </p:nvSpPr>
            <p:spPr bwMode="auto">
              <a:xfrm>
                <a:off x="306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16">
                <a:extLst>
                  <a:ext uri="{FF2B5EF4-FFF2-40B4-BE49-F238E27FC236}">
                    <a16:creationId xmlns:a16="http://schemas.microsoft.com/office/drawing/2014/main" id="{BC854258-1553-1ABB-D806-05ED1991C7F3}"/>
                  </a:ext>
                </a:extLst>
              </p:cNvPr>
              <p:cNvSpPr>
                <a:spLocks/>
              </p:cNvSpPr>
              <p:nvPr userDrawn="1"/>
            </p:nvSpPr>
            <p:spPr bwMode="auto">
              <a:xfrm>
                <a:off x="308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17">
                <a:extLst>
                  <a:ext uri="{FF2B5EF4-FFF2-40B4-BE49-F238E27FC236}">
                    <a16:creationId xmlns:a16="http://schemas.microsoft.com/office/drawing/2014/main" id="{20651B16-D33E-F6D6-9EF6-BB3342049F40}"/>
                  </a:ext>
                </a:extLst>
              </p:cNvPr>
              <p:cNvSpPr>
                <a:spLocks/>
              </p:cNvSpPr>
              <p:nvPr userDrawn="1"/>
            </p:nvSpPr>
            <p:spPr bwMode="auto">
              <a:xfrm>
                <a:off x="30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18">
                <a:extLst>
                  <a:ext uri="{FF2B5EF4-FFF2-40B4-BE49-F238E27FC236}">
                    <a16:creationId xmlns:a16="http://schemas.microsoft.com/office/drawing/2014/main" id="{2783D377-2551-BCA9-0D03-BCBCEAA75DE5}"/>
                  </a:ext>
                </a:extLst>
              </p:cNvPr>
              <p:cNvSpPr>
                <a:spLocks/>
              </p:cNvSpPr>
              <p:nvPr userDrawn="1"/>
            </p:nvSpPr>
            <p:spPr bwMode="auto">
              <a:xfrm>
                <a:off x="31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119">
                <a:extLst>
                  <a:ext uri="{FF2B5EF4-FFF2-40B4-BE49-F238E27FC236}">
                    <a16:creationId xmlns:a16="http://schemas.microsoft.com/office/drawing/2014/main" id="{550E01B3-658B-2EBC-E842-2AA0BF32AE7D}"/>
                  </a:ext>
                </a:extLst>
              </p:cNvPr>
              <p:cNvSpPr>
                <a:spLocks/>
              </p:cNvSpPr>
              <p:nvPr userDrawn="1"/>
            </p:nvSpPr>
            <p:spPr bwMode="auto">
              <a:xfrm>
                <a:off x="312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120">
                <a:extLst>
                  <a:ext uri="{FF2B5EF4-FFF2-40B4-BE49-F238E27FC236}">
                    <a16:creationId xmlns:a16="http://schemas.microsoft.com/office/drawing/2014/main" id="{778BF97B-7DC3-435D-754D-FF682FBB2A9C}"/>
                  </a:ext>
                </a:extLst>
              </p:cNvPr>
              <p:cNvSpPr>
                <a:spLocks/>
              </p:cNvSpPr>
              <p:nvPr userDrawn="1"/>
            </p:nvSpPr>
            <p:spPr bwMode="auto">
              <a:xfrm>
                <a:off x="31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21">
                <a:extLst>
                  <a:ext uri="{FF2B5EF4-FFF2-40B4-BE49-F238E27FC236}">
                    <a16:creationId xmlns:a16="http://schemas.microsoft.com/office/drawing/2014/main" id="{9E28F985-3C7C-C8E0-C4AD-6AFD19733DAE}"/>
                  </a:ext>
                </a:extLst>
              </p:cNvPr>
              <p:cNvSpPr>
                <a:spLocks/>
              </p:cNvSpPr>
              <p:nvPr userDrawn="1"/>
            </p:nvSpPr>
            <p:spPr bwMode="auto">
              <a:xfrm>
                <a:off x="31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22">
                <a:extLst>
                  <a:ext uri="{FF2B5EF4-FFF2-40B4-BE49-F238E27FC236}">
                    <a16:creationId xmlns:a16="http://schemas.microsoft.com/office/drawing/2014/main" id="{1555A920-ACB0-EF09-4531-E680421DEDAC}"/>
                  </a:ext>
                </a:extLst>
              </p:cNvPr>
              <p:cNvSpPr>
                <a:spLocks/>
              </p:cNvSpPr>
              <p:nvPr userDrawn="1"/>
            </p:nvSpPr>
            <p:spPr bwMode="auto">
              <a:xfrm>
                <a:off x="31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Freeform 123">
                <a:extLst>
                  <a:ext uri="{FF2B5EF4-FFF2-40B4-BE49-F238E27FC236}">
                    <a16:creationId xmlns:a16="http://schemas.microsoft.com/office/drawing/2014/main" id="{03373AD8-6221-A3D6-9708-C890185559A3}"/>
                  </a:ext>
                </a:extLst>
              </p:cNvPr>
              <p:cNvSpPr>
                <a:spLocks/>
              </p:cNvSpPr>
              <p:nvPr userDrawn="1"/>
            </p:nvSpPr>
            <p:spPr bwMode="auto">
              <a:xfrm>
                <a:off x="31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24">
                <a:extLst>
                  <a:ext uri="{FF2B5EF4-FFF2-40B4-BE49-F238E27FC236}">
                    <a16:creationId xmlns:a16="http://schemas.microsoft.com/office/drawing/2014/main" id="{E988E079-B2A2-D063-4A36-BDC61097B0F8}"/>
                  </a:ext>
                </a:extLst>
              </p:cNvPr>
              <p:cNvSpPr>
                <a:spLocks/>
              </p:cNvSpPr>
              <p:nvPr userDrawn="1"/>
            </p:nvSpPr>
            <p:spPr bwMode="auto">
              <a:xfrm>
                <a:off x="319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125">
                <a:extLst>
                  <a:ext uri="{FF2B5EF4-FFF2-40B4-BE49-F238E27FC236}">
                    <a16:creationId xmlns:a16="http://schemas.microsoft.com/office/drawing/2014/main" id="{BAA61878-AD90-A910-DD08-FE0B78A10B3A}"/>
                  </a:ext>
                </a:extLst>
              </p:cNvPr>
              <p:cNvSpPr>
                <a:spLocks/>
              </p:cNvSpPr>
              <p:nvPr userDrawn="1"/>
            </p:nvSpPr>
            <p:spPr bwMode="auto">
              <a:xfrm>
                <a:off x="320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126">
                <a:extLst>
                  <a:ext uri="{FF2B5EF4-FFF2-40B4-BE49-F238E27FC236}">
                    <a16:creationId xmlns:a16="http://schemas.microsoft.com/office/drawing/2014/main" id="{1B32AEA7-D515-5D39-DE50-A16E398F79F9}"/>
                  </a:ext>
                </a:extLst>
              </p:cNvPr>
              <p:cNvSpPr>
                <a:spLocks/>
              </p:cNvSpPr>
              <p:nvPr userDrawn="1"/>
            </p:nvSpPr>
            <p:spPr bwMode="auto">
              <a:xfrm>
                <a:off x="321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27">
                <a:extLst>
                  <a:ext uri="{FF2B5EF4-FFF2-40B4-BE49-F238E27FC236}">
                    <a16:creationId xmlns:a16="http://schemas.microsoft.com/office/drawing/2014/main" id="{91CD1C55-40CE-84A8-A143-DA6E7C1C37D4}"/>
                  </a:ext>
                </a:extLst>
              </p:cNvPr>
              <p:cNvSpPr>
                <a:spLocks/>
              </p:cNvSpPr>
              <p:nvPr userDrawn="1"/>
            </p:nvSpPr>
            <p:spPr bwMode="auto">
              <a:xfrm>
                <a:off x="323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28">
                <a:extLst>
                  <a:ext uri="{FF2B5EF4-FFF2-40B4-BE49-F238E27FC236}">
                    <a16:creationId xmlns:a16="http://schemas.microsoft.com/office/drawing/2014/main" id="{5237625A-96AD-DAB5-2693-10E6030D0945}"/>
                  </a:ext>
                </a:extLst>
              </p:cNvPr>
              <p:cNvSpPr>
                <a:spLocks/>
              </p:cNvSpPr>
              <p:nvPr userDrawn="1"/>
            </p:nvSpPr>
            <p:spPr bwMode="auto">
              <a:xfrm>
                <a:off x="32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29">
                <a:extLst>
                  <a:ext uri="{FF2B5EF4-FFF2-40B4-BE49-F238E27FC236}">
                    <a16:creationId xmlns:a16="http://schemas.microsoft.com/office/drawing/2014/main" id="{FBC57B8F-2CD8-29A4-9247-E390E54D9B3C}"/>
                  </a:ext>
                </a:extLst>
              </p:cNvPr>
              <p:cNvSpPr>
                <a:spLocks/>
              </p:cNvSpPr>
              <p:nvPr userDrawn="1"/>
            </p:nvSpPr>
            <p:spPr bwMode="auto">
              <a:xfrm>
                <a:off x="32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30">
                <a:extLst>
                  <a:ext uri="{FF2B5EF4-FFF2-40B4-BE49-F238E27FC236}">
                    <a16:creationId xmlns:a16="http://schemas.microsoft.com/office/drawing/2014/main" id="{4BA3AC38-85F9-7748-E823-9CE41075588F}"/>
                  </a:ext>
                </a:extLst>
              </p:cNvPr>
              <p:cNvSpPr>
                <a:spLocks/>
              </p:cNvSpPr>
              <p:nvPr userDrawn="1"/>
            </p:nvSpPr>
            <p:spPr bwMode="auto">
              <a:xfrm>
                <a:off x="32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131">
                <a:extLst>
                  <a:ext uri="{FF2B5EF4-FFF2-40B4-BE49-F238E27FC236}">
                    <a16:creationId xmlns:a16="http://schemas.microsoft.com/office/drawing/2014/main" id="{00C19DE1-B0FD-E8AD-0D22-9DE5D4112EA2}"/>
                  </a:ext>
                </a:extLst>
              </p:cNvPr>
              <p:cNvSpPr>
                <a:spLocks/>
              </p:cNvSpPr>
              <p:nvPr userDrawn="1"/>
            </p:nvSpPr>
            <p:spPr bwMode="auto">
              <a:xfrm>
                <a:off x="32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132">
                <a:extLst>
                  <a:ext uri="{FF2B5EF4-FFF2-40B4-BE49-F238E27FC236}">
                    <a16:creationId xmlns:a16="http://schemas.microsoft.com/office/drawing/2014/main" id="{785C2B42-0F7E-A01A-C461-CFAC7ED0A789}"/>
                  </a:ext>
                </a:extLst>
              </p:cNvPr>
              <p:cNvSpPr>
                <a:spLocks/>
              </p:cNvSpPr>
              <p:nvPr userDrawn="1"/>
            </p:nvSpPr>
            <p:spPr bwMode="auto">
              <a:xfrm>
                <a:off x="32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133">
                <a:extLst>
                  <a:ext uri="{FF2B5EF4-FFF2-40B4-BE49-F238E27FC236}">
                    <a16:creationId xmlns:a16="http://schemas.microsoft.com/office/drawing/2014/main" id="{8B37B523-95BF-8714-0212-0CD48EFC8AAC}"/>
                  </a:ext>
                </a:extLst>
              </p:cNvPr>
              <p:cNvSpPr>
                <a:spLocks/>
              </p:cNvSpPr>
              <p:nvPr userDrawn="1"/>
            </p:nvSpPr>
            <p:spPr bwMode="auto">
              <a:xfrm>
                <a:off x="33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134">
                <a:extLst>
                  <a:ext uri="{FF2B5EF4-FFF2-40B4-BE49-F238E27FC236}">
                    <a16:creationId xmlns:a16="http://schemas.microsoft.com/office/drawing/2014/main" id="{8FA31182-46DB-EC5B-ED6E-465938D39D88}"/>
                  </a:ext>
                </a:extLst>
              </p:cNvPr>
              <p:cNvSpPr>
                <a:spLocks/>
              </p:cNvSpPr>
              <p:nvPr userDrawn="1"/>
            </p:nvSpPr>
            <p:spPr bwMode="auto">
              <a:xfrm>
                <a:off x="332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135">
                <a:extLst>
                  <a:ext uri="{FF2B5EF4-FFF2-40B4-BE49-F238E27FC236}">
                    <a16:creationId xmlns:a16="http://schemas.microsoft.com/office/drawing/2014/main" id="{CE06AF0C-0C02-E0D7-271F-6A4D55010283}"/>
                  </a:ext>
                </a:extLst>
              </p:cNvPr>
              <p:cNvSpPr>
                <a:spLocks/>
              </p:cNvSpPr>
              <p:nvPr userDrawn="1"/>
            </p:nvSpPr>
            <p:spPr bwMode="auto">
              <a:xfrm>
                <a:off x="33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36">
                <a:extLst>
                  <a:ext uri="{FF2B5EF4-FFF2-40B4-BE49-F238E27FC236}">
                    <a16:creationId xmlns:a16="http://schemas.microsoft.com/office/drawing/2014/main" id="{8A9AF307-D88F-5AB4-CDDD-8B10E8A472BE}"/>
                  </a:ext>
                </a:extLst>
              </p:cNvPr>
              <p:cNvSpPr>
                <a:spLocks/>
              </p:cNvSpPr>
              <p:nvPr userDrawn="1"/>
            </p:nvSpPr>
            <p:spPr bwMode="auto">
              <a:xfrm>
                <a:off x="33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137">
                <a:extLst>
                  <a:ext uri="{FF2B5EF4-FFF2-40B4-BE49-F238E27FC236}">
                    <a16:creationId xmlns:a16="http://schemas.microsoft.com/office/drawing/2014/main" id="{96CC5542-7734-37DC-DC6B-A6BA896F7961}"/>
                  </a:ext>
                </a:extLst>
              </p:cNvPr>
              <p:cNvSpPr>
                <a:spLocks/>
              </p:cNvSpPr>
              <p:nvPr userDrawn="1"/>
            </p:nvSpPr>
            <p:spPr bwMode="auto">
              <a:xfrm>
                <a:off x="33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38">
                <a:extLst>
                  <a:ext uri="{FF2B5EF4-FFF2-40B4-BE49-F238E27FC236}">
                    <a16:creationId xmlns:a16="http://schemas.microsoft.com/office/drawing/2014/main" id="{15228A34-D024-F408-A9EF-9202642582AC}"/>
                  </a:ext>
                </a:extLst>
              </p:cNvPr>
              <p:cNvSpPr>
                <a:spLocks/>
              </p:cNvSpPr>
              <p:nvPr userDrawn="1"/>
            </p:nvSpPr>
            <p:spPr bwMode="auto">
              <a:xfrm>
                <a:off x="33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39">
                <a:extLst>
                  <a:ext uri="{FF2B5EF4-FFF2-40B4-BE49-F238E27FC236}">
                    <a16:creationId xmlns:a16="http://schemas.microsoft.com/office/drawing/2014/main" id="{F4E25AF5-F725-FC13-95FE-760A0612B178}"/>
                  </a:ext>
                </a:extLst>
              </p:cNvPr>
              <p:cNvSpPr>
                <a:spLocks/>
              </p:cNvSpPr>
              <p:nvPr userDrawn="1"/>
            </p:nvSpPr>
            <p:spPr bwMode="auto">
              <a:xfrm>
                <a:off x="33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40">
                <a:extLst>
                  <a:ext uri="{FF2B5EF4-FFF2-40B4-BE49-F238E27FC236}">
                    <a16:creationId xmlns:a16="http://schemas.microsoft.com/office/drawing/2014/main" id="{3B46363A-5E7F-8627-CF0D-B6083A267304}"/>
                  </a:ext>
                </a:extLst>
              </p:cNvPr>
              <p:cNvSpPr>
                <a:spLocks/>
              </p:cNvSpPr>
              <p:nvPr userDrawn="1"/>
            </p:nvSpPr>
            <p:spPr bwMode="auto">
              <a:xfrm>
                <a:off x="34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41">
                <a:extLst>
                  <a:ext uri="{FF2B5EF4-FFF2-40B4-BE49-F238E27FC236}">
                    <a16:creationId xmlns:a16="http://schemas.microsoft.com/office/drawing/2014/main" id="{F3C69407-D240-CFD8-875E-458853625741}"/>
                  </a:ext>
                </a:extLst>
              </p:cNvPr>
              <p:cNvSpPr>
                <a:spLocks/>
              </p:cNvSpPr>
              <p:nvPr userDrawn="1"/>
            </p:nvSpPr>
            <p:spPr bwMode="auto">
              <a:xfrm>
                <a:off x="34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42">
                <a:extLst>
                  <a:ext uri="{FF2B5EF4-FFF2-40B4-BE49-F238E27FC236}">
                    <a16:creationId xmlns:a16="http://schemas.microsoft.com/office/drawing/2014/main" id="{9AAA7EC4-9C67-B7A6-D404-968E09EC8420}"/>
                  </a:ext>
                </a:extLst>
              </p:cNvPr>
              <p:cNvSpPr>
                <a:spLocks/>
              </p:cNvSpPr>
              <p:nvPr userDrawn="1"/>
            </p:nvSpPr>
            <p:spPr bwMode="auto">
              <a:xfrm>
                <a:off x="34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143">
                <a:extLst>
                  <a:ext uri="{FF2B5EF4-FFF2-40B4-BE49-F238E27FC236}">
                    <a16:creationId xmlns:a16="http://schemas.microsoft.com/office/drawing/2014/main" id="{8F950F2F-C6A3-58A9-E75C-5F50C22CBF76}"/>
                  </a:ext>
                </a:extLst>
              </p:cNvPr>
              <p:cNvSpPr>
                <a:spLocks/>
              </p:cNvSpPr>
              <p:nvPr userDrawn="1"/>
            </p:nvSpPr>
            <p:spPr bwMode="auto">
              <a:xfrm>
                <a:off x="34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144">
                <a:extLst>
                  <a:ext uri="{FF2B5EF4-FFF2-40B4-BE49-F238E27FC236}">
                    <a16:creationId xmlns:a16="http://schemas.microsoft.com/office/drawing/2014/main" id="{691CDA09-D234-D64E-6D7C-EF82774CFB6D}"/>
                  </a:ext>
                </a:extLst>
              </p:cNvPr>
              <p:cNvSpPr>
                <a:spLocks/>
              </p:cNvSpPr>
              <p:nvPr userDrawn="1"/>
            </p:nvSpPr>
            <p:spPr bwMode="auto">
              <a:xfrm>
                <a:off x="34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145">
                <a:extLst>
                  <a:ext uri="{FF2B5EF4-FFF2-40B4-BE49-F238E27FC236}">
                    <a16:creationId xmlns:a16="http://schemas.microsoft.com/office/drawing/2014/main" id="{7E5EC408-A149-A850-4F9B-C5F0B3ACA0DD}"/>
                  </a:ext>
                </a:extLst>
              </p:cNvPr>
              <p:cNvSpPr>
                <a:spLocks/>
              </p:cNvSpPr>
              <p:nvPr userDrawn="1"/>
            </p:nvSpPr>
            <p:spPr bwMode="auto">
              <a:xfrm>
                <a:off x="34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46">
                <a:extLst>
                  <a:ext uri="{FF2B5EF4-FFF2-40B4-BE49-F238E27FC236}">
                    <a16:creationId xmlns:a16="http://schemas.microsoft.com/office/drawing/2014/main" id="{191901AE-D1D0-C510-F71C-7BA0ABBE84F1}"/>
                  </a:ext>
                </a:extLst>
              </p:cNvPr>
              <p:cNvSpPr>
                <a:spLocks/>
              </p:cNvSpPr>
              <p:nvPr userDrawn="1"/>
            </p:nvSpPr>
            <p:spPr bwMode="auto">
              <a:xfrm>
                <a:off x="34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47">
                <a:extLst>
                  <a:ext uri="{FF2B5EF4-FFF2-40B4-BE49-F238E27FC236}">
                    <a16:creationId xmlns:a16="http://schemas.microsoft.com/office/drawing/2014/main" id="{502849DC-ECBE-45DF-FC60-51861284BA28}"/>
                  </a:ext>
                </a:extLst>
              </p:cNvPr>
              <p:cNvSpPr>
                <a:spLocks/>
              </p:cNvSpPr>
              <p:nvPr userDrawn="1"/>
            </p:nvSpPr>
            <p:spPr bwMode="auto">
              <a:xfrm>
                <a:off x="34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48">
                <a:extLst>
                  <a:ext uri="{FF2B5EF4-FFF2-40B4-BE49-F238E27FC236}">
                    <a16:creationId xmlns:a16="http://schemas.microsoft.com/office/drawing/2014/main" id="{F710FF10-45B8-AB05-9937-A36ED160DE89}"/>
                  </a:ext>
                </a:extLst>
              </p:cNvPr>
              <p:cNvSpPr>
                <a:spLocks/>
              </p:cNvSpPr>
              <p:nvPr userDrawn="1"/>
            </p:nvSpPr>
            <p:spPr bwMode="auto">
              <a:xfrm>
                <a:off x="35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49">
                <a:extLst>
                  <a:ext uri="{FF2B5EF4-FFF2-40B4-BE49-F238E27FC236}">
                    <a16:creationId xmlns:a16="http://schemas.microsoft.com/office/drawing/2014/main" id="{C2D015DC-4944-C7A6-EB71-F034C66D0ED8}"/>
                  </a:ext>
                </a:extLst>
              </p:cNvPr>
              <p:cNvSpPr>
                <a:spLocks/>
              </p:cNvSpPr>
              <p:nvPr userDrawn="1"/>
            </p:nvSpPr>
            <p:spPr bwMode="auto">
              <a:xfrm>
                <a:off x="35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50">
                <a:extLst>
                  <a:ext uri="{FF2B5EF4-FFF2-40B4-BE49-F238E27FC236}">
                    <a16:creationId xmlns:a16="http://schemas.microsoft.com/office/drawing/2014/main" id="{302DBC4A-197F-58C1-6A6C-C4768B8BF545}"/>
                  </a:ext>
                </a:extLst>
              </p:cNvPr>
              <p:cNvSpPr>
                <a:spLocks/>
              </p:cNvSpPr>
              <p:nvPr userDrawn="1"/>
            </p:nvSpPr>
            <p:spPr bwMode="auto">
              <a:xfrm>
                <a:off x="35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51">
                <a:extLst>
                  <a:ext uri="{FF2B5EF4-FFF2-40B4-BE49-F238E27FC236}">
                    <a16:creationId xmlns:a16="http://schemas.microsoft.com/office/drawing/2014/main" id="{26B100CF-D22A-5EDA-CCDA-132E10011C3E}"/>
                  </a:ext>
                </a:extLst>
              </p:cNvPr>
              <p:cNvSpPr>
                <a:spLocks/>
              </p:cNvSpPr>
              <p:nvPr userDrawn="1"/>
            </p:nvSpPr>
            <p:spPr bwMode="auto">
              <a:xfrm>
                <a:off x="35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52">
                <a:extLst>
                  <a:ext uri="{FF2B5EF4-FFF2-40B4-BE49-F238E27FC236}">
                    <a16:creationId xmlns:a16="http://schemas.microsoft.com/office/drawing/2014/main" id="{2161DAB5-3235-9310-7609-8E80DC1B0C14}"/>
                  </a:ext>
                </a:extLst>
              </p:cNvPr>
              <p:cNvSpPr>
                <a:spLocks/>
              </p:cNvSpPr>
              <p:nvPr userDrawn="1"/>
            </p:nvSpPr>
            <p:spPr bwMode="auto">
              <a:xfrm>
                <a:off x="35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53">
                <a:extLst>
                  <a:ext uri="{FF2B5EF4-FFF2-40B4-BE49-F238E27FC236}">
                    <a16:creationId xmlns:a16="http://schemas.microsoft.com/office/drawing/2014/main" id="{7381F52B-3D2E-52F8-9CEB-FFDB34D15EF1}"/>
                  </a:ext>
                </a:extLst>
              </p:cNvPr>
              <p:cNvSpPr>
                <a:spLocks/>
              </p:cNvSpPr>
              <p:nvPr userDrawn="1"/>
            </p:nvSpPr>
            <p:spPr bwMode="auto">
              <a:xfrm>
                <a:off x="35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54">
                <a:extLst>
                  <a:ext uri="{FF2B5EF4-FFF2-40B4-BE49-F238E27FC236}">
                    <a16:creationId xmlns:a16="http://schemas.microsoft.com/office/drawing/2014/main" id="{21999688-4FAD-E529-2B4E-18052E8E7D99}"/>
                  </a:ext>
                </a:extLst>
              </p:cNvPr>
              <p:cNvSpPr>
                <a:spLocks/>
              </p:cNvSpPr>
              <p:nvPr userDrawn="1"/>
            </p:nvSpPr>
            <p:spPr bwMode="auto">
              <a:xfrm>
                <a:off x="35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55">
                <a:extLst>
                  <a:ext uri="{FF2B5EF4-FFF2-40B4-BE49-F238E27FC236}">
                    <a16:creationId xmlns:a16="http://schemas.microsoft.com/office/drawing/2014/main" id="{7EFFA78D-CDD9-0E83-25FB-528AE08B0CE0}"/>
                  </a:ext>
                </a:extLst>
              </p:cNvPr>
              <p:cNvSpPr>
                <a:spLocks/>
              </p:cNvSpPr>
              <p:nvPr userDrawn="1"/>
            </p:nvSpPr>
            <p:spPr bwMode="auto">
              <a:xfrm>
                <a:off x="36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56">
                <a:extLst>
                  <a:ext uri="{FF2B5EF4-FFF2-40B4-BE49-F238E27FC236}">
                    <a16:creationId xmlns:a16="http://schemas.microsoft.com/office/drawing/2014/main" id="{9974EEE5-0147-E059-5F06-13A3EA8F463D}"/>
                  </a:ext>
                </a:extLst>
              </p:cNvPr>
              <p:cNvSpPr>
                <a:spLocks/>
              </p:cNvSpPr>
              <p:nvPr userDrawn="1"/>
            </p:nvSpPr>
            <p:spPr bwMode="auto">
              <a:xfrm>
                <a:off x="36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57">
                <a:extLst>
                  <a:ext uri="{FF2B5EF4-FFF2-40B4-BE49-F238E27FC236}">
                    <a16:creationId xmlns:a16="http://schemas.microsoft.com/office/drawing/2014/main" id="{A04AFB9C-2F91-C0EE-4FB4-D0BBAAFF96D3}"/>
                  </a:ext>
                </a:extLst>
              </p:cNvPr>
              <p:cNvSpPr>
                <a:spLocks/>
              </p:cNvSpPr>
              <p:nvPr userDrawn="1"/>
            </p:nvSpPr>
            <p:spPr bwMode="auto">
              <a:xfrm>
                <a:off x="36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58">
                <a:extLst>
                  <a:ext uri="{FF2B5EF4-FFF2-40B4-BE49-F238E27FC236}">
                    <a16:creationId xmlns:a16="http://schemas.microsoft.com/office/drawing/2014/main" id="{5CE872E5-AC23-D5D2-1DCD-193216556246}"/>
                  </a:ext>
                </a:extLst>
              </p:cNvPr>
              <p:cNvSpPr>
                <a:spLocks/>
              </p:cNvSpPr>
              <p:nvPr userDrawn="1"/>
            </p:nvSpPr>
            <p:spPr bwMode="auto">
              <a:xfrm>
                <a:off x="36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59">
                <a:extLst>
                  <a:ext uri="{FF2B5EF4-FFF2-40B4-BE49-F238E27FC236}">
                    <a16:creationId xmlns:a16="http://schemas.microsoft.com/office/drawing/2014/main" id="{0F6FB800-F691-5064-4958-D3C4B56D4EC6}"/>
                  </a:ext>
                </a:extLst>
              </p:cNvPr>
              <p:cNvSpPr>
                <a:spLocks/>
              </p:cNvSpPr>
              <p:nvPr userDrawn="1"/>
            </p:nvSpPr>
            <p:spPr bwMode="auto">
              <a:xfrm>
                <a:off x="36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60">
                <a:extLst>
                  <a:ext uri="{FF2B5EF4-FFF2-40B4-BE49-F238E27FC236}">
                    <a16:creationId xmlns:a16="http://schemas.microsoft.com/office/drawing/2014/main" id="{14016754-5C2D-E0D3-8887-1ECF70BB822E}"/>
                  </a:ext>
                </a:extLst>
              </p:cNvPr>
              <p:cNvSpPr>
                <a:spLocks/>
              </p:cNvSpPr>
              <p:nvPr userDrawn="1"/>
            </p:nvSpPr>
            <p:spPr bwMode="auto">
              <a:xfrm>
                <a:off x="36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61">
                <a:extLst>
                  <a:ext uri="{FF2B5EF4-FFF2-40B4-BE49-F238E27FC236}">
                    <a16:creationId xmlns:a16="http://schemas.microsoft.com/office/drawing/2014/main" id="{22D6A9AC-6701-E7C8-8CC6-663F65EB59A4}"/>
                  </a:ext>
                </a:extLst>
              </p:cNvPr>
              <p:cNvSpPr>
                <a:spLocks/>
              </p:cNvSpPr>
              <p:nvPr userDrawn="1"/>
            </p:nvSpPr>
            <p:spPr bwMode="auto">
              <a:xfrm>
                <a:off x="36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62">
                <a:extLst>
                  <a:ext uri="{FF2B5EF4-FFF2-40B4-BE49-F238E27FC236}">
                    <a16:creationId xmlns:a16="http://schemas.microsoft.com/office/drawing/2014/main" id="{F2696B19-7F48-D558-E796-0E0BAE463541}"/>
                  </a:ext>
                </a:extLst>
              </p:cNvPr>
              <p:cNvSpPr>
                <a:spLocks/>
              </p:cNvSpPr>
              <p:nvPr userDrawn="1"/>
            </p:nvSpPr>
            <p:spPr bwMode="auto">
              <a:xfrm>
                <a:off x="36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63">
                <a:extLst>
                  <a:ext uri="{FF2B5EF4-FFF2-40B4-BE49-F238E27FC236}">
                    <a16:creationId xmlns:a16="http://schemas.microsoft.com/office/drawing/2014/main" id="{A2CAA04D-D7D3-FFD9-6126-B91B5ABC3C31}"/>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64">
                <a:extLst>
                  <a:ext uri="{FF2B5EF4-FFF2-40B4-BE49-F238E27FC236}">
                    <a16:creationId xmlns:a16="http://schemas.microsoft.com/office/drawing/2014/main" id="{1389DD1F-025C-CAFD-CE27-5FCD5E3ED603}"/>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65">
                <a:extLst>
                  <a:ext uri="{FF2B5EF4-FFF2-40B4-BE49-F238E27FC236}">
                    <a16:creationId xmlns:a16="http://schemas.microsoft.com/office/drawing/2014/main" id="{21D5915E-551B-9676-8576-D8C7883CFDEC}"/>
                  </a:ext>
                </a:extLst>
              </p:cNvPr>
              <p:cNvSpPr>
                <a:spLocks/>
              </p:cNvSpPr>
              <p:nvPr userDrawn="1"/>
            </p:nvSpPr>
            <p:spPr bwMode="auto">
              <a:xfrm>
                <a:off x="39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66">
                <a:extLst>
                  <a:ext uri="{FF2B5EF4-FFF2-40B4-BE49-F238E27FC236}">
                    <a16:creationId xmlns:a16="http://schemas.microsoft.com/office/drawing/2014/main" id="{C2A8D3F6-4DB2-EB0F-A238-21E172471FE9}"/>
                  </a:ext>
                </a:extLst>
              </p:cNvPr>
              <p:cNvSpPr>
                <a:spLocks/>
              </p:cNvSpPr>
              <p:nvPr userDrawn="1"/>
            </p:nvSpPr>
            <p:spPr bwMode="auto">
              <a:xfrm>
                <a:off x="39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67">
                <a:extLst>
                  <a:ext uri="{FF2B5EF4-FFF2-40B4-BE49-F238E27FC236}">
                    <a16:creationId xmlns:a16="http://schemas.microsoft.com/office/drawing/2014/main" id="{DA3BCC95-B85D-67B0-634A-E68AE390FF86}"/>
                  </a:ext>
                </a:extLst>
              </p:cNvPr>
              <p:cNvSpPr>
                <a:spLocks/>
              </p:cNvSpPr>
              <p:nvPr userDrawn="1"/>
            </p:nvSpPr>
            <p:spPr bwMode="auto">
              <a:xfrm>
                <a:off x="39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68">
                <a:extLst>
                  <a:ext uri="{FF2B5EF4-FFF2-40B4-BE49-F238E27FC236}">
                    <a16:creationId xmlns:a16="http://schemas.microsoft.com/office/drawing/2014/main" id="{B3B6DDDC-1977-BBBE-9DC1-5DEAF1703A51}"/>
                  </a:ext>
                </a:extLst>
              </p:cNvPr>
              <p:cNvSpPr>
                <a:spLocks/>
              </p:cNvSpPr>
              <p:nvPr userDrawn="1"/>
            </p:nvSpPr>
            <p:spPr bwMode="auto">
              <a:xfrm>
                <a:off x="39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69">
                <a:extLst>
                  <a:ext uri="{FF2B5EF4-FFF2-40B4-BE49-F238E27FC236}">
                    <a16:creationId xmlns:a16="http://schemas.microsoft.com/office/drawing/2014/main" id="{ED2F5F52-ADC9-3504-457D-0283A72226D2}"/>
                  </a:ext>
                </a:extLst>
              </p:cNvPr>
              <p:cNvSpPr>
                <a:spLocks/>
              </p:cNvSpPr>
              <p:nvPr userDrawn="1"/>
            </p:nvSpPr>
            <p:spPr bwMode="auto">
              <a:xfrm>
                <a:off x="39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70">
                <a:extLst>
                  <a:ext uri="{FF2B5EF4-FFF2-40B4-BE49-F238E27FC236}">
                    <a16:creationId xmlns:a16="http://schemas.microsoft.com/office/drawing/2014/main" id="{244FC0D2-515B-534E-2ACC-4919C67CCB71}"/>
                  </a:ext>
                </a:extLst>
              </p:cNvPr>
              <p:cNvSpPr>
                <a:spLocks/>
              </p:cNvSpPr>
              <p:nvPr userDrawn="1"/>
            </p:nvSpPr>
            <p:spPr bwMode="auto">
              <a:xfrm>
                <a:off x="40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71">
                <a:extLst>
                  <a:ext uri="{FF2B5EF4-FFF2-40B4-BE49-F238E27FC236}">
                    <a16:creationId xmlns:a16="http://schemas.microsoft.com/office/drawing/2014/main" id="{3BA3A62B-C27B-1855-B1A6-40A1FB7BD1E5}"/>
                  </a:ext>
                </a:extLst>
              </p:cNvPr>
              <p:cNvSpPr>
                <a:spLocks/>
              </p:cNvSpPr>
              <p:nvPr userDrawn="1"/>
            </p:nvSpPr>
            <p:spPr bwMode="auto">
              <a:xfrm>
                <a:off x="40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72">
                <a:extLst>
                  <a:ext uri="{FF2B5EF4-FFF2-40B4-BE49-F238E27FC236}">
                    <a16:creationId xmlns:a16="http://schemas.microsoft.com/office/drawing/2014/main" id="{1ADE71EF-924D-CAC0-C371-2D59459B9528}"/>
                  </a:ext>
                </a:extLst>
              </p:cNvPr>
              <p:cNvSpPr>
                <a:spLocks/>
              </p:cNvSpPr>
              <p:nvPr userDrawn="1"/>
            </p:nvSpPr>
            <p:spPr bwMode="auto">
              <a:xfrm>
                <a:off x="40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73">
                <a:extLst>
                  <a:ext uri="{FF2B5EF4-FFF2-40B4-BE49-F238E27FC236}">
                    <a16:creationId xmlns:a16="http://schemas.microsoft.com/office/drawing/2014/main" id="{5397F6E2-BEB7-82C0-E159-DB974920E79A}"/>
                  </a:ext>
                </a:extLst>
              </p:cNvPr>
              <p:cNvSpPr>
                <a:spLocks/>
              </p:cNvSpPr>
              <p:nvPr userDrawn="1"/>
            </p:nvSpPr>
            <p:spPr bwMode="auto">
              <a:xfrm>
                <a:off x="40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74">
                <a:extLst>
                  <a:ext uri="{FF2B5EF4-FFF2-40B4-BE49-F238E27FC236}">
                    <a16:creationId xmlns:a16="http://schemas.microsoft.com/office/drawing/2014/main" id="{C33A08F7-EE6D-2C78-BBCF-C7F0CC748E1C}"/>
                  </a:ext>
                </a:extLst>
              </p:cNvPr>
              <p:cNvSpPr>
                <a:spLocks/>
              </p:cNvSpPr>
              <p:nvPr userDrawn="1"/>
            </p:nvSpPr>
            <p:spPr bwMode="auto">
              <a:xfrm>
                <a:off x="40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75">
                <a:extLst>
                  <a:ext uri="{FF2B5EF4-FFF2-40B4-BE49-F238E27FC236}">
                    <a16:creationId xmlns:a16="http://schemas.microsoft.com/office/drawing/2014/main" id="{DB6234EC-C880-00B5-2892-8E84E30A253F}"/>
                  </a:ext>
                </a:extLst>
              </p:cNvPr>
              <p:cNvSpPr>
                <a:spLocks/>
              </p:cNvSpPr>
              <p:nvPr userDrawn="1"/>
            </p:nvSpPr>
            <p:spPr bwMode="auto">
              <a:xfrm>
                <a:off x="40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76">
                <a:extLst>
                  <a:ext uri="{FF2B5EF4-FFF2-40B4-BE49-F238E27FC236}">
                    <a16:creationId xmlns:a16="http://schemas.microsoft.com/office/drawing/2014/main" id="{678379E2-6604-277A-B1AB-4BF35EE8999C}"/>
                  </a:ext>
                </a:extLst>
              </p:cNvPr>
              <p:cNvSpPr>
                <a:spLocks/>
              </p:cNvSpPr>
              <p:nvPr userDrawn="1"/>
            </p:nvSpPr>
            <p:spPr bwMode="auto">
              <a:xfrm>
                <a:off x="40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77">
                <a:extLst>
                  <a:ext uri="{FF2B5EF4-FFF2-40B4-BE49-F238E27FC236}">
                    <a16:creationId xmlns:a16="http://schemas.microsoft.com/office/drawing/2014/main" id="{5C9EBDEE-64DB-60FA-5DFF-4961378B861F}"/>
                  </a:ext>
                </a:extLst>
              </p:cNvPr>
              <p:cNvSpPr>
                <a:spLocks/>
              </p:cNvSpPr>
              <p:nvPr userDrawn="1"/>
            </p:nvSpPr>
            <p:spPr bwMode="auto">
              <a:xfrm>
                <a:off x="40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78">
                <a:extLst>
                  <a:ext uri="{FF2B5EF4-FFF2-40B4-BE49-F238E27FC236}">
                    <a16:creationId xmlns:a16="http://schemas.microsoft.com/office/drawing/2014/main" id="{263331E7-FD25-7032-F3F7-D37139060F78}"/>
                  </a:ext>
                </a:extLst>
              </p:cNvPr>
              <p:cNvSpPr>
                <a:spLocks/>
              </p:cNvSpPr>
              <p:nvPr userDrawn="1"/>
            </p:nvSpPr>
            <p:spPr bwMode="auto">
              <a:xfrm>
                <a:off x="41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79">
                <a:extLst>
                  <a:ext uri="{FF2B5EF4-FFF2-40B4-BE49-F238E27FC236}">
                    <a16:creationId xmlns:a16="http://schemas.microsoft.com/office/drawing/2014/main" id="{27FB4E53-ACAD-4181-207E-2EC87F7FE956}"/>
                  </a:ext>
                </a:extLst>
              </p:cNvPr>
              <p:cNvSpPr>
                <a:spLocks/>
              </p:cNvSpPr>
              <p:nvPr userDrawn="1"/>
            </p:nvSpPr>
            <p:spPr bwMode="auto">
              <a:xfrm>
                <a:off x="41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80">
                <a:extLst>
                  <a:ext uri="{FF2B5EF4-FFF2-40B4-BE49-F238E27FC236}">
                    <a16:creationId xmlns:a16="http://schemas.microsoft.com/office/drawing/2014/main" id="{FC55D413-9823-5BEE-72F2-CD7B06698C26}"/>
                  </a:ext>
                </a:extLst>
              </p:cNvPr>
              <p:cNvSpPr>
                <a:spLocks/>
              </p:cNvSpPr>
              <p:nvPr userDrawn="1"/>
            </p:nvSpPr>
            <p:spPr bwMode="auto">
              <a:xfrm>
                <a:off x="41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81">
                <a:extLst>
                  <a:ext uri="{FF2B5EF4-FFF2-40B4-BE49-F238E27FC236}">
                    <a16:creationId xmlns:a16="http://schemas.microsoft.com/office/drawing/2014/main" id="{E750B3D3-3587-0306-9BA1-3A3931C2E3D9}"/>
                  </a:ext>
                </a:extLst>
              </p:cNvPr>
              <p:cNvSpPr>
                <a:spLocks/>
              </p:cNvSpPr>
              <p:nvPr userDrawn="1"/>
            </p:nvSpPr>
            <p:spPr bwMode="auto">
              <a:xfrm>
                <a:off x="41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82">
                <a:extLst>
                  <a:ext uri="{FF2B5EF4-FFF2-40B4-BE49-F238E27FC236}">
                    <a16:creationId xmlns:a16="http://schemas.microsoft.com/office/drawing/2014/main" id="{790D4E35-FB18-0330-A1F1-09E192823D7D}"/>
                  </a:ext>
                </a:extLst>
              </p:cNvPr>
              <p:cNvSpPr>
                <a:spLocks/>
              </p:cNvSpPr>
              <p:nvPr userDrawn="1"/>
            </p:nvSpPr>
            <p:spPr bwMode="auto">
              <a:xfrm>
                <a:off x="41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83">
                <a:extLst>
                  <a:ext uri="{FF2B5EF4-FFF2-40B4-BE49-F238E27FC236}">
                    <a16:creationId xmlns:a16="http://schemas.microsoft.com/office/drawing/2014/main" id="{E4BF4D18-C9D3-E45F-2BD2-18603F04FB7E}"/>
                  </a:ext>
                </a:extLst>
              </p:cNvPr>
              <p:cNvSpPr>
                <a:spLocks/>
              </p:cNvSpPr>
              <p:nvPr userDrawn="1"/>
            </p:nvSpPr>
            <p:spPr bwMode="auto">
              <a:xfrm>
                <a:off x="41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84">
                <a:extLst>
                  <a:ext uri="{FF2B5EF4-FFF2-40B4-BE49-F238E27FC236}">
                    <a16:creationId xmlns:a16="http://schemas.microsoft.com/office/drawing/2014/main" id="{CFF57CE7-9A9D-99B4-3184-52386C1F77C7}"/>
                  </a:ext>
                </a:extLst>
              </p:cNvPr>
              <p:cNvSpPr>
                <a:spLocks/>
              </p:cNvSpPr>
              <p:nvPr userDrawn="1"/>
            </p:nvSpPr>
            <p:spPr bwMode="auto">
              <a:xfrm>
                <a:off x="41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85">
                <a:extLst>
                  <a:ext uri="{FF2B5EF4-FFF2-40B4-BE49-F238E27FC236}">
                    <a16:creationId xmlns:a16="http://schemas.microsoft.com/office/drawing/2014/main" id="{835B32D3-C363-2DC7-31BA-34C689349D47}"/>
                  </a:ext>
                </a:extLst>
              </p:cNvPr>
              <p:cNvSpPr>
                <a:spLocks/>
              </p:cNvSpPr>
              <p:nvPr userDrawn="1"/>
            </p:nvSpPr>
            <p:spPr bwMode="auto">
              <a:xfrm>
                <a:off x="42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86">
                <a:extLst>
                  <a:ext uri="{FF2B5EF4-FFF2-40B4-BE49-F238E27FC236}">
                    <a16:creationId xmlns:a16="http://schemas.microsoft.com/office/drawing/2014/main" id="{080F35F7-0176-4AE1-DBEC-D9D0F3877330}"/>
                  </a:ext>
                </a:extLst>
              </p:cNvPr>
              <p:cNvSpPr>
                <a:spLocks/>
              </p:cNvSpPr>
              <p:nvPr userDrawn="1"/>
            </p:nvSpPr>
            <p:spPr bwMode="auto">
              <a:xfrm>
                <a:off x="42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87">
                <a:extLst>
                  <a:ext uri="{FF2B5EF4-FFF2-40B4-BE49-F238E27FC236}">
                    <a16:creationId xmlns:a16="http://schemas.microsoft.com/office/drawing/2014/main" id="{B55E37E3-7BB9-E097-BD7E-BC98461AE381}"/>
                  </a:ext>
                </a:extLst>
              </p:cNvPr>
              <p:cNvSpPr>
                <a:spLocks/>
              </p:cNvSpPr>
              <p:nvPr userDrawn="1"/>
            </p:nvSpPr>
            <p:spPr bwMode="auto">
              <a:xfrm>
                <a:off x="42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88">
                <a:extLst>
                  <a:ext uri="{FF2B5EF4-FFF2-40B4-BE49-F238E27FC236}">
                    <a16:creationId xmlns:a16="http://schemas.microsoft.com/office/drawing/2014/main" id="{9D02F647-96CA-A547-8671-6B778CE0AF3B}"/>
                  </a:ext>
                </a:extLst>
              </p:cNvPr>
              <p:cNvSpPr>
                <a:spLocks/>
              </p:cNvSpPr>
              <p:nvPr userDrawn="1"/>
            </p:nvSpPr>
            <p:spPr bwMode="auto">
              <a:xfrm>
                <a:off x="42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89">
                <a:extLst>
                  <a:ext uri="{FF2B5EF4-FFF2-40B4-BE49-F238E27FC236}">
                    <a16:creationId xmlns:a16="http://schemas.microsoft.com/office/drawing/2014/main" id="{38C3AF28-F560-85F1-03B3-51CEA4AE54D5}"/>
                  </a:ext>
                </a:extLst>
              </p:cNvPr>
              <p:cNvSpPr>
                <a:spLocks/>
              </p:cNvSpPr>
              <p:nvPr userDrawn="1"/>
            </p:nvSpPr>
            <p:spPr bwMode="auto">
              <a:xfrm>
                <a:off x="42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90">
                <a:extLst>
                  <a:ext uri="{FF2B5EF4-FFF2-40B4-BE49-F238E27FC236}">
                    <a16:creationId xmlns:a16="http://schemas.microsoft.com/office/drawing/2014/main" id="{29AEB503-94C9-5EB4-15F5-EADC1BD47089}"/>
                  </a:ext>
                </a:extLst>
              </p:cNvPr>
              <p:cNvSpPr>
                <a:spLocks/>
              </p:cNvSpPr>
              <p:nvPr userDrawn="1"/>
            </p:nvSpPr>
            <p:spPr bwMode="auto">
              <a:xfrm>
                <a:off x="426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91">
                <a:extLst>
                  <a:ext uri="{FF2B5EF4-FFF2-40B4-BE49-F238E27FC236}">
                    <a16:creationId xmlns:a16="http://schemas.microsoft.com/office/drawing/2014/main" id="{7BF63EC0-742B-D07A-5A36-E4717A65FE55}"/>
                  </a:ext>
                </a:extLst>
              </p:cNvPr>
              <p:cNvSpPr>
                <a:spLocks/>
              </p:cNvSpPr>
              <p:nvPr userDrawn="1"/>
            </p:nvSpPr>
            <p:spPr bwMode="auto">
              <a:xfrm>
                <a:off x="428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192">
                <a:extLst>
                  <a:ext uri="{FF2B5EF4-FFF2-40B4-BE49-F238E27FC236}">
                    <a16:creationId xmlns:a16="http://schemas.microsoft.com/office/drawing/2014/main" id="{0AC553A8-FF43-01F9-3805-7814B52E0CB3}"/>
                  </a:ext>
                </a:extLst>
              </p:cNvPr>
              <p:cNvSpPr>
                <a:spLocks/>
              </p:cNvSpPr>
              <p:nvPr userDrawn="1"/>
            </p:nvSpPr>
            <p:spPr bwMode="auto">
              <a:xfrm>
                <a:off x="42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193">
                <a:extLst>
                  <a:ext uri="{FF2B5EF4-FFF2-40B4-BE49-F238E27FC236}">
                    <a16:creationId xmlns:a16="http://schemas.microsoft.com/office/drawing/2014/main" id="{45E88A0C-E099-5D75-F2FF-0317B4BFD51F}"/>
                  </a:ext>
                </a:extLst>
              </p:cNvPr>
              <p:cNvSpPr>
                <a:spLocks/>
              </p:cNvSpPr>
              <p:nvPr userDrawn="1"/>
            </p:nvSpPr>
            <p:spPr bwMode="auto">
              <a:xfrm>
                <a:off x="43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194">
                <a:extLst>
                  <a:ext uri="{FF2B5EF4-FFF2-40B4-BE49-F238E27FC236}">
                    <a16:creationId xmlns:a16="http://schemas.microsoft.com/office/drawing/2014/main" id="{436FF162-1634-8EC7-93FD-BBE2DE474B8D}"/>
                  </a:ext>
                </a:extLst>
              </p:cNvPr>
              <p:cNvSpPr>
                <a:spLocks/>
              </p:cNvSpPr>
              <p:nvPr userDrawn="1"/>
            </p:nvSpPr>
            <p:spPr bwMode="auto">
              <a:xfrm>
                <a:off x="43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95">
                <a:extLst>
                  <a:ext uri="{FF2B5EF4-FFF2-40B4-BE49-F238E27FC236}">
                    <a16:creationId xmlns:a16="http://schemas.microsoft.com/office/drawing/2014/main" id="{C6DBB5F5-415C-46A0-958E-80316C7835BC}"/>
                  </a:ext>
                </a:extLst>
              </p:cNvPr>
              <p:cNvSpPr>
                <a:spLocks/>
              </p:cNvSpPr>
              <p:nvPr userDrawn="1"/>
            </p:nvSpPr>
            <p:spPr bwMode="auto">
              <a:xfrm>
                <a:off x="43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96">
                <a:extLst>
                  <a:ext uri="{FF2B5EF4-FFF2-40B4-BE49-F238E27FC236}">
                    <a16:creationId xmlns:a16="http://schemas.microsoft.com/office/drawing/2014/main" id="{E8569431-14A8-92C2-55D9-8BDB20535C8C}"/>
                  </a:ext>
                </a:extLst>
              </p:cNvPr>
              <p:cNvSpPr>
                <a:spLocks/>
              </p:cNvSpPr>
              <p:nvPr userDrawn="1"/>
            </p:nvSpPr>
            <p:spPr bwMode="auto">
              <a:xfrm>
                <a:off x="43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97">
                <a:extLst>
                  <a:ext uri="{FF2B5EF4-FFF2-40B4-BE49-F238E27FC236}">
                    <a16:creationId xmlns:a16="http://schemas.microsoft.com/office/drawing/2014/main" id="{9F3D2986-24DA-DB8F-E588-B7BA8C76D341}"/>
                  </a:ext>
                </a:extLst>
              </p:cNvPr>
              <p:cNvSpPr>
                <a:spLocks/>
              </p:cNvSpPr>
              <p:nvPr userDrawn="1"/>
            </p:nvSpPr>
            <p:spPr bwMode="auto">
              <a:xfrm>
                <a:off x="43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98">
                <a:extLst>
                  <a:ext uri="{FF2B5EF4-FFF2-40B4-BE49-F238E27FC236}">
                    <a16:creationId xmlns:a16="http://schemas.microsoft.com/office/drawing/2014/main" id="{7495ABF9-619B-0B57-7D45-4F7DB249113A}"/>
                  </a:ext>
                </a:extLst>
              </p:cNvPr>
              <p:cNvSpPr>
                <a:spLocks/>
              </p:cNvSpPr>
              <p:nvPr userDrawn="1"/>
            </p:nvSpPr>
            <p:spPr bwMode="auto">
              <a:xfrm>
                <a:off x="437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99">
                <a:extLst>
                  <a:ext uri="{FF2B5EF4-FFF2-40B4-BE49-F238E27FC236}">
                    <a16:creationId xmlns:a16="http://schemas.microsoft.com/office/drawing/2014/main" id="{44523893-7A45-E783-0346-1FA7C726747D}"/>
                  </a:ext>
                </a:extLst>
              </p:cNvPr>
              <p:cNvSpPr>
                <a:spLocks/>
              </p:cNvSpPr>
              <p:nvPr userDrawn="1"/>
            </p:nvSpPr>
            <p:spPr bwMode="auto">
              <a:xfrm>
                <a:off x="438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200">
                <a:extLst>
                  <a:ext uri="{FF2B5EF4-FFF2-40B4-BE49-F238E27FC236}">
                    <a16:creationId xmlns:a16="http://schemas.microsoft.com/office/drawing/2014/main" id="{A48B31F9-D08E-D6F6-1ECD-2B3779174EA3}"/>
                  </a:ext>
                </a:extLst>
              </p:cNvPr>
              <p:cNvSpPr>
                <a:spLocks/>
              </p:cNvSpPr>
              <p:nvPr userDrawn="1"/>
            </p:nvSpPr>
            <p:spPr bwMode="auto">
              <a:xfrm>
                <a:off x="440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201">
                <a:extLst>
                  <a:ext uri="{FF2B5EF4-FFF2-40B4-BE49-F238E27FC236}">
                    <a16:creationId xmlns:a16="http://schemas.microsoft.com/office/drawing/2014/main" id="{A9C819BE-3207-4229-3A1E-E9C86232B345}"/>
                  </a:ext>
                </a:extLst>
              </p:cNvPr>
              <p:cNvSpPr>
                <a:spLocks/>
              </p:cNvSpPr>
              <p:nvPr userDrawn="1"/>
            </p:nvSpPr>
            <p:spPr bwMode="auto">
              <a:xfrm>
                <a:off x="441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202">
                <a:extLst>
                  <a:ext uri="{FF2B5EF4-FFF2-40B4-BE49-F238E27FC236}">
                    <a16:creationId xmlns:a16="http://schemas.microsoft.com/office/drawing/2014/main" id="{F322FD7B-8BF9-2AE8-04A8-ECEEA14CB1BC}"/>
                  </a:ext>
                </a:extLst>
              </p:cNvPr>
              <p:cNvSpPr>
                <a:spLocks/>
              </p:cNvSpPr>
              <p:nvPr userDrawn="1"/>
            </p:nvSpPr>
            <p:spPr bwMode="auto">
              <a:xfrm>
                <a:off x="442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203">
                <a:extLst>
                  <a:ext uri="{FF2B5EF4-FFF2-40B4-BE49-F238E27FC236}">
                    <a16:creationId xmlns:a16="http://schemas.microsoft.com/office/drawing/2014/main" id="{73C73ABF-9A99-7E26-618F-13655616C02A}"/>
                  </a:ext>
                </a:extLst>
              </p:cNvPr>
              <p:cNvSpPr>
                <a:spLocks/>
              </p:cNvSpPr>
              <p:nvPr userDrawn="1"/>
            </p:nvSpPr>
            <p:spPr bwMode="auto">
              <a:xfrm>
                <a:off x="44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204">
                <a:extLst>
                  <a:ext uri="{FF2B5EF4-FFF2-40B4-BE49-F238E27FC236}">
                    <a16:creationId xmlns:a16="http://schemas.microsoft.com/office/drawing/2014/main" id="{B05EDB5D-DBBA-9D99-1D34-3B244AF45ED7}"/>
                  </a:ext>
                </a:extLst>
              </p:cNvPr>
              <p:cNvSpPr>
                <a:spLocks/>
              </p:cNvSpPr>
              <p:nvPr userDrawn="1"/>
            </p:nvSpPr>
            <p:spPr bwMode="auto">
              <a:xfrm>
                <a:off x="44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 name="Freeform 206">
              <a:extLst>
                <a:ext uri="{FF2B5EF4-FFF2-40B4-BE49-F238E27FC236}">
                  <a16:creationId xmlns:a16="http://schemas.microsoft.com/office/drawing/2014/main" id="{437C3B10-984A-084B-E082-EF90CECC1733}"/>
                </a:ext>
              </a:extLst>
            </p:cNvPr>
            <p:cNvSpPr>
              <a:spLocks/>
            </p:cNvSpPr>
            <p:nvPr userDrawn="1"/>
          </p:nvSpPr>
          <p:spPr bwMode="auto">
            <a:xfrm>
              <a:off x="70913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207">
              <a:extLst>
                <a:ext uri="{FF2B5EF4-FFF2-40B4-BE49-F238E27FC236}">
                  <a16:creationId xmlns:a16="http://schemas.microsoft.com/office/drawing/2014/main" id="{D78CFBF7-6812-4766-7CE9-D8CA46DA7A1F}"/>
                </a:ext>
              </a:extLst>
            </p:cNvPr>
            <p:cNvSpPr>
              <a:spLocks/>
            </p:cNvSpPr>
            <p:nvPr userDrawn="1"/>
          </p:nvSpPr>
          <p:spPr bwMode="auto">
            <a:xfrm>
              <a:off x="71120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208">
              <a:extLst>
                <a:ext uri="{FF2B5EF4-FFF2-40B4-BE49-F238E27FC236}">
                  <a16:creationId xmlns:a16="http://schemas.microsoft.com/office/drawing/2014/main" id="{CE9F57CC-AE37-6E37-FA76-E12229079904}"/>
                </a:ext>
              </a:extLst>
            </p:cNvPr>
            <p:cNvSpPr>
              <a:spLocks/>
            </p:cNvSpPr>
            <p:nvPr userDrawn="1"/>
          </p:nvSpPr>
          <p:spPr bwMode="auto">
            <a:xfrm>
              <a:off x="71326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209">
              <a:extLst>
                <a:ext uri="{FF2B5EF4-FFF2-40B4-BE49-F238E27FC236}">
                  <a16:creationId xmlns:a16="http://schemas.microsoft.com/office/drawing/2014/main" id="{AE86BC5D-5768-F4C9-6695-D804DA6C2B98}"/>
                </a:ext>
              </a:extLst>
            </p:cNvPr>
            <p:cNvSpPr>
              <a:spLocks/>
            </p:cNvSpPr>
            <p:nvPr userDrawn="1"/>
          </p:nvSpPr>
          <p:spPr bwMode="auto">
            <a:xfrm>
              <a:off x="71532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210">
              <a:extLst>
                <a:ext uri="{FF2B5EF4-FFF2-40B4-BE49-F238E27FC236}">
                  <a16:creationId xmlns:a16="http://schemas.microsoft.com/office/drawing/2014/main" id="{2EFD0ABC-3D57-ABC2-392F-65A66B25418C}"/>
                </a:ext>
              </a:extLst>
            </p:cNvPr>
            <p:cNvSpPr>
              <a:spLocks/>
            </p:cNvSpPr>
            <p:nvPr userDrawn="1"/>
          </p:nvSpPr>
          <p:spPr bwMode="auto">
            <a:xfrm>
              <a:off x="71739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11">
              <a:extLst>
                <a:ext uri="{FF2B5EF4-FFF2-40B4-BE49-F238E27FC236}">
                  <a16:creationId xmlns:a16="http://schemas.microsoft.com/office/drawing/2014/main" id="{CDEA1B7B-6980-5F9A-E8A8-9243E9A0F752}"/>
                </a:ext>
              </a:extLst>
            </p:cNvPr>
            <p:cNvSpPr>
              <a:spLocks/>
            </p:cNvSpPr>
            <p:nvPr userDrawn="1"/>
          </p:nvSpPr>
          <p:spPr bwMode="auto">
            <a:xfrm>
              <a:off x="719455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212">
              <a:extLst>
                <a:ext uri="{FF2B5EF4-FFF2-40B4-BE49-F238E27FC236}">
                  <a16:creationId xmlns:a16="http://schemas.microsoft.com/office/drawing/2014/main" id="{FB5988FE-76DB-5F25-083E-9A927588EDB6}"/>
                </a:ext>
              </a:extLst>
            </p:cNvPr>
            <p:cNvSpPr>
              <a:spLocks/>
            </p:cNvSpPr>
            <p:nvPr userDrawn="1"/>
          </p:nvSpPr>
          <p:spPr bwMode="auto">
            <a:xfrm>
              <a:off x="722312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213">
              <a:extLst>
                <a:ext uri="{FF2B5EF4-FFF2-40B4-BE49-F238E27FC236}">
                  <a16:creationId xmlns:a16="http://schemas.microsoft.com/office/drawing/2014/main" id="{32169747-D2D0-F5B2-EA41-D23C0704B789}"/>
                </a:ext>
              </a:extLst>
            </p:cNvPr>
            <p:cNvSpPr>
              <a:spLocks/>
            </p:cNvSpPr>
            <p:nvPr userDrawn="1"/>
          </p:nvSpPr>
          <p:spPr bwMode="auto">
            <a:xfrm>
              <a:off x="72437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214">
              <a:extLst>
                <a:ext uri="{FF2B5EF4-FFF2-40B4-BE49-F238E27FC236}">
                  <a16:creationId xmlns:a16="http://schemas.microsoft.com/office/drawing/2014/main" id="{BD6E0BEA-A584-0F14-CDE1-C91DE1370CF5}"/>
                </a:ext>
              </a:extLst>
            </p:cNvPr>
            <p:cNvSpPr>
              <a:spLocks/>
            </p:cNvSpPr>
            <p:nvPr userDrawn="1"/>
          </p:nvSpPr>
          <p:spPr bwMode="auto">
            <a:xfrm>
              <a:off x="72644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215">
              <a:extLst>
                <a:ext uri="{FF2B5EF4-FFF2-40B4-BE49-F238E27FC236}">
                  <a16:creationId xmlns:a16="http://schemas.microsoft.com/office/drawing/2014/main" id="{B61D0963-6E9B-3C1C-FB76-D6098BCC69EF}"/>
                </a:ext>
              </a:extLst>
            </p:cNvPr>
            <p:cNvSpPr>
              <a:spLocks/>
            </p:cNvSpPr>
            <p:nvPr userDrawn="1"/>
          </p:nvSpPr>
          <p:spPr bwMode="auto">
            <a:xfrm>
              <a:off x="72850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216">
              <a:extLst>
                <a:ext uri="{FF2B5EF4-FFF2-40B4-BE49-F238E27FC236}">
                  <a16:creationId xmlns:a16="http://schemas.microsoft.com/office/drawing/2014/main" id="{1A9B83E2-882E-D2CA-87D6-2ABDA38971DA}"/>
                </a:ext>
              </a:extLst>
            </p:cNvPr>
            <p:cNvSpPr>
              <a:spLocks/>
            </p:cNvSpPr>
            <p:nvPr userDrawn="1"/>
          </p:nvSpPr>
          <p:spPr bwMode="auto">
            <a:xfrm>
              <a:off x="73056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217">
              <a:extLst>
                <a:ext uri="{FF2B5EF4-FFF2-40B4-BE49-F238E27FC236}">
                  <a16:creationId xmlns:a16="http://schemas.microsoft.com/office/drawing/2014/main" id="{A4CAD6F5-5FF1-60ED-25AB-70308247529C}"/>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218">
              <a:extLst>
                <a:ext uri="{FF2B5EF4-FFF2-40B4-BE49-F238E27FC236}">
                  <a16:creationId xmlns:a16="http://schemas.microsoft.com/office/drawing/2014/main" id="{AFD34F82-540D-CEB8-13F9-027622201383}"/>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219">
              <a:extLst>
                <a:ext uri="{FF2B5EF4-FFF2-40B4-BE49-F238E27FC236}">
                  <a16:creationId xmlns:a16="http://schemas.microsoft.com/office/drawing/2014/main" id="{52BC273D-D10A-69A1-1CFC-50EBDE7949FE}"/>
                </a:ext>
              </a:extLst>
            </p:cNvPr>
            <p:cNvSpPr>
              <a:spLocks noEditPoints="1"/>
            </p:cNvSpPr>
            <p:nvPr userDrawn="1"/>
          </p:nvSpPr>
          <p:spPr bwMode="auto">
            <a:xfrm>
              <a:off x="10160000" y="4513263"/>
              <a:ext cx="636588" cy="342900"/>
            </a:xfrm>
            <a:custGeom>
              <a:avLst/>
              <a:gdLst>
                <a:gd name="T0" fmla="*/ 344 w 401"/>
                <a:gd name="T1" fmla="*/ 57 h 216"/>
                <a:gd name="T2" fmla="*/ 318 w 401"/>
                <a:gd name="T3" fmla="*/ 0 h 216"/>
                <a:gd name="T4" fmla="*/ 287 w 401"/>
                <a:gd name="T5" fmla="*/ 57 h 216"/>
                <a:gd name="T6" fmla="*/ 287 w 401"/>
                <a:gd name="T7" fmla="*/ 79 h 216"/>
                <a:gd name="T8" fmla="*/ 235 w 401"/>
                <a:gd name="T9" fmla="*/ 79 h 216"/>
                <a:gd name="T10" fmla="*/ 235 w 401"/>
                <a:gd name="T11" fmla="*/ 57 h 216"/>
                <a:gd name="T12" fmla="*/ 205 w 401"/>
                <a:gd name="T13" fmla="*/ 0 h 216"/>
                <a:gd name="T14" fmla="*/ 174 w 401"/>
                <a:gd name="T15" fmla="*/ 57 h 216"/>
                <a:gd name="T16" fmla="*/ 174 w 401"/>
                <a:gd name="T17" fmla="*/ 79 h 216"/>
                <a:gd name="T18" fmla="*/ 118 w 401"/>
                <a:gd name="T19" fmla="*/ 79 h 216"/>
                <a:gd name="T20" fmla="*/ 118 w 401"/>
                <a:gd name="T21" fmla="*/ 57 h 216"/>
                <a:gd name="T22" fmla="*/ 87 w 401"/>
                <a:gd name="T23" fmla="*/ 0 h 216"/>
                <a:gd name="T24" fmla="*/ 57 w 401"/>
                <a:gd name="T25" fmla="*/ 57 h 216"/>
                <a:gd name="T26" fmla="*/ 57 w 401"/>
                <a:gd name="T27" fmla="*/ 79 h 216"/>
                <a:gd name="T28" fmla="*/ 74 w 401"/>
                <a:gd name="T29" fmla="*/ 136 h 216"/>
                <a:gd name="T30" fmla="*/ 104 w 401"/>
                <a:gd name="T31" fmla="*/ 216 h 216"/>
                <a:gd name="T32" fmla="*/ 118 w 401"/>
                <a:gd name="T33" fmla="*/ 136 h 216"/>
                <a:gd name="T34" fmla="*/ 192 w 401"/>
                <a:gd name="T35" fmla="*/ 136 h 216"/>
                <a:gd name="T36" fmla="*/ 218 w 401"/>
                <a:gd name="T37" fmla="*/ 216 h 216"/>
                <a:gd name="T38" fmla="*/ 226 w 401"/>
                <a:gd name="T39" fmla="*/ 136 h 216"/>
                <a:gd name="T40" fmla="*/ 300 w 401"/>
                <a:gd name="T41" fmla="*/ 136 h 216"/>
                <a:gd name="T42" fmla="*/ 331 w 401"/>
                <a:gd name="T43" fmla="*/ 216 h 216"/>
                <a:gd name="T44" fmla="*/ 401 w 401"/>
                <a:gd name="T45" fmla="*/ 136 h 216"/>
                <a:gd name="T46" fmla="*/ 370 w 401"/>
                <a:gd name="T47" fmla="*/ 79 h 216"/>
                <a:gd name="T48" fmla="*/ 96 w 401"/>
                <a:gd name="T49" fmla="*/ 207 h 216"/>
                <a:gd name="T50" fmla="*/ 83 w 401"/>
                <a:gd name="T51" fmla="*/ 132 h 216"/>
                <a:gd name="T52" fmla="*/ 78 w 401"/>
                <a:gd name="T53" fmla="*/ 70 h 216"/>
                <a:gd name="T54" fmla="*/ 78 w 401"/>
                <a:gd name="T55" fmla="*/ 48 h 216"/>
                <a:gd name="T56" fmla="*/ 87 w 401"/>
                <a:gd name="T57" fmla="*/ 13 h 216"/>
                <a:gd name="T58" fmla="*/ 100 w 401"/>
                <a:gd name="T59" fmla="*/ 48 h 216"/>
                <a:gd name="T60" fmla="*/ 100 w 401"/>
                <a:gd name="T61" fmla="*/ 70 h 216"/>
                <a:gd name="T62" fmla="*/ 126 w 401"/>
                <a:gd name="T63" fmla="*/ 132 h 216"/>
                <a:gd name="T64" fmla="*/ 135 w 401"/>
                <a:gd name="T65" fmla="*/ 132 h 216"/>
                <a:gd name="T66" fmla="*/ 157 w 401"/>
                <a:gd name="T67" fmla="*/ 132 h 216"/>
                <a:gd name="T68" fmla="*/ 213 w 401"/>
                <a:gd name="T69" fmla="*/ 132 h 216"/>
                <a:gd name="T70" fmla="*/ 196 w 401"/>
                <a:gd name="T71" fmla="*/ 207 h 216"/>
                <a:gd name="T72" fmla="*/ 165 w 401"/>
                <a:gd name="T73" fmla="*/ 132 h 216"/>
                <a:gd name="T74" fmla="*/ 196 w 401"/>
                <a:gd name="T75" fmla="*/ 70 h 216"/>
                <a:gd name="T76" fmla="*/ 192 w 401"/>
                <a:gd name="T77" fmla="*/ 48 h 216"/>
                <a:gd name="T78" fmla="*/ 205 w 401"/>
                <a:gd name="T79" fmla="*/ 13 h 216"/>
                <a:gd name="T80" fmla="*/ 218 w 401"/>
                <a:gd name="T81" fmla="*/ 48 h 216"/>
                <a:gd name="T82" fmla="*/ 218 w 401"/>
                <a:gd name="T83" fmla="*/ 70 h 216"/>
                <a:gd name="T84" fmla="*/ 235 w 401"/>
                <a:gd name="T85" fmla="*/ 132 h 216"/>
                <a:gd name="T86" fmla="*/ 248 w 401"/>
                <a:gd name="T87" fmla="*/ 132 h 216"/>
                <a:gd name="T88" fmla="*/ 274 w 401"/>
                <a:gd name="T89" fmla="*/ 132 h 216"/>
                <a:gd name="T90" fmla="*/ 383 w 401"/>
                <a:gd name="T91" fmla="*/ 132 h 216"/>
                <a:gd name="T92" fmla="*/ 322 w 401"/>
                <a:gd name="T93" fmla="*/ 207 h 216"/>
                <a:gd name="T94" fmla="*/ 309 w 401"/>
                <a:gd name="T95" fmla="*/ 132 h 216"/>
                <a:gd name="T96" fmla="*/ 266 w 401"/>
                <a:gd name="T97" fmla="*/ 110 h 216"/>
                <a:gd name="T98" fmla="*/ 283 w 401"/>
                <a:gd name="T99" fmla="*/ 70 h 216"/>
                <a:gd name="T100" fmla="*/ 283 w 401"/>
                <a:gd name="T101" fmla="*/ 48 h 216"/>
                <a:gd name="T102" fmla="*/ 348 w 401"/>
                <a:gd name="T103" fmla="*/ 48 h 216"/>
                <a:gd name="T104" fmla="*/ 348 w 401"/>
                <a:gd name="T105" fmla="*/ 70 h 216"/>
                <a:gd name="T106" fmla="*/ 383 w 401"/>
                <a:gd name="T107" fmla="*/ 13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1" h="216">
                  <a:moveTo>
                    <a:pt x="370" y="79"/>
                  </a:moveTo>
                  <a:lnTo>
                    <a:pt x="344" y="57"/>
                  </a:lnTo>
                  <a:lnTo>
                    <a:pt x="370" y="57"/>
                  </a:lnTo>
                  <a:lnTo>
                    <a:pt x="318" y="0"/>
                  </a:lnTo>
                  <a:lnTo>
                    <a:pt x="261" y="57"/>
                  </a:lnTo>
                  <a:lnTo>
                    <a:pt x="287" y="57"/>
                  </a:lnTo>
                  <a:lnTo>
                    <a:pt x="261" y="79"/>
                  </a:lnTo>
                  <a:lnTo>
                    <a:pt x="287" y="79"/>
                  </a:lnTo>
                  <a:lnTo>
                    <a:pt x="261" y="105"/>
                  </a:lnTo>
                  <a:lnTo>
                    <a:pt x="235" y="79"/>
                  </a:lnTo>
                  <a:lnTo>
                    <a:pt x="257" y="79"/>
                  </a:lnTo>
                  <a:lnTo>
                    <a:pt x="235" y="57"/>
                  </a:lnTo>
                  <a:lnTo>
                    <a:pt x="257" y="57"/>
                  </a:lnTo>
                  <a:lnTo>
                    <a:pt x="205" y="0"/>
                  </a:lnTo>
                  <a:lnTo>
                    <a:pt x="152" y="57"/>
                  </a:lnTo>
                  <a:lnTo>
                    <a:pt x="174" y="57"/>
                  </a:lnTo>
                  <a:lnTo>
                    <a:pt x="152" y="79"/>
                  </a:lnTo>
                  <a:lnTo>
                    <a:pt x="174" y="79"/>
                  </a:lnTo>
                  <a:lnTo>
                    <a:pt x="148" y="110"/>
                  </a:lnTo>
                  <a:lnTo>
                    <a:pt x="118" y="79"/>
                  </a:lnTo>
                  <a:lnTo>
                    <a:pt x="139" y="79"/>
                  </a:lnTo>
                  <a:lnTo>
                    <a:pt x="118" y="57"/>
                  </a:lnTo>
                  <a:lnTo>
                    <a:pt x="139" y="57"/>
                  </a:lnTo>
                  <a:lnTo>
                    <a:pt x="87" y="0"/>
                  </a:lnTo>
                  <a:lnTo>
                    <a:pt x="35" y="57"/>
                  </a:lnTo>
                  <a:lnTo>
                    <a:pt x="57" y="57"/>
                  </a:lnTo>
                  <a:lnTo>
                    <a:pt x="35" y="79"/>
                  </a:lnTo>
                  <a:lnTo>
                    <a:pt x="57" y="79"/>
                  </a:lnTo>
                  <a:lnTo>
                    <a:pt x="0" y="136"/>
                  </a:lnTo>
                  <a:lnTo>
                    <a:pt x="74" y="136"/>
                  </a:lnTo>
                  <a:lnTo>
                    <a:pt x="74" y="216"/>
                  </a:lnTo>
                  <a:lnTo>
                    <a:pt x="104" y="216"/>
                  </a:lnTo>
                  <a:lnTo>
                    <a:pt x="104" y="136"/>
                  </a:lnTo>
                  <a:lnTo>
                    <a:pt x="118" y="136"/>
                  </a:lnTo>
                  <a:lnTo>
                    <a:pt x="174" y="136"/>
                  </a:lnTo>
                  <a:lnTo>
                    <a:pt x="192" y="136"/>
                  </a:lnTo>
                  <a:lnTo>
                    <a:pt x="192" y="216"/>
                  </a:lnTo>
                  <a:lnTo>
                    <a:pt x="218" y="216"/>
                  </a:lnTo>
                  <a:lnTo>
                    <a:pt x="218" y="136"/>
                  </a:lnTo>
                  <a:lnTo>
                    <a:pt x="226" y="136"/>
                  </a:lnTo>
                  <a:lnTo>
                    <a:pt x="292" y="136"/>
                  </a:lnTo>
                  <a:lnTo>
                    <a:pt x="300" y="136"/>
                  </a:lnTo>
                  <a:lnTo>
                    <a:pt x="300" y="216"/>
                  </a:lnTo>
                  <a:lnTo>
                    <a:pt x="331" y="216"/>
                  </a:lnTo>
                  <a:lnTo>
                    <a:pt x="331" y="136"/>
                  </a:lnTo>
                  <a:lnTo>
                    <a:pt x="401" y="136"/>
                  </a:lnTo>
                  <a:lnTo>
                    <a:pt x="344" y="79"/>
                  </a:lnTo>
                  <a:lnTo>
                    <a:pt x="370" y="79"/>
                  </a:lnTo>
                  <a:close/>
                  <a:moveTo>
                    <a:pt x="96" y="132"/>
                  </a:moveTo>
                  <a:lnTo>
                    <a:pt x="96" y="207"/>
                  </a:lnTo>
                  <a:lnTo>
                    <a:pt x="83" y="207"/>
                  </a:lnTo>
                  <a:lnTo>
                    <a:pt x="83" y="132"/>
                  </a:lnTo>
                  <a:lnTo>
                    <a:pt x="17" y="132"/>
                  </a:lnTo>
                  <a:lnTo>
                    <a:pt x="78" y="70"/>
                  </a:lnTo>
                  <a:lnTo>
                    <a:pt x="52" y="70"/>
                  </a:lnTo>
                  <a:lnTo>
                    <a:pt x="78" y="48"/>
                  </a:lnTo>
                  <a:lnTo>
                    <a:pt x="52" y="48"/>
                  </a:lnTo>
                  <a:lnTo>
                    <a:pt x="87" y="13"/>
                  </a:lnTo>
                  <a:lnTo>
                    <a:pt x="122" y="48"/>
                  </a:lnTo>
                  <a:lnTo>
                    <a:pt x="100" y="48"/>
                  </a:lnTo>
                  <a:lnTo>
                    <a:pt x="122" y="70"/>
                  </a:lnTo>
                  <a:lnTo>
                    <a:pt x="100" y="70"/>
                  </a:lnTo>
                  <a:lnTo>
                    <a:pt x="139" y="114"/>
                  </a:lnTo>
                  <a:lnTo>
                    <a:pt x="126" y="132"/>
                  </a:lnTo>
                  <a:lnTo>
                    <a:pt x="96" y="132"/>
                  </a:lnTo>
                  <a:close/>
                  <a:moveTo>
                    <a:pt x="135" y="132"/>
                  </a:moveTo>
                  <a:lnTo>
                    <a:pt x="148" y="119"/>
                  </a:lnTo>
                  <a:lnTo>
                    <a:pt x="157" y="132"/>
                  </a:lnTo>
                  <a:lnTo>
                    <a:pt x="135" y="132"/>
                  </a:lnTo>
                  <a:close/>
                  <a:moveTo>
                    <a:pt x="213" y="132"/>
                  </a:moveTo>
                  <a:lnTo>
                    <a:pt x="213" y="207"/>
                  </a:lnTo>
                  <a:lnTo>
                    <a:pt x="196" y="207"/>
                  </a:lnTo>
                  <a:lnTo>
                    <a:pt x="196" y="132"/>
                  </a:lnTo>
                  <a:lnTo>
                    <a:pt x="165" y="132"/>
                  </a:lnTo>
                  <a:lnTo>
                    <a:pt x="152" y="114"/>
                  </a:lnTo>
                  <a:lnTo>
                    <a:pt x="196" y="70"/>
                  </a:lnTo>
                  <a:lnTo>
                    <a:pt x="170" y="70"/>
                  </a:lnTo>
                  <a:lnTo>
                    <a:pt x="192" y="48"/>
                  </a:lnTo>
                  <a:lnTo>
                    <a:pt x="170" y="48"/>
                  </a:lnTo>
                  <a:lnTo>
                    <a:pt x="205" y="13"/>
                  </a:lnTo>
                  <a:lnTo>
                    <a:pt x="239" y="48"/>
                  </a:lnTo>
                  <a:lnTo>
                    <a:pt x="218" y="48"/>
                  </a:lnTo>
                  <a:lnTo>
                    <a:pt x="239" y="70"/>
                  </a:lnTo>
                  <a:lnTo>
                    <a:pt x="218" y="70"/>
                  </a:lnTo>
                  <a:lnTo>
                    <a:pt x="253" y="110"/>
                  </a:lnTo>
                  <a:lnTo>
                    <a:pt x="235" y="132"/>
                  </a:lnTo>
                  <a:lnTo>
                    <a:pt x="213" y="132"/>
                  </a:lnTo>
                  <a:close/>
                  <a:moveTo>
                    <a:pt x="248" y="132"/>
                  </a:moveTo>
                  <a:lnTo>
                    <a:pt x="261" y="119"/>
                  </a:lnTo>
                  <a:lnTo>
                    <a:pt x="274" y="132"/>
                  </a:lnTo>
                  <a:lnTo>
                    <a:pt x="248" y="132"/>
                  </a:lnTo>
                  <a:close/>
                  <a:moveTo>
                    <a:pt x="383" y="132"/>
                  </a:moveTo>
                  <a:lnTo>
                    <a:pt x="322" y="132"/>
                  </a:lnTo>
                  <a:lnTo>
                    <a:pt x="322" y="207"/>
                  </a:lnTo>
                  <a:lnTo>
                    <a:pt x="309" y="207"/>
                  </a:lnTo>
                  <a:lnTo>
                    <a:pt x="309" y="132"/>
                  </a:lnTo>
                  <a:lnTo>
                    <a:pt x="283" y="132"/>
                  </a:lnTo>
                  <a:lnTo>
                    <a:pt x="266" y="110"/>
                  </a:lnTo>
                  <a:lnTo>
                    <a:pt x="305" y="70"/>
                  </a:lnTo>
                  <a:lnTo>
                    <a:pt x="283" y="70"/>
                  </a:lnTo>
                  <a:lnTo>
                    <a:pt x="305" y="48"/>
                  </a:lnTo>
                  <a:lnTo>
                    <a:pt x="283" y="48"/>
                  </a:lnTo>
                  <a:lnTo>
                    <a:pt x="318" y="13"/>
                  </a:lnTo>
                  <a:lnTo>
                    <a:pt x="348" y="48"/>
                  </a:lnTo>
                  <a:lnTo>
                    <a:pt x="327" y="48"/>
                  </a:lnTo>
                  <a:lnTo>
                    <a:pt x="348" y="70"/>
                  </a:lnTo>
                  <a:lnTo>
                    <a:pt x="327" y="70"/>
                  </a:lnTo>
                  <a:lnTo>
                    <a:pt x="383"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220">
              <a:extLst>
                <a:ext uri="{FF2B5EF4-FFF2-40B4-BE49-F238E27FC236}">
                  <a16:creationId xmlns:a16="http://schemas.microsoft.com/office/drawing/2014/main" id="{2C5E9B91-C82F-A78B-73DD-64A09F3BDA8F}"/>
                </a:ext>
              </a:extLst>
            </p:cNvPr>
            <p:cNvSpPr>
              <a:spLocks noEditPoints="1"/>
            </p:cNvSpPr>
            <p:nvPr userDrawn="1"/>
          </p:nvSpPr>
          <p:spPr bwMode="auto">
            <a:xfrm>
              <a:off x="7843838" y="4400550"/>
              <a:ext cx="2268538" cy="447675"/>
            </a:xfrm>
            <a:custGeom>
              <a:avLst/>
              <a:gdLst>
                <a:gd name="T0" fmla="*/ 91 w 328"/>
                <a:gd name="T1" fmla="*/ 0 h 64"/>
                <a:gd name="T2" fmla="*/ 124 w 328"/>
                <a:gd name="T3" fmla="*/ 59 h 64"/>
                <a:gd name="T4" fmla="*/ 328 w 328"/>
                <a:gd name="T5" fmla="*/ 63 h 64"/>
                <a:gd name="T6" fmla="*/ 327 w 328"/>
                <a:gd name="T7" fmla="*/ 2 h 64"/>
                <a:gd name="T8" fmla="*/ 193 w 328"/>
                <a:gd name="T9" fmla="*/ 21 h 64"/>
                <a:gd name="T10" fmla="*/ 123 w 328"/>
                <a:gd name="T11" fmla="*/ 57 h 64"/>
                <a:gd name="T12" fmla="*/ 113 w 328"/>
                <a:gd name="T13" fmla="*/ 5 h 64"/>
                <a:gd name="T14" fmla="*/ 150 w 328"/>
                <a:gd name="T15" fmla="*/ 19 h 64"/>
                <a:gd name="T16" fmla="*/ 140 w 328"/>
                <a:gd name="T17" fmla="*/ 20 h 64"/>
                <a:gd name="T18" fmla="*/ 132 w 328"/>
                <a:gd name="T19" fmla="*/ 10 h 64"/>
                <a:gd name="T20" fmla="*/ 188 w 328"/>
                <a:gd name="T21" fmla="*/ 15 h 64"/>
                <a:gd name="T22" fmla="*/ 191 w 328"/>
                <a:gd name="T23" fmla="*/ 49 h 64"/>
                <a:gd name="T24" fmla="*/ 134 w 328"/>
                <a:gd name="T25" fmla="*/ 38 h 64"/>
                <a:gd name="T26" fmla="*/ 139 w 328"/>
                <a:gd name="T27" fmla="*/ 40 h 64"/>
                <a:gd name="T28" fmla="*/ 155 w 328"/>
                <a:gd name="T29" fmla="*/ 38 h 64"/>
                <a:gd name="T30" fmla="*/ 156 w 328"/>
                <a:gd name="T31" fmla="*/ 38 h 64"/>
                <a:gd name="T32" fmla="*/ 172 w 328"/>
                <a:gd name="T33" fmla="*/ 40 h 64"/>
                <a:gd name="T34" fmla="*/ 179 w 328"/>
                <a:gd name="T35" fmla="*/ 38 h 64"/>
                <a:gd name="T36" fmla="*/ 185 w 328"/>
                <a:gd name="T37" fmla="*/ 40 h 64"/>
                <a:gd name="T38" fmla="*/ 180 w 328"/>
                <a:gd name="T39" fmla="*/ 36 h 64"/>
                <a:gd name="T40" fmla="*/ 178 w 328"/>
                <a:gd name="T41" fmla="*/ 36 h 64"/>
                <a:gd name="T42" fmla="*/ 162 w 328"/>
                <a:gd name="T43" fmla="*/ 33 h 64"/>
                <a:gd name="T44" fmla="*/ 155 w 328"/>
                <a:gd name="T45" fmla="*/ 36 h 64"/>
                <a:gd name="T46" fmla="*/ 149 w 328"/>
                <a:gd name="T47" fmla="*/ 33 h 64"/>
                <a:gd name="T48" fmla="*/ 134 w 328"/>
                <a:gd name="T49" fmla="*/ 36 h 64"/>
                <a:gd name="T50" fmla="*/ 138 w 328"/>
                <a:gd name="T51" fmla="*/ 42 h 64"/>
                <a:gd name="T52" fmla="*/ 149 w 328"/>
                <a:gd name="T53" fmla="*/ 42 h 64"/>
                <a:gd name="T54" fmla="*/ 157 w 328"/>
                <a:gd name="T55" fmla="*/ 45 h 64"/>
                <a:gd name="T56" fmla="*/ 162 w 328"/>
                <a:gd name="T57" fmla="*/ 45 h 64"/>
                <a:gd name="T58" fmla="*/ 177 w 328"/>
                <a:gd name="T59" fmla="*/ 42 h 64"/>
                <a:gd name="T60" fmla="*/ 179 w 328"/>
                <a:gd name="T61" fmla="*/ 42 h 64"/>
                <a:gd name="T62" fmla="*/ 180 w 328"/>
                <a:gd name="T63" fmla="*/ 29 h 64"/>
                <a:gd name="T64" fmla="*/ 172 w 328"/>
                <a:gd name="T65" fmla="*/ 31 h 64"/>
                <a:gd name="T66" fmla="*/ 166 w 328"/>
                <a:gd name="T67" fmla="*/ 29 h 64"/>
                <a:gd name="T68" fmla="*/ 154 w 328"/>
                <a:gd name="T69" fmla="*/ 31 h 64"/>
                <a:gd name="T70" fmla="*/ 148 w 328"/>
                <a:gd name="T71" fmla="*/ 29 h 64"/>
                <a:gd name="T72" fmla="*/ 133 w 328"/>
                <a:gd name="T73" fmla="*/ 31 h 64"/>
                <a:gd name="T74" fmla="*/ 123 w 328"/>
                <a:gd name="T75" fmla="*/ 7 h 64"/>
                <a:gd name="T76" fmla="*/ 135 w 328"/>
                <a:gd name="T77" fmla="*/ 50 h 64"/>
                <a:gd name="T78" fmla="*/ 198 w 328"/>
                <a:gd name="T79" fmla="*/ 56 h 64"/>
                <a:gd name="T80" fmla="*/ 203 w 328"/>
                <a:gd name="T81" fmla="*/ 62 h 64"/>
                <a:gd name="T82" fmla="*/ 215 w 328"/>
                <a:gd name="T83" fmla="*/ 6 h 64"/>
                <a:gd name="T84" fmla="*/ 217 w 328"/>
                <a:gd name="T85" fmla="*/ 5 h 64"/>
                <a:gd name="T86" fmla="*/ 230 w 328"/>
                <a:gd name="T87" fmla="*/ 62 h 64"/>
                <a:gd name="T88" fmla="*/ 236 w 328"/>
                <a:gd name="T89" fmla="*/ 2 h 64"/>
                <a:gd name="T90" fmla="*/ 241 w 328"/>
                <a:gd name="T91" fmla="*/ 62 h 64"/>
                <a:gd name="T92" fmla="*/ 254 w 328"/>
                <a:gd name="T93" fmla="*/ 2 h 64"/>
                <a:gd name="T94" fmla="*/ 256 w 328"/>
                <a:gd name="T95" fmla="*/ 2 h 64"/>
                <a:gd name="T96" fmla="*/ 268 w 328"/>
                <a:gd name="T97" fmla="*/ 62 h 64"/>
                <a:gd name="T98" fmla="*/ 275 w 328"/>
                <a:gd name="T99" fmla="*/ 2 h 64"/>
                <a:gd name="T100" fmla="*/ 280 w 328"/>
                <a:gd name="T101" fmla="*/ 62 h 64"/>
                <a:gd name="T102" fmla="*/ 292 w 328"/>
                <a:gd name="T103" fmla="*/ 2 h 64"/>
                <a:gd name="T104" fmla="*/ 294 w 328"/>
                <a:gd name="T105" fmla="*/ 2 h 64"/>
                <a:gd name="T106" fmla="*/ 307 w 328"/>
                <a:gd name="T107" fmla="*/ 62 h 64"/>
                <a:gd name="T108" fmla="*/ 313 w 328"/>
                <a:gd name="T109" fmla="*/ 2 h 64"/>
                <a:gd name="T110" fmla="*/ 318 w 328"/>
                <a:gd name="T111" fmla="*/ 62 h 64"/>
                <a:gd name="T112" fmla="*/ 132 w 328"/>
                <a:gd name="T113" fmla="*/ 27 h 64"/>
                <a:gd name="T114" fmla="*/ 113 w 328"/>
                <a:gd name="T115" fmla="*/ 62 h 64"/>
                <a:gd name="T116" fmla="*/ 2 w 328"/>
                <a:gd name="T117" fmla="*/ 2 h 64"/>
                <a:gd name="T118" fmla="*/ 129 w 328"/>
                <a:gd name="T119" fmla="*/ 5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8" h="64">
                  <a:moveTo>
                    <a:pt x="328" y="0"/>
                  </a:moveTo>
                  <a:cubicBezTo>
                    <a:pt x="240" y="0"/>
                    <a:pt x="240" y="0"/>
                    <a:pt x="240" y="0"/>
                  </a:cubicBezTo>
                  <a:cubicBezTo>
                    <a:pt x="239" y="0"/>
                    <a:pt x="201" y="3"/>
                    <a:pt x="177" y="19"/>
                  </a:cubicBezTo>
                  <a:cubicBezTo>
                    <a:pt x="177" y="19"/>
                    <a:pt x="177" y="19"/>
                    <a:pt x="177" y="19"/>
                  </a:cubicBezTo>
                  <a:cubicBezTo>
                    <a:pt x="169" y="19"/>
                    <a:pt x="162" y="19"/>
                    <a:pt x="155" y="19"/>
                  </a:cubicBezTo>
                  <a:cubicBezTo>
                    <a:pt x="150" y="15"/>
                    <a:pt x="145" y="13"/>
                    <a:pt x="139" y="10"/>
                  </a:cubicBezTo>
                  <a:cubicBezTo>
                    <a:pt x="139" y="10"/>
                    <a:pt x="139" y="10"/>
                    <a:pt x="139" y="10"/>
                  </a:cubicBezTo>
                  <a:cubicBezTo>
                    <a:pt x="116" y="2"/>
                    <a:pt x="91" y="0"/>
                    <a:pt x="91" y="0"/>
                  </a:cubicBezTo>
                  <a:cubicBezTo>
                    <a:pt x="1" y="0"/>
                    <a:pt x="1" y="0"/>
                    <a:pt x="1" y="0"/>
                  </a:cubicBezTo>
                  <a:cubicBezTo>
                    <a:pt x="0" y="0"/>
                    <a:pt x="0" y="0"/>
                    <a:pt x="0" y="1"/>
                  </a:cubicBezTo>
                  <a:cubicBezTo>
                    <a:pt x="0" y="63"/>
                    <a:pt x="0" y="63"/>
                    <a:pt x="0" y="63"/>
                  </a:cubicBezTo>
                  <a:cubicBezTo>
                    <a:pt x="0" y="63"/>
                    <a:pt x="0" y="64"/>
                    <a:pt x="1" y="64"/>
                  </a:cubicBezTo>
                  <a:cubicBezTo>
                    <a:pt x="118" y="64"/>
                    <a:pt x="118" y="64"/>
                    <a:pt x="118" y="64"/>
                  </a:cubicBezTo>
                  <a:cubicBezTo>
                    <a:pt x="118" y="64"/>
                    <a:pt x="118" y="64"/>
                    <a:pt x="119" y="64"/>
                  </a:cubicBezTo>
                  <a:cubicBezTo>
                    <a:pt x="124" y="59"/>
                    <a:pt x="124" y="59"/>
                    <a:pt x="124" y="59"/>
                  </a:cubicBezTo>
                  <a:cubicBezTo>
                    <a:pt x="124" y="59"/>
                    <a:pt x="124" y="59"/>
                    <a:pt x="124" y="59"/>
                  </a:cubicBezTo>
                  <a:cubicBezTo>
                    <a:pt x="197" y="59"/>
                    <a:pt x="197" y="59"/>
                    <a:pt x="197" y="59"/>
                  </a:cubicBezTo>
                  <a:cubicBezTo>
                    <a:pt x="198" y="59"/>
                    <a:pt x="198" y="59"/>
                    <a:pt x="198" y="59"/>
                  </a:cubicBezTo>
                  <a:cubicBezTo>
                    <a:pt x="201" y="63"/>
                    <a:pt x="201" y="63"/>
                    <a:pt x="201" y="63"/>
                  </a:cubicBezTo>
                  <a:cubicBezTo>
                    <a:pt x="202" y="63"/>
                    <a:pt x="202" y="64"/>
                    <a:pt x="202" y="64"/>
                  </a:cubicBezTo>
                  <a:cubicBezTo>
                    <a:pt x="328" y="64"/>
                    <a:pt x="328" y="64"/>
                    <a:pt x="328" y="64"/>
                  </a:cubicBezTo>
                  <a:cubicBezTo>
                    <a:pt x="328" y="64"/>
                    <a:pt x="328" y="64"/>
                    <a:pt x="328" y="64"/>
                  </a:cubicBezTo>
                  <a:cubicBezTo>
                    <a:pt x="328" y="64"/>
                    <a:pt x="328" y="64"/>
                    <a:pt x="328" y="63"/>
                  </a:cubicBezTo>
                  <a:cubicBezTo>
                    <a:pt x="328" y="63"/>
                    <a:pt x="328" y="63"/>
                    <a:pt x="328" y="63"/>
                  </a:cubicBezTo>
                  <a:cubicBezTo>
                    <a:pt x="328" y="63"/>
                    <a:pt x="328" y="63"/>
                    <a:pt x="328" y="63"/>
                  </a:cubicBezTo>
                  <a:cubicBezTo>
                    <a:pt x="328" y="63"/>
                    <a:pt x="328" y="63"/>
                    <a:pt x="328" y="63"/>
                  </a:cubicBezTo>
                  <a:cubicBezTo>
                    <a:pt x="328" y="1"/>
                    <a:pt x="328" y="1"/>
                    <a:pt x="328" y="1"/>
                  </a:cubicBezTo>
                  <a:cubicBezTo>
                    <a:pt x="328" y="0"/>
                    <a:pt x="328" y="0"/>
                    <a:pt x="328" y="0"/>
                  </a:cubicBezTo>
                  <a:close/>
                  <a:moveTo>
                    <a:pt x="327" y="62"/>
                  </a:moveTo>
                  <a:cubicBezTo>
                    <a:pt x="323" y="62"/>
                    <a:pt x="323" y="62"/>
                    <a:pt x="323" y="62"/>
                  </a:cubicBezTo>
                  <a:cubicBezTo>
                    <a:pt x="323" y="2"/>
                    <a:pt x="323" y="2"/>
                    <a:pt x="323" y="2"/>
                  </a:cubicBezTo>
                  <a:cubicBezTo>
                    <a:pt x="327" y="2"/>
                    <a:pt x="327" y="2"/>
                    <a:pt x="327" y="2"/>
                  </a:cubicBezTo>
                  <a:lnTo>
                    <a:pt x="327" y="62"/>
                  </a:lnTo>
                  <a:close/>
                  <a:moveTo>
                    <a:pt x="193" y="51"/>
                  </a:moveTo>
                  <a:cubicBezTo>
                    <a:pt x="193" y="51"/>
                    <a:pt x="193" y="51"/>
                    <a:pt x="193" y="51"/>
                  </a:cubicBezTo>
                  <a:cubicBezTo>
                    <a:pt x="193" y="25"/>
                    <a:pt x="193" y="25"/>
                    <a:pt x="193" y="25"/>
                  </a:cubicBezTo>
                  <a:cubicBezTo>
                    <a:pt x="193" y="25"/>
                    <a:pt x="193" y="25"/>
                    <a:pt x="193" y="25"/>
                  </a:cubicBezTo>
                  <a:cubicBezTo>
                    <a:pt x="194" y="22"/>
                    <a:pt x="194" y="22"/>
                    <a:pt x="194" y="22"/>
                  </a:cubicBezTo>
                  <a:cubicBezTo>
                    <a:pt x="194" y="22"/>
                    <a:pt x="194" y="21"/>
                    <a:pt x="193" y="21"/>
                  </a:cubicBezTo>
                  <a:cubicBezTo>
                    <a:pt x="193" y="21"/>
                    <a:pt x="193" y="21"/>
                    <a:pt x="193" y="21"/>
                  </a:cubicBezTo>
                  <a:cubicBezTo>
                    <a:pt x="193" y="12"/>
                    <a:pt x="193" y="12"/>
                    <a:pt x="193" y="12"/>
                  </a:cubicBezTo>
                  <a:cubicBezTo>
                    <a:pt x="194" y="12"/>
                    <a:pt x="195" y="12"/>
                    <a:pt x="196" y="11"/>
                  </a:cubicBezTo>
                  <a:cubicBezTo>
                    <a:pt x="196" y="54"/>
                    <a:pt x="196" y="54"/>
                    <a:pt x="196" y="54"/>
                  </a:cubicBezTo>
                  <a:lnTo>
                    <a:pt x="193" y="51"/>
                  </a:lnTo>
                  <a:close/>
                  <a:moveTo>
                    <a:pt x="107" y="4"/>
                  </a:moveTo>
                  <a:cubicBezTo>
                    <a:pt x="108" y="4"/>
                    <a:pt x="110" y="4"/>
                    <a:pt x="111" y="4"/>
                  </a:cubicBezTo>
                  <a:cubicBezTo>
                    <a:pt x="126" y="55"/>
                    <a:pt x="126" y="55"/>
                    <a:pt x="126" y="55"/>
                  </a:cubicBezTo>
                  <a:cubicBezTo>
                    <a:pt x="123" y="57"/>
                    <a:pt x="123" y="57"/>
                    <a:pt x="123" y="57"/>
                  </a:cubicBezTo>
                  <a:lnTo>
                    <a:pt x="107" y="4"/>
                  </a:lnTo>
                  <a:close/>
                  <a:moveTo>
                    <a:pt x="122" y="59"/>
                  </a:moveTo>
                  <a:cubicBezTo>
                    <a:pt x="119" y="61"/>
                    <a:pt x="119" y="61"/>
                    <a:pt x="119" y="61"/>
                  </a:cubicBezTo>
                  <a:cubicBezTo>
                    <a:pt x="102" y="3"/>
                    <a:pt x="102" y="3"/>
                    <a:pt x="102" y="3"/>
                  </a:cubicBezTo>
                  <a:cubicBezTo>
                    <a:pt x="103" y="3"/>
                    <a:pt x="104" y="3"/>
                    <a:pt x="105" y="3"/>
                  </a:cubicBezTo>
                  <a:lnTo>
                    <a:pt x="122" y="59"/>
                  </a:lnTo>
                  <a:close/>
                  <a:moveTo>
                    <a:pt x="127" y="54"/>
                  </a:moveTo>
                  <a:cubicBezTo>
                    <a:pt x="113" y="5"/>
                    <a:pt x="113" y="5"/>
                    <a:pt x="113" y="5"/>
                  </a:cubicBezTo>
                  <a:cubicBezTo>
                    <a:pt x="114" y="5"/>
                    <a:pt x="115" y="5"/>
                    <a:pt x="116" y="5"/>
                  </a:cubicBezTo>
                  <a:cubicBezTo>
                    <a:pt x="130" y="52"/>
                    <a:pt x="130" y="52"/>
                    <a:pt x="130" y="52"/>
                  </a:cubicBezTo>
                  <a:lnTo>
                    <a:pt x="127" y="54"/>
                  </a:lnTo>
                  <a:close/>
                  <a:moveTo>
                    <a:pt x="147" y="19"/>
                  </a:moveTo>
                  <a:cubicBezTo>
                    <a:pt x="145" y="15"/>
                    <a:pt x="145" y="15"/>
                    <a:pt x="145" y="15"/>
                  </a:cubicBezTo>
                  <a:cubicBezTo>
                    <a:pt x="147" y="16"/>
                    <a:pt x="148" y="16"/>
                    <a:pt x="149" y="17"/>
                  </a:cubicBezTo>
                  <a:cubicBezTo>
                    <a:pt x="149" y="17"/>
                    <a:pt x="149" y="17"/>
                    <a:pt x="149" y="17"/>
                  </a:cubicBezTo>
                  <a:cubicBezTo>
                    <a:pt x="150" y="19"/>
                    <a:pt x="150" y="19"/>
                    <a:pt x="150" y="19"/>
                  </a:cubicBezTo>
                  <a:cubicBezTo>
                    <a:pt x="149" y="19"/>
                    <a:pt x="148" y="19"/>
                    <a:pt x="147" y="19"/>
                  </a:cubicBezTo>
                  <a:close/>
                  <a:moveTo>
                    <a:pt x="145" y="19"/>
                  </a:moveTo>
                  <a:cubicBezTo>
                    <a:pt x="144" y="19"/>
                    <a:pt x="143" y="20"/>
                    <a:pt x="142" y="20"/>
                  </a:cubicBezTo>
                  <a:cubicBezTo>
                    <a:pt x="140" y="13"/>
                    <a:pt x="140" y="13"/>
                    <a:pt x="140" y="13"/>
                  </a:cubicBezTo>
                  <a:cubicBezTo>
                    <a:pt x="141" y="13"/>
                    <a:pt x="142" y="14"/>
                    <a:pt x="143" y="14"/>
                  </a:cubicBezTo>
                  <a:cubicBezTo>
                    <a:pt x="143" y="14"/>
                    <a:pt x="143" y="15"/>
                    <a:pt x="143" y="15"/>
                  </a:cubicBezTo>
                  <a:lnTo>
                    <a:pt x="145" y="19"/>
                  </a:lnTo>
                  <a:close/>
                  <a:moveTo>
                    <a:pt x="140" y="20"/>
                  </a:moveTo>
                  <a:cubicBezTo>
                    <a:pt x="139" y="20"/>
                    <a:pt x="138" y="20"/>
                    <a:pt x="137" y="20"/>
                  </a:cubicBezTo>
                  <a:cubicBezTo>
                    <a:pt x="134" y="11"/>
                    <a:pt x="134" y="11"/>
                    <a:pt x="134" y="11"/>
                  </a:cubicBezTo>
                  <a:cubicBezTo>
                    <a:pt x="135" y="11"/>
                    <a:pt x="136" y="11"/>
                    <a:pt x="138" y="12"/>
                  </a:cubicBezTo>
                  <a:lnTo>
                    <a:pt x="140" y="20"/>
                  </a:lnTo>
                  <a:close/>
                  <a:moveTo>
                    <a:pt x="135" y="20"/>
                  </a:moveTo>
                  <a:cubicBezTo>
                    <a:pt x="134" y="20"/>
                    <a:pt x="133" y="20"/>
                    <a:pt x="132" y="21"/>
                  </a:cubicBezTo>
                  <a:cubicBezTo>
                    <a:pt x="129" y="9"/>
                    <a:pt x="129" y="9"/>
                    <a:pt x="129" y="9"/>
                  </a:cubicBezTo>
                  <a:cubicBezTo>
                    <a:pt x="130" y="9"/>
                    <a:pt x="131" y="10"/>
                    <a:pt x="132" y="10"/>
                  </a:cubicBezTo>
                  <a:lnTo>
                    <a:pt x="135" y="20"/>
                  </a:lnTo>
                  <a:close/>
                  <a:moveTo>
                    <a:pt x="183" y="20"/>
                  </a:moveTo>
                  <a:cubicBezTo>
                    <a:pt x="183" y="17"/>
                    <a:pt x="183" y="17"/>
                    <a:pt x="183" y="17"/>
                  </a:cubicBezTo>
                  <a:cubicBezTo>
                    <a:pt x="183" y="17"/>
                    <a:pt x="183" y="17"/>
                    <a:pt x="183" y="17"/>
                  </a:cubicBezTo>
                  <a:cubicBezTo>
                    <a:pt x="184" y="16"/>
                    <a:pt x="185" y="16"/>
                    <a:pt x="186" y="15"/>
                  </a:cubicBezTo>
                  <a:cubicBezTo>
                    <a:pt x="186" y="20"/>
                    <a:pt x="186" y="20"/>
                    <a:pt x="186" y="20"/>
                  </a:cubicBezTo>
                  <a:cubicBezTo>
                    <a:pt x="185" y="20"/>
                    <a:pt x="184" y="20"/>
                    <a:pt x="183" y="20"/>
                  </a:cubicBezTo>
                  <a:close/>
                  <a:moveTo>
                    <a:pt x="188" y="15"/>
                  </a:moveTo>
                  <a:cubicBezTo>
                    <a:pt x="189" y="14"/>
                    <a:pt x="190" y="14"/>
                    <a:pt x="191" y="13"/>
                  </a:cubicBezTo>
                  <a:cubicBezTo>
                    <a:pt x="191" y="21"/>
                    <a:pt x="191" y="21"/>
                    <a:pt x="191" y="21"/>
                  </a:cubicBezTo>
                  <a:cubicBezTo>
                    <a:pt x="190" y="20"/>
                    <a:pt x="189" y="20"/>
                    <a:pt x="188" y="20"/>
                  </a:cubicBezTo>
                  <a:lnTo>
                    <a:pt x="188" y="15"/>
                  </a:lnTo>
                  <a:close/>
                  <a:moveTo>
                    <a:pt x="189" y="46"/>
                  </a:moveTo>
                  <a:cubicBezTo>
                    <a:pt x="189" y="46"/>
                    <a:pt x="189" y="46"/>
                    <a:pt x="189" y="46"/>
                  </a:cubicBezTo>
                  <a:cubicBezTo>
                    <a:pt x="191" y="34"/>
                    <a:pt x="191" y="34"/>
                    <a:pt x="191" y="34"/>
                  </a:cubicBezTo>
                  <a:cubicBezTo>
                    <a:pt x="191" y="49"/>
                    <a:pt x="191" y="49"/>
                    <a:pt x="191" y="49"/>
                  </a:cubicBezTo>
                  <a:lnTo>
                    <a:pt x="189" y="46"/>
                  </a:lnTo>
                  <a:close/>
                  <a:moveTo>
                    <a:pt x="184" y="45"/>
                  </a:moveTo>
                  <a:cubicBezTo>
                    <a:pt x="185" y="42"/>
                    <a:pt x="185" y="42"/>
                    <a:pt x="185" y="42"/>
                  </a:cubicBezTo>
                  <a:cubicBezTo>
                    <a:pt x="188" y="42"/>
                    <a:pt x="188" y="42"/>
                    <a:pt x="188" y="42"/>
                  </a:cubicBezTo>
                  <a:cubicBezTo>
                    <a:pt x="187" y="45"/>
                    <a:pt x="187" y="45"/>
                    <a:pt x="187" y="45"/>
                  </a:cubicBezTo>
                  <a:cubicBezTo>
                    <a:pt x="187" y="45"/>
                    <a:pt x="187" y="45"/>
                    <a:pt x="187" y="45"/>
                  </a:cubicBezTo>
                  <a:lnTo>
                    <a:pt x="184" y="45"/>
                  </a:lnTo>
                  <a:close/>
                  <a:moveTo>
                    <a:pt x="134" y="38"/>
                  </a:moveTo>
                  <a:cubicBezTo>
                    <a:pt x="137" y="38"/>
                    <a:pt x="137" y="38"/>
                    <a:pt x="137" y="38"/>
                  </a:cubicBezTo>
                  <a:cubicBezTo>
                    <a:pt x="138" y="40"/>
                    <a:pt x="138" y="40"/>
                    <a:pt x="138" y="40"/>
                  </a:cubicBezTo>
                  <a:cubicBezTo>
                    <a:pt x="135" y="40"/>
                    <a:pt x="135" y="40"/>
                    <a:pt x="135" y="40"/>
                  </a:cubicBezTo>
                  <a:lnTo>
                    <a:pt x="134" y="38"/>
                  </a:lnTo>
                  <a:close/>
                  <a:moveTo>
                    <a:pt x="139" y="38"/>
                  </a:moveTo>
                  <a:cubicBezTo>
                    <a:pt x="143" y="38"/>
                    <a:pt x="143" y="38"/>
                    <a:pt x="143" y="38"/>
                  </a:cubicBezTo>
                  <a:cubicBezTo>
                    <a:pt x="143" y="40"/>
                    <a:pt x="143" y="40"/>
                    <a:pt x="143" y="40"/>
                  </a:cubicBezTo>
                  <a:cubicBezTo>
                    <a:pt x="139" y="40"/>
                    <a:pt x="139" y="40"/>
                    <a:pt x="139" y="40"/>
                  </a:cubicBezTo>
                  <a:lnTo>
                    <a:pt x="139" y="38"/>
                  </a:lnTo>
                  <a:close/>
                  <a:moveTo>
                    <a:pt x="145" y="38"/>
                  </a:moveTo>
                  <a:cubicBezTo>
                    <a:pt x="149" y="38"/>
                    <a:pt x="149" y="38"/>
                    <a:pt x="149" y="38"/>
                  </a:cubicBezTo>
                  <a:cubicBezTo>
                    <a:pt x="149" y="40"/>
                    <a:pt x="149" y="40"/>
                    <a:pt x="149" y="40"/>
                  </a:cubicBezTo>
                  <a:cubicBezTo>
                    <a:pt x="145" y="40"/>
                    <a:pt x="145" y="40"/>
                    <a:pt x="145" y="40"/>
                  </a:cubicBezTo>
                  <a:lnTo>
                    <a:pt x="145" y="38"/>
                  </a:lnTo>
                  <a:close/>
                  <a:moveTo>
                    <a:pt x="151" y="38"/>
                  </a:moveTo>
                  <a:cubicBezTo>
                    <a:pt x="155" y="38"/>
                    <a:pt x="155" y="38"/>
                    <a:pt x="155" y="38"/>
                  </a:cubicBezTo>
                  <a:cubicBezTo>
                    <a:pt x="155" y="40"/>
                    <a:pt x="155" y="40"/>
                    <a:pt x="155" y="40"/>
                  </a:cubicBezTo>
                  <a:cubicBezTo>
                    <a:pt x="151" y="40"/>
                    <a:pt x="151" y="40"/>
                    <a:pt x="151" y="40"/>
                  </a:cubicBezTo>
                  <a:lnTo>
                    <a:pt x="151" y="38"/>
                  </a:lnTo>
                  <a:close/>
                  <a:moveTo>
                    <a:pt x="156" y="38"/>
                  </a:moveTo>
                  <a:cubicBezTo>
                    <a:pt x="160" y="38"/>
                    <a:pt x="160" y="38"/>
                    <a:pt x="160" y="38"/>
                  </a:cubicBezTo>
                  <a:cubicBezTo>
                    <a:pt x="160" y="40"/>
                    <a:pt x="160" y="40"/>
                    <a:pt x="160" y="40"/>
                  </a:cubicBezTo>
                  <a:cubicBezTo>
                    <a:pt x="156" y="40"/>
                    <a:pt x="156" y="40"/>
                    <a:pt x="156" y="40"/>
                  </a:cubicBezTo>
                  <a:lnTo>
                    <a:pt x="156" y="38"/>
                  </a:lnTo>
                  <a:close/>
                  <a:moveTo>
                    <a:pt x="162" y="38"/>
                  </a:moveTo>
                  <a:cubicBezTo>
                    <a:pt x="166" y="38"/>
                    <a:pt x="166" y="38"/>
                    <a:pt x="166" y="38"/>
                  </a:cubicBezTo>
                  <a:cubicBezTo>
                    <a:pt x="166" y="40"/>
                    <a:pt x="166" y="40"/>
                    <a:pt x="166" y="40"/>
                  </a:cubicBezTo>
                  <a:cubicBezTo>
                    <a:pt x="162" y="40"/>
                    <a:pt x="162" y="40"/>
                    <a:pt x="162" y="40"/>
                  </a:cubicBezTo>
                  <a:lnTo>
                    <a:pt x="162" y="38"/>
                  </a:lnTo>
                  <a:close/>
                  <a:moveTo>
                    <a:pt x="168" y="38"/>
                  </a:moveTo>
                  <a:cubicBezTo>
                    <a:pt x="172" y="38"/>
                    <a:pt x="172" y="38"/>
                    <a:pt x="172" y="38"/>
                  </a:cubicBezTo>
                  <a:cubicBezTo>
                    <a:pt x="172" y="40"/>
                    <a:pt x="172" y="40"/>
                    <a:pt x="172" y="40"/>
                  </a:cubicBezTo>
                  <a:cubicBezTo>
                    <a:pt x="168" y="40"/>
                    <a:pt x="168" y="40"/>
                    <a:pt x="168" y="40"/>
                  </a:cubicBezTo>
                  <a:lnTo>
                    <a:pt x="168" y="38"/>
                  </a:lnTo>
                  <a:close/>
                  <a:moveTo>
                    <a:pt x="174" y="38"/>
                  </a:moveTo>
                  <a:cubicBezTo>
                    <a:pt x="178" y="38"/>
                    <a:pt x="178" y="38"/>
                    <a:pt x="178" y="38"/>
                  </a:cubicBezTo>
                  <a:cubicBezTo>
                    <a:pt x="177" y="40"/>
                    <a:pt x="177" y="40"/>
                    <a:pt x="177" y="40"/>
                  </a:cubicBezTo>
                  <a:cubicBezTo>
                    <a:pt x="174" y="40"/>
                    <a:pt x="174" y="40"/>
                    <a:pt x="174" y="40"/>
                  </a:cubicBezTo>
                  <a:lnTo>
                    <a:pt x="174" y="38"/>
                  </a:lnTo>
                  <a:close/>
                  <a:moveTo>
                    <a:pt x="179" y="38"/>
                  </a:moveTo>
                  <a:cubicBezTo>
                    <a:pt x="183" y="38"/>
                    <a:pt x="183" y="38"/>
                    <a:pt x="183" y="38"/>
                  </a:cubicBezTo>
                  <a:cubicBezTo>
                    <a:pt x="183" y="40"/>
                    <a:pt x="183" y="40"/>
                    <a:pt x="183" y="40"/>
                  </a:cubicBezTo>
                  <a:cubicBezTo>
                    <a:pt x="179" y="40"/>
                    <a:pt x="179" y="40"/>
                    <a:pt x="179" y="40"/>
                  </a:cubicBezTo>
                  <a:lnTo>
                    <a:pt x="179" y="38"/>
                  </a:lnTo>
                  <a:close/>
                  <a:moveTo>
                    <a:pt x="185" y="38"/>
                  </a:moveTo>
                  <a:cubicBezTo>
                    <a:pt x="189" y="38"/>
                    <a:pt x="189" y="38"/>
                    <a:pt x="189" y="38"/>
                  </a:cubicBezTo>
                  <a:cubicBezTo>
                    <a:pt x="188" y="40"/>
                    <a:pt x="188" y="40"/>
                    <a:pt x="188" y="40"/>
                  </a:cubicBezTo>
                  <a:cubicBezTo>
                    <a:pt x="185" y="40"/>
                    <a:pt x="185" y="40"/>
                    <a:pt x="185" y="40"/>
                  </a:cubicBezTo>
                  <a:lnTo>
                    <a:pt x="185" y="38"/>
                  </a:lnTo>
                  <a:close/>
                  <a:moveTo>
                    <a:pt x="189" y="36"/>
                  </a:moveTo>
                  <a:cubicBezTo>
                    <a:pt x="185" y="36"/>
                    <a:pt x="185" y="36"/>
                    <a:pt x="185" y="36"/>
                  </a:cubicBezTo>
                  <a:cubicBezTo>
                    <a:pt x="186" y="33"/>
                    <a:pt x="186" y="33"/>
                    <a:pt x="186" y="33"/>
                  </a:cubicBezTo>
                  <a:cubicBezTo>
                    <a:pt x="189" y="33"/>
                    <a:pt x="189" y="33"/>
                    <a:pt x="189" y="33"/>
                  </a:cubicBezTo>
                  <a:lnTo>
                    <a:pt x="189" y="36"/>
                  </a:lnTo>
                  <a:close/>
                  <a:moveTo>
                    <a:pt x="184" y="36"/>
                  </a:moveTo>
                  <a:cubicBezTo>
                    <a:pt x="180" y="36"/>
                    <a:pt x="180" y="36"/>
                    <a:pt x="180" y="36"/>
                  </a:cubicBezTo>
                  <a:cubicBezTo>
                    <a:pt x="180" y="33"/>
                    <a:pt x="180" y="33"/>
                    <a:pt x="180" y="33"/>
                  </a:cubicBezTo>
                  <a:cubicBezTo>
                    <a:pt x="184" y="33"/>
                    <a:pt x="184" y="33"/>
                    <a:pt x="184" y="33"/>
                  </a:cubicBezTo>
                  <a:lnTo>
                    <a:pt x="184" y="36"/>
                  </a:lnTo>
                  <a:close/>
                  <a:moveTo>
                    <a:pt x="178" y="36"/>
                  </a:moveTo>
                  <a:cubicBezTo>
                    <a:pt x="174" y="36"/>
                    <a:pt x="174" y="36"/>
                    <a:pt x="174" y="36"/>
                  </a:cubicBezTo>
                  <a:cubicBezTo>
                    <a:pt x="174" y="33"/>
                    <a:pt x="174" y="33"/>
                    <a:pt x="174" y="33"/>
                  </a:cubicBezTo>
                  <a:cubicBezTo>
                    <a:pt x="178" y="33"/>
                    <a:pt x="178" y="33"/>
                    <a:pt x="178" y="33"/>
                  </a:cubicBezTo>
                  <a:lnTo>
                    <a:pt x="178" y="36"/>
                  </a:lnTo>
                  <a:close/>
                  <a:moveTo>
                    <a:pt x="172" y="36"/>
                  </a:moveTo>
                  <a:cubicBezTo>
                    <a:pt x="168" y="36"/>
                    <a:pt x="168" y="36"/>
                    <a:pt x="168" y="36"/>
                  </a:cubicBezTo>
                  <a:cubicBezTo>
                    <a:pt x="168" y="33"/>
                    <a:pt x="168" y="33"/>
                    <a:pt x="168" y="33"/>
                  </a:cubicBezTo>
                  <a:cubicBezTo>
                    <a:pt x="172" y="33"/>
                    <a:pt x="172" y="33"/>
                    <a:pt x="172" y="33"/>
                  </a:cubicBezTo>
                  <a:lnTo>
                    <a:pt x="172" y="36"/>
                  </a:lnTo>
                  <a:close/>
                  <a:moveTo>
                    <a:pt x="166" y="36"/>
                  </a:moveTo>
                  <a:cubicBezTo>
                    <a:pt x="162" y="36"/>
                    <a:pt x="162" y="36"/>
                    <a:pt x="162" y="36"/>
                  </a:cubicBezTo>
                  <a:cubicBezTo>
                    <a:pt x="162" y="33"/>
                    <a:pt x="162" y="33"/>
                    <a:pt x="162" y="33"/>
                  </a:cubicBezTo>
                  <a:cubicBezTo>
                    <a:pt x="166" y="33"/>
                    <a:pt x="166" y="33"/>
                    <a:pt x="166" y="33"/>
                  </a:cubicBezTo>
                  <a:lnTo>
                    <a:pt x="166" y="36"/>
                  </a:lnTo>
                  <a:close/>
                  <a:moveTo>
                    <a:pt x="160" y="36"/>
                  </a:moveTo>
                  <a:cubicBezTo>
                    <a:pt x="156" y="36"/>
                    <a:pt x="156" y="36"/>
                    <a:pt x="156" y="36"/>
                  </a:cubicBezTo>
                  <a:cubicBezTo>
                    <a:pt x="156" y="33"/>
                    <a:pt x="156" y="33"/>
                    <a:pt x="156" y="33"/>
                  </a:cubicBezTo>
                  <a:cubicBezTo>
                    <a:pt x="160" y="33"/>
                    <a:pt x="160" y="33"/>
                    <a:pt x="160" y="33"/>
                  </a:cubicBezTo>
                  <a:lnTo>
                    <a:pt x="160" y="36"/>
                  </a:lnTo>
                  <a:close/>
                  <a:moveTo>
                    <a:pt x="155" y="36"/>
                  </a:moveTo>
                  <a:cubicBezTo>
                    <a:pt x="151" y="36"/>
                    <a:pt x="151" y="36"/>
                    <a:pt x="151" y="36"/>
                  </a:cubicBezTo>
                  <a:cubicBezTo>
                    <a:pt x="150" y="33"/>
                    <a:pt x="150" y="33"/>
                    <a:pt x="150" y="33"/>
                  </a:cubicBezTo>
                  <a:cubicBezTo>
                    <a:pt x="154" y="33"/>
                    <a:pt x="154" y="33"/>
                    <a:pt x="154" y="33"/>
                  </a:cubicBezTo>
                  <a:lnTo>
                    <a:pt x="155" y="36"/>
                  </a:lnTo>
                  <a:close/>
                  <a:moveTo>
                    <a:pt x="149" y="36"/>
                  </a:moveTo>
                  <a:cubicBezTo>
                    <a:pt x="145" y="36"/>
                    <a:pt x="145" y="36"/>
                    <a:pt x="145" y="36"/>
                  </a:cubicBezTo>
                  <a:cubicBezTo>
                    <a:pt x="145" y="33"/>
                    <a:pt x="145" y="33"/>
                    <a:pt x="145" y="33"/>
                  </a:cubicBezTo>
                  <a:cubicBezTo>
                    <a:pt x="149" y="33"/>
                    <a:pt x="149" y="33"/>
                    <a:pt x="149" y="33"/>
                  </a:cubicBezTo>
                  <a:lnTo>
                    <a:pt x="149" y="36"/>
                  </a:lnTo>
                  <a:close/>
                  <a:moveTo>
                    <a:pt x="143" y="36"/>
                  </a:moveTo>
                  <a:cubicBezTo>
                    <a:pt x="139" y="36"/>
                    <a:pt x="139" y="36"/>
                    <a:pt x="139" y="36"/>
                  </a:cubicBezTo>
                  <a:cubicBezTo>
                    <a:pt x="139" y="33"/>
                    <a:pt x="139" y="33"/>
                    <a:pt x="139" y="33"/>
                  </a:cubicBezTo>
                  <a:cubicBezTo>
                    <a:pt x="143" y="33"/>
                    <a:pt x="143" y="33"/>
                    <a:pt x="143" y="33"/>
                  </a:cubicBezTo>
                  <a:lnTo>
                    <a:pt x="143" y="36"/>
                  </a:lnTo>
                  <a:close/>
                  <a:moveTo>
                    <a:pt x="137" y="36"/>
                  </a:moveTo>
                  <a:cubicBezTo>
                    <a:pt x="134" y="36"/>
                    <a:pt x="134" y="36"/>
                    <a:pt x="134" y="36"/>
                  </a:cubicBezTo>
                  <a:cubicBezTo>
                    <a:pt x="133" y="33"/>
                    <a:pt x="133" y="33"/>
                    <a:pt x="133" y="33"/>
                  </a:cubicBezTo>
                  <a:cubicBezTo>
                    <a:pt x="137" y="33"/>
                    <a:pt x="137" y="33"/>
                    <a:pt x="137" y="33"/>
                  </a:cubicBezTo>
                  <a:lnTo>
                    <a:pt x="137" y="36"/>
                  </a:lnTo>
                  <a:close/>
                  <a:moveTo>
                    <a:pt x="138" y="42"/>
                  </a:moveTo>
                  <a:cubicBezTo>
                    <a:pt x="138" y="45"/>
                    <a:pt x="138" y="45"/>
                    <a:pt x="138" y="45"/>
                  </a:cubicBezTo>
                  <a:cubicBezTo>
                    <a:pt x="136" y="45"/>
                    <a:pt x="136" y="45"/>
                    <a:pt x="136" y="45"/>
                  </a:cubicBezTo>
                  <a:cubicBezTo>
                    <a:pt x="135" y="42"/>
                    <a:pt x="135" y="42"/>
                    <a:pt x="135" y="42"/>
                  </a:cubicBezTo>
                  <a:lnTo>
                    <a:pt x="138" y="42"/>
                  </a:lnTo>
                  <a:close/>
                  <a:moveTo>
                    <a:pt x="140" y="45"/>
                  </a:moveTo>
                  <a:cubicBezTo>
                    <a:pt x="140" y="42"/>
                    <a:pt x="140" y="42"/>
                    <a:pt x="140" y="42"/>
                  </a:cubicBezTo>
                  <a:cubicBezTo>
                    <a:pt x="143" y="42"/>
                    <a:pt x="143" y="42"/>
                    <a:pt x="143" y="42"/>
                  </a:cubicBezTo>
                  <a:cubicBezTo>
                    <a:pt x="144" y="45"/>
                    <a:pt x="144" y="45"/>
                    <a:pt x="144" y="45"/>
                  </a:cubicBezTo>
                  <a:lnTo>
                    <a:pt x="140" y="45"/>
                  </a:lnTo>
                  <a:close/>
                  <a:moveTo>
                    <a:pt x="146" y="45"/>
                  </a:moveTo>
                  <a:cubicBezTo>
                    <a:pt x="145" y="42"/>
                    <a:pt x="145" y="42"/>
                    <a:pt x="145" y="42"/>
                  </a:cubicBezTo>
                  <a:cubicBezTo>
                    <a:pt x="149" y="42"/>
                    <a:pt x="149" y="42"/>
                    <a:pt x="149" y="42"/>
                  </a:cubicBezTo>
                  <a:cubicBezTo>
                    <a:pt x="149" y="45"/>
                    <a:pt x="149" y="45"/>
                    <a:pt x="149" y="45"/>
                  </a:cubicBezTo>
                  <a:lnTo>
                    <a:pt x="146" y="45"/>
                  </a:lnTo>
                  <a:close/>
                  <a:moveTo>
                    <a:pt x="151" y="45"/>
                  </a:moveTo>
                  <a:cubicBezTo>
                    <a:pt x="151" y="42"/>
                    <a:pt x="151" y="42"/>
                    <a:pt x="151" y="42"/>
                  </a:cubicBezTo>
                  <a:cubicBezTo>
                    <a:pt x="155" y="42"/>
                    <a:pt x="155" y="42"/>
                    <a:pt x="155" y="42"/>
                  </a:cubicBezTo>
                  <a:cubicBezTo>
                    <a:pt x="155" y="45"/>
                    <a:pt x="155" y="45"/>
                    <a:pt x="155" y="45"/>
                  </a:cubicBezTo>
                  <a:lnTo>
                    <a:pt x="151" y="45"/>
                  </a:lnTo>
                  <a:close/>
                  <a:moveTo>
                    <a:pt x="157" y="45"/>
                  </a:moveTo>
                  <a:cubicBezTo>
                    <a:pt x="157" y="42"/>
                    <a:pt x="157" y="42"/>
                    <a:pt x="157" y="42"/>
                  </a:cubicBezTo>
                  <a:cubicBezTo>
                    <a:pt x="160" y="42"/>
                    <a:pt x="160" y="42"/>
                    <a:pt x="160" y="42"/>
                  </a:cubicBezTo>
                  <a:cubicBezTo>
                    <a:pt x="160" y="45"/>
                    <a:pt x="160" y="45"/>
                    <a:pt x="160" y="45"/>
                  </a:cubicBezTo>
                  <a:lnTo>
                    <a:pt x="157" y="45"/>
                  </a:lnTo>
                  <a:close/>
                  <a:moveTo>
                    <a:pt x="162" y="42"/>
                  </a:moveTo>
                  <a:cubicBezTo>
                    <a:pt x="166" y="42"/>
                    <a:pt x="166" y="42"/>
                    <a:pt x="166" y="42"/>
                  </a:cubicBezTo>
                  <a:cubicBezTo>
                    <a:pt x="166" y="45"/>
                    <a:pt x="166" y="45"/>
                    <a:pt x="166" y="45"/>
                  </a:cubicBezTo>
                  <a:cubicBezTo>
                    <a:pt x="162" y="45"/>
                    <a:pt x="162" y="45"/>
                    <a:pt x="162" y="45"/>
                  </a:cubicBezTo>
                  <a:lnTo>
                    <a:pt x="162" y="42"/>
                  </a:lnTo>
                  <a:close/>
                  <a:moveTo>
                    <a:pt x="168" y="42"/>
                  </a:moveTo>
                  <a:cubicBezTo>
                    <a:pt x="172" y="42"/>
                    <a:pt x="172" y="42"/>
                    <a:pt x="172" y="42"/>
                  </a:cubicBezTo>
                  <a:cubicBezTo>
                    <a:pt x="171" y="45"/>
                    <a:pt x="171" y="45"/>
                    <a:pt x="171" y="45"/>
                  </a:cubicBezTo>
                  <a:cubicBezTo>
                    <a:pt x="168" y="45"/>
                    <a:pt x="168" y="45"/>
                    <a:pt x="168" y="45"/>
                  </a:cubicBezTo>
                  <a:lnTo>
                    <a:pt x="168" y="42"/>
                  </a:lnTo>
                  <a:close/>
                  <a:moveTo>
                    <a:pt x="173" y="42"/>
                  </a:moveTo>
                  <a:cubicBezTo>
                    <a:pt x="177" y="42"/>
                    <a:pt x="177" y="42"/>
                    <a:pt x="177" y="42"/>
                  </a:cubicBezTo>
                  <a:cubicBezTo>
                    <a:pt x="177" y="45"/>
                    <a:pt x="177" y="45"/>
                    <a:pt x="177" y="45"/>
                  </a:cubicBezTo>
                  <a:cubicBezTo>
                    <a:pt x="173" y="45"/>
                    <a:pt x="173" y="45"/>
                    <a:pt x="173" y="45"/>
                  </a:cubicBezTo>
                  <a:lnTo>
                    <a:pt x="173" y="42"/>
                  </a:lnTo>
                  <a:close/>
                  <a:moveTo>
                    <a:pt x="179" y="42"/>
                  </a:moveTo>
                  <a:cubicBezTo>
                    <a:pt x="183" y="42"/>
                    <a:pt x="183" y="42"/>
                    <a:pt x="183" y="42"/>
                  </a:cubicBezTo>
                  <a:cubicBezTo>
                    <a:pt x="183" y="45"/>
                    <a:pt x="183" y="45"/>
                    <a:pt x="183" y="45"/>
                  </a:cubicBezTo>
                  <a:cubicBezTo>
                    <a:pt x="179" y="45"/>
                    <a:pt x="179" y="45"/>
                    <a:pt x="179" y="45"/>
                  </a:cubicBezTo>
                  <a:lnTo>
                    <a:pt x="179" y="42"/>
                  </a:lnTo>
                  <a:close/>
                  <a:moveTo>
                    <a:pt x="190" y="31"/>
                  </a:moveTo>
                  <a:cubicBezTo>
                    <a:pt x="186" y="31"/>
                    <a:pt x="186" y="31"/>
                    <a:pt x="186" y="31"/>
                  </a:cubicBezTo>
                  <a:cubicBezTo>
                    <a:pt x="186" y="29"/>
                    <a:pt x="186" y="29"/>
                    <a:pt x="186" y="29"/>
                  </a:cubicBezTo>
                  <a:cubicBezTo>
                    <a:pt x="190" y="29"/>
                    <a:pt x="190" y="29"/>
                    <a:pt x="190" y="29"/>
                  </a:cubicBezTo>
                  <a:lnTo>
                    <a:pt x="190" y="31"/>
                  </a:lnTo>
                  <a:close/>
                  <a:moveTo>
                    <a:pt x="184" y="31"/>
                  </a:moveTo>
                  <a:cubicBezTo>
                    <a:pt x="180" y="31"/>
                    <a:pt x="180" y="31"/>
                    <a:pt x="180" y="31"/>
                  </a:cubicBezTo>
                  <a:cubicBezTo>
                    <a:pt x="180" y="29"/>
                    <a:pt x="180" y="29"/>
                    <a:pt x="180" y="29"/>
                  </a:cubicBezTo>
                  <a:cubicBezTo>
                    <a:pt x="184" y="29"/>
                    <a:pt x="184" y="29"/>
                    <a:pt x="184" y="29"/>
                  </a:cubicBezTo>
                  <a:lnTo>
                    <a:pt x="184" y="31"/>
                  </a:lnTo>
                  <a:close/>
                  <a:moveTo>
                    <a:pt x="178" y="31"/>
                  </a:moveTo>
                  <a:cubicBezTo>
                    <a:pt x="174" y="31"/>
                    <a:pt x="174" y="31"/>
                    <a:pt x="174" y="31"/>
                  </a:cubicBezTo>
                  <a:cubicBezTo>
                    <a:pt x="174" y="29"/>
                    <a:pt x="174" y="29"/>
                    <a:pt x="174" y="29"/>
                  </a:cubicBezTo>
                  <a:cubicBezTo>
                    <a:pt x="178" y="29"/>
                    <a:pt x="178" y="29"/>
                    <a:pt x="178" y="29"/>
                  </a:cubicBezTo>
                  <a:lnTo>
                    <a:pt x="178" y="31"/>
                  </a:lnTo>
                  <a:close/>
                  <a:moveTo>
                    <a:pt x="172" y="31"/>
                  </a:moveTo>
                  <a:cubicBezTo>
                    <a:pt x="168" y="31"/>
                    <a:pt x="168" y="31"/>
                    <a:pt x="168" y="31"/>
                  </a:cubicBezTo>
                  <a:cubicBezTo>
                    <a:pt x="168" y="29"/>
                    <a:pt x="168" y="29"/>
                    <a:pt x="168" y="29"/>
                  </a:cubicBezTo>
                  <a:cubicBezTo>
                    <a:pt x="172" y="29"/>
                    <a:pt x="172" y="29"/>
                    <a:pt x="172" y="29"/>
                  </a:cubicBezTo>
                  <a:lnTo>
                    <a:pt x="172" y="31"/>
                  </a:lnTo>
                  <a:close/>
                  <a:moveTo>
                    <a:pt x="166" y="31"/>
                  </a:moveTo>
                  <a:cubicBezTo>
                    <a:pt x="162" y="31"/>
                    <a:pt x="162" y="31"/>
                    <a:pt x="162" y="31"/>
                  </a:cubicBezTo>
                  <a:cubicBezTo>
                    <a:pt x="162" y="29"/>
                    <a:pt x="162" y="29"/>
                    <a:pt x="162" y="29"/>
                  </a:cubicBezTo>
                  <a:cubicBezTo>
                    <a:pt x="166" y="29"/>
                    <a:pt x="166" y="29"/>
                    <a:pt x="166" y="29"/>
                  </a:cubicBezTo>
                  <a:lnTo>
                    <a:pt x="166" y="31"/>
                  </a:lnTo>
                  <a:close/>
                  <a:moveTo>
                    <a:pt x="160" y="31"/>
                  </a:moveTo>
                  <a:cubicBezTo>
                    <a:pt x="156" y="31"/>
                    <a:pt x="156" y="31"/>
                    <a:pt x="156" y="31"/>
                  </a:cubicBezTo>
                  <a:cubicBezTo>
                    <a:pt x="156" y="29"/>
                    <a:pt x="156" y="29"/>
                    <a:pt x="156" y="29"/>
                  </a:cubicBezTo>
                  <a:cubicBezTo>
                    <a:pt x="160" y="29"/>
                    <a:pt x="160" y="29"/>
                    <a:pt x="160" y="29"/>
                  </a:cubicBezTo>
                  <a:lnTo>
                    <a:pt x="160" y="31"/>
                  </a:lnTo>
                  <a:close/>
                  <a:moveTo>
                    <a:pt x="154" y="29"/>
                  </a:moveTo>
                  <a:cubicBezTo>
                    <a:pt x="154" y="31"/>
                    <a:pt x="154" y="31"/>
                    <a:pt x="154" y="31"/>
                  </a:cubicBezTo>
                  <a:cubicBezTo>
                    <a:pt x="150" y="31"/>
                    <a:pt x="150" y="31"/>
                    <a:pt x="150" y="31"/>
                  </a:cubicBezTo>
                  <a:cubicBezTo>
                    <a:pt x="150" y="29"/>
                    <a:pt x="150" y="29"/>
                    <a:pt x="150" y="29"/>
                  </a:cubicBezTo>
                  <a:lnTo>
                    <a:pt x="154" y="29"/>
                  </a:lnTo>
                  <a:close/>
                  <a:moveTo>
                    <a:pt x="148" y="29"/>
                  </a:moveTo>
                  <a:cubicBezTo>
                    <a:pt x="148" y="31"/>
                    <a:pt x="148" y="31"/>
                    <a:pt x="148" y="31"/>
                  </a:cubicBezTo>
                  <a:cubicBezTo>
                    <a:pt x="144" y="31"/>
                    <a:pt x="144" y="31"/>
                    <a:pt x="144" y="31"/>
                  </a:cubicBezTo>
                  <a:cubicBezTo>
                    <a:pt x="144" y="29"/>
                    <a:pt x="144" y="29"/>
                    <a:pt x="144" y="29"/>
                  </a:cubicBezTo>
                  <a:lnTo>
                    <a:pt x="148" y="29"/>
                  </a:lnTo>
                  <a:close/>
                  <a:moveTo>
                    <a:pt x="142" y="29"/>
                  </a:moveTo>
                  <a:cubicBezTo>
                    <a:pt x="143" y="31"/>
                    <a:pt x="143" y="31"/>
                    <a:pt x="143" y="31"/>
                  </a:cubicBezTo>
                  <a:cubicBezTo>
                    <a:pt x="138" y="31"/>
                    <a:pt x="138" y="31"/>
                    <a:pt x="138" y="31"/>
                  </a:cubicBezTo>
                  <a:cubicBezTo>
                    <a:pt x="138" y="29"/>
                    <a:pt x="138" y="29"/>
                    <a:pt x="138" y="29"/>
                  </a:cubicBezTo>
                  <a:lnTo>
                    <a:pt x="142" y="29"/>
                  </a:lnTo>
                  <a:close/>
                  <a:moveTo>
                    <a:pt x="136" y="29"/>
                  </a:moveTo>
                  <a:cubicBezTo>
                    <a:pt x="137" y="31"/>
                    <a:pt x="137" y="31"/>
                    <a:pt x="137" y="31"/>
                  </a:cubicBezTo>
                  <a:cubicBezTo>
                    <a:pt x="133" y="31"/>
                    <a:pt x="133" y="31"/>
                    <a:pt x="133" y="31"/>
                  </a:cubicBezTo>
                  <a:cubicBezTo>
                    <a:pt x="132" y="29"/>
                    <a:pt x="132" y="29"/>
                    <a:pt x="132" y="29"/>
                  </a:cubicBezTo>
                  <a:lnTo>
                    <a:pt x="136" y="29"/>
                  </a:lnTo>
                  <a:close/>
                  <a:moveTo>
                    <a:pt x="130" y="21"/>
                  </a:moveTo>
                  <a:cubicBezTo>
                    <a:pt x="130" y="21"/>
                    <a:pt x="130" y="21"/>
                    <a:pt x="130" y="21"/>
                  </a:cubicBezTo>
                  <a:cubicBezTo>
                    <a:pt x="130" y="21"/>
                    <a:pt x="129" y="21"/>
                    <a:pt x="129" y="21"/>
                  </a:cubicBezTo>
                  <a:cubicBezTo>
                    <a:pt x="129" y="21"/>
                    <a:pt x="129" y="22"/>
                    <a:pt x="129" y="22"/>
                  </a:cubicBezTo>
                  <a:cubicBezTo>
                    <a:pt x="132" y="38"/>
                    <a:pt x="132" y="38"/>
                    <a:pt x="132" y="38"/>
                  </a:cubicBezTo>
                  <a:cubicBezTo>
                    <a:pt x="123" y="7"/>
                    <a:pt x="123" y="7"/>
                    <a:pt x="123" y="7"/>
                  </a:cubicBezTo>
                  <a:cubicBezTo>
                    <a:pt x="124" y="8"/>
                    <a:pt x="125" y="8"/>
                    <a:pt x="127" y="8"/>
                  </a:cubicBezTo>
                  <a:lnTo>
                    <a:pt x="130" y="21"/>
                  </a:lnTo>
                  <a:close/>
                  <a:moveTo>
                    <a:pt x="134" y="49"/>
                  </a:moveTo>
                  <a:cubicBezTo>
                    <a:pt x="131" y="51"/>
                    <a:pt x="131" y="51"/>
                    <a:pt x="131" y="51"/>
                  </a:cubicBezTo>
                  <a:cubicBezTo>
                    <a:pt x="118" y="6"/>
                    <a:pt x="118" y="6"/>
                    <a:pt x="118" y="6"/>
                  </a:cubicBezTo>
                  <a:cubicBezTo>
                    <a:pt x="119" y="6"/>
                    <a:pt x="120" y="6"/>
                    <a:pt x="121" y="7"/>
                  </a:cubicBezTo>
                  <a:lnTo>
                    <a:pt x="134" y="49"/>
                  </a:lnTo>
                  <a:close/>
                  <a:moveTo>
                    <a:pt x="135" y="50"/>
                  </a:moveTo>
                  <a:cubicBezTo>
                    <a:pt x="135" y="50"/>
                    <a:pt x="135" y="50"/>
                    <a:pt x="135" y="50"/>
                  </a:cubicBezTo>
                  <a:cubicBezTo>
                    <a:pt x="136" y="50"/>
                    <a:pt x="136" y="50"/>
                    <a:pt x="136" y="49"/>
                  </a:cubicBezTo>
                  <a:cubicBezTo>
                    <a:pt x="135" y="47"/>
                    <a:pt x="135" y="47"/>
                    <a:pt x="135" y="47"/>
                  </a:cubicBezTo>
                  <a:cubicBezTo>
                    <a:pt x="187" y="47"/>
                    <a:pt x="187" y="47"/>
                    <a:pt x="187" y="47"/>
                  </a:cubicBezTo>
                  <a:cubicBezTo>
                    <a:pt x="192" y="53"/>
                    <a:pt x="192" y="53"/>
                    <a:pt x="192" y="53"/>
                  </a:cubicBezTo>
                  <a:cubicBezTo>
                    <a:pt x="131" y="53"/>
                    <a:pt x="131" y="53"/>
                    <a:pt x="131" y="53"/>
                  </a:cubicBezTo>
                  <a:lnTo>
                    <a:pt x="135" y="50"/>
                  </a:lnTo>
                  <a:close/>
                  <a:moveTo>
                    <a:pt x="198" y="56"/>
                  </a:moveTo>
                  <a:cubicBezTo>
                    <a:pt x="198" y="11"/>
                    <a:pt x="198" y="11"/>
                    <a:pt x="198" y="11"/>
                  </a:cubicBezTo>
                  <a:cubicBezTo>
                    <a:pt x="199" y="10"/>
                    <a:pt x="200" y="10"/>
                    <a:pt x="201" y="10"/>
                  </a:cubicBezTo>
                  <a:cubicBezTo>
                    <a:pt x="201" y="60"/>
                    <a:pt x="201" y="60"/>
                    <a:pt x="201" y="60"/>
                  </a:cubicBezTo>
                  <a:lnTo>
                    <a:pt x="198" y="56"/>
                  </a:lnTo>
                  <a:close/>
                  <a:moveTo>
                    <a:pt x="203" y="9"/>
                  </a:moveTo>
                  <a:cubicBezTo>
                    <a:pt x="204" y="9"/>
                    <a:pt x="205" y="8"/>
                    <a:pt x="206" y="8"/>
                  </a:cubicBezTo>
                  <a:cubicBezTo>
                    <a:pt x="206" y="62"/>
                    <a:pt x="206" y="62"/>
                    <a:pt x="206" y="62"/>
                  </a:cubicBezTo>
                  <a:cubicBezTo>
                    <a:pt x="203" y="62"/>
                    <a:pt x="203" y="62"/>
                    <a:pt x="203" y="62"/>
                  </a:cubicBezTo>
                  <a:lnTo>
                    <a:pt x="203" y="9"/>
                  </a:lnTo>
                  <a:close/>
                  <a:moveTo>
                    <a:pt x="207" y="7"/>
                  </a:moveTo>
                  <a:cubicBezTo>
                    <a:pt x="208" y="7"/>
                    <a:pt x="209" y="7"/>
                    <a:pt x="210" y="7"/>
                  </a:cubicBezTo>
                  <a:cubicBezTo>
                    <a:pt x="210" y="62"/>
                    <a:pt x="210" y="62"/>
                    <a:pt x="210" y="62"/>
                  </a:cubicBezTo>
                  <a:cubicBezTo>
                    <a:pt x="207" y="62"/>
                    <a:pt x="207" y="62"/>
                    <a:pt x="207" y="62"/>
                  </a:cubicBezTo>
                  <a:lnTo>
                    <a:pt x="207" y="7"/>
                  </a:lnTo>
                  <a:close/>
                  <a:moveTo>
                    <a:pt x="212" y="6"/>
                  </a:moveTo>
                  <a:cubicBezTo>
                    <a:pt x="213" y="6"/>
                    <a:pt x="214" y="6"/>
                    <a:pt x="215" y="6"/>
                  </a:cubicBezTo>
                  <a:cubicBezTo>
                    <a:pt x="215" y="62"/>
                    <a:pt x="215" y="62"/>
                    <a:pt x="215" y="62"/>
                  </a:cubicBezTo>
                  <a:cubicBezTo>
                    <a:pt x="212" y="62"/>
                    <a:pt x="212" y="62"/>
                    <a:pt x="212" y="62"/>
                  </a:cubicBezTo>
                  <a:lnTo>
                    <a:pt x="212" y="6"/>
                  </a:lnTo>
                  <a:close/>
                  <a:moveTo>
                    <a:pt x="217" y="5"/>
                  </a:moveTo>
                  <a:cubicBezTo>
                    <a:pt x="218" y="5"/>
                    <a:pt x="219" y="5"/>
                    <a:pt x="220" y="4"/>
                  </a:cubicBezTo>
                  <a:cubicBezTo>
                    <a:pt x="220" y="62"/>
                    <a:pt x="220" y="62"/>
                    <a:pt x="220" y="62"/>
                  </a:cubicBezTo>
                  <a:cubicBezTo>
                    <a:pt x="217" y="62"/>
                    <a:pt x="217" y="62"/>
                    <a:pt x="217" y="62"/>
                  </a:cubicBezTo>
                  <a:lnTo>
                    <a:pt x="217" y="5"/>
                  </a:lnTo>
                  <a:close/>
                  <a:moveTo>
                    <a:pt x="222" y="4"/>
                  </a:moveTo>
                  <a:cubicBezTo>
                    <a:pt x="223" y="4"/>
                    <a:pt x="224" y="4"/>
                    <a:pt x="225" y="4"/>
                  </a:cubicBezTo>
                  <a:cubicBezTo>
                    <a:pt x="225" y="62"/>
                    <a:pt x="225" y="62"/>
                    <a:pt x="225" y="62"/>
                  </a:cubicBezTo>
                  <a:cubicBezTo>
                    <a:pt x="222" y="62"/>
                    <a:pt x="222" y="62"/>
                    <a:pt x="222" y="62"/>
                  </a:cubicBezTo>
                  <a:lnTo>
                    <a:pt x="222" y="4"/>
                  </a:lnTo>
                  <a:close/>
                  <a:moveTo>
                    <a:pt x="227" y="3"/>
                  </a:moveTo>
                  <a:cubicBezTo>
                    <a:pt x="228" y="3"/>
                    <a:pt x="229" y="3"/>
                    <a:pt x="230" y="3"/>
                  </a:cubicBezTo>
                  <a:cubicBezTo>
                    <a:pt x="230" y="62"/>
                    <a:pt x="230" y="62"/>
                    <a:pt x="230" y="62"/>
                  </a:cubicBezTo>
                  <a:cubicBezTo>
                    <a:pt x="227" y="62"/>
                    <a:pt x="227" y="62"/>
                    <a:pt x="227" y="62"/>
                  </a:cubicBezTo>
                  <a:lnTo>
                    <a:pt x="227" y="3"/>
                  </a:lnTo>
                  <a:close/>
                  <a:moveTo>
                    <a:pt x="232" y="3"/>
                  </a:moveTo>
                  <a:cubicBezTo>
                    <a:pt x="233" y="2"/>
                    <a:pt x="234" y="2"/>
                    <a:pt x="235" y="2"/>
                  </a:cubicBezTo>
                  <a:cubicBezTo>
                    <a:pt x="235" y="62"/>
                    <a:pt x="235" y="62"/>
                    <a:pt x="235" y="62"/>
                  </a:cubicBezTo>
                  <a:cubicBezTo>
                    <a:pt x="232" y="62"/>
                    <a:pt x="232" y="62"/>
                    <a:pt x="232" y="62"/>
                  </a:cubicBezTo>
                  <a:lnTo>
                    <a:pt x="232" y="3"/>
                  </a:lnTo>
                  <a:close/>
                  <a:moveTo>
                    <a:pt x="236" y="2"/>
                  </a:moveTo>
                  <a:cubicBezTo>
                    <a:pt x="238" y="2"/>
                    <a:pt x="239" y="2"/>
                    <a:pt x="239" y="2"/>
                  </a:cubicBezTo>
                  <a:cubicBezTo>
                    <a:pt x="239" y="62"/>
                    <a:pt x="239" y="62"/>
                    <a:pt x="239" y="62"/>
                  </a:cubicBezTo>
                  <a:cubicBezTo>
                    <a:pt x="236" y="62"/>
                    <a:pt x="236" y="62"/>
                    <a:pt x="236" y="62"/>
                  </a:cubicBezTo>
                  <a:lnTo>
                    <a:pt x="236" y="2"/>
                  </a:lnTo>
                  <a:close/>
                  <a:moveTo>
                    <a:pt x="241" y="2"/>
                  </a:moveTo>
                  <a:cubicBezTo>
                    <a:pt x="244" y="2"/>
                    <a:pt x="244" y="2"/>
                    <a:pt x="244" y="2"/>
                  </a:cubicBezTo>
                  <a:cubicBezTo>
                    <a:pt x="244" y="62"/>
                    <a:pt x="244" y="62"/>
                    <a:pt x="244" y="62"/>
                  </a:cubicBezTo>
                  <a:cubicBezTo>
                    <a:pt x="241" y="62"/>
                    <a:pt x="241" y="62"/>
                    <a:pt x="241" y="62"/>
                  </a:cubicBezTo>
                  <a:lnTo>
                    <a:pt x="241" y="2"/>
                  </a:lnTo>
                  <a:close/>
                  <a:moveTo>
                    <a:pt x="246" y="2"/>
                  </a:moveTo>
                  <a:cubicBezTo>
                    <a:pt x="249" y="2"/>
                    <a:pt x="249" y="2"/>
                    <a:pt x="249" y="2"/>
                  </a:cubicBezTo>
                  <a:cubicBezTo>
                    <a:pt x="249" y="62"/>
                    <a:pt x="249" y="62"/>
                    <a:pt x="249" y="62"/>
                  </a:cubicBezTo>
                  <a:cubicBezTo>
                    <a:pt x="246" y="62"/>
                    <a:pt x="246" y="62"/>
                    <a:pt x="246" y="62"/>
                  </a:cubicBezTo>
                  <a:lnTo>
                    <a:pt x="246" y="2"/>
                  </a:lnTo>
                  <a:close/>
                  <a:moveTo>
                    <a:pt x="251" y="2"/>
                  </a:moveTo>
                  <a:cubicBezTo>
                    <a:pt x="254" y="2"/>
                    <a:pt x="254" y="2"/>
                    <a:pt x="254" y="2"/>
                  </a:cubicBezTo>
                  <a:cubicBezTo>
                    <a:pt x="254" y="62"/>
                    <a:pt x="254" y="62"/>
                    <a:pt x="254" y="62"/>
                  </a:cubicBezTo>
                  <a:cubicBezTo>
                    <a:pt x="251" y="62"/>
                    <a:pt x="251" y="62"/>
                    <a:pt x="251" y="62"/>
                  </a:cubicBezTo>
                  <a:lnTo>
                    <a:pt x="251" y="2"/>
                  </a:lnTo>
                  <a:close/>
                  <a:moveTo>
                    <a:pt x="256" y="2"/>
                  </a:moveTo>
                  <a:cubicBezTo>
                    <a:pt x="259" y="2"/>
                    <a:pt x="259" y="2"/>
                    <a:pt x="259" y="2"/>
                  </a:cubicBezTo>
                  <a:cubicBezTo>
                    <a:pt x="259" y="62"/>
                    <a:pt x="259" y="62"/>
                    <a:pt x="259" y="62"/>
                  </a:cubicBezTo>
                  <a:cubicBezTo>
                    <a:pt x="256" y="62"/>
                    <a:pt x="256" y="62"/>
                    <a:pt x="256" y="62"/>
                  </a:cubicBezTo>
                  <a:lnTo>
                    <a:pt x="256" y="2"/>
                  </a:lnTo>
                  <a:close/>
                  <a:moveTo>
                    <a:pt x="260" y="2"/>
                  </a:moveTo>
                  <a:cubicBezTo>
                    <a:pt x="263" y="2"/>
                    <a:pt x="263" y="2"/>
                    <a:pt x="263" y="2"/>
                  </a:cubicBezTo>
                  <a:cubicBezTo>
                    <a:pt x="263" y="62"/>
                    <a:pt x="263" y="62"/>
                    <a:pt x="263" y="62"/>
                  </a:cubicBezTo>
                  <a:cubicBezTo>
                    <a:pt x="260" y="62"/>
                    <a:pt x="260" y="62"/>
                    <a:pt x="260" y="62"/>
                  </a:cubicBezTo>
                  <a:lnTo>
                    <a:pt x="260" y="2"/>
                  </a:lnTo>
                  <a:close/>
                  <a:moveTo>
                    <a:pt x="265" y="2"/>
                  </a:moveTo>
                  <a:cubicBezTo>
                    <a:pt x="268" y="2"/>
                    <a:pt x="268" y="2"/>
                    <a:pt x="268" y="2"/>
                  </a:cubicBezTo>
                  <a:cubicBezTo>
                    <a:pt x="268" y="62"/>
                    <a:pt x="268" y="62"/>
                    <a:pt x="268" y="62"/>
                  </a:cubicBezTo>
                  <a:cubicBezTo>
                    <a:pt x="265" y="62"/>
                    <a:pt x="265" y="62"/>
                    <a:pt x="265" y="62"/>
                  </a:cubicBezTo>
                  <a:lnTo>
                    <a:pt x="265" y="2"/>
                  </a:lnTo>
                  <a:close/>
                  <a:moveTo>
                    <a:pt x="270" y="2"/>
                  </a:moveTo>
                  <a:cubicBezTo>
                    <a:pt x="273" y="2"/>
                    <a:pt x="273" y="2"/>
                    <a:pt x="273" y="2"/>
                  </a:cubicBezTo>
                  <a:cubicBezTo>
                    <a:pt x="273" y="62"/>
                    <a:pt x="273" y="62"/>
                    <a:pt x="273" y="62"/>
                  </a:cubicBezTo>
                  <a:cubicBezTo>
                    <a:pt x="270" y="62"/>
                    <a:pt x="270" y="62"/>
                    <a:pt x="270" y="62"/>
                  </a:cubicBezTo>
                  <a:lnTo>
                    <a:pt x="270" y="2"/>
                  </a:lnTo>
                  <a:close/>
                  <a:moveTo>
                    <a:pt x="275" y="2"/>
                  </a:moveTo>
                  <a:cubicBezTo>
                    <a:pt x="278" y="2"/>
                    <a:pt x="278" y="2"/>
                    <a:pt x="278" y="2"/>
                  </a:cubicBezTo>
                  <a:cubicBezTo>
                    <a:pt x="278" y="62"/>
                    <a:pt x="278" y="62"/>
                    <a:pt x="278" y="62"/>
                  </a:cubicBezTo>
                  <a:cubicBezTo>
                    <a:pt x="275" y="62"/>
                    <a:pt x="275" y="62"/>
                    <a:pt x="275" y="62"/>
                  </a:cubicBezTo>
                  <a:lnTo>
                    <a:pt x="275" y="2"/>
                  </a:lnTo>
                  <a:close/>
                  <a:moveTo>
                    <a:pt x="280" y="2"/>
                  </a:moveTo>
                  <a:cubicBezTo>
                    <a:pt x="283" y="2"/>
                    <a:pt x="283" y="2"/>
                    <a:pt x="283" y="2"/>
                  </a:cubicBezTo>
                  <a:cubicBezTo>
                    <a:pt x="283" y="62"/>
                    <a:pt x="283" y="62"/>
                    <a:pt x="283" y="62"/>
                  </a:cubicBezTo>
                  <a:cubicBezTo>
                    <a:pt x="280" y="62"/>
                    <a:pt x="280" y="62"/>
                    <a:pt x="280" y="62"/>
                  </a:cubicBezTo>
                  <a:lnTo>
                    <a:pt x="280" y="2"/>
                  </a:lnTo>
                  <a:close/>
                  <a:moveTo>
                    <a:pt x="285" y="2"/>
                  </a:moveTo>
                  <a:cubicBezTo>
                    <a:pt x="288" y="2"/>
                    <a:pt x="288" y="2"/>
                    <a:pt x="288" y="2"/>
                  </a:cubicBezTo>
                  <a:cubicBezTo>
                    <a:pt x="288" y="62"/>
                    <a:pt x="288" y="62"/>
                    <a:pt x="288" y="62"/>
                  </a:cubicBezTo>
                  <a:cubicBezTo>
                    <a:pt x="285" y="62"/>
                    <a:pt x="285" y="62"/>
                    <a:pt x="285" y="62"/>
                  </a:cubicBezTo>
                  <a:lnTo>
                    <a:pt x="285" y="2"/>
                  </a:lnTo>
                  <a:close/>
                  <a:moveTo>
                    <a:pt x="289" y="2"/>
                  </a:moveTo>
                  <a:cubicBezTo>
                    <a:pt x="292" y="2"/>
                    <a:pt x="292" y="2"/>
                    <a:pt x="292" y="2"/>
                  </a:cubicBezTo>
                  <a:cubicBezTo>
                    <a:pt x="292" y="62"/>
                    <a:pt x="292" y="62"/>
                    <a:pt x="292" y="62"/>
                  </a:cubicBezTo>
                  <a:cubicBezTo>
                    <a:pt x="289" y="62"/>
                    <a:pt x="289" y="62"/>
                    <a:pt x="289" y="62"/>
                  </a:cubicBezTo>
                  <a:lnTo>
                    <a:pt x="289" y="2"/>
                  </a:lnTo>
                  <a:close/>
                  <a:moveTo>
                    <a:pt x="294" y="2"/>
                  </a:moveTo>
                  <a:cubicBezTo>
                    <a:pt x="297" y="2"/>
                    <a:pt x="297" y="2"/>
                    <a:pt x="297" y="2"/>
                  </a:cubicBezTo>
                  <a:cubicBezTo>
                    <a:pt x="297" y="62"/>
                    <a:pt x="297" y="62"/>
                    <a:pt x="297" y="62"/>
                  </a:cubicBezTo>
                  <a:cubicBezTo>
                    <a:pt x="294" y="62"/>
                    <a:pt x="294" y="62"/>
                    <a:pt x="294" y="62"/>
                  </a:cubicBezTo>
                  <a:lnTo>
                    <a:pt x="294" y="2"/>
                  </a:lnTo>
                  <a:close/>
                  <a:moveTo>
                    <a:pt x="299" y="2"/>
                  </a:moveTo>
                  <a:cubicBezTo>
                    <a:pt x="302" y="2"/>
                    <a:pt x="302" y="2"/>
                    <a:pt x="302" y="2"/>
                  </a:cubicBezTo>
                  <a:cubicBezTo>
                    <a:pt x="302" y="62"/>
                    <a:pt x="302" y="62"/>
                    <a:pt x="302" y="62"/>
                  </a:cubicBezTo>
                  <a:cubicBezTo>
                    <a:pt x="299" y="62"/>
                    <a:pt x="299" y="62"/>
                    <a:pt x="299" y="62"/>
                  </a:cubicBezTo>
                  <a:lnTo>
                    <a:pt x="299" y="2"/>
                  </a:lnTo>
                  <a:close/>
                  <a:moveTo>
                    <a:pt x="304" y="2"/>
                  </a:moveTo>
                  <a:cubicBezTo>
                    <a:pt x="307" y="2"/>
                    <a:pt x="307" y="2"/>
                    <a:pt x="307" y="2"/>
                  </a:cubicBezTo>
                  <a:cubicBezTo>
                    <a:pt x="307" y="62"/>
                    <a:pt x="307" y="62"/>
                    <a:pt x="307" y="62"/>
                  </a:cubicBezTo>
                  <a:cubicBezTo>
                    <a:pt x="304" y="62"/>
                    <a:pt x="304" y="62"/>
                    <a:pt x="304" y="62"/>
                  </a:cubicBezTo>
                  <a:lnTo>
                    <a:pt x="304" y="2"/>
                  </a:lnTo>
                  <a:close/>
                  <a:moveTo>
                    <a:pt x="309" y="2"/>
                  </a:moveTo>
                  <a:cubicBezTo>
                    <a:pt x="312" y="2"/>
                    <a:pt x="312" y="2"/>
                    <a:pt x="312" y="2"/>
                  </a:cubicBezTo>
                  <a:cubicBezTo>
                    <a:pt x="312" y="62"/>
                    <a:pt x="312" y="62"/>
                    <a:pt x="312" y="62"/>
                  </a:cubicBezTo>
                  <a:cubicBezTo>
                    <a:pt x="309" y="62"/>
                    <a:pt x="309" y="62"/>
                    <a:pt x="309" y="62"/>
                  </a:cubicBezTo>
                  <a:lnTo>
                    <a:pt x="309" y="2"/>
                  </a:lnTo>
                  <a:close/>
                  <a:moveTo>
                    <a:pt x="313" y="2"/>
                  </a:moveTo>
                  <a:cubicBezTo>
                    <a:pt x="316" y="2"/>
                    <a:pt x="316" y="2"/>
                    <a:pt x="316" y="2"/>
                  </a:cubicBezTo>
                  <a:cubicBezTo>
                    <a:pt x="316" y="62"/>
                    <a:pt x="316" y="62"/>
                    <a:pt x="316" y="62"/>
                  </a:cubicBezTo>
                  <a:cubicBezTo>
                    <a:pt x="313" y="62"/>
                    <a:pt x="313" y="62"/>
                    <a:pt x="313" y="62"/>
                  </a:cubicBezTo>
                  <a:lnTo>
                    <a:pt x="313" y="2"/>
                  </a:lnTo>
                  <a:close/>
                  <a:moveTo>
                    <a:pt x="318" y="2"/>
                  </a:moveTo>
                  <a:cubicBezTo>
                    <a:pt x="321" y="2"/>
                    <a:pt x="321" y="2"/>
                    <a:pt x="321" y="2"/>
                  </a:cubicBezTo>
                  <a:cubicBezTo>
                    <a:pt x="321" y="62"/>
                    <a:pt x="321" y="62"/>
                    <a:pt x="321" y="62"/>
                  </a:cubicBezTo>
                  <a:cubicBezTo>
                    <a:pt x="318" y="62"/>
                    <a:pt x="318" y="62"/>
                    <a:pt x="318" y="62"/>
                  </a:cubicBezTo>
                  <a:lnTo>
                    <a:pt x="318" y="2"/>
                  </a:lnTo>
                  <a:close/>
                  <a:moveTo>
                    <a:pt x="182" y="18"/>
                  </a:moveTo>
                  <a:cubicBezTo>
                    <a:pt x="182" y="19"/>
                    <a:pt x="182" y="19"/>
                    <a:pt x="182" y="19"/>
                  </a:cubicBezTo>
                  <a:cubicBezTo>
                    <a:pt x="181" y="19"/>
                    <a:pt x="180" y="19"/>
                    <a:pt x="179" y="19"/>
                  </a:cubicBezTo>
                  <a:cubicBezTo>
                    <a:pt x="180" y="19"/>
                    <a:pt x="181" y="18"/>
                    <a:pt x="182" y="18"/>
                  </a:cubicBezTo>
                  <a:close/>
                  <a:moveTo>
                    <a:pt x="192" y="22"/>
                  </a:moveTo>
                  <a:cubicBezTo>
                    <a:pt x="191" y="27"/>
                    <a:pt x="191" y="27"/>
                    <a:pt x="191" y="27"/>
                  </a:cubicBezTo>
                  <a:cubicBezTo>
                    <a:pt x="132" y="27"/>
                    <a:pt x="132" y="27"/>
                    <a:pt x="132" y="27"/>
                  </a:cubicBezTo>
                  <a:cubicBezTo>
                    <a:pt x="131" y="23"/>
                    <a:pt x="131" y="23"/>
                    <a:pt x="131" y="23"/>
                  </a:cubicBezTo>
                  <a:cubicBezTo>
                    <a:pt x="137" y="22"/>
                    <a:pt x="166" y="18"/>
                    <a:pt x="192" y="22"/>
                  </a:cubicBezTo>
                  <a:close/>
                  <a:moveTo>
                    <a:pt x="151" y="19"/>
                  </a:moveTo>
                  <a:cubicBezTo>
                    <a:pt x="151" y="18"/>
                    <a:pt x="151" y="18"/>
                    <a:pt x="151" y="18"/>
                  </a:cubicBezTo>
                  <a:cubicBezTo>
                    <a:pt x="152" y="19"/>
                    <a:pt x="152" y="19"/>
                    <a:pt x="152" y="19"/>
                  </a:cubicBezTo>
                  <a:cubicBezTo>
                    <a:pt x="152" y="19"/>
                    <a:pt x="152" y="19"/>
                    <a:pt x="151" y="19"/>
                  </a:cubicBezTo>
                  <a:close/>
                  <a:moveTo>
                    <a:pt x="95" y="2"/>
                  </a:moveTo>
                  <a:cubicBezTo>
                    <a:pt x="113" y="62"/>
                    <a:pt x="113" y="62"/>
                    <a:pt x="113" y="62"/>
                  </a:cubicBezTo>
                  <a:cubicBezTo>
                    <a:pt x="110" y="62"/>
                    <a:pt x="110" y="62"/>
                    <a:pt x="110" y="62"/>
                  </a:cubicBezTo>
                  <a:cubicBezTo>
                    <a:pt x="92" y="2"/>
                    <a:pt x="92" y="2"/>
                    <a:pt x="92" y="2"/>
                  </a:cubicBezTo>
                  <a:cubicBezTo>
                    <a:pt x="93" y="2"/>
                    <a:pt x="94" y="2"/>
                    <a:pt x="95" y="2"/>
                  </a:cubicBezTo>
                  <a:close/>
                  <a:moveTo>
                    <a:pt x="2" y="2"/>
                  </a:moveTo>
                  <a:cubicBezTo>
                    <a:pt x="90" y="2"/>
                    <a:pt x="90" y="2"/>
                    <a:pt x="90" y="2"/>
                  </a:cubicBezTo>
                  <a:cubicBezTo>
                    <a:pt x="108" y="62"/>
                    <a:pt x="108" y="62"/>
                    <a:pt x="108" y="62"/>
                  </a:cubicBezTo>
                  <a:cubicBezTo>
                    <a:pt x="2" y="62"/>
                    <a:pt x="2" y="62"/>
                    <a:pt x="2" y="62"/>
                  </a:cubicBezTo>
                  <a:lnTo>
                    <a:pt x="2" y="2"/>
                  </a:lnTo>
                  <a:close/>
                  <a:moveTo>
                    <a:pt x="115" y="62"/>
                  </a:moveTo>
                  <a:cubicBezTo>
                    <a:pt x="97" y="2"/>
                    <a:pt x="97" y="2"/>
                    <a:pt x="97" y="2"/>
                  </a:cubicBezTo>
                  <a:cubicBezTo>
                    <a:pt x="98" y="2"/>
                    <a:pt x="99" y="3"/>
                    <a:pt x="100" y="3"/>
                  </a:cubicBezTo>
                  <a:cubicBezTo>
                    <a:pt x="100" y="3"/>
                    <a:pt x="100" y="3"/>
                    <a:pt x="100" y="3"/>
                  </a:cubicBezTo>
                  <a:cubicBezTo>
                    <a:pt x="118" y="62"/>
                    <a:pt x="118" y="62"/>
                    <a:pt x="118" y="62"/>
                  </a:cubicBezTo>
                  <a:cubicBezTo>
                    <a:pt x="118" y="62"/>
                    <a:pt x="118" y="62"/>
                    <a:pt x="118" y="62"/>
                  </a:cubicBezTo>
                  <a:lnTo>
                    <a:pt x="115" y="62"/>
                  </a:lnTo>
                  <a:close/>
                  <a:moveTo>
                    <a:pt x="129" y="55"/>
                  </a:moveTo>
                  <a:cubicBezTo>
                    <a:pt x="129" y="55"/>
                    <a:pt x="129" y="55"/>
                    <a:pt x="129" y="55"/>
                  </a:cubicBezTo>
                  <a:cubicBezTo>
                    <a:pt x="193" y="55"/>
                    <a:pt x="193" y="55"/>
                    <a:pt x="193" y="55"/>
                  </a:cubicBezTo>
                  <a:cubicBezTo>
                    <a:pt x="194" y="55"/>
                    <a:pt x="194" y="55"/>
                    <a:pt x="194" y="55"/>
                  </a:cubicBezTo>
                  <a:cubicBezTo>
                    <a:pt x="196" y="57"/>
                    <a:pt x="196" y="57"/>
                    <a:pt x="196" y="57"/>
                  </a:cubicBezTo>
                  <a:cubicBezTo>
                    <a:pt x="196" y="57"/>
                    <a:pt x="196" y="58"/>
                    <a:pt x="196" y="58"/>
                  </a:cubicBezTo>
                  <a:cubicBezTo>
                    <a:pt x="126" y="58"/>
                    <a:pt x="126" y="58"/>
                    <a:pt x="126" y="58"/>
                  </a:cubicBezTo>
                  <a:lnTo>
                    <a:pt x="129"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21">
              <a:extLst>
                <a:ext uri="{FF2B5EF4-FFF2-40B4-BE49-F238E27FC236}">
                  <a16:creationId xmlns:a16="http://schemas.microsoft.com/office/drawing/2014/main" id="{79A82C5C-2AAA-BC20-BCC9-115C600E9018}"/>
                </a:ext>
              </a:extLst>
            </p:cNvPr>
            <p:cNvSpPr>
              <a:spLocks noEditPoints="1"/>
            </p:cNvSpPr>
            <p:nvPr userDrawn="1"/>
          </p:nvSpPr>
          <p:spPr bwMode="auto">
            <a:xfrm>
              <a:off x="-6350" y="4583113"/>
              <a:ext cx="2128838" cy="265113"/>
            </a:xfrm>
            <a:custGeom>
              <a:avLst/>
              <a:gdLst>
                <a:gd name="T0" fmla="*/ 1332 w 1341"/>
                <a:gd name="T1" fmla="*/ 163 h 167"/>
                <a:gd name="T2" fmla="*/ 1332 w 1341"/>
                <a:gd name="T3" fmla="*/ 163 h 167"/>
                <a:gd name="T4" fmla="*/ 1336 w 1341"/>
                <a:gd name="T5" fmla="*/ 163 h 167"/>
                <a:gd name="T6" fmla="*/ 1328 w 1341"/>
                <a:gd name="T7" fmla="*/ 61 h 167"/>
                <a:gd name="T8" fmla="*/ 1101 w 1341"/>
                <a:gd name="T9" fmla="*/ 0 h 167"/>
                <a:gd name="T10" fmla="*/ 940 w 1341"/>
                <a:gd name="T11" fmla="*/ 61 h 167"/>
                <a:gd name="T12" fmla="*/ 853 w 1341"/>
                <a:gd name="T13" fmla="*/ 0 h 167"/>
                <a:gd name="T14" fmla="*/ 692 w 1341"/>
                <a:gd name="T15" fmla="*/ 61 h 167"/>
                <a:gd name="T16" fmla="*/ 600 w 1341"/>
                <a:gd name="T17" fmla="*/ 4 h 167"/>
                <a:gd name="T18" fmla="*/ 439 w 1341"/>
                <a:gd name="T19" fmla="*/ 61 h 167"/>
                <a:gd name="T20" fmla="*/ 352 w 1341"/>
                <a:gd name="T21" fmla="*/ 4 h 167"/>
                <a:gd name="T22" fmla="*/ 191 w 1341"/>
                <a:gd name="T23" fmla="*/ 61 h 167"/>
                <a:gd name="T24" fmla="*/ 0 w 1341"/>
                <a:gd name="T25" fmla="*/ 167 h 167"/>
                <a:gd name="T26" fmla="*/ 605 w 1341"/>
                <a:gd name="T27" fmla="*/ 150 h 167"/>
                <a:gd name="T28" fmla="*/ 1319 w 1341"/>
                <a:gd name="T29" fmla="*/ 70 h 167"/>
                <a:gd name="T30" fmla="*/ 1101 w 1341"/>
                <a:gd name="T31" fmla="*/ 158 h 167"/>
                <a:gd name="T32" fmla="*/ 1319 w 1341"/>
                <a:gd name="T33" fmla="*/ 70 h 167"/>
                <a:gd name="T34" fmla="*/ 1092 w 1341"/>
                <a:gd name="T35" fmla="*/ 8 h 167"/>
                <a:gd name="T36" fmla="*/ 949 w 1341"/>
                <a:gd name="T37" fmla="*/ 154 h 167"/>
                <a:gd name="T38" fmla="*/ 940 w 1341"/>
                <a:gd name="T39" fmla="*/ 70 h 167"/>
                <a:gd name="T40" fmla="*/ 853 w 1341"/>
                <a:gd name="T41" fmla="*/ 158 h 167"/>
                <a:gd name="T42" fmla="*/ 940 w 1341"/>
                <a:gd name="T43" fmla="*/ 70 h 167"/>
                <a:gd name="T44" fmla="*/ 844 w 1341"/>
                <a:gd name="T45" fmla="*/ 8 h 167"/>
                <a:gd name="T46" fmla="*/ 696 w 1341"/>
                <a:gd name="T47" fmla="*/ 154 h 167"/>
                <a:gd name="T48" fmla="*/ 692 w 1341"/>
                <a:gd name="T49" fmla="*/ 70 h 167"/>
                <a:gd name="T50" fmla="*/ 600 w 1341"/>
                <a:gd name="T51" fmla="*/ 158 h 167"/>
                <a:gd name="T52" fmla="*/ 692 w 1341"/>
                <a:gd name="T53" fmla="*/ 70 h 167"/>
                <a:gd name="T54" fmla="*/ 592 w 1341"/>
                <a:gd name="T55" fmla="*/ 13 h 167"/>
                <a:gd name="T56" fmla="*/ 587 w 1341"/>
                <a:gd name="T57" fmla="*/ 158 h 167"/>
                <a:gd name="T58" fmla="*/ 448 w 1341"/>
                <a:gd name="T59" fmla="*/ 13 h 167"/>
                <a:gd name="T60" fmla="*/ 439 w 1341"/>
                <a:gd name="T61" fmla="*/ 158 h 167"/>
                <a:gd name="T62" fmla="*/ 352 w 1341"/>
                <a:gd name="T63" fmla="*/ 70 h 167"/>
                <a:gd name="T64" fmla="*/ 196 w 1341"/>
                <a:gd name="T65" fmla="*/ 13 h 167"/>
                <a:gd name="T66" fmla="*/ 344 w 1341"/>
                <a:gd name="T67" fmla="*/ 158 h 167"/>
                <a:gd name="T68" fmla="*/ 196 w 1341"/>
                <a:gd name="T69" fmla="*/ 13 h 167"/>
                <a:gd name="T70" fmla="*/ 191 w 1341"/>
                <a:gd name="T71" fmla="*/ 70 h 167"/>
                <a:gd name="T72" fmla="*/ 8 w 1341"/>
                <a:gd name="T73" fmla="*/ 15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41" h="167">
                  <a:moveTo>
                    <a:pt x="600" y="167"/>
                  </a:moveTo>
                  <a:lnTo>
                    <a:pt x="1332" y="163"/>
                  </a:lnTo>
                  <a:lnTo>
                    <a:pt x="1332" y="163"/>
                  </a:lnTo>
                  <a:lnTo>
                    <a:pt x="1332" y="163"/>
                  </a:lnTo>
                  <a:lnTo>
                    <a:pt x="1336" y="163"/>
                  </a:lnTo>
                  <a:lnTo>
                    <a:pt x="1336" y="163"/>
                  </a:lnTo>
                  <a:lnTo>
                    <a:pt x="1341" y="163"/>
                  </a:lnTo>
                  <a:lnTo>
                    <a:pt x="1328" y="61"/>
                  </a:lnTo>
                  <a:lnTo>
                    <a:pt x="1101" y="61"/>
                  </a:lnTo>
                  <a:lnTo>
                    <a:pt x="1101" y="0"/>
                  </a:lnTo>
                  <a:lnTo>
                    <a:pt x="940" y="0"/>
                  </a:lnTo>
                  <a:lnTo>
                    <a:pt x="940" y="61"/>
                  </a:lnTo>
                  <a:lnTo>
                    <a:pt x="853" y="61"/>
                  </a:lnTo>
                  <a:lnTo>
                    <a:pt x="853" y="0"/>
                  </a:lnTo>
                  <a:lnTo>
                    <a:pt x="692" y="0"/>
                  </a:lnTo>
                  <a:lnTo>
                    <a:pt x="692" y="61"/>
                  </a:lnTo>
                  <a:lnTo>
                    <a:pt x="600" y="61"/>
                  </a:lnTo>
                  <a:lnTo>
                    <a:pt x="600" y="4"/>
                  </a:lnTo>
                  <a:lnTo>
                    <a:pt x="439" y="4"/>
                  </a:lnTo>
                  <a:lnTo>
                    <a:pt x="439" y="61"/>
                  </a:lnTo>
                  <a:lnTo>
                    <a:pt x="352" y="61"/>
                  </a:lnTo>
                  <a:lnTo>
                    <a:pt x="352" y="4"/>
                  </a:lnTo>
                  <a:lnTo>
                    <a:pt x="191" y="4"/>
                  </a:lnTo>
                  <a:lnTo>
                    <a:pt x="191" y="61"/>
                  </a:lnTo>
                  <a:lnTo>
                    <a:pt x="26" y="61"/>
                  </a:lnTo>
                  <a:lnTo>
                    <a:pt x="0" y="167"/>
                  </a:lnTo>
                  <a:lnTo>
                    <a:pt x="587" y="167"/>
                  </a:lnTo>
                  <a:lnTo>
                    <a:pt x="605" y="150"/>
                  </a:lnTo>
                  <a:lnTo>
                    <a:pt x="600" y="167"/>
                  </a:lnTo>
                  <a:close/>
                  <a:moveTo>
                    <a:pt x="1319" y="70"/>
                  </a:moveTo>
                  <a:lnTo>
                    <a:pt x="1332" y="154"/>
                  </a:lnTo>
                  <a:lnTo>
                    <a:pt x="1101" y="158"/>
                  </a:lnTo>
                  <a:lnTo>
                    <a:pt x="1101" y="70"/>
                  </a:lnTo>
                  <a:lnTo>
                    <a:pt x="1319" y="70"/>
                  </a:lnTo>
                  <a:close/>
                  <a:moveTo>
                    <a:pt x="949" y="8"/>
                  </a:moveTo>
                  <a:lnTo>
                    <a:pt x="1092" y="8"/>
                  </a:lnTo>
                  <a:lnTo>
                    <a:pt x="1092" y="154"/>
                  </a:lnTo>
                  <a:lnTo>
                    <a:pt x="949" y="154"/>
                  </a:lnTo>
                  <a:lnTo>
                    <a:pt x="949" y="8"/>
                  </a:lnTo>
                  <a:close/>
                  <a:moveTo>
                    <a:pt x="940" y="70"/>
                  </a:moveTo>
                  <a:lnTo>
                    <a:pt x="940" y="158"/>
                  </a:lnTo>
                  <a:lnTo>
                    <a:pt x="853" y="158"/>
                  </a:lnTo>
                  <a:lnTo>
                    <a:pt x="853" y="70"/>
                  </a:lnTo>
                  <a:lnTo>
                    <a:pt x="940" y="70"/>
                  </a:lnTo>
                  <a:close/>
                  <a:moveTo>
                    <a:pt x="696" y="8"/>
                  </a:moveTo>
                  <a:lnTo>
                    <a:pt x="844" y="8"/>
                  </a:lnTo>
                  <a:lnTo>
                    <a:pt x="844" y="154"/>
                  </a:lnTo>
                  <a:lnTo>
                    <a:pt x="696" y="154"/>
                  </a:lnTo>
                  <a:lnTo>
                    <a:pt x="696" y="8"/>
                  </a:lnTo>
                  <a:close/>
                  <a:moveTo>
                    <a:pt x="692" y="70"/>
                  </a:moveTo>
                  <a:lnTo>
                    <a:pt x="692" y="158"/>
                  </a:lnTo>
                  <a:lnTo>
                    <a:pt x="600" y="158"/>
                  </a:lnTo>
                  <a:lnTo>
                    <a:pt x="600" y="70"/>
                  </a:lnTo>
                  <a:lnTo>
                    <a:pt x="692" y="70"/>
                  </a:lnTo>
                  <a:close/>
                  <a:moveTo>
                    <a:pt x="448" y="13"/>
                  </a:moveTo>
                  <a:lnTo>
                    <a:pt x="592" y="13"/>
                  </a:lnTo>
                  <a:lnTo>
                    <a:pt x="592" y="158"/>
                  </a:lnTo>
                  <a:lnTo>
                    <a:pt x="587" y="158"/>
                  </a:lnTo>
                  <a:lnTo>
                    <a:pt x="448" y="158"/>
                  </a:lnTo>
                  <a:lnTo>
                    <a:pt x="448" y="13"/>
                  </a:lnTo>
                  <a:close/>
                  <a:moveTo>
                    <a:pt x="439" y="70"/>
                  </a:moveTo>
                  <a:lnTo>
                    <a:pt x="439" y="158"/>
                  </a:lnTo>
                  <a:lnTo>
                    <a:pt x="352" y="158"/>
                  </a:lnTo>
                  <a:lnTo>
                    <a:pt x="352" y="70"/>
                  </a:lnTo>
                  <a:lnTo>
                    <a:pt x="439" y="70"/>
                  </a:lnTo>
                  <a:close/>
                  <a:moveTo>
                    <a:pt x="196" y="13"/>
                  </a:moveTo>
                  <a:lnTo>
                    <a:pt x="344" y="13"/>
                  </a:lnTo>
                  <a:lnTo>
                    <a:pt x="344" y="158"/>
                  </a:lnTo>
                  <a:lnTo>
                    <a:pt x="196" y="158"/>
                  </a:lnTo>
                  <a:lnTo>
                    <a:pt x="196" y="13"/>
                  </a:lnTo>
                  <a:close/>
                  <a:moveTo>
                    <a:pt x="30" y="70"/>
                  </a:moveTo>
                  <a:lnTo>
                    <a:pt x="191" y="70"/>
                  </a:lnTo>
                  <a:lnTo>
                    <a:pt x="191" y="158"/>
                  </a:lnTo>
                  <a:lnTo>
                    <a:pt x="8" y="158"/>
                  </a:lnTo>
                  <a:lnTo>
                    <a:pt x="3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22">
              <a:extLst>
                <a:ext uri="{FF2B5EF4-FFF2-40B4-BE49-F238E27FC236}">
                  <a16:creationId xmlns:a16="http://schemas.microsoft.com/office/drawing/2014/main" id="{77D5BA2A-171B-9A5F-1B60-394F3657B1F2}"/>
                </a:ext>
              </a:extLst>
            </p:cNvPr>
            <p:cNvSpPr>
              <a:spLocks noEditPoints="1"/>
            </p:cNvSpPr>
            <p:nvPr userDrawn="1"/>
          </p:nvSpPr>
          <p:spPr bwMode="auto">
            <a:xfrm>
              <a:off x="366713" y="4630738"/>
              <a:ext cx="103188" cy="176213"/>
            </a:xfrm>
            <a:custGeom>
              <a:avLst/>
              <a:gdLst>
                <a:gd name="T0" fmla="*/ 13 w 15"/>
                <a:gd name="T1" fmla="*/ 8 h 25"/>
                <a:gd name="T2" fmla="*/ 11 w 15"/>
                <a:gd name="T3" fmla="*/ 9 h 25"/>
                <a:gd name="T4" fmla="*/ 10 w 15"/>
                <a:gd name="T5" fmla="*/ 10 h 25"/>
                <a:gd name="T6" fmla="*/ 7 w 15"/>
                <a:gd name="T7" fmla="*/ 13 h 25"/>
                <a:gd name="T8" fmla="*/ 6 w 15"/>
                <a:gd name="T9" fmla="*/ 13 h 25"/>
                <a:gd name="T10" fmla="*/ 8 w 15"/>
                <a:gd name="T11" fmla="*/ 11 h 25"/>
                <a:gd name="T12" fmla="*/ 11 w 15"/>
                <a:gd name="T13" fmla="*/ 7 h 25"/>
                <a:gd name="T14" fmla="*/ 12 w 15"/>
                <a:gd name="T15" fmla="*/ 5 h 25"/>
                <a:gd name="T16" fmla="*/ 11 w 15"/>
                <a:gd name="T17" fmla="*/ 4 h 25"/>
                <a:gd name="T18" fmla="*/ 10 w 15"/>
                <a:gd name="T19" fmla="*/ 2 h 25"/>
                <a:gd name="T20" fmla="*/ 9 w 15"/>
                <a:gd name="T21" fmla="*/ 1 h 25"/>
                <a:gd name="T22" fmla="*/ 7 w 15"/>
                <a:gd name="T23" fmla="*/ 1 h 25"/>
                <a:gd name="T24" fmla="*/ 7 w 15"/>
                <a:gd name="T25" fmla="*/ 2 h 25"/>
                <a:gd name="T26" fmla="*/ 7 w 15"/>
                <a:gd name="T27" fmla="*/ 5 h 25"/>
                <a:gd name="T28" fmla="*/ 7 w 15"/>
                <a:gd name="T29" fmla="*/ 6 h 25"/>
                <a:gd name="T30" fmla="*/ 7 w 15"/>
                <a:gd name="T31" fmla="*/ 9 h 25"/>
                <a:gd name="T32" fmla="*/ 4 w 15"/>
                <a:gd name="T33" fmla="*/ 11 h 25"/>
                <a:gd name="T34" fmla="*/ 3 w 15"/>
                <a:gd name="T35" fmla="*/ 12 h 25"/>
                <a:gd name="T36" fmla="*/ 4 w 15"/>
                <a:gd name="T37" fmla="*/ 13 h 25"/>
                <a:gd name="T38" fmla="*/ 5 w 15"/>
                <a:gd name="T39" fmla="*/ 13 h 25"/>
                <a:gd name="T40" fmla="*/ 4 w 15"/>
                <a:gd name="T41" fmla="*/ 15 h 25"/>
                <a:gd name="T42" fmla="*/ 3 w 15"/>
                <a:gd name="T43" fmla="*/ 17 h 25"/>
                <a:gd name="T44" fmla="*/ 1 w 15"/>
                <a:gd name="T45" fmla="*/ 20 h 25"/>
                <a:gd name="T46" fmla="*/ 0 w 15"/>
                <a:gd name="T47" fmla="*/ 20 h 25"/>
                <a:gd name="T48" fmla="*/ 1 w 15"/>
                <a:gd name="T49" fmla="*/ 22 h 25"/>
                <a:gd name="T50" fmla="*/ 2 w 15"/>
                <a:gd name="T51" fmla="*/ 25 h 25"/>
                <a:gd name="T52" fmla="*/ 4 w 15"/>
                <a:gd name="T53" fmla="*/ 23 h 25"/>
                <a:gd name="T54" fmla="*/ 4 w 15"/>
                <a:gd name="T55" fmla="*/ 22 h 25"/>
                <a:gd name="T56" fmla="*/ 3 w 15"/>
                <a:gd name="T57" fmla="*/ 20 h 25"/>
                <a:gd name="T58" fmla="*/ 5 w 15"/>
                <a:gd name="T59" fmla="*/ 18 h 25"/>
                <a:gd name="T60" fmla="*/ 6 w 15"/>
                <a:gd name="T61" fmla="*/ 20 h 25"/>
                <a:gd name="T62" fmla="*/ 7 w 15"/>
                <a:gd name="T63" fmla="*/ 21 h 25"/>
                <a:gd name="T64" fmla="*/ 6 w 15"/>
                <a:gd name="T65" fmla="*/ 22 h 25"/>
                <a:gd name="T66" fmla="*/ 7 w 15"/>
                <a:gd name="T67" fmla="*/ 23 h 25"/>
                <a:gd name="T68" fmla="*/ 8 w 15"/>
                <a:gd name="T69" fmla="*/ 24 h 25"/>
                <a:gd name="T70" fmla="*/ 9 w 15"/>
                <a:gd name="T71" fmla="*/ 23 h 25"/>
                <a:gd name="T72" fmla="*/ 11 w 15"/>
                <a:gd name="T73" fmla="*/ 21 h 25"/>
                <a:gd name="T74" fmla="*/ 13 w 15"/>
                <a:gd name="T75" fmla="*/ 22 h 25"/>
                <a:gd name="T76" fmla="*/ 14 w 15"/>
                <a:gd name="T77" fmla="*/ 18 h 25"/>
                <a:gd name="T78" fmla="*/ 14 w 15"/>
                <a:gd name="T79" fmla="*/ 17 h 25"/>
                <a:gd name="T80" fmla="*/ 14 w 15"/>
                <a:gd name="T81" fmla="*/ 13 h 25"/>
                <a:gd name="T82" fmla="*/ 15 w 15"/>
                <a:gd name="T83" fmla="*/ 10 h 25"/>
                <a:gd name="T84" fmla="*/ 14 w 15"/>
                <a:gd name="T85" fmla="*/ 8 h 25"/>
                <a:gd name="T86" fmla="*/ 8 w 15"/>
                <a:gd name="T87" fmla="*/ 15 h 25"/>
                <a:gd name="T88" fmla="*/ 8 w 15"/>
                <a:gd name="T89" fmla="*/ 17 h 25"/>
                <a:gd name="T90" fmla="*/ 7 w 15"/>
                <a:gd name="T91" fmla="*/ 18 h 25"/>
                <a:gd name="T92" fmla="*/ 7 w 15"/>
                <a:gd name="T93" fmla="*/ 16 h 25"/>
                <a:gd name="T94" fmla="*/ 7 w 15"/>
                <a:gd name="T95" fmla="*/ 14 h 25"/>
                <a:gd name="T96" fmla="*/ 8 w 15"/>
                <a:gd name="T97" fmla="*/ 14 h 25"/>
                <a:gd name="T98" fmla="*/ 9 w 15"/>
                <a:gd name="T99" fmla="*/ 14 h 25"/>
                <a:gd name="T100" fmla="*/ 11 w 15"/>
                <a:gd name="T101" fmla="*/ 14 h 25"/>
                <a:gd name="T102" fmla="*/ 11 w 15"/>
                <a:gd name="T103" fmla="*/ 16 h 25"/>
                <a:gd name="T104" fmla="*/ 11 w 15"/>
                <a:gd name="T105" fmla="*/ 20 h 25"/>
                <a:gd name="T106" fmla="*/ 10 w 15"/>
                <a:gd name="T107" fmla="*/ 19 h 25"/>
                <a:gd name="T108" fmla="*/ 9 w 15"/>
                <a:gd name="T109" fmla="*/ 18 h 25"/>
                <a:gd name="T110" fmla="*/ 9 w 15"/>
                <a:gd name="T111" fmla="*/ 16 h 25"/>
                <a:gd name="T112" fmla="*/ 10 w 15"/>
                <a:gd name="T113" fmla="*/ 13 h 25"/>
                <a:gd name="T114" fmla="*/ 10 w 15"/>
                <a:gd name="T115" fmla="*/ 11 h 25"/>
                <a:gd name="T116" fmla="*/ 12 w 15"/>
                <a:gd name="T117" fmla="*/ 10 h 25"/>
                <a:gd name="T118" fmla="*/ 11 w 15"/>
                <a:gd name="T119"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 h="25">
                  <a:moveTo>
                    <a:pt x="14" y="8"/>
                  </a:moveTo>
                  <a:cubicBezTo>
                    <a:pt x="14" y="8"/>
                    <a:pt x="13" y="8"/>
                    <a:pt x="13" y="8"/>
                  </a:cubicBezTo>
                  <a:cubicBezTo>
                    <a:pt x="13" y="8"/>
                    <a:pt x="12" y="8"/>
                    <a:pt x="12" y="8"/>
                  </a:cubicBezTo>
                  <a:cubicBezTo>
                    <a:pt x="12" y="8"/>
                    <a:pt x="11" y="8"/>
                    <a:pt x="11" y="9"/>
                  </a:cubicBezTo>
                  <a:cubicBezTo>
                    <a:pt x="11" y="9"/>
                    <a:pt x="11" y="9"/>
                    <a:pt x="11" y="10"/>
                  </a:cubicBezTo>
                  <a:cubicBezTo>
                    <a:pt x="10" y="10"/>
                    <a:pt x="10" y="10"/>
                    <a:pt x="10" y="10"/>
                  </a:cubicBezTo>
                  <a:cubicBezTo>
                    <a:pt x="10" y="10"/>
                    <a:pt x="10" y="10"/>
                    <a:pt x="10" y="11"/>
                  </a:cubicBezTo>
                  <a:cubicBezTo>
                    <a:pt x="9" y="11"/>
                    <a:pt x="8" y="12"/>
                    <a:pt x="7" y="13"/>
                  </a:cubicBezTo>
                  <a:cubicBezTo>
                    <a:pt x="7" y="13"/>
                    <a:pt x="7" y="13"/>
                    <a:pt x="7" y="14"/>
                  </a:cubicBezTo>
                  <a:cubicBezTo>
                    <a:pt x="7" y="14"/>
                    <a:pt x="7" y="13"/>
                    <a:pt x="6" y="13"/>
                  </a:cubicBezTo>
                  <a:cubicBezTo>
                    <a:pt x="7" y="13"/>
                    <a:pt x="7" y="12"/>
                    <a:pt x="7" y="12"/>
                  </a:cubicBezTo>
                  <a:cubicBezTo>
                    <a:pt x="7" y="11"/>
                    <a:pt x="7" y="11"/>
                    <a:pt x="8" y="11"/>
                  </a:cubicBezTo>
                  <a:cubicBezTo>
                    <a:pt x="8" y="10"/>
                    <a:pt x="8" y="10"/>
                    <a:pt x="8" y="10"/>
                  </a:cubicBezTo>
                  <a:cubicBezTo>
                    <a:pt x="9" y="9"/>
                    <a:pt x="10" y="8"/>
                    <a:pt x="11" y="7"/>
                  </a:cubicBezTo>
                  <a:cubicBezTo>
                    <a:pt x="11" y="7"/>
                    <a:pt x="12" y="7"/>
                    <a:pt x="12" y="6"/>
                  </a:cubicBezTo>
                  <a:cubicBezTo>
                    <a:pt x="12" y="6"/>
                    <a:pt x="12" y="6"/>
                    <a:pt x="12" y="5"/>
                  </a:cubicBezTo>
                  <a:cubicBezTo>
                    <a:pt x="11" y="5"/>
                    <a:pt x="11" y="6"/>
                    <a:pt x="10" y="5"/>
                  </a:cubicBezTo>
                  <a:cubicBezTo>
                    <a:pt x="10" y="5"/>
                    <a:pt x="11" y="4"/>
                    <a:pt x="11" y="4"/>
                  </a:cubicBezTo>
                  <a:cubicBezTo>
                    <a:pt x="11" y="3"/>
                    <a:pt x="11" y="3"/>
                    <a:pt x="11" y="3"/>
                  </a:cubicBezTo>
                  <a:cubicBezTo>
                    <a:pt x="10" y="3"/>
                    <a:pt x="10" y="3"/>
                    <a:pt x="10" y="2"/>
                  </a:cubicBezTo>
                  <a:cubicBezTo>
                    <a:pt x="9" y="2"/>
                    <a:pt x="9" y="2"/>
                    <a:pt x="9" y="2"/>
                  </a:cubicBezTo>
                  <a:cubicBezTo>
                    <a:pt x="9" y="2"/>
                    <a:pt x="9" y="1"/>
                    <a:pt x="9" y="1"/>
                  </a:cubicBezTo>
                  <a:cubicBezTo>
                    <a:pt x="9" y="0"/>
                    <a:pt x="8" y="0"/>
                    <a:pt x="7" y="1"/>
                  </a:cubicBezTo>
                  <a:cubicBezTo>
                    <a:pt x="7" y="1"/>
                    <a:pt x="7" y="1"/>
                    <a:pt x="7" y="1"/>
                  </a:cubicBezTo>
                  <a:cubicBezTo>
                    <a:pt x="7" y="1"/>
                    <a:pt x="7" y="2"/>
                    <a:pt x="7" y="2"/>
                  </a:cubicBezTo>
                  <a:cubicBezTo>
                    <a:pt x="7" y="2"/>
                    <a:pt x="7" y="2"/>
                    <a:pt x="7" y="2"/>
                  </a:cubicBezTo>
                  <a:cubicBezTo>
                    <a:pt x="7" y="3"/>
                    <a:pt x="7" y="4"/>
                    <a:pt x="7" y="4"/>
                  </a:cubicBezTo>
                  <a:cubicBezTo>
                    <a:pt x="7" y="4"/>
                    <a:pt x="7" y="4"/>
                    <a:pt x="7" y="5"/>
                  </a:cubicBezTo>
                  <a:cubicBezTo>
                    <a:pt x="7" y="5"/>
                    <a:pt x="7" y="5"/>
                    <a:pt x="7" y="5"/>
                  </a:cubicBezTo>
                  <a:cubicBezTo>
                    <a:pt x="7" y="6"/>
                    <a:pt x="7" y="6"/>
                    <a:pt x="7" y="6"/>
                  </a:cubicBezTo>
                  <a:cubicBezTo>
                    <a:pt x="7" y="6"/>
                    <a:pt x="7" y="6"/>
                    <a:pt x="7" y="7"/>
                  </a:cubicBezTo>
                  <a:cubicBezTo>
                    <a:pt x="7" y="8"/>
                    <a:pt x="7" y="8"/>
                    <a:pt x="7" y="9"/>
                  </a:cubicBezTo>
                  <a:cubicBezTo>
                    <a:pt x="7" y="9"/>
                    <a:pt x="6" y="9"/>
                    <a:pt x="6" y="9"/>
                  </a:cubicBezTo>
                  <a:cubicBezTo>
                    <a:pt x="5" y="10"/>
                    <a:pt x="4" y="11"/>
                    <a:pt x="4" y="11"/>
                  </a:cubicBezTo>
                  <a:cubicBezTo>
                    <a:pt x="4" y="11"/>
                    <a:pt x="3" y="12"/>
                    <a:pt x="3" y="12"/>
                  </a:cubicBezTo>
                  <a:cubicBezTo>
                    <a:pt x="3" y="12"/>
                    <a:pt x="3" y="12"/>
                    <a:pt x="3" y="12"/>
                  </a:cubicBezTo>
                  <a:cubicBezTo>
                    <a:pt x="3" y="12"/>
                    <a:pt x="3" y="13"/>
                    <a:pt x="3" y="13"/>
                  </a:cubicBezTo>
                  <a:cubicBezTo>
                    <a:pt x="3" y="13"/>
                    <a:pt x="4" y="13"/>
                    <a:pt x="4" y="13"/>
                  </a:cubicBezTo>
                  <a:cubicBezTo>
                    <a:pt x="4" y="13"/>
                    <a:pt x="4" y="13"/>
                    <a:pt x="5" y="13"/>
                  </a:cubicBezTo>
                  <a:cubicBezTo>
                    <a:pt x="5" y="13"/>
                    <a:pt x="5" y="13"/>
                    <a:pt x="5" y="13"/>
                  </a:cubicBezTo>
                  <a:cubicBezTo>
                    <a:pt x="6" y="13"/>
                    <a:pt x="6" y="14"/>
                    <a:pt x="6" y="14"/>
                  </a:cubicBezTo>
                  <a:cubicBezTo>
                    <a:pt x="6" y="15"/>
                    <a:pt x="5" y="15"/>
                    <a:pt x="4" y="15"/>
                  </a:cubicBezTo>
                  <a:cubicBezTo>
                    <a:pt x="4" y="16"/>
                    <a:pt x="5" y="16"/>
                    <a:pt x="5" y="16"/>
                  </a:cubicBezTo>
                  <a:cubicBezTo>
                    <a:pt x="4" y="16"/>
                    <a:pt x="4" y="17"/>
                    <a:pt x="3" y="17"/>
                  </a:cubicBezTo>
                  <a:cubicBezTo>
                    <a:pt x="3" y="17"/>
                    <a:pt x="3" y="18"/>
                    <a:pt x="3" y="18"/>
                  </a:cubicBezTo>
                  <a:cubicBezTo>
                    <a:pt x="2" y="19"/>
                    <a:pt x="2" y="19"/>
                    <a:pt x="1" y="20"/>
                  </a:cubicBezTo>
                  <a:cubicBezTo>
                    <a:pt x="1" y="19"/>
                    <a:pt x="1" y="19"/>
                    <a:pt x="1" y="18"/>
                  </a:cubicBezTo>
                  <a:cubicBezTo>
                    <a:pt x="0" y="19"/>
                    <a:pt x="0" y="19"/>
                    <a:pt x="0" y="20"/>
                  </a:cubicBezTo>
                  <a:cubicBezTo>
                    <a:pt x="0" y="20"/>
                    <a:pt x="0" y="21"/>
                    <a:pt x="0" y="21"/>
                  </a:cubicBezTo>
                  <a:cubicBezTo>
                    <a:pt x="1" y="21"/>
                    <a:pt x="1" y="22"/>
                    <a:pt x="1" y="22"/>
                  </a:cubicBezTo>
                  <a:cubicBezTo>
                    <a:pt x="1" y="23"/>
                    <a:pt x="1" y="23"/>
                    <a:pt x="1" y="24"/>
                  </a:cubicBezTo>
                  <a:cubicBezTo>
                    <a:pt x="2" y="24"/>
                    <a:pt x="2" y="24"/>
                    <a:pt x="2" y="25"/>
                  </a:cubicBezTo>
                  <a:cubicBezTo>
                    <a:pt x="3" y="25"/>
                    <a:pt x="3" y="25"/>
                    <a:pt x="3" y="25"/>
                  </a:cubicBezTo>
                  <a:cubicBezTo>
                    <a:pt x="4" y="24"/>
                    <a:pt x="4" y="23"/>
                    <a:pt x="4" y="23"/>
                  </a:cubicBezTo>
                  <a:cubicBezTo>
                    <a:pt x="4" y="23"/>
                    <a:pt x="4" y="23"/>
                    <a:pt x="4" y="23"/>
                  </a:cubicBezTo>
                  <a:cubicBezTo>
                    <a:pt x="4" y="23"/>
                    <a:pt x="4" y="22"/>
                    <a:pt x="4" y="22"/>
                  </a:cubicBezTo>
                  <a:cubicBezTo>
                    <a:pt x="3" y="22"/>
                    <a:pt x="2" y="22"/>
                    <a:pt x="2" y="21"/>
                  </a:cubicBezTo>
                  <a:cubicBezTo>
                    <a:pt x="2" y="21"/>
                    <a:pt x="3" y="20"/>
                    <a:pt x="3" y="20"/>
                  </a:cubicBezTo>
                  <a:cubicBezTo>
                    <a:pt x="3" y="19"/>
                    <a:pt x="3" y="19"/>
                    <a:pt x="4" y="19"/>
                  </a:cubicBezTo>
                  <a:cubicBezTo>
                    <a:pt x="5" y="19"/>
                    <a:pt x="5" y="18"/>
                    <a:pt x="5" y="18"/>
                  </a:cubicBezTo>
                  <a:cubicBezTo>
                    <a:pt x="5" y="18"/>
                    <a:pt x="6" y="18"/>
                    <a:pt x="6" y="19"/>
                  </a:cubicBezTo>
                  <a:cubicBezTo>
                    <a:pt x="6" y="19"/>
                    <a:pt x="5" y="19"/>
                    <a:pt x="6" y="20"/>
                  </a:cubicBezTo>
                  <a:cubicBezTo>
                    <a:pt x="6" y="20"/>
                    <a:pt x="6" y="19"/>
                    <a:pt x="6" y="19"/>
                  </a:cubicBezTo>
                  <a:cubicBezTo>
                    <a:pt x="7" y="19"/>
                    <a:pt x="7" y="21"/>
                    <a:pt x="7" y="21"/>
                  </a:cubicBezTo>
                  <a:cubicBezTo>
                    <a:pt x="6" y="21"/>
                    <a:pt x="6" y="21"/>
                    <a:pt x="6" y="22"/>
                  </a:cubicBezTo>
                  <a:cubicBezTo>
                    <a:pt x="6" y="22"/>
                    <a:pt x="6" y="22"/>
                    <a:pt x="6" y="22"/>
                  </a:cubicBezTo>
                  <a:cubicBezTo>
                    <a:pt x="6" y="22"/>
                    <a:pt x="7" y="22"/>
                    <a:pt x="7" y="22"/>
                  </a:cubicBezTo>
                  <a:cubicBezTo>
                    <a:pt x="7" y="22"/>
                    <a:pt x="7" y="23"/>
                    <a:pt x="7" y="23"/>
                  </a:cubicBezTo>
                  <a:cubicBezTo>
                    <a:pt x="7" y="23"/>
                    <a:pt x="8" y="24"/>
                    <a:pt x="8" y="24"/>
                  </a:cubicBezTo>
                  <a:cubicBezTo>
                    <a:pt x="8" y="24"/>
                    <a:pt x="8" y="24"/>
                    <a:pt x="8" y="24"/>
                  </a:cubicBezTo>
                  <a:cubicBezTo>
                    <a:pt x="8" y="24"/>
                    <a:pt x="8" y="24"/>
                    <a:pt x="9" y="23"/>
                  </a:cubicBezTo>
                  <a:cubicBezTo>
                    <a:pt x="9" y="23"/>
                    <a:pt x="9" y="23"/>
                    <a:pt x="9" y="23"/>
                  </a:cubicBezTo>
                  <a:cubicBezTo>
                    <a:pt x="10" y="22"/>
                    <a:pt x="9" y="21"/>
                    <a:pt x="9" y="20"/>
                  </a:cubicBezTo>
                  <a:cubicBezTo>
                    <a:pt x="10" y="20"/>
                    <a:pt x="10" y="21"/>
                    <a:pt x="11" y="21"/>
                  </a:cubicBezTo>
                  <a:cubicBezTo>
                    <a:pt x="12" y="22"/>
                    <a:pt x="12" y="22"/>
                    <a:pt x="12" y="22"/>
                  </a:cubicBezTo>
                  <a:cubicBezTo>
                    <a:pt x="12" y="22"/>
                    <a:pt x="12" y="22"/>
                    <a:pt x="13" y="22"/>
                  </a:cubicBezTo>
                  <a:cubicBezTo>
                    <a:pt x="13" y="21"/>
                    <a:pt x="14" y="21"/>
                    <a:pt x="14" y="20"/>
                  </a:cubicBezTo>
                  <a:cubicBezTo>
                    <a:pt x="14" y="20"/>
                    <a:pt x="14" y="19"/>
                    <a:pt x="14" y="18"/>
                  </a:cubicBezTo>
                  <a:cubicBezTo>
                    <a:pt x="14" y="18"/>
                    <a:pt x="14" y="18"/>
                    <a:pt x="14" y="17"/>
                  </a:cubicBezTo>
                  <a:cubicBezTo>
                    <a:pt x="14" y="17"/>
                    <a:pt x="14" y="17"/>
                    <a:pt x="14" y="17"/>
                  </a:cubicBezTo>
                  <a:cubicBezTo>
                    <a:pt x="14" y="16"/>
                    <a:pt x="14" y="15"/>
                    <a:pt x="14" y="15"/>
                  </a:cubicBezTo>
                  <a:cubicBezTo>
                    <a:pt x="14" y="14"/>
                    <a:pt x="14" y="13"/>
                    <a:pt x="14" y="13"/>
                  </a:cubicBezTo>
                  <a:cubicBezTo>
                    <a:pt x="14" y="12"/>
                    <a:pt x="15" y="12"/>
                    <a:pt x="15" y="11"/>
                  </a:cubicBezTo>
                  <a:cubicBezTo>
                    <a:pt x="15" y="11"/>
                    <a:pt x="15" y="10"/>
                    <a:pt x="15" y="10"/>
                  </a:cubicBezTo>
                  <a:cubicBezTo>
                    <a:pt x="15" y="10"/>
                    <a:pt x="15" y="9"/>
                    <a:pt x="14" y="9"/>
                  </a:cubicBezTo>
                  <a:cubicBezTo>
                    <a:pt x="14" y="9"/>
                    <a:pt x="14" y="9"/>
                    <a:pt x="14" y="8"/>
                  </a:cubicBezTo>
                  <a:close/>
                  <a:moveTo>
                    <a:pt x="8" y="15"/>
                  </a:moveTo>
                  <a:cubicBezTo>
                    <a:pt x="8" y="15"/>
                    <a:pt x="8" y="15"/>
                    <a:pt x="8" y="15"/>
                  </a:cubicBezTo>
                  <a:cubicBezTo>
                    <a:pt x="8" y="15"/>
                    <a:pt x="8" y="16"/>
                    <a:pt x="8" y="16"/>
                  </a:cubicBezTo>
                  <a:cubicBezTo>
                    <a:pt x="8" y="16"/>
                    <a:pt x="8" y="16"/>
                    <a:pt x="8" y="17"/>
                  </a:cubicBezTo>
                  <a:cubicBezTo>
                    <a:pt x="8" y="17"/>
                    <a:pt x="8" y="17"/>
                    <a:pt x="7" y="18"/>
                  </a:cubicBezTo>
                  <a:cubicBezTo>
                    <a:pt x="7" y="18"/>
                    <a:pt x="7" y="18"/>
                    <a:pt x="7" y="18"/>
                  </a:cubicBezTo>
                  <a:cubicBezTo>
                    <a:pt x="7" y="17"/>
                    <a:pt x="7" y="17"/>
                    <a:pt x="7" y="16"/>
                  </a:cubicBezTo>
                  <a:cubicBezTo>
                    <a:pt x="7" y="16"/>
                    <a:pt x="7" y="16"/>
                    <a:pt x="7" y="16"/>
                  </a:cubicBezTo>
                  <a:cubicBezTo>
                    <a:pt x="7" y="16"/>
                    <a:pt x="7" y="15"/>
                    <a:pt x="7" y="15"/>
                  </a:cubicBezTo>
                  <a:cubicBezTo>
                    <a:pt x="7" y="15"/>
                    <a:pt x="7" y="14"/>
                    <a:pt x="7" y="14"/>
                  </a:cubicBezTo>
                  <a:cubicBezTo>
                    <a:pt x="7" y="14"/>
                    <a:pt x="7" y="14"/>
                    <a:pt x="7" y="14"/>
                  </a:cubicBezTo>
                  <a:cubicBezTo>
                    <a:pt x="7" y="14"/>
                    <a:pt x="8" y="14"/>
                    <a:pt x="8" y="14"/>
                  </a:cubicBezTo>
                  <a:cubicBezTo>
                    <a:pt x="8" y="14"/>
                    <a:pt x="8" y="13"/>
                    <a:pt x="8" y="13"/>
                  </a:cubicBezTo>
                  <a:cubicBezTo>
                    <a:pt x="8" y="13"/>
                    <a:pt x="8" y="14"/>
                    <a:pt x="9" y="14"/>
                  </a:cubicBezTo>
                  <a:cubicBezTo>
                    <a:pt x="8" y="14"/>
                    <a:pt x="8" y="14"/>
                    <a:pt x="8" y="15"/>
                  </a:cubicBezTo>
                  <a:close/>
                  <a:moveTo>
                    <a:pt x="11" y="14"/>
                  </a:moveTo>
                  <a:cubicBezTo>
                    <a:pt x="11" y="14"/>
                    <a:pt x="11" y="14"/>
                    <a:pt x="11" y="15"/>
                  </a:cubicBezTo>
                  <a:cubicBezTo>
                    <a:pt x="11" y="15"/>
                    <a:pt x="11" y="15"/>
                    <a:pt x="11" y="16"/>
                  </a:cubicBezTo>
                  <a:cubicBezTo>
                    <a:pt x="11" y="16"/>
                    <a:pt x="11" y="16"/>
                    <a:pt x="11" y="17"/>
                  </a:cubicBezTo>
                  <a:cubicBezTo>
                    <a:pt x="11" y="18"/>
                    <a:pt x="11" y="19"/>
                    <a:pt x="11" y="20"/>
                  </a:cubicBezTo>
                  <a:cubicBezTo>
                    <a:pt x="11" y="20"/>
                    <a:pt x="10" y="20"/>
                    <a:pt x="9" y="20"/>
                  </a:cubicBezTo>
                  <a:cubicBezTo>
                    <a:pt x="9" y="20"/>
                    <a:pt x="10" y="19"/>
                    <a:pt x="10" y="19"/>
                  </a:cubicBezTo>
                  <a:cubicBezTo>
                    <a:pt x="10" y="18"/>
                    <a:pt x="9" y="19"/>
                    <a:pt x="9" y="18"/>
                  </a:cubicBezTo>
                  <a:cubicBezTo>
                    <a:pt x="9" y="18"/>
                    <a:pt x="9" y="18"/>
                    <a:pt x="9" y="18"/>
                  </a:cubicBezTo>
                  <a:cubicBezTo>
                    <a:pt x="9" y="17"/>
                    <a:pt x="9" y="17"/>
                    <a:pt x="9" y="17"/>
                  </a:cubicBezTo>
                  <a:cubicBezTo>
                    <a:pt x="9" y="16"/>
                    <a:pt x="9" y="16"/>
                    <a:pt x="9" y="16"/>
                  </a:cubicBezTo>
                  <a:cubicBezTo>
                    <a:pt x="9" y="15"/>
                    <a:pt x="9" y="15"/>
                    <a:pt x="9" y="15"/>
                  </a:cubicBezTo>
                  <a:cubicBezTo>
                    <a:pt x="10" y="14"/>
                    <a:pt x="11" y="13"/>
                    <a:pt x="10" y="13"/>
                  </a:cubicBezTo>
                  <a:cubicBezTo>
                    <a:pt x="10" y="13"/>
                    <a:pt x="10" y="12"/>
                    <a:pt x="9" y="12"/>
                  </a:cubicBezTo>
                  <a:cubicBezTo>
                    <a:pt x="9" y="12"/>
                    <a:pt x="10" y="11"/>
                    <a:pt x="10" y="11"/>
                  </a:cubicBezTo>
                  <a:cubicBezTo>
                    <a:pt x="11" y="11"/>
                    <a:pt x="11" y="10"/>
                    <a:pt x="11" y="10"/>
                  </a:cubicBezTo>
                  <a:cubicBezTo>
                    <a:pt x="11" y="10"/>
                    <a:pt x="12" y="10"/>
                    <a:pt x="12" y="10"/>
                  </a:cubicBezTo>
                  <a:cubicBezTo>
                    <a:pt x="12" y="11"/>
                    <a:pt x="11" y="12"/>
                    <a:pt x="11" y="13"/>
                  </a:cubicBezTo>
                  <a:cubicBezTo>
                    <a:pt x="11" y="13"/>
                    <a:pt x="11" y="14"/>
                    <a:pt x="1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23">
              <a:extLst>
                <a:ext uri="{FF2B5EF4-FFF2-40B4-BE49-F238E27FC236}">
                  <a16:creationId xmlns:a16="http://schemas.microsoft.com/office/drawing/2014/main" id="{ABB12E45-801B-48CE-4B98-65E8859FC484}"/>
                </a:ext>
              </a:extLst>
            </p:cNvPr>
            <p:cNvSpPr>
              <a:spLocks/>
            </p:cNvSpPr>
            <p:nvPr userDrawn="1"/>
          </p:nvSpPr>
          <p:spPr bwMode="auto">
            <a:xfrm>
              <a:off x="1160463" y="4652963"/>
              <a:ext cx="90488" cy="125413"/>
            </a:xfrm>
            <a:custGeom>
              <a:avLst/>
              <a:gdLst>
                <a:gd name="T0" fmla="*/ 11 w 13"/>
                <a:gd name="T1" fmla="*/ 7 h 18"/>
                <a:gd name="T2" fmla="*/ 13 w 13"/>
                <a:gd name="T3" fmla="*/ 6 h 18"/>
                <a:gd name="T4" fmla="*/ 13 w 13"/>
                <a:gd name="T5" fmla="*/ 5 h 18"/>
                <a:gd name="T6" fmla="*/ 12 w 13"/>
                <a:gd name="T7" fmla="*/ 5 h 18"/>
                <a:gd name="T8" fmla="*/ 11 w 13"/>
                <a:gd name="T9" fmla="*/ 5 h 18"/>
                <a:gd name="T10" fmla="*/ 11 w 13"/>
                <a:gd name="T11" fmla="*/ 5 h 18"/>
                <a:gd name="T12" fmla="*/ 11 w 13"/>
                <a:gd name="T13" fmla="*/ 6 h 18"/>
                <a:gd name="T14" fmla="*/ 10 w 13"/>
                <a:gd name="T15" fmla="*/ 6 h 18"/>
                <a:gd name="T16" fmla="*/ 9 w 13"/>
                <a:gd name="T17" fmla="*/ 7 h 18"/>
                <a:gd name="T18" fmla="*/ 8 w 13"/>
                <a:gd name="T19" fmla="*/ 7 h 18"/>
                <a:gd name="T20" fmla="*/ 8 w 13"/>
                <a:gd name="T21" fmla="*/ 5 h 18"/>
                <a:gd name="T22" fmla="*/ 8 w 13"/>
                <a:gd name="T23" fmla="*/ 4 h 18"/>
                <a:gd name="T24" fmla="*/ 9 w 13"/>
                <a:gd name="T25" fmla="*/ 3 h 18"/>
                <a:gd name="T26" fmla="*/ 9 w 13"/>
                <a:gd name="T27" fmla="*/ 2 h 18"/>
                <a:gd name="T28" fmla="*/ 9 w 13"/>
                <a:gd name="T29" fmla="*/ 1 h 18"/>
                <a:gd name="T30" fmla="*/ 8 w 13"/>
                <a:gd name="T31" fmla="*/ 1 h 18"/>
                <a:gd name="T32" fmla="*/ 7 w 13"/>
                <a:gd name="T33" fmla="*/ 0 h 18"/>
                <a:gd name="T34" fmla="*/ 6 w 13"/>
                <a:gd name="T35" fmla="*/ 1 h 18"/>
                <a:gd name="T36" fmla="*/ 7 w 13"/>
                <a:gd name="T37" fmla="*/ 2 h 18"/>
                <a:gd name="T38" fmla="*/ 6 w 13"/>
                <a:gd name="T39" fmla="*/ 5 h 18"/>
                <a:gd name="T40" fmla="*/ 6 w 13"/>
                <a:gd name="T41" fmla="*/ 7 h 18"/>
                <a:gd name="T42" fmla="*/ 6 w 13"/>
                <a:gd name="T43" fmla="*/ 8 h 18"/>
                <a:gd name="T44" fmla="*/ 6 w 13"/>
                <a:gd name="T45" fmla="*/ 8 h 18"/>
                <a:gd name="T46" fmla="*/ 5 w 13"/>
                <a:gd name="T47" fmla="*/ 9 h 18"/>
                <a:gd name="T48" fmla="*/ 2 w 13"/>
                <a:gd name="T49" fmla="*/ 9 h 18"/>
                <a:gd name="T50" fmla="*/ 2 w 13"/>
                <a:gd name="T51" fmla="*/ 10 h 18"/>
                <a:gd name="T52" fmla="*/ 1 w 13"/>
                <a:gd name="T53" fmla="*/ 10 h 18"/>
                <a:gd name="T54" fmla="*/ 1 w 13"/>
                <a:gd name="T55" fmla="*/ 10 h 18"/>
                <a:gd name="T56" fmla="*/ 2 w 13"/>
                <a:gd name="T57" fmla="*/ 12 h 18"/>
                <a:gd name="T58" fmla="*/ 2 w 13"/>
                <a:gd name="T59" fmla="*/ 12 h 18"/>
                <a:gd name="T60" fmla="*/ 3 w 13"/>
                <a:gd name="T61" fmla="*/ 12 h 18"/>
                <a:gd name="T62" fmla="*/ 3 w 13"/>
                <a:gd name="T63" fmla="*/ 11 h 18"/>
                <a:gd name="T64" fmla="*/ 5 w 13"/>
                <a:gd name="T65" fmla="*/ 10 h 18"/>
                <a:gd name="T66" fmla="*/ 6 w 13"/>
                <a:gd name="T67" fmla="*/ 9 h 18"/>
                <a:gd name="T68" fmla="*/ 6 w 13"/>
                <a:gd name="T69" fmla="*/ 10 h 18"/>
                <a:gd name="T70" fmla="*/ 6 w 13"/>
                <a:gd name="T71" fmla="*/ 11 h 18"/>
                <a:gd name="T72" fmla="*/ 6 w 13"/>
                <a:gd name="T73" fmla="*/ 11 h 18"/>
                <a:gd name="T74" fmla="*/ 4 w 13"/>
                <a:gd name="T75" fmla="*/ 14 h 18"/>
                <a:gd name="T76" fmla="*/ 2 w 13"/>
                <a:gd name="T77" fmla="*/ 16 h 18"/>
                <a:gd name="T78" fmla="*/ 1 w 13"/>
                <a:gd name="T79" fmla="*/ 16 h 18"/>
                <a:gd name="T80" fmla="*/ 0 w 13"/>
                <a:gd name="T81" fmla="*/ 17 h 18"/>
                <a:gd name="T82" fmla="*/ 2 w 13"/>
                <a:gd name="T83" fmla="*/ 17 h 18"/>
                <a:gd name="T84" fmla="*/ 2 w 13"/>
                <a:gd name="T85" fmla="*/ 17 h 18"/>
                <a:gd name="T86" fmla="*/ 4 w 13"/>
                <a:gd name="T87" fmla="*/ 16 h 18"/>
                <a:gd name="T88" fmla="*/ 5 w 13"/>
                <a:gd name="T89" fmla="*/ 15 h 18"/>
                <a:gd name="T90" fmla="*/ 6 w 13"/>
                <a:gd name="T91" fmla="*/ 14 h 18"/>
                <a:gd name="T92" fmla="*/ 7 w 13"/>
                <a:gd name="T93" fmla="*/ 12 h 18"/>
                <a:gd name="T94" fmla="*/ 7 w 13"/>
                <a:gd name="T95" fmla="*/ 11 h 18"/>
                <a:gd name="T96" fmla="*/ 8 w 13"/>
                <a:gd name="T97" fmla="*/ 8 h 18"/>
                <a:gd name="T98" fmla="*/ 9 w 13"/>
                <a:gd name="T99" fmla="*/ 8 h 18"/>
                <a:gd name="T100" fmla="*/ 11 w 13"/>
                <a:gd name="T10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 h="18">
                  <a:moveTo>
                    <a:pt x="11" y="7"/>
                  </a:moveTo>
                  <a:cubicBezTo>
                    <a:pt x="12" y="7"/>
                    <a:pt x="12" y="7"/>
                    <a:pt x="13" y="6"/>
                  </a:cubicBezTo>
                  <a:cubicBezTo>
                    <a:pt x="13" y="6"/>
                    <a:pt x="13" y="6"/>
                    <a:pt x="13" y="5"/>
                  </a:cubicBezTo>
                  <a:cubicBezTo>
                    <a:pt x="13" y="5"/>
                    <a:pt x="12" y="5"/>
                    <a:pt x="12" y="5"/>
                  </a:cubicBezTo>
                  <a:cubicBezTo>
                    <a:pt x="12" y="5"/>
                    <a:pt x="12" y="5"/>
                    <a:pt x="11" y="5"/>
                  </a:cubicBezTo>
                  <a:cubicBezTo>
                    <a:pt x="11" y="5"/>
                    <a:pt x="11" y="5"/>
                    <a:pt x="11" y="5"/>
                  </a:cubicBezTo>
                  <a:cubicBezTo>
                    <a:pt x="10" y="5"/>
                    <a:pt x="11" y="5"/>
                    <a:pt x="11" y="6"/>
                  </a:cubicBezTo>
                  <a:cubicBezTo>
                    <a:pt x="11" y="6"/>
                    <a:pt x="10" y="6"/>
                    <a:pt x="10" y="6"/>
                  </a:cubicBezTo>
                  <a:cubicBezTo>
                    <a:pt x="9" y="7"/>
                    <a:pt x="9" y="7"/>
                    <a:pt x="9" y="7"/>
                  </a:cubicBezTo>
                  <a:cubicBezTo>
                    <a:pt x="8" y="7"/>
                    <a:pt x="8" y="7"/>
                    <a:pt x="8" y="7"/>
                  </a:cubicBezTo>
                  <a:cubicBezTo>
                    <a:pt x="8" y="6"/>
                    <a:pt x="8" y="6"/>
                    <a:pt x="8" y="5"/>
                  </a:cubicBezTo>
                  <a:cubicBezTo>
                    <a:pt x="8" y="5"/>
                    <a:pt x="8" y="5"/>
                    <a:pt x="8" y="4"/>
                  </a:cubicBezTo>
                  <a:cubicBezTo>
                    <a:pt x="9" y="4"/>
                    <a:pt x="8" y="3"/>
                    <a:pt x="9" y="3"/>
                  </a:cubicBezTo>
                  <a:cubicBezTo>
                    <a:pt x="9" y="2"/>
                    <a:pt x="9" y="2"/>
                    <a:pt x="9" y="2"/>
                  </a:cubicBezTo>
                  <a:cubicBezTo>
                    <a:pt x="9" y="2"/>
                    <a:pt x="9" y="1"/>
                    <a:pt x="9" y="1"/>
                  </a:cubicBezTo>
                  <a:cubicBezTo>
                    <a:pt x="9" y="1"/>
                    <a:pt x="8" y="1"/>
                    <a:pt x="8" y="1"/>
                  </a:cubicBezTo>
                  <a:cubicBezTo>
                    <a:pt x="8" y="0"/>
                    <a:pt x="8" y="0"/>
                    <a:pt x="7" y="0"/>
                  </a:cubicBezTo>
                  <a:cubicBezTo>
                    <a:pt x="7" y="0"/>
                    <a:pt x="6" y="1"/>
                    <a:pt x="6" y="1"/>
                  </a:cubicBezTo>
                  <a:cubicBezTo>
                    <a:pt x="6" y="1"/>
                    <a:pt x="6" y="2"/>
                    <a:pt x="7" y="2"/>
                  </a:cubicBezTo>
                  <a:cubicBezTo>
                    <a:pt x="7" y="3"/>
                    <a:pt x="7" y="4"/>
                    <a:pt x="6" y="5"/>
                  </a:cubicBezTo>
                  <a:cubicBezTo>
                    <a:pt x="6" y="6"/>
                    <a:pt x="6" y="6"/>
                    <a:pt x="6" y="7"/>
                  </a:cubicBezTo>
                  <a:cubicBezTo>
                    <a:pt x="6" y="7"/>
                    <a:pt x="7" y="8"/>
                    <a:pt x="6" y="8"/>
                  </a:cubicBezTo>
                  <a:cubicBezTo>
                    <a:pt x="6" y="8"/>
                    <a:pt x="6" y="8"/>
                    <a:pt x="6" y="8"/>
                  </a:cubicBezTo>
                  <a:cubicBezTo>
                    <a:pt x="5" y="8"/>
                    <a:pt x="5" y="9"/>
                    <a:pt x="5" y="9"/>
                  </a:cubicBezTo>
                  <a:cubicBezTo>
                    <a:pt x="4" y="9"/>
                    <a:pt x="3" y="9"/>
                    <a:pt x="2" y="9"/>
                  </a:cubicBezTo>
                  <a:cubicBezTo>
                    <a:pt x="2" y="10"/>
                    <a:pt x="2" y="10"/>
                    <a:pt x="2" y="10"/>
                  </a:cubicBezTo>
                  <a:cubicBezTo>
                    <a:pt x="2" y="10"/>
                    <a:pt x="1" y="10"/>
                    <a:pt x="1" y="10"/>
                  </a:cubicBezTo>
                  <a:cubicBezTo>
                    <a:pt x="1" y="10"/>
                    <a:pt x="1" y="10"/>
                    <a:pt x="1" y="10"/>
                  </a:cubicBezTo>
                  <a:cubicBezTo>
                    <a:pt x="1" y="11"/>
                    <a:pt x="1" y="11"/>
                    <a:pt x="2" y="12"/>
                  </a:cubicBezTo>
                  <a:cubicBezTo>
                    <a:pt x="2" y="12"/>
                    <a:pt x="2" y="12"/>
                    <a:pt x="2" y="12"/>
                  </a:cubicBezTo>
                  <a:cubicBezTo>
                    <a:pt x="2" y="12"/>
                    <a:pt x="3" y="12"/>
                    <a:pt x="3" y="12"/>
                  </a:cubicBezTo>
                  <a:cubicBezTo>
                    <a:pt x="3" y="12"/>
                    <a:pt x="3" y="12"/>
                    <a:pt x="3" y="11"/>
                  </a:cubicBezTo>
                  <a:cubicBezTo>
                    <a:pt x="4" y="11"/>
                    <a:pt x="5" y="11"/>
                    <a:pt x="5" y="10"/>
                  </a:cubicBezTo>
                  <a:cubicBezTo>
                    <a:pt x="5" y="10"/>
                    <a:pt x="5" y="9"/>
                    <a:pt x="6" y="9"/>
                  </a:cubicBezTo>
                  <a:cubicBezTo>
                    <a:pt x="6" y="10"/>
                    <a:pt x="6" y="10"/>
                    <a:pt x="6" y="10"/>
                  </a:cubicBezTo>
                  <a:cubicBezTo>
                    <a:pt x="6" y="10"/>
                    <a:pt x="6" y="11"/>
                    <a:pt x="6" y="11"/>
                  </a:cubicBezTo>
                  <a:cubicBezTo>
                    <a:pt x="6" y="11"/>
                    <a:pt x="6" y="11"/>
                    <a:pt x="6" y="11"/>
                  </a:cubicBezTo>
                  <a:cubicBezTo>
                    <a:pt x="6" y="13"/>
                    <a:pt x="4" y="14"/>
                    <a:pt x="4" y="14"/>
                  </a:cubicBezTo>
                  <a:cubicBezTo>
                    <a:pt x="3" y="15"/>
                    <a:pt x="3" y="15"/>
                    <a:pt x="2" y="16"/>
                  </a:cubicBezTo>
                  <a:cubicBezTo>
                    <a:pt x="2" y="16"/>
                    <a:pt x="1" y="16"/>
                    <a:pt x="1" y="16"/>
                  </a:cubicBezTo>
                  <a:cubicBezTo>
                    <a:pt x="1" y="17"/>
                    <a:pt x="0" y="17"/>
                    <a:pt x="0" y="17"/>
                  </a:cubicBezTo>
                  <a:cubicBezTo>
                    <a:pt x="1" y="18"/>
                    <a:pt x="2" y="17"/>
                    <a:pt x="2" y="17"/>
                  </a:cubicBezTo>
                  <a:cubicBezTo>
                    <a:pt x="2" y="17"/>
                    <a:pt x="2" y="17"/>
                    <a:pt x="2" y="17"/>
                  </a:cubicBezTo>
                  <a:cubicBezTo>
                    <a:pt x="3" y="17"/>
                    <a:pt x="4" y="16"/>
                    <a:pt x="4" y="16"/>
                  </a:cubicBezTo>
                  <a:cubicBezTo>
                    <a:pt x="5" y="16"/>
                    <a:pt x="5" y="16"/>
                    <a:pt x="5" y="15"/>
                  </a:cubicBezTo>
                  <a:cubicBezTo>
                    <a:pt x="5" y="15"/>
                    <a:pt x="6" y="15"/>
                    <a:pt x="6" y="14"/>
                  </a:cubicBezTo>
                  <a:cubicBezTo>
                    <a:pt x="7" y="13"/>
                    <a:pt x="7" y="13"/>
                    <a:pt x="7" y="12"/>
                  </a:cubicBezTo>
                  <a:cubicBezTo>
                    <a:pt x="7" y="11"/>
                    <a:pt x="7" y="11"/>
                    <a:pt x="7" y="11"/>
                  </a:cubicBezTo>
                  <a:cubicBezTo>
                    <a:pt x="8" y="10"/>
                    <a:pt x="8" y="9"/>
                    <a:pt x="8" y="8"/>
                  </a:cubicBezTo>
                  <a:cubicBezTo>
                    <a:pt x="8" y="8"/>
                    <a:pt x="8" y="8"/>
                    <a:pt x="9" y="8"/>
                  </a:cubicBezTo>
                  <a:cubicBezTo>
                    <a:pt x="9" y="8"/>
                    <a:pt x="10" y="7"/>
                    <a:pt x="1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24">
              <a:extLst>
                <a:ext uri="{FF2B5EF4-FFF2-40B4-BE49-F238E27FC236}">
                  <a16:creationId xmlns:a16="http://schemas.microsoft.com/office/drawing/2014/main" id="{8DC0826B-514D-7A81-4633-791C62FBAEC2}"/>
                </a:ext>
              </a:extLst>
            </p:cNvPr>
            <p:cNvSpPr>
              <a:spLocks/>
            </p:cNvSpPr>
            <p:nvPr userDrawn="1"/>
          </p:nvSpPr>
          <p:spPr bwMode="auto">
            <a:xfrm>
              <a:off x="1216025" y="4714875"/>
              <a:ext cx="55563" cy="49213"/>
            </a:xfrm>
            <a:custGeom>
              <a:avLst/>
              <a:gdLst>
                <a:gd name="T0" fmla="*/ 5 w 8"/>
                <a:gd name="T1" fmla="*/ 5 h 7"/>
                <a:gd name="T2" fmla="*/ 4 w 8"/>
                <a:gd name="T3" fmla="*/ 3 h 7"/>
                <a:gd name="T4" fmla="*/ 3 w 8"/>
                <a:gd name="T5" fmla="*/ 3 h 7"/>
                <a:gd name="T6" fmla="*/ 2 w 8"/>
                <a:gd name="T7" fmla="*/ 2 h 7"/>
                <a:gd name="T8" fmla="*/ 2 w 8"/>
                <a:gd name="T9" fmla="*/ 2 h 7"/>
                <a:gd name="T10" fmla="*/ 1 w 8"/>
                <a:gd name="T11" fmla="*/ 1 h 7"/>
                <a:gd name="T12" fmla="*/ 0 w 8"/>
                <a:gd name="T13" fmla="*/ 0 h 7"/>
                <a:gd name="T14" fmla="*/ 1 w 8"/>
                <a:gd name="T15" fmla="*/ 1 h 7"/>
                <a:gd name="T16" fmla="*/ 1 w 8"/>
                <a:gd name="T17" fmla="*/ 3 h 7"/>
                <a:gd name="T18" fmla="*/ 2 w 8"/>
                <a:gd name="T19" fmla="*/ 4 h 7"/>
                <a:gd name="T20" fmla="*/ 3 w 8"/>
                <a:gd name="T21" fmla="*/ 5 h 7"/>
                <a:gd name="T22" fmla="*/ 3 w 8"/>
                <a:gd name="T23" fmla="*/ 6 h 7"/>
                <a:gd name="T24" fmla="*/ 5 w 8"/>
                <a:gd name="T25" fmla="*/ 7 h 7"/>
                <a:gd name="T26" fmla="*/ 6 w 8"/>
                <a:gd name="T27" fmla="*/ 7 h 7"/>
                <a:gd name="T28" fmla="*/ 6 w 8"/>
                <a:gd name="T29" fmla="*/ 7 h 7"/>
                <a:gd name="T30" fmla="*/ 7 w 8"/>
                <a:gd name="T31" fmla="*/ 6 h 7"/>
                <a:gd name="T32" fmla="*/ 8 w 8"/>
                <a:gd name="T33" fmla="*/ 6 h 7"/>
                <a:gd name="T34" fmla="*/ 6 w 8"/>
                <a:gd name="T35" fmla="*/ 5 h 7"/>
                <a:gd name="T36" fmla="*/ 5 w 8"/>
                <a:gd name="T3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7">
                  <a:moveTo>
                    <a:pt x="5" y="5"/>
                  </a:moveTo>
                  <a:cubicBezTo>
                    <a:pt x="5" y="4"/>
                    <a:pt x="4" y="4"/>
                    <a:pt x="4" y="3"/>
                  </a:cubicBezTo>
                  <a:cubicBezTo>
                    <a:pt x="3" y="3"/>
                    <a:pt x="3" y="3"/>
                    <a:pt x="3" y="3"/>
                  </a:cubicBezTo>
                  <a:cubicBezTo>
                    <a:pt x="3" y="3"/>
                    <a:pt x="3" y="2"/>
                    <a:pt x="2" y="2"/>
                  </a:cubicBezTo>
                  <a:cubicBezTo>
                    <a:pt x="2" y="2"/>
                    <a:pt x="2" y="2"/>
                    <a:pt x="2" y="2"/>
                  </a:cubicBezTo>
                  <a:cubicBezTo>
                    <a:pt x="2" y="1"/>
                    <a:pt x="1" y="1"/>
                    <a:pt x="1" y="1"/>
                  </a:cubicBezTo>
                  <a:cubicBezTo>
                    <a:pt x="1" y="0"/>
                    <a:pt x="1" y="0"/>
                    <a:pt x="0" y="0"/>
                  </a:cubicBezTo>
                  <a:cubicBezTo>
                    <a:pt x="0" y="0"/>
                    <a:pt x="1" y="1"/>
                    <a:pt x="1" y="1"/>
                  </a:cubicBezTo>
                  <a:cubicBezTo>
                    <a:pt x="1" y="2"/>
                    <a:pt x="1" y="2"/>
                    <a:pt x="1" y="3"/>
                  </a:cubicBezTo>
                  <a:cubicBezTo>
                    <a:pt x="1" y="3"/>
                    <a:pt x="2" y="4"/>
                    <a:pt x="2" y="4"/>
                  </a:cubicBezTo>
                  <a:cubicBezTo>
                    <a:pt x="2" y="4"/>
                    <a:pt x="2" y="5"/>
                    <a:pt x="3" y="5"/>
                  </a:cubicBezTo>
                  <a:cubicBezTo>
                    <a:pt x="3" y="5"/>
                    <a:pt x="3" y="6"/>
                    <a:pt x="3" y="6"/>
                  </a:cubicBezTo>
                  <a:cubicBezTo>
                    <a:pt x="4" y="6"/>
                    <a:pt x="4" y="7"/>
                    <a:pt x="5" y="7"/>
                  </a:cubicBezTo>
                  <a:cubicBezTo>
                    <a:pt x="5" y="7"/>
                    <a:pt x="5" y="7"/>
                    <a:pt x="6" y="7"/>
                  </a:cubicBezTo>
                  <a:cubicBezTo>
                    <a:pt x="6" y="7"/>
                    <a:pt x="6" y="7"/>
                    <a:pt x="6" y="7"/>
                  </a:cubicBezTo>
                  <a:cubicBezTo>
                    <a:pt x="6" y="7"/>
                    <a:pt x="7" y="7"/>
                    <a:pt x="7" y="6"/>
                  </a:cubicBezTo>
                  <a:cubicBezTo>
                    <a:pt x="8" y="6"/>
                    <a:pt x="8" y="6"/>
                    <a:pt x="8" y="6"/>
                  </a:cubicBezTo>
                  <a:cubicBezTo>
                    <a:pt x="8" y="5"/>
                    <a:pt x="7" y="5"/>
                    <a:pt x="6" y="5"/>
                  </a:cubicBezTo>
                  <a:cubicBezTo>
                    <a:pt x="6" y="5"/>
                    <a:pt x="6" y="5"/>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25">
              <a:extLst>
                <a:ext uri="{FF2B5EF4-FFF2-40B4-BE49-F238E27FC236}">
                  <a16:creationId xmlns:a16="http://schemas.microsoft.com/office/drawing/2014/main" id="{20B936D5-A600-285C-F8B8-0190B3E56E84}"/>
                </a:ext>
              </a:extLst>
            </p:cNvPr>
            <p:cNvSpPr>
              <a:spLocks noEditPoints="1"/>
            </p:cNvSpPr>
            <p:nvPr userDrawn="1"/>
          </p:nvSpPr>
          <p:spPr bwMode="auto">
            <a:xfrm>
              <a:off x="1562100" y="4638675"/>
              <a:ext cx="96838" cy="168275"/>
            </a:xfrm>
            <a:custGeom>
              <a:avLst/>
              <a:gdLst>
                <a:gd name="T0" fmla="*/ 12 w 14"/>
                <a:gd name="T1" fmla="*/ 5 h 24"/>
                <a:gd name="T2" fmla="*/ 14 w 14"/>
                <a:gd name="T3" fmla="*/ 2 h 24"/>
                <a:gd name="T4" fmla="*/ 13 w 14"/>
                <a:gd name="T5" fmla="*/ 1 h 24"/>
                <a:gd name="T6" fmla="*/ 11 w 14"/>
                <a:gd name="T7" fmla="*/ 4 h 24"/>
                <a:gd name="T8" fmla="*/ 10 w 14"/>
                <a:gd name="T9" fmla="*/ 5 h 24"/>
                <a:gd name="T10" fmla="*/ 9 w 14"/>
                <a:gd name="T11" fmla="*/ 7 h 24"/>
                <a:gd name="T12" fmla="*/ 10 w 14"/>
                <a:gd name="T13" fmla="*/ 9 h 24"/>
                <a:gd name="T14" fmla="*/ 8 w 14"/>
                <a:gd name="T15" fmla="*/ 6 h 24"/>
                <a:gd name="T16" fmla="*/ 9 w 14"/>
                <a:gd name="T17" fmla="*/ 3 h 24"/>
                <a:gd name="T18" fmla="*/ 9 w 14"/>
                <a:gd name="T19" fmla="*/ 0 h 24"/>
                <a:gd name="T20" fmla="*/ 7 w 14"/>
                <a:gd name="T21" fmla="*/ 2 h 24"/>
                <a:gd name="T22" fmla="*/ 5 w 14"/>
                <a:gd name="T23" fmla="*/ 5 h 24"/>
                <a:gd name="T24" fmla="*/ 3 w 14"/>
                <a:gd name="T25" fmla="*/ 6 h 24"/>
                <a:gd name="T26" fmla="*/ 4 w 14"/>
                <a:gd name="T27" fmla="*/ 8 h 24"/>
                <a:gd name="T28" fmla="*/ 2 w 14"/>
                <a:gd name="T29" fmla="*/ 8 h 24"/>
                <a:gd name="T30" fmla="*/ 2 w 14"/>
                <a:gd name="T31" fmla="*/ 11 h 24"/>
                <a:gd name="T32" fmla="*/ 4 w 14"/>
                <a:gd name="T33" fmla="*/ 11 h 24"/>
                <a:gd name="T34" fmla="*/ 5 w 14"/>
                <a:gd name="T35" fmla="*/ 9 h 24"/>
                <a:gd name="T36" fmla="*/ 5 w 14"/>
                <a:gd name="T37" fmla="*/ 11 h 24"/>
                <a:gd name="T38" fmla="*/ 9 w 14"/>
                <a:gd name="T39" fmla="*/ 9 h 24"/>
                <a:gd name="T40" fmla="*/ 7 w 14"/>
                <a:gd name="T41" fmla="*/ 12 h 24"/>
                <a:gd name="T42" fmla="*/ 4 w 14"/>
                <a:gd name="T43" fmla="*/ 13 h 24"/>
                <a:gd name="T44" fmla="*/ 5 w 14"/>
                <a:gd name="T45" fmla="*/ 14 h 24"/>
                <a:gd name="T46" fmla="*/ 9 w 14"/>
                <a:gd name="T47" fmla="*/ 11 h 24"/>
                <a:gd name="T48" fmla="*/ 8 w 14"/>
                <a:gd name="T49" fmla="*/ 15 h 24"/>
                <a:gd name="T50" fmla="*/ 6 w 14"/>
                <a:gd name="T51" fmla="*/ 18 h 24"/>
                <a:gd name="T52" fmla="*/ 4 w 14"/>
                <a:gd name="T53" fmla="*/ 20 h 24"/>
                <a:gd name="T54" fmla="*/ 0 w 14"/>
                <a:gd name="T55" fmla="*/ 22 h 24"/>
                <a:gd name="T56" fmla="*/ 4 w 14"/>
                <a:gd name="T57" fmla="*/ 21 h 24"/>
                <a:gd name="T58" fmla="*/ 8 w 14"/>
                <a:gd name="T59" fmla="*/ 18 h 24"/>
                <a:gd name="T60" fmla="*/ 8 w 14"/>
                <a:gd name="T61" fmla="*/ 22 h 24"/>
                <a:gd name="T62" fmla="*/ 6 w 14"/>
                <a:gd name="T63" fmla="*/ 23 h 24"/>
                <a:gd name="T64" fmla="*/ 9 w 14"/>
                <a:gd name="T65" fmla="*/ 23 h 24"/>
                <a:gd name="T66" fmla="*/ 11 w 14"/>
                <a:gd name="T67" fmla="*/ 21 h 24"/>
                <a:gd name="T68" fmla="*/ 9 w 14"/>
                <a:gd name="T69" fmla="*/ 18 h 24"/>
                <a:gd name="T70" fmla="*/ 11 w 14"/>
                <a:gd name="T71" fmla="*/ 17 h 24"/>
                <a:gd name="T72" fmla="*/ 9 w 14"/>
                <a:gd name="T73" fmla="*/ 14 h 24"/>
                <a:gd name="T74" fmla="*/ 14 w 14"/>
                <a:gd name="T75" fmla="*/ 9 h 24"/>
                <a:gd name="T76" fmla="*/ 11 w 14"/>
                <a:gd name="T77" fmla="*/ 9 h 24"/>
                <a:gd name="T78" fmla="*/ 12 w 14"/>
                <a:gd name="T79" fmla="*/ 6 h 24"/>
                <a:gd name="T80" fmla="*/ 5 w 14"/>
                <a:gd name="T81" fmla="*/ 6 h 24"/>
                <a:gd name="T82" fmla="*/ 7 w 14"/>
                <a:gd name="T83" fmla="*/ 8 h 24"/>
                <a:gd name="T84" fmla="*/ 7 w 14"/>
                <a:gd name="T85"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 h="24">
                  <a:moveTo>
                    <a:pt x="12" y="6"/>
                  </a:moveTo>
                  <a:cubicBezTo>
                    <a:pt x="12" y="6"/>
                    <a:pt x="12" y="6"/>
                    <a:pt x="12" y="6"/>
                  </a:cubicBezTo>
                  <a:cubicBezTo>
                    <a:pt x="12" y="6"/>
                    <a:pt x="12" y="5"/>
                    <a:pt x="12" y="5"/>
                  </a:cubicBezTo>
                  <a:cubicBezTo>
                    <a:pt x="12" y="5"/>
                    <a:pt x="13" y="4"/>
                    <a:pt x="13" y="3"/>
                  </a:cubicBezTo>
                  <a:cubicBezTo>
                    <a:pt x="13" y="3"/>
                    <a:pt x="13" y="3"/>
                    <a:pt x="14" y="3"/>
                  </a:cubicBezTo>
                  <a:cubicBezTo>
                    <a:pt x="14" y="3"/>
                    <a:pt x="14" y="2"/>
                    <a:pt x="14" y="2"/>
                  </a:cubicBezTo>
                  <a:cubicBezTo>
                    <a:pt x="14" y="2"/>
                    <a:pt x="14" y="2"/>
                    <a:pt x="13" y="1"/>
                  </a:cubicBezTo>
                  <a:cubicBezTo>
                    <a:pt x="14" y="1"/>
                    <a:pt x="14" y="1"/>
                    <a:pt x="14" y="1"/>
                  </a:cubicBezTo>
                  <a:cubicBezTo>
                    <a:pt x="13" y="1"/>
                    <a:pt x="13" y="1"/>
                    <a:pt x="13" y="1"/>
                  </a:cubicBezTo>
                  <a:cubicBezTo>
                    <a:pt x="13" y="1"/>
                    <a:pt x="12" y="1"/>
                    <a:pt x="12" y="1"/>
                  </a:cubicBezTo>
                  <a:cubicBezTo>
                    <a:pt x="12" y="2"/>
                    <a:pt x="12" y="2"/>
                    <a:pt x="12" y="2"/>
                  </a:cubicBezTo>
                  <a:cubicBezTo>
                    <a:pt x="12" y="3"/>
                    <a:pt x="12" y="4"/>
                    <a:pt x="11" y="4"/>
                  </a:cubicBezTo>
                  <a:cubicBezTo>
                    <a:pt x="11" y="5"/>
                    <a:pt x="11" y="6"/>
                    <a:pt x="10" y="6"/>
                  </a:cubicBezTo>
                  <a:cubicBezTo>
                    <a:pt x="10" y="6"/>
                    <a:pt x="10" y="6"/>
                    <a:pt x="10" y="6"/>
                  </a:cubicBezTo>
                  <a:cubicBezTo>
                    <a:pt x="10" y="5"/>
                    <a:pt x="10" y="5"/>
                    <a:pt x="10" y="5"/>
                  </a:cubicBezTo>
                  <a:cubicBezTo>
                    <a:pt x="9" y="5"/>
                    <a:pt x="8" y="5"/>
                    <a:pt x="8" y="5"/>
                  </a:cubicBezTo>
                  <a:cubicBezTo>
                    <a:pt x="9" y="5"/>
                    <a:pt x="9" y="5"/>
                    <a:pt x="9" y="6"/>
                  </a:cubicBezTo>
                  <a:cubicBezTo>
                    <a:pt x="9" y="6"/>
                    <a:pt x="9" y="7"/>
                    <a:pt x="9" y="7"/>
                  </a:cubicBezTo>
                  <a:cubicBezTo>
                    <a:pt x="10" y="7"/>
                    <a:pt x="10" y="7"/>
                    <a:pt x="10" y="7"/>
                  </a:cubicBezTo>
                  <a:cubicBezTo>
                    <a:pt x="10" y="8"/>
                    <a:pt x="10" y="8"/>
                    <a:pt x="10" y="8"/>
                  </a:cubicBezTo>
                  <a:cubicBezTo>
                    <a:pt x="10" y="8"/>
                    <a:pt x="10" y="9"/>
                    <a:pt x="10" y="9"/>
                  </a:cubicBezTo>
                  <a:cubicBezTo>
                    <a:pt x="10" y="9"/>
                    <a:pt x="9" y="9"/>
                    <a:pt x="8" y="9"/>
                  </a:cubicBezTo>
                  <a:cubicBezTo>
                    <a:pt x="8" y="8"/>
                    <a:pt x="7" y="7"/>
                    <a:pt x="8" y="7"/>
                  </a:cubicBezTo>
                  <a:cubicBezTo>
                    <a:pt x="8" y="7"/>
                    <a:pt x="8" y="7"/>
                    <a:pt x="8" y="6"/>
                  </a:cubicBezTo>
                  <a:cubicBezTo>
                    <a:pt x="9" y="6"/>
                    <a:pt x="8" y="5"/>
                    <a:pt x="8" y="5"/>
                  </a:cubicBezTo>
                  <a:cubicBezTo>
                    <a:pt x="8" y="4"/>
                    <a:pt x="8" y="4"/>
                    <a:pt x="8" y="4"/>
                  </a:cubicBezTo>
                  <a:cubicBezTo>
                    <a:pt x="8" y="3"/>
                    <a:pt x="9" y="3"/>
                    <a:pt x="9" y="3"/>
                  </a:cubicBezTo>
                  <a:cubicBezTo>
                    <a:pt x="9" y="3"/>
                    <a:pt x="10" y="2"/>
                    <a:pt x="10" y="2"/>
                  </a:cubicBezTo>
                  <a:cubicBezTo>
                    <a:pt x="10" y="2"/>
                    <a:pt x="10" y="1"/>
                    <a:pt x="10" y="1"/>
                  </a:cubicBezTo>
                  <a:cubicBezTo>
                    <a:pt x="10" y="1"/>
                    <a:pt x="10" y="0"/>
                    <a:pt x="9" y="0"/>
                  </a:cubicBezTo>
                  <a:cubicBezTo>
                    <a:pt x="9" y="0"/>
                    <a:pt x="9" y="0"/>
                    <a:pt x="8" y="0"/>
                  </a:cubicBezTo>
                  <a:cubicBezTo>
                    <a:pt x="8" y="0"/>
                    <a:pt x="7" y="0"/>
                    <a:pt x="7" y="0"/>
                  </a:cubicBezTo>
                  <a:cubicBezTo>
                    <a:pt x="7" y="1"/>
                    <a:pt x="7" y="1"/>
                    <a:pt x="7" y="2"/>
                  </a:cubicBezTo>
                  <a:cubicBezTo>
                    <a:pt x="7" y="3"/>
                    <a:pt x="7" y="3"/>
                    <a:pt x="7" y="4"/>
                  </a:cubicBezTo>
                  <a:cubicBezTo>
                    <a:pt x="7" y="4"/>
                    <a:pt x="7" y="4"/>
                    <a:pt x="7" y="5"/>
                  </a:cubicBezTo>
                  <a:cubicBezTo>
                    <a:pt x="7" y="5"/>
                    <a:pt x="6" y="5"/>
                    <a:pt x="5" y="5"/>
                  </a:cubicBezTo>
                  <a:cubicBezTo>
                    <a:pt x="5" y="5"/>
                    <a:pt x="4" y="5"/>
                    <a:pt x="4" y="5"/>
                  </a:cubicBezTo>
                  <a:cubicBezTo>
                    <a:pt x="4" y="6"/>
                    <a:pt x="4" y="6"/>
                    <a:pt x="4" y="6"/>
                  </a:cubicBezTo>
                  <a:cubicBezTo>
                    <a:pt x="3" y="6"/>
                    <a:pt x="3" y="6"/>
                    <a:pt x="3" y="6"/>
                  </a:cubicBezTo>
                  <a:cubicBezTo>
                    <a:pt x="3" y="6"/>
                    <a:pt x="2" y="7"/>
                    <a:pt x="2" y="7"/>
                  </a:cubicBezTo>
                  <a:cubicBezTo>
                    <a:pt x="2" y="7"/>
                    <a:pt x="3" y="7"/>
                    <a:pt x="3" y="7"/>
                  </a:cubicBezTo>
                  <a:cubicBezTo>
                    <a:pt x="3" y="7"/>
                    <a:pt x="3" y="7"/>
                    <a:pt x="4" y="8"/>
                  </a:cubicBezTo>
                  <a:cubicBezTo>
                    <a:pt x="4" y="8"/>
                    <a:pt x="4" y="8"/>
                    <a:pt x="4" y="9"/>
                  </a:cubicBezTo>
                  <a:cubicBezTo>
                    <a:pt x="4" y="9"/>
                    <a:pt x="4" y="9"/>
                    <a:pt x="4" y="9"/>
                  </a:cubicBezTo>
                  <a:cubicBezTo>
                    <a:pt x="3" y="9"/>
                    <a:pt x="3" y="8"/>
                    <a:pt x="2" y="8"/>
                  </a:cubicBezTo>
                  <a:cubicBezTo>
                    <a:pt x="2" y="9"/>
                    <a:pt x="2" y="9"/>
                    <a:pt x="2" y="9"/>
                  </a:cubicBezTo>
                  <a:cubicBezTo>
                    <a:pt x="2" y="10"/>
                    <a:pt x="2" y="10"/>
                    <a:pt x="2" y="10"/>
                  </a:cubicBezTo>
                  <a:cubicBezTo>
                    <a:pt x="2" y="10"/>
                    <a:pt x="2" y="11"/>
                    <a:pt x="2" y="11"/>
                  </a:cubicBezTo>
                  <a:cubicBezTo>
                    <a:pt x="2" y="11"/>
                    <a:pt x="2" y="11"/>
                    <a:pt x="2" y="11"/>
                  </a:cubicBezTo>
                  <a:cubicBezTo>
                    <a:pt x="3" y="11"/>
                    <a:pt x="3" y="12"/>
                    <a:pt x="3" y="12"/>
                  </a:cubicBezTo>
                  <a:cubicBezTo>
                    <a:pt x="4" y="12"/>
                    <a:pt x="4" y="11"/>
                    <a:pt x="4" y="11"/>
                  </a:cubicBezTo>
                  <a:cubicBezTo>
                    <a:pt x="4" y="10"/>
                    <a:pt x="4" y="10"/>
                    <a:pt x="4" y="10"/>
                  </a:cubicBezTo>
                  <a:cubicBezTo>
                    <a:pt x="5" y="10"/>
                    <a:pt x="5" y="10"/>
                    <a:pt x="5" y="10"/>
                  </a:cubicBezTo>
                  <a:cubicBezTo>
                    <a:pt x="5" y="10"/>
                    <a:pt x="5" y="9"/>
                    <a:pt x="5" y="9"/>
                  </a:cubicBezTo>
                  <a:cubicBezTo>
                    <a:pt x="5" y="9"/>
                    <a:pt x="5" y="8"/>
                    <a:pt x="5" y="8"/>
                  </a:cubicBezTo>
                  <a:cubicBezTo>
                    <a:pt x="6" y="8"/>
                    <a:pt x="6" y="9"/>
                    <a:pt x="6" y="9"/>
                  </a:cubicBezTo>
                  <a:cubicBezTo>
                    <a:pt x="6" y="10"/>
                    <a:pt x="5" y="10"/>
                    <a:pt x="5" y="11"/>
                  </a:cubicBezTo>
                  <a:cubicBezTo>
                    <a:pt x="5" y="11"/>
                    <a:pt x="6" y="10"/>
                    <a:pt x="6" y="10"/>
                  </a:cubicBezTo>
                  <a:cubicBezTo>
                    <a:pt x="6" y="10"/>
                    <a:pt x="6" y="9"/>
                    <a:pt x="7" y="9"/>
                  </a:cubicBezTo>
                  <a:cubicBezTo>
                    <a:pt x="7" y="10"/>
                    <a:pt x="8" y="10"/>
                    <a:pt x="9" y="9"/>
                  </a:cubicBezTo>
                  <a:cubicBezTo>
                    <a:pt x="9" y="9"/>
                    <a:pt x="9" y="10"/>
                    <a:pt x="9" y="10"/>
                  </a:cubicBezTo>
                  <a:cubicBezTo>
                    <a:pt x="9" y="11"/>
                    <a:pt x="8" y="11"/>
                    <a:pt x="8" y="11"/>
                  </a:cubicBezTo>
                  <a:cubicBezTo>
                    <a:pt x="8" y="11"/>
                    <a:pt x="7" y="11"/>
                    <a:pt x="7" y="12"/>
                  </a:cubicBezTo>
                  <a:cubicBezTo>
                    <a:pt x="7" y="12"/>
                    <a:pt x="6" y="12"/>
                    <a:pt x="6" y="12"/>
                  </a:cubicBezTo>
                  <a:cubicBezTo>
                    <a:pt x="6" y="12"/>
                    <a:pt x="5" y="13"/>
                    <a:pt x="5" y="13"/>
                  </a:cubicBezTo>
                  <a:cubicBezTo>
                    <a:pt x="5" y="13"/>
                    <a:pt x="5" y="13"/>
                    <a:pt x="4" y="13"/>
                  </a:cubicBezTo>
                  <a:cubicBezTo>
                    <a:pt x="4" y="13"/>
                    <a:pt x="3" y="14"/>
                    <a:pt x="3" y="14"/>
                  </a:cubicBezTo>
                  <a:cubicBezTo>
                    <a:pt x="3" y="15"/>
                    <a:pt x="4" y="15"/>
                    <a:pt x="4" y="15"/>
                  </a:cubicBezTo>
                  <a:cubicBezTo>
                    <a:pt x="5" y="15"/>
                    <a:pt x="5" y="14"/>
                    <a:pt x="5" y="14"/>
                  </a:cubicBezTo>
                  <a:cubicBezTo>
                    <a:pt x="6" y="14"/>
                    <a:pt x="6" y="14"/>
                    <a:pt x="6" y="13"/>
                  </a:cubicBezTo>
                  <a:cubicBezTo>
                    <a:pt x="7" y="13"/>
                    <a:pt x="7" y="13"/>
                    <a:pt x="8" y="12"/>
                  </a:cubicBezTo>
                  <a:cubicBezTo>
                    <a:pt x="8" y="12"/>
                    <a:pt x="8" y="11"/>
                    <a:pt x="9" y="11"/>
                  </a:cubicBezTo>
                  <a:cubicBezTo>
                    <a:pt x="9" y="11"/>
                    <a:pt x="10" y="11"/>
                    <a:pt x="10" y="11"/>
                  </a:cubicBezTo>
                  <a:cubicBezTo>
                    <a:pt x="9" y="13"/>
                    <a:pt x="9" y="14"/>
                    <a:pt x="7" y="14"/>
                  </a:cubicBezTo>
                  <a:cubicBezTo>
                    <a:pt x="8" y="15"/>
                    <a:pt x="8" y="15"/>
                    <a:pt x="8" y="15"/>
                  </a:cubicBezTo>
                  <a:cubicBezTo>
                    <a:pt x="8" y="15"/>
                    <a:pt x="8" y="15"/>
                    <a:pt x="8" y="16"/>
                  </a:cubicBezTo>
                  <a:cubicBezTo>
                    <a:pt x="8" y="16"/>
                    <a:pt x="7" y="17"/>
                    <a:pt x="7" y="17"/>
                  </a:cubicBezTo>
                  <a:cubicBezTo>
                    <a:pt x="6" y="17"/>
                    <a:pt x="6" y="18"/>
                    <a:pt x="6" y="18"/>
                  </a:cubicBezTo>
                  <a:cubicBezTo>
                    <a:pt x="5" y="18"/>
                    <a:pt x="5" y="18"/>
                    <a:pt x="4" y="19"/>
                  </a:cubicBezTo>
                  <a:cubicBezTo>
                    <a:pt x="4" y="19"/>
                    <a:pt x="4" y="19"/>
                    <a:pt x="4" y="19"/>
                  </a:cubicBezTo>
                  <a:cubicBezTo>
                    <a:pt x="4" y="19"/>
                    <a:pt x="4" y="19"/>
                    <a:pt x="4" y="20"/>
                  </a:cubicBezTo>
                  <a:cubicBezTo>
                    <a:pt x="3" y="20"/>
                    <a:pt x="3" y="20"/>
                    <a:pt x="3" y="20"/>
                  </a:cubicBezTo>
                  <a:cubicBezTo>
                    <a:pt x="3" y="20"/>
                    <a:pt x="3" y="20"/>
                    <a:pt x="2" y="20"/>
                  </a:cubicBezTo>
                  <a:cubicBezTo>
                    <a:pt x="2" y="21"/>
                    <a:pt x="0" y="21"/>
                    <a:pt x="0" y="22"/>
                  </a:cubicBezTo>
                  <a:cubicBezTo>
                    <a:pt x="1" y="23"/>
                    <a:pt x="2" y="22"/>
                    <a:pt x="3" y="23"/>
                  </a:cubicBezTo>
                  <a:cubicBezTo>
                    <a:pt x="3" y="22"/>
                    <a:pt x="3" y="22"/>
                    <a:pt x="4" y="22"/>
                  </a:cubicBezTo>
                  <a:cubicBezTo>
                    <a:pt x="4" y="22"/>
                    <a:pt x="4" y="22"/>
                    <a:pt x="4" y="21"/>
                  </a:cubicBezTo>
                  <a:cubicBezTo>
                    <a:pt x="5" y="21"/>
                    <a:pt x="6" y="20"/>
                    <a:pt x="6" y="20"/>
                  </a:cubicBezTo>
                  <a:cubicBezTo>
                    <a:pt x="6" y="19"/>
                    <a:pt x="7" y="19"/>
                    <a:pt x="7" y="18"/>
                  </a:cubicBezTo>
                  <a:cubicBezTo>
                    <a:pt x="8" y="18"/>
                    <a:pt x="8" y="18"/>
                    <a:pt x="8" y="18"/>
                  </a:cubicBezTo>
                  <a:cubicBezTo>
                    <a:pt x="9" y="18"/>
                    <a:pt x="8" y="19"/>
                    <a:pt x="8" y="20"/>
                  </a:cubicBezTo>
                  <a:cubicBezTo>
                    <a:pt x="8" y="21"/>
                    <a:pt x="9" y="21"/>
                    <a:pt x="9" y="21"/>
                  </a:cubicBezTo>
                  <a:cubicBezTo>
                    <a:pt x="9" y="22"/>
                    <a:pt x="8" y="21"/>
                    <a:pt x="8" y="22"/>
                  </a:cubicBezTo>
                  <a:cubicBezTo>
                    <a:pt x="8" y="22"/>
                    <a:pt x="8" y="22"/>
                    <a:pt x="8" y="22"/>
                  </a:cubicBezTo>
                  <a:cubicBezTo>
                    <a:pt x="7" y="22"/>
                    <a:pt x="6" y="22"/>
                    <a:pt x="5" y="22"/>
                  </a:cubicBezTo>
                  <a:cubicBezTo>
                    <a:pt x="5" y="23"/>
                    <a:pt x="6" y="23"/>
                    <a:pt x="6" y="23"/>
                  </a:cubicBezTo>
                  <a:cubicBezTo>
                    <a:pt x="7" y="23"/>
                    <a:pt x="7" y="23"/>
                    <a:pt x="7" y="23"/>
                  </a:cubicBezTo>
                  <a:cubicBezTo>
                    <a:pt x="7" y="23"/>
                    <a:pt x="8" y="23"/>
                    <a:pt x="8" y="23"/>
                  </a:cubicBezTo>
                  <a:cubicBezTo>
                    <a:pt x="9" y="23"/>
                    <a:pt x="9" y="23"/>
                    <a:pt x="9" y="23"/>
                  </a:cubicBezTo>
                  <a:cubicBezTo>
                    <a:pt x="9" y="23"/>
                    <a:pt x="10" y="24"/>
                    <a:pt x="10" y="23"/>
                  </a:cubicBezTo>
                  <a:cubicBezTo>
                    <a:pt x="10" y="23"/>
                    <a:pt x="11" y="23"/>
                    <a:pt x="11" y="23"/>
                  </a:cubicBezTo>
                  <a:cubicBezTo>
                    <a:pt x="12" y="22"/>
                    <a:pt x="11" y="22"/>
                    <a:pt x="11" y="21"/>
                  </a:cubicBezTo>
                  <a:cubicBezTo>
                    <a:pt x="10" y="21"/>
                    <a:pt x="10" y="20"/>
                    <a:pt x="10" y="20"/>
                  </a:cubicBezTo>
                  <a:cubicBezTo>
                    <a:pt x="10" y="20"/>
                    <a:pt x="10" y="19"/>
                    <a:pt x="10" y="19"/>
                  </a:cubicBezTo>
                  <a:cubicBezTo>
                    <a:pt x="10" y="19"/>
                    <a:pt x="9" y="19"/>
                    <a:pt x="9" y="18"/>
                  </a:cubicBezTo>
                  <a:cubicBezTo>
                    <a:pt x="9" y="18"/>
                    <a:pt x="9" y="18"/>
                    <a:pt x="9" y="18"/>
                  </a:cubicBezTo>
                  <a:cubicBezTo>
                    <a:pt x="9" y="18"/>
                    <a:pt x="9" y="17"/>
                    <a:pt x="9" y="17"/>
                  </a:cubicBezTo>
                  <a:cubicBezTo>
                    <a:pt x="10" y="17"/>
                    <a:pt x="10" y="17"/>
                    <a:pt x="11" y="17"/>
                  </a:cubicBezTo>
                  <a:cubicBezTo>
                    <a:pt x="12" y="17"/>
                    <a:pt x="12" y="16"/>
                    <a:pt x="12" y="15"/>
                  </a:cubicBezTo>
                  <a:cubicBezTo>
                    <a:pt x="12" y="15"/>
                    <a:pt x="11" y="15"/>
                    <a:pt x="11" y="15"/>
                  </a:cubicBezTo>
                  <a:cubicBezTo>
                    <a:pt x="11" y="14"/>
                    <a:pt x="10" y="14"/>
                    <a:pt x="9" y="14"/>
                  </a:cubicBezTo>
                  <a:cubicBezTo>
                    <a:pt x="10" y="13"/>
                    <a:pt x="10" y="12"/>
                    <a:pt x="11" y="12"/>
                  </a:cubicBezTo>
                  <a:cubicBezTo>
                    <a:pt x="11" y="12"/>
                    <a:pt x="12" y="12"/>
                    <a:pt x="12" y="11"/>
                  </a:cubicBezTo>
                  <a:cubicBezTo>
                    <a:pt x="13" y="11"/>
                    <a:pt x="13" y="9"/>
                    <a:pt x="14" y="9"/>
                  </a:cubicBezTo>
                  <a:cubicBezTo>
                    <a:pt x="13" y="9"/>
                    <a:pt x="14" y="9"/>
                    <a:pt x="14" y="8"/>
                  </a:cubicBezTo>
                  <a:cubicBezTo>
                    <a:pt x="14" y="8"/>
                    <a:pt x="13" y="8"/>
                    <a:pt x="13" y="8"/>
                  </a:cubicBezTo>
                  <a:cubicBezTo>
                    <a:pt x="12" y="8"/>
                    <a:pt x="12" y="8"/>
                    <a:pt x="11" y="9"/>
                  </a:cubicBezTo>
                  <a:cubicBezTo>
                    <a:pt x="11" y="9"/>
                    <a:pt x="11" y="9"/>
                    <a:pt x="11" y="9"/>
                  </a:cubicBezTo>
                  <a:cubicBezTo>
                    <a:pt x="11" y="8"/>
                    <a:pt x="11" y="8"/>
                    <a:pt x="11" y="7"/>
                  </a:cubicBezTo>
                  <a:cubicBezTo>
                    <a:pt x="11" y="7"/>
                    <a:pt x="11" y="7"/>
                    <a:pt x="12" y="6"/>
                  </a:cubicBezTo>
                  <a:close/>
                  <a:moveTo>
                    <a:pt x="5" y="8"/>
                  </a:moveTo>
                  <a:cubicBezTo>
                    <a:pt x="4" y="7"/>
                    <a:pt x="4" y="7"/>
                    <a:pt x="4" y="6"/>
                  </a:cubicBezTo>
                  <a:cubicBezTo>
                    <a:pt x="4" y="6"/>
                    <a:pt x="5" y="6"/>
                    <a:pt x="5" y="6"/>
                  </a:cubicBezTo>
                  <a:cubicBezTo>
                    <a:pt x="5" y="6"/>
                    <a:pt x="5" y="6"/>
                    <a:pt x="6" y="6"/>
                  </a:cubicBezTo>
                  <a:cubicBezTo>
                    <a:pt x="6" y="7"/>
                    <a:pt x="5" y="7"/>
                    <a:pt x="5" y="8"/>
                  </a:cubicBezTo>
                  <a:close/>
                  <a:moveTo>
                    <a:pt x="7" y="8"/>
                  </a:moveTo>
                  <a:cubicBezTo>
                    <a:pt x="6" y="8"/>
                    <a:pt x="6" y="8"/>
                    <a:pt x="5" y="8"/>
                  </a:cubicBezTo>
                  <a:cubicBezTo>
                    <a:pt x="6" y="7"/>
                    <a:pt x="6" y="6"/>
                    <a:pt x="6" y="6"/>
                  </a:cubicBezTo>
                  <a:cubicBezTo>
                    <a:pt x="7" y="6"/>
                    <a:pt x="7" y="7"/>
                    <a:pt x="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26">
              <a:extLst>
                <a:ext uri="{FF2B5EF4-FFF2-40B4-BE49-F238E27FC236}">
                  <a16:creationId xmlns:a16="http://schemas.microsoft.com/office/drawing/2014/main" id="{EFFCB0A6-3BF9-60F9-FCD8-24E391FD4D03}"/>
                </a:ext>
              </a:extLst>
            </p:cNvPr>
            <p:cNvSpPr>
              <a:spLocks/>
            </p:cNvSpPr>
            <p:nvPr userDrawn="1"/>
          </p:nvSpPr>
          <p:spPr bwMode="auto">
            <a:xfrm>
              <a:off x="1555750" y="4737100"/>
              <a:ext cx="20638" cy="34925"/>
            </a:xfrm>
            <a:custGeom>
              <a:avLst/>
              <a:gdLst>
                <a:gd name="T0" fmla="*/ 3 w 3"/>
                <a:gd name="T1" fmla="*/ 4 h 5"/>
                <a:gd name="T2" fmla="*/ 3 w 3"/>
                <a:gd name="T3" fmla="*/ 2 h 5"/>
                <a:gd name="T4" fmla="*/ 3 w 3"/>
                <a:gd name="T5" fmla="*/ 1 h 5"/>
                <a:gd name="T6" fmla="*/ 1 w 3"/>
                <a:gd name="T7" fmla="*/ 0 h 5"/>
                <a:gd name="T8" fmla="*/ 1 w 3"/>
                <a:gd name="T9" fmla="*/ 1 h 5"/>
                <a:gd name="T10" fmla="*/ 1 w 3"/>
                <a:gd name="T11" fmla="*/ 3 h 5"/>
                <a:gd name="T12" fmla="*/ 1 w 3"/>
                <a:gd name="T13" fmla="*/ 3 h 5"/>
                <a:gd name="T14" fmla="*/ 1 w 3"/>
                <a:gd name="T15" fmla="*/ 4 h 5"/>
                <a:gd name="T16" fmla="*/ 0 w 3"/>
                <a:gd name="T17" fmla="*/ 4 h 5"/>
                <a:gd name="T18" fmla="*/ 0 w 3"/>
                <a:gd name="T19" fmla="*/ 5 h 5"/>
                <a:gd name="T20" fmla="*/ 1 w 3"/>
                <a:gd name="T21" fmla="*/ 5 h 5"/>
                <a:gd name="T22" fmla="*/ 3 w 3"/>
                <a:gd name="T23" fmla="*/ 5 h 5"/>
                <a:gd name="T24" fmla="*/ 3 w 3"/>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5">
                  <a:moveTo>
                    <a:pt x="3" y="4"/>
                  </a:moveTo>
                  <a:cubicBezTo>
                    <a:pt x="3" y="3"/>
                    <a:pt x="3" y="2"/>
                    <a:pt x="3" y="2"/>
                  </a:cubicBezTo>
                  <a:cubicBezTo>
                    <a:pt x="3" y="2"/>
                    <a:pt x="3" y="2"/>
                    <a:pt x="3" y="1"/>
                  </a:cubicBezTo>
                  <a:cubicBezTo>
                    <a:pt x="2" y="1"/>
                    <a:pt x="2" y="0"/>
                    <a:pt x="1" y="0"/>
                  </a:cubicBezTo>
                  <a:cubicBezTo>
                    <a:pt x="1" y="0"/>
                    <a:pt x="1" y="1"/>
                    <a:pt x="1" y="1"/>
                  </a:cubicBezTo>
                  <a:cubicBezTo>
                    <a:pt x="1" y="2"/>
                    <a:pt x="1" y="2"/>
                    <a:pt x="1" y="3"/>
                  </a:cubicBezTo>
                  <a:cubicBezTo>
                    <a:pt x="1" y="3"/>
                    <a:pt x="1" y="3"/>
                    <a:pt x="1" y="3"/>
                  </a:cubicBezTo>
                  <a:cubicBezTo>
                    <a:pt x="1" y="3"/>
                    <a:pt x="1" y="3"/>
                    <a:pt x="1" y="4"/>
                  </a:cubicBezTo>
                  <a:cubicBezTo>
                    <a:pt x="1" y="4"/>
                    <a:pt x="0" y="4"/>
                    <a:pt x="0" y="4"/>
                  </a:cubicBezTo>
                  <a:cubicBezTo>
                    <a:pt x="0" y="4"/>
                    <a:pt x="0" y="5"/>
                    <a:pt x="0" y="5"/>
                  </a:cubicBezTo>
                  <a:cubicBezTo>
                    <a:pt x="0" y="5"/>
                    <a:pt x="1" y="5"/>
                    <a:pt x="1" y="5"/>
                  </a:cubicBezTo>
                  <a:cubicBezTo>
                    <a:pt x="2" y="5"/>
                    <a:pt x="2" y="5"/>
                    <a:pt x="3" y="5"/>
                  </a:cubicBezTo>
                  <a:cubicBezTo>
                    <a:pt x="3" y="5"/>
                    <a:pt x="3"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27">
              <a:extLst>
                <a:ext uri="{FF2B5EF4-FFF2-40B4-BE49-F238E27FC236}">
                  <a16:creationId xmlns:a16="http://schemas.microsoft.com/office/drawing/2014/main" id="{12F89A50-4F20-C0D6-33E7-23A0F55024A9}"/>
                </a:ext>
              </a:extLst>
            </p:cNvPr>
            <p:cNvSpPr>
              <a:spLocks/>
            </p:cNvSpPr>
            <p:nvPr userDrawn="1"/>
          </p:nvSpPr>
          <p:spPr bwMode="auto">
            <a:xfrm>
              <a:off x="808038" y="4652963"/>
              <a:ext cx="20638" cy="20638"/>
            </a:xfrm>
            <a:custGeom>
              <a:avLst/>
              <a:gdLst>
                <a:gd name="T0" fmla="*/ 1 w 3"/>
                <a:gd name="T1" fmla="*/ 2 h 3"/>
                <a:gd name="T2" fmla="*/ 3 w 3"/>
                <a:gd name="T3" fmla="*/ 2 h 3"/>
                <a:gd name="T4" fmla="*/ 3 w 3"/>
                <a:gd name="T5" fmla="*/ 1 h 3"/>
                <a:gd name="T6" fmla="*/ 2 w 3"/>
                <a:gd name="T7" fmla="*/ 0 h 3"/>
                <a:gd name="T8" fmla="*/ 0 w 3"/>
                <a:gd name="T9" fmla="*/ 1 h 3"/>
                <a:gd name="T10" fmla="*/ 1 w 3"/>
                <a:gd name="T11" fmla="*/ 2 h 3"/>
                <a:gd name="T12" fmla="*/ 1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2"/>
                  </a:moveTo>
                  <a:cubicBezTo>
                    <a:pt x="2" y="2"/>
                    <a:pt x="3" y="3"/>
                    <a:pt x="3" y="2"/>
                  </a:cubicBezTo>
                  <a:cubicBezTo>
                    <a:pt x="3" y="2"/>
                    <a:pt x="3" y="1"/>
                    <a:pt x="3" y="1"/>
                  </a:cubicBezTo>
                  <a:cubicBezTo>
                    <a:pt x="3" y="0"/>
                    <a:pt x="2" y="0"/>
                    <a:pt x="2" y="0"/>
                  </a:cubicBezTo>
                  <a:cubicBezTo>
                    <a:pt x="1" y="0"/>
                    <a:pt x="0" y="0"/>
                    <a:pt x="0" y="1"/>
                  </a:cubicBezTo>
                  <a:cubicBezTo>
                    <a:pt x="0" y="1"/>
                    <a:pt x="0"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28">
              <a:extLst>
                <a:ext uri="{FF2B5EF4-FFF2-40B4-BE49-F238E27FC236}">
                  <a16:creationId xmlns:a16="http://schemas.microsoft.com/office/drawing/2014/main" id="{602F46EB-09E2-F96D-09B1-B81281FF5CA0}"/>
                </a:ext>
              </a:extLst>
            </p:cNvPr>
            <p:cNvSpPr>
              <a:spLocks/>
            </p:cNvSpPr>
            <p:nvPr userDrawn="1"/>
          </p:nvSpPr>
          <p:spPr bwMode="auto">
            <a:xfrm>
              <a:off x="781050" y="4667250"/>
              <a:ext cx="69850" cy="41275"/>
            </a:xfrm>
            <a:custGeom>
              <a:avLst/>
              <a:gdLst>
                <a:gd name="T0" fmla="*/ 1 w 10"/>
                <a:gd name="T1" fmla="*/ 6 h 6"/>
                <a:gd name="T2" fmla="*/ 3 w 10"/>
                <a:gd name="T3" fmla="*/ 6 h 6"/>
                <a:gd name="T4" fmla="*/ 3 w 10"/>
                <a:gd name="T5" fmla="*/ 5 h 6"/>
                <a:gd name="T6" fmla="*/ 4 w 10"/>
                <a:gd name="T7" fmla="*/ 5 h 6"/>
                <a:gd name="T8" fmla="*/ 5 w 10"/>
                <a:gd name="T9" fmla="*/ 4 h 6"/>
                <a:gd name="T10" fmla="*/ 6 w 10"/>
                <a:gd name="T11" fmla="*/ 3 h 6"/>
                <a:gd name="T12" fmla="*/ 7 w 10"/>
                <a:gd name="T13" fmla="*/ 2 h 6"/>
                <a:gd name="T14" fmla="*/ 10 w 10"/>
                <a:gd name="T15" fmla="*/ 0 h 6"/>
                <a:gd name="T16" fmla="*/ 9 w 10"/>
                <a:gd name="T17" fmla="*/ 0 h 6"/>
                <a:gd name="T18" fmla="*/ 9 w 10"/>
                <a:gd name="T19" fmla="*/ 0 h 6"/>
                <a:gd name="T20" fmla="*/ 7 w 10"/>
                <a:gd name="T21" fmla="*/ 1 h 6"/>
                <a:gd name="T22" fmla="*/ 6 w 10"/>
                <a:gd name="T23" fmla="*/ 2 h 6"/>
                <a:gd name="T24" fmla="*/ 5 w 10"/>
                <a:gd name="T25" fmla="*/ 2 h 6"/>
                <a:gd name="T26" fmla="*/ 5 w 10"/>
                <a:gd name="T27" fmla="*/ 2 h 6"/>
                <a:gd name="T28" fmla="*/ 3 w 10"/>
                <a:gd name="T29" fmla="*/ 3 h 6"/>
                <a:gd name="T30" fmla="*/ 2 w 10"/>
                <a:gd name="T31" fmla="*/ 4 h 6"/>
                <a:gd name="T32" fmla="*/ 0 w 10"/>
                <a:gd name="T33" fmla="*/ 5 h 6"/>
                <a:gd name="T34" fmla="*/ 0 w 10"/>
                <a:gd name="T35" fmla="*/ 6 h 6"/>
                <a:gd name="T36" fmla="*/ 1 w 10"/>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6">
                  <a:moveTo>
                    <a:pt x="1" y="6"/>
                  </a:moveTo>
                  <a:cubicBezTo>
                    <a:pt x="1" y="6"/>
                    <a:pt x="2" y="6"/>
                    <a:pt x="3" y="6"/>
                  </a:cubicBezTo>
                  <a:cubicBezTo>
                    <a:pt x="3" y="6"/>
                    <a:pt x="3" y="6"/>
                    <a:pt x="3" y="5"/>
                  </a:cubicBezTo>
                  <a:cubicBezTo>
                    <a:pt x="4" y="5"/>
                    <a:pt x="4" y="5"/>
                    <a:pt x="4" y="5"/>
                  </a:cubicBezTo>
                  <a:cubicBezTo>
                    <a:pt x="4" y="4"/>
                    <a:pt x="4" y="4"/>
                    <a:pt x="5" y="4"/>
                  </a:cubicBezTo>
                  <a:cubicBezTo>
                    <a:pt x="5" y="4"/>
                    <a:pt x="6" y="3"/>
                    <a:pt x="6" y="3"/>
                  </a:cubicBezTo>
                  <a:cubicBezTo>
                    <a:pt x="7" y="2"/>
                    <a:pt x="7" y="2"/>
                    <a:pt x="7" y="2"/>
                  </a:cubicBezTo>
                  <a:cubicBezTo>
                    <a:pt x="9" y="2"/>
                    <a:pt x="10" y="1"/>
                    <a:pt x="10" y="0"/>
                  </a:cubicBezTo>
                  <a:cubicBezTo>
                    <a:pt x="10" y="0"/>
                    <a:pt x="10" y="0"/>
                    <a:pt x="9" y="0"/>
                  </a:cubicBezTo>
                  <a:cubicBezTo>
                    <a:pt x="9" y="0"/>
                    <a:pt x="9" y="0"/>
                    <a:pt x="9" y="0"/>
                  </a:cubicBezTo>
                  <a:cubicBezTo>
                    <a:pt x="8" y="0"/>
                    <a:pt x="8" y="1"/>
                    <a:pt x="7" y="1"/>
                  </a:cubicBezTo>
                  <a:cubicBezTo>
                    <a:pt x="7" y="1"/>
                    <a:pt x="6" y="2"/>
                    <a:pt x="6" y="2"/>
                  </a:cubicBezTo>
                  <a:cubicBezTo>
                    <a:pt x="6" y="2"/>
                    <a:pt x="5" y="2"/>
                    <a:pt x="5" y="2"/>
                  </a:cubicBezTo>
                  <a:cubicBezTo>
                    <a:pt x="5" y="2"/>
                    <a:pt x="5" y="2"/>
                    <a:pt x="5" y="2"/>
                  </a:cubicBezTo>
                  <a:cubicBezTo>
                    <a:pt x="4" y="3"/>
                    <a:pt x="4" y="3"/>
                    <a:pt x="3" y="3"/>
                  </a:cubicBezTo>
                  <a:cubicBezTo>
                    <a:pt x="3" y="3"/>
                    <a:pt x="2" y="4"/>
                    <a:pt x="2" y="4"/>
                  </a:cubicBezTo>
                  <a:cubicBezTo>
                    <a:pt x="1" y="4"/>
                    <a:pt x="0" y="5"/>
                    <a:pt x="0" y="5"/>
                  </a:cubicBezTo>
                  <a:cubicBezTo>
                    <a:pt x="0" y="5"/>
                    <a:pt x="0" y="5"/>
                    <a:pt x="0" y="6"/>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29">
              <a:extLst>
                <a:ext uri="{FF2B5EF4-FFF2-40B4-BE49-F238E27FC236}">
                  <a16:creationId xmlns:a16="http://schemas.microsoft.com/office/drawing/2014/main" id="{E51C0025-45BD-08F8-45A7-252DDA91D763}"/>
                </a:ext>
              </a:extLst>
            </p:cNvPr>
            <p:cNvSpPr>
              <a:spLocks/>
            </p:cNvSpPr>
            <p:nvPr userDrawn="1"/>
          </p:nvSpPr>
          <p:spPr bwMode="auto">
            <a:xfrm>
              <a:off x="808038" y="4694238"/>
              <a:ext cx="42863" cy="42863"/>
            </a:xfrm>
            <a:custGeom>
              <a:avLst/>
              <a:gdLst>
                <a:gd name="T0" fmla="*/ 5 w 6"/>
                <a:gd name="T1" fmla="*/ 3 h 6"/>
                <a:gd name="T2" fmla="*/ 4 w 6"/>
                <a:gd name="T3" fmla="*/ 3 h 6"/>
                <a:gd name="T4" fmla="*/ 5 w 6"/>
                <a:gd name="T5" fmla="*/ 3 h 6"/>
                <a:gd name="T6" fmla="*/ 5 w 6"/>
                <a:gd name="T7" fmla="*/ 2 h 6"/>
                <a:gd name="T8" fmla="*/ 6 w 6"/>
                <a:gd name="T9" fmla="*/ 1 h 6"/>
                <a:gd name="T10" fmla="*/ 4 w 6"/>
                <a:gd name="T11" fmla="*/ 0 h 6"/>
                <a:gd name="T12" fmla="*/ 3 w 6"/>
                <a:gd name="T13" fmla="*/ 1 h 6"/>
                <a:gd name="T14" fmla="*/ 1 w 6"/>
                <a:gd name="T15" fmla="*/ 2 h 6"/>
                <a:gd name="T16" fmla="*/ 0 w 6"/>
                <a:gd name="T17" fmla="*/ 3 h 6"/>
                <a:gd name="T18" fmla="*/ 1 w 6"/>
                <a:gd name="T19" fmla="*/ 3 h 6"/>
                <a:gd name="T20" fmla="*/ 2 w 6"/>
                <a:gd name="T21" fmla="*/ 2 h 6"/>
                <a:gd name="T22" fmla="*/ 3 w 6"/>
                <a:gd name="T23" fmla="*/ 2 h 6"/>
                <a:gd name="T24" fmla="*/ 3 w 6"/>
                <a:gd name="T25" fmla="*/ 2 h 6"/>
                <a:gd name="T26" fmla="*/ 3 w 6"/>
                <a:gd name="T27" fmla="*/ 3 h 6"/>
                <a:gd name="T28" fmla="*/ 3 w 6"/>
                <a:gd name="T29" fmla="*/ 3 h 6"/>
                <a:gd name="T30" fmla="*/ 2 w 6"/>
                <a:gd name="T31" fmla="*/ 3 h 6"/>
                <a:gd name="T32" fmla="*/ 2 w 6"/>
                <a:gd name="T33" fmla="*/ 4 h 6"/>
                <a:gd name="T34" fmla="*/ 2 w 6"/>
                <a:gd name="T35" fmla="*/ 5 h 6"/>
                <a:gd name="T36" fmla="*/ 3 w 6"/>
                <a:gd name="T37" fmla="*/ 5 h 6"/>
                <a:gd name="T38" fmla="*/ 4 w 6"/>
                <a:gd name="T39" fmla="*/ 5 h 6"/>
                <a:gd name="T40" fmla="*/ 5 w 6"/>
                <a:gd name="T4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6">
                  <a:moveTo>
                    <a:pt x="5" y="3"/>
                  </a:moveTo>
                  <a:cubicBezTo>
                    <a:pt x="4" y="3"/>
                    <a:pt x="4" y="3"/>
                    <a:pt x="4" y="3"/>
                  </a:cubicBezTo>
                  <a:cubicBezTo>
                    <a:pt x="3" y="3"/>
                    <a:pt x="4" y="3"/>
                    <a:pt x="5" y="3"/>
                  </a:cubicBezTo>
                  <a:cubicBezTo>
                    <a:pt x="5" y="2"/>
                    <a:pt x="5" y="2"/>
                    <a:pt x="5" y="2"/>
                  </a:cubicBezTo>
                  <a:cubicBezTo>
                    <a:pt x="5" y="2"/>
                    <a:pt x="6" y="2"/>
                    <a:pt x="6" y="1"/>
                  </a:cubicBezTo>
                  <a:cubicBezTo>
                    <a:pt x="5" y="1"/>
                    <a:pt x="5" y="1"/>
                    <a:pt x="4" y="0"/>
                  </a:cubicBezTo>
                  <a:cubicBezTo>
                    <a:pt x="4" y="0"/>
                    <a:pt x="4" y="1"/>
                    <a:pt x="3" y="1"/>
                  </a:cubicBezTo>
                  <a:cubicBezTo>
                    <a:pt x="3" y="1"/>
                    <a:pt x="2" y="2"/>
                    <a:pt x="1" y="2"/>
                  </a:cubicBezTo>
                  <a:cubicBezTo>
                    <a:pt x="1" y="2"/>
                    <a:pt x="0" y="3"/>
                    <a:pt x="0" y="3"/>
                  </a:cubicBezTo>
                  <a:cubicBezTo>
                    <a:pt x="0" y="4"/>
                    <a:pt x="1" y="3"/>
                    <a:pt x="1" y="3"/>
                  </a:cubicBezTo>
                  <a:cubicBezTo>
                    <a:pt x="1" y="3"/>
                    <a:pt x="2" y="3"/>
                    <a:pt x="2" y="2"/>
                  </a:cubicBezTo>
                  <a:cubicBezTo>
                    <a:pt x="2" y="2"/>
                    <a:pt x="3" y="2"/>
                    <a:pt x="3" y="2"/>
                  </a:cubicBezTo>
                  <a:cubicBezTo>
                    <a:pt x="3" y="2"/>
                    <a:pt x="3" y="2"/>
                    <a:pt x="3" y="2"/>
                  </a:cubicBezTo>
                  <a:cubicBezTo>
                    <a:pt x="3" y="2"/>
                    <a:pt x="3" y="3"/>
                    <a:pt x="3" y="3"/>
                  </a:cubicBezTo>
                  <a:cubicBezTo>
                    <a:pt x="3" y="3"/>
                    <a:pt x="3" y="3"/>
                    <a:pt x="3" y="3"/>
                  </a:cubicBezTo>
                  <a:cubicBezTo>
                    <a:pt x="3" y="3"/>
                    <a:pt x="2" y="3"/>
                    <a:pt x="2" y="3"/>
                  </a:cubicBezTo>
                  <a:cubicBezTo>
                    <a:pt x="2" y="4"/>
                    <a:pt x="2" y="4"/>
                    <a:pt x="2" y="4"/>
                  </a:cubicBezTo>
                  <a:cubicBezTo>
                    <a:pt x="2" y="4"/>
                    <a:pt x="1" y="5"/>
                    <a:pt x="2" y="5"/>
                  </a:cubicBezTo>
                  <a:cubicBezTo>
                    <a:pt x="2" y="6"/>
                    <a:pt x="3" y="5"/>
                    <a:pt x="3" y="5"/>
                  </a:cubicBezTo>
                  <a:cubicBezTo>
                    <a:pt x="3" y="5"/>
                    <a:pt x="4" y="5"/>
                    <a:pt x="4" y="5"/>
                  </a:cubicBezTo>
                  <a:cubicBezTo>
                    <a:pt x="5" y="4"/>
                    <a:pt x="5" y="4"/>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30">
              <a:extLst>
                <a:ext uri="{FF2B5EF4-FFF2-40B4-BE49-F238E27FC236}">
                  <a16:creationId xmlns:a16="http://schemas.microsoft.com/office/drawing/2014/main" id="{82DBC9DE-A6C9-E025-4946-07C4550C4D9C}"/>
                </a:ext>
              </a:extLst>
            </p:cNvPr>
            <p:cNvSpPr>
              <a:spLocks/>
            </p:cNvSpPr>
            <p:nvPr userDrawn="1"/>
          </p:nvSpPr>
          <p:spPr bwMode="auto">
            <a:xfrm>
              <a:off x="795338" y="4714875"/>
              <a:ext cx="20638" cy="22225"/>
            </a:xfrm>
            <a:custGeom>
              <a:avLst/>
              <a:gdLst>
                <a:gd name="T0" fmla="*/ 1 w 3"/>
                <a:gd name="T1" fmla="*/ 3 h 3"/>
                <a:gd name="T2" fmla="*/ 2 w 3"/>
                <a:gd name="T3" fmla="*/ 3 h 3"/>
                <a:gd name="T4" fmla="*/ 1 w 3"/>
                <a:gd name="T5" fmla="*/ 0 h 3"/>
                <a:gd name="T6" fmla="*/ 0 w 3"/>
                <a:gd name="T7" fmla="*/ 1 h 3"/>
                <a:gd name="T8" fmla="*/ 0 w 3"/>
                <a:gd name="T9" fmla="*/ 2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2" y="3"/>
                    <a:pt x="2" y="3"/>
                    <a:pt x="2" y="3"/>
                  </a:cubicBezTo>
                  <a:cubicBezTo>
                    <a:pt x="3" y="2"/>
                    <a:pt x="2" y="0"/>
                    <a:pt x="1" y="0"/>
                  </a:cubicBezTo>
                  <a:cubicBezTo>
                    <a:pt x="1" y="0"/>
                    <a:pt x="0" y="0"/>
                    <a:pt x="0" y="1"/>
                  </a:cubicBezTo>
                  <a:cubicBezTo>
                    <a:pt x="0" y="1"/>
                    <a:pt x="0" y="2"/>
                    <a:pt x="0" y="2"/>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31">
              <a:extLst>
                <a:ext uri="{FF2B5EF4-FFF2-40B4-BE49-F238E27FC236}">
                  <a16:creationId xmlns:a16="http://schemas.microsoft.com/office/drawing/2014/main" id="{538FB0FF-3F2A-3EC8-8D68-E3B3DDDC073F}"/>
                </a:ext>
              </a:extLst>
            </p:cNvPr>
            <p:cNvSpPr>
              <a:spLocks noEditPoints="1"/>
            </p:cNvSpPr>
            <p:nvPr userDrawn="1"/>
          </p:nvSpPr>
          <p:spPr bwMode="auto">
            <a:xfrm>
              <a:off x="774700" y="4737100"/>
              <a:ext cx="53975" cy="55563"/>
            </a:xfrm>
            <a:custGeom>
              <a:avLst/>
              <a:gdLst>
                <a:gd name="T0" fmla="*/ 7 w 8"/>
                <a:gd name="T1" fmla="*/ 1 h 8"/>
                <a:gd name="T2" fmla="*/ 7 w 8"/>
                <a:gd name="T3" fmla="*/ 0 h 8"/>
                <a:gd name="T4" fmla="*/ 6 w 8"/>
                <a:gd name="T5" fmla="*/ 1 h 8"/>
                <a:gd name="T6" fmla="*/ 6 w 8"/>
                <a:gd name="T7" fmla="*/ 2 h 8"/>
                <a:gd name="T8" fmla="*/ 4 w 8"/>
                <a:gd name="T9" fmla="*/ 3 h 8"/>
                <a:gd name="T10" fmla="*/ 3 w 8"/>
                <a:gd name="T11" fmla="*/ 3 h 8"/>
                <a:gd name="T12" fmla="*/ 3 w 8"/>
                <a:gd name="T13" fmla="*/ 4 h 8"/>
                <a:gd name="T14" fmla="*/ 2 w 8"/>
                <a:gd name="T15" fmla="*/ 4 h 8"/>
                <a:gd name="T16" fmla="*/ 1 w 8"/>
                <a:gd name="T17" fmla="*/ 4 h 8"/>
                <a:gd name="T18" fmla="*/ 1 w 8"/>
                <a:gd name="T19" fmla="*/ 4 h 8"/>
                <a:gd name="T20" fmla="*/ 0 w 8"/>
                <a:gd name="T21" fmla="*/ 5 h 8"/>
                <a:gd name="T22" fmla="*/ 0 w 8"/>
                <a:gd name="T23" fmla="*/ 5 h 8"/>
                <a:gd name="T24" fmla="*/ 0 w 8"/>
                <a:gd name="T25" fmla="*/ 7 h 8"/>
                <a:gd name="T26" fmla="*/ 1 w 8"/>
                <a:gd name="T27" fmla="*/ 8 h 8"/>
                <a:gd name="T28" fmla="*/ 2 w 8"/>
                <a:gd name="T29" fmla="*/ 7 h 8"/>
                <a:gd name="T30" fmla="*/ 3 w 8"/>
                <a:gd name="T31" fmla="*/ 6 h 8"/>
                <a:gd name="T32" fmla="*/ 4 w 8"/>
                <a:gd name="T33" fmla="*/ 5 h 8"/>
                <a:gd name="T34" fmla="*/ 4 w 8"/>
                <a:gd name="T35" fmla="*/ 4 h 8"/>
                <a:gd name="T36" fmla="*/ 5 w 8"/>
                <a:gd name="T37" fmla="*/ 5 h 8"/>
                <a:gd name="T38" fmla="*/ 6 w 8"/>
                <a:gd name="T39" fmla="*/ 6 h 8"/>
                <a:gd name="T40" fmla="*/ 7 w 8"/>
                <a:gd name="T41" fmla="*/ 7 h 8"/>
                <a:gd name="T42" fmla="*/ 8 w 8"/>
                <a:gd name="T43" fmla="*/ 6 h 8"/>
                <a:gd name="T44" fmla="*/ 7 w 8"/>
                <a:gd name="T45" fmla="*/ 4 h 8"/>
                <a:gd name="T46" fmla="*/ 7 w 8"/>
                <a:gd name="T47" fmla="*/ 1 h 8"/>
                <a:gd name="T48" fmla="*/ 6 w 8"/>
                <a:gd name="T49" fmla="*/ 5 h 8"/>
                <a:gd name="T50" fmla="*/ 5 w 8"/>
                <a:gd name="T51" fmla="*/ 4 h 8"/>
                <a:gd name="T52" fmla="*/ 5 w 8"/>
                <a:gd name="T53" fmla="*/ 4 h 8"/>
                <a:gd name="T54" fmla="*/ 6 w 8"/>
                <a:gd name="T55" fmla="*/ 3 h 8"/>
                <a:gd name="T56" fmla="*/ 6 w 8"/>
                <a:gd name="T57" fmla="*/ 4 h 8"/>
                <a:gd name="T58" fmla="*/ 6 w 8"/>
                <a:gd name="T59"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 h="8">
                  <a:moveTo>
                    <a:pt x="7" y="1"/>
                  </a:moveTo>
                  <a:cubicBezTo>
                    <a:pt x="7" y="0"/>
                    <a:pt x="7" y="0"/>
                    <a:pt x="7" y="0"/>
                  </a:cubicBezTo>
                  <a:cubicBezTo>
                    <a:pt x="6" y="0"/>
                    <a:pt x="6" y="0"/>
                    <a:pt x="6" y="1"/>
                  </a:cubicBezTo>
                  <a:cubicBezTo>
                    <a:pt x="6" y="1"/>
                    <a:pt x="6" y="2"/>
                    <a:pt x="6" y="2"/>
                  </a:cubicBezTo>
                  <a:cubicBezTo>
                    <a:pt x="5" y="2"/>
                    <a:pt x="4" y="3"/>
                    <a:pt x="4" y="3"/>
                  </a:cubicBezTo>
                  <a:cubicBezTo>
                    <a:pt x="4" y="3"/>
                    <a:pt x="3" y="3"/>
                    <a:pt x="3" y="3"/>
                  </a:cubicBezTo>
                  <a:cubicBezTo>
                    <a:pt x="3" y="3"/>
                    <a:pt x="3" y="4"/>
                    <a:pt x="3" y="4"/>
                  </a:cubicBezTo>
                  <a:cubicBezTo>
                    <a:pt x="2" y="4"/>
                    <a:pt x="2" y="4"/>
                    <a:pt x="2" y="4"/>
                  </a:cubicBezTo>
                  <a:cubicBezTo>
                    <a:pt x="2" y="4"/>
                    <a:pt x="2" y="4"/>
                    <a:pt x="1" y="4"/>
                  </a:cubicBezTo>
                  <a:cubicBezTo>
                    <a:pt x="1" y="4"/>
                    <a:pt x="1" y="4"/>
                    <a:pt x="1" y="4"/>
                  </a:cubicBezTo>
                  <a:cubicBezTo>
                    <a:pt x="0" y="4"/>
                    <a:pt x="0" y="5"/>
                    <a:pt x="0" y="5"/>
                  </a:cubicBezTo>
                  <a:cubicBezTo>
                    <a:pt x="0" y="5"/>
                    <a:pt x="0" y="5"/>
                    <a:pt x="0" y="5"/>
                  </a:cubicBezTo>
                  <a:cubicBezTo>
                    <a:pt x="0" y="6"/>
                    <a:pt x="0" y="7"/>
                    <a:pt x="0" y="7"/>
                  </a:cubicBezTo>
                  <a:cubicBezTo>
                    <a:pt x="0" y="7"/>
                    <a:pt x="1" y="8"/>
                    <a:pt x="1" y="8"/>
                  </a:cubicBezTo>
                  <a:cubicBezTo>
                    <a:pt x="2" y="8"/>
                    <a:pt x="2" y="7"/>
                    <a:pt x="2" y="7"/>
                  </a:cubicBezTo>
                  <a:cubicBezTo>
                    <a:pt x="2" y="7"/>
                    <a:pt x="3" y="6"/>
                    <a:pt x="3" y="6"/>
                  </a:cubicBezTo>
                  <a:cubicBezTo>
                    <a:pt x="3" y="6"/>
                    <a:pt x="3" y="5"/>
                    <a:pt x="4" y="5"/>
                  </a:cubicBezTo>
                  <a:cubicBezTo>
                    <a:pt x="4" y="5"/>
                    <a:pt x="4" y="4"/>
                    <a:pt x="4" y="4"/>
                  </a:cubicBezTo>
                  <a:cubicBezTo>
                    <a:pt x="5" y="4"/>
                    <a:pt x="5" y="5"/>
                    <a:pt x="5" y="5"/>
                  </a:cubicBezTo>
                  <a:cubicBezTo>
                    <a:pt x="6" y="6"/>
                    <a:pt x="6" y="6"/>
                    <a:pt x="6" y="6"/>
                  </a:cubicBezTo>
                  <a:cubicBezTo>
                    <a:pt x="6" y="6"/>
                    <a:pt x="6" y="7"/>
                    <a:pt x="7" y="7"/>
                  </a:cubicBezTo>
                  <a:cubicBezTo>
                    <a:pt x="7" y="7"/>
                    <a:pt x="7" y="6"/>
                    <a:pt x="8" y="6"/>
                  </a:cubicBezTo>
                  <a:cubicBezTo>
                    <a:pt x="8" y="5"/>
                    <a:pt x="8" y="4"/>
                    <a:pt x="7" y="4"/>
                  </a:cubicBezTo>
                  <a:cubicBezTo>
                    <a:pt x="7" y="3"/>
                    <a:pt x="8" y="1"/>
                    <a:pt x="7" y="1"/>
                  </a:cubicBezTo>
                  <a:close/>
                  <a:moveTo>
                    <a:pt x="6" y="5"/>
                  </a:moveTo>
                  <a:cubicBezTo>
                    <a:pt x="6" y="5"/>
                    <a:pt x="6" y="5"/>
                    <a:pt x="5" y="4"/>
                  </a:cubicBezTo>
                  <a:cubicBezTo>
                    <a:pt x="5" y="4"/>
                    <a:pt x="5" y="4"/>
                    <a:pt x="5" y="4"/>
                  </a:cubicBezTo>
                  <a:cubicBezTo>
                    <a:pt x="5" y="4"/>
                    <a:pt x="5" y="3"/>
                    <a:pt x="6" y="3"/>
                  </a:cubicBezTo>
                  <a:cubicBezTo>
                    <a:pt x="6" y="2"/>
                    <a:pt x="6" y="3"/>
                    <a:pt x="6" y="4"/>
                  </a:cubicBezTo>
                  <a:cubicBezTo>
                    <a:pt x="6" y="4"/>
                    <a:pt x="6" y="4"/>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32">
              <a:extLst>
                <a:ext uri="{FF2B5EF4-FFF2-40B4-BE49-F238E27FC236}">
                  <a16:creationId xmlns:a16="http://schemas.microsoft.com/office/drawing/2014/main" id="{A29CBF85-484E-12BA-54BE-C7FCF510AA4C}"/>
                </a:ext>
              </a:extLst>
            </p:cNvPr>
            <p:cNvSpPr>
              <a:spLocks/>
            </p:cNvSpPr>
            <p:nvPr userDrawn="1"/>
          </p:nvSpPr>
          <p:spPr bwMode="auto">
            <a:xfrm>
              <a:off x="836613" y="4743450"/>
              <a:ext cx="14288" cy="34925"/>
            </a:xfrm>
            <a:custGeom>
              <a:avLst/>
              <a:gdLst>
                <a:gd name="T0" fmla="*/ 0 w 2"/>
                <a:gd name="T1" fmla="*/ 0 h 5"/>
                <a:gd name="T2" fmla="*/ 0 w 2"/>
                <a:gd name="T3" fmla="*/ 1 h 5"/>
                <a:gd name="T4" fmla="*/ 0 w 2"/>
                <a:gd name="T5" fmla="*/ 4 h 5"/>
                <a:gd name="T6" fmla="*/ 1 w 2"/>
                <a:gd name="T7" fmla="*/ 5 h 5"/>
                <a:gd name="T8" fmla="*/ 2 w 2"/>
                <a:gd name="T9" fmla="*/ 4 h 5"/>
                <a:gd name="T10" fmla="*/ 2 w 2"/>
                <a:gd name="T11" fmla="*/ 1 h 5"/>
                <a:gd name="T12" fmla="*/ 0 w 2"/>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0"/>
                  </a:moveTo>
                  <a:cubicBezTo>
                    <a:pt x="0" y="0"/>
                    <a:pt x="0" y="1"/>
                    <a:pt x="0" y="1"/>
                  </a:cubicBezTo>
                  <a:cubicBezTo>
                    <a:pt x="0" y="2"/>
                    <a:pt x="0" y="3"/>
                    <a:pt x="0" y="4"/>
                  </a:cubicBezTo>
                  <a:cubicBezTo>
                    <a:pt x="0" y="4"/>
                    <a:pt x="0" y="5"/>
                    <a:pt x="1" y="5"/>
                  </a:cubicBezTo>
                  <a:cubicBezTo>
                    <a:pt x="1" y="5"/>
                    <a:pt x="1" y="4"/>
                    <a:pt x="2" y="4"/>
                  </a:cubicBezTo>
                  <a:cubicBezTo>
                    <a:pt x="2" y="3"/>
                    <a:pt x="2" y="2"/>
                    <a:pt x="2"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33">
              <a:extLst>
                <a:ext uri="{FF2B5EF4-FFF2-40B4-BE49-F238E27FC236}">
                  <a16:creationId xmlns:a16="http://schemas.microsoft.com/office/drawing/2014/main" id="{4EB79F49-9F7F-2D8A-AAD1-D88523171878}"/>
                </a:ext>
              </a:extLst>
            </p:cNvPr>
            <p:cNvSpPr>
              <a:spLocks noEditPoints="1"/>
            </p:cNvSpPr>
            <p:nvPr userDrawn="1"/>
          </p:nvSpPr>
          <p:spPr bwMode="auto">
            <a:xfrm>
              <a:off x="4686300" y="3575050"/>
              <a:ext cx="2784475" cy="1266825"/>
            </a:xfrm>
            <a:custGeom>
              <a:avLst/>
              <a:gdLst>
                <a:gd name="T0" fmla="*/ 384 w 403"/>
                <a:gd name="T1" fmla="*/ 114 h 181"/>
                <a:gd name="T2" fmla="*/ 315 w 403"/>
                <a:gd name="T3" fmla="*/ 64 h 181"/>
                <a:gd name="T4" fmla="*/ 233 w 403"/>
                <a:gd name="T5" fmla="*/ 25 h 181"/>
                <a:gd name="T6" fmla="*/ 225 w 403"/>
                <a:gd name="T7" fmla="*/ 16 h 181"/>
                <a:gd name="T8" fmla="*/ 201 w 403"/>
                <a:gd name="T9" fmla="*/ 0 h 181"/>
                <a:gd name="T10" fmla="*/ 167 w 403"/>
                <a:gd name="T11" fmla="*/ 17 h 181"/>
                <a:gd name="T12" fmla="*/ 176 w 403"/>
                <a:gd name="T13" fmla="*/ 25 h 181"/>
                <a:gd name="T14" fmla="*/ 62 w 403"/>
                <a:gd name="T15" fmla="*/ 87 h 181"/>
                <a:gd name="T16" fmla="*/ 19 w 403"/>
                <a:gd name="T17" fmla="*/ 115 h 181"/>
                <a:gd name="T18" fmla="*/ 18 w 403"/>
                <a:gd name="T19" fmla="*/ 181 h 181"/>
                <a:gd name="T20" fmla="*/ 225 w 403"/>
                <a:gd name="T21" fmla="*/ 181 h 181"/>
                <a:gd name="T22" fmla="*/ 220 w 403"/>
                <a:gd name="T23" fmla="*/ 5 h 181"/>
                <a:gd name="T24" fmla="*/ 182 w 403"/>
                <a:gd name="T25" fmla="*/ 5 h 181"/>
                <a:gd name="T26" fmla="*/ 182 w 403"/>
                <a:gd name="T27" fmla="*/ 5 h 181"/>
                <a:gd name="T28" fmla="*/ 219 w 403"/>
                <a:gd name="T29" fmla="*/ 18 h 181"/>
                <a:gd name="T30" fmla="*/ 168 w 403"/>
                <a:gd name="T31" fmla="*/ 19 h 181"/>
                <a:gd name="T32" fmla="*/ 187 w 403"/>
                <a:gd name="T33" fmla="*/ 33 h 181"/>
                <a:gd name="T34" fmla="*/ 178 w 403"/>
                <a:gd name="T35" fmla="*/ 25 h 181"/>
                <a:gd name="T36" fmla="*/ 189 w 403"/>
                <a:gd name="T37" fmla="*/ 44 h 181"/>
                <a:gd name="T38" fmla="*/ 197 w 403"/>
                <a:gd name="T39" fmla="*/ 92 h 181"/>
                <a:gd name="T40" fmla="*/ 206 w 403"/>
                <a:gd name="T41" fmla="*/ 75 h 181"/>
                <a:gd name="T42" fmla="*/ 197 w 403"/>
                <a:gd name="T43" fmla="*/ 101 h 181"/>
                <a:gd name="T44" fmla="*/ 197 w 403"/>
                <a:gd name="T45" fmla="*/ 62 h 181"/>
                <a:gd name="T46" fmla="*/ 206 w 403"/>
                <a:gd name="T47" fmla="*/ 114 h 181"/>
                <a:gd name="T48" fmla="*/ 197 w 403"/>
                <a:gd name="T49" fmla="*/ 53 h 181"/>
                <a:gd name="T50" fmla="*/ 206 w 403"/>
                <a:gd name="T51" fmla="*/ 123 h 181"/>
                <a:gd name="T52" fmla="*/ 197 w 403"/>
                <a:gd name="T53" fmla="*/ 49 h 181"/>
                <a:gd name="T54" fmla="*/ 195 w 403"/>
                <a:gd name="T55" fmla="*/ 52 h 181"/>
                <a:gd name="T56" fmla="*/ 195 w 403"/>
                <a:gd name="T57" fmla="*/ 61 h 181"/>
                <a:gd name="T58" fmla="*/ 195 w 403"/>
                <a:gd name="T59" fmla="*/ 83 h 181"/>
                <a:gd name="T60" fmla="*/ 195 w 403"/>
                <a:gd name="T61" fmla="*/ 102 h 181"/>
                <a:gd name="T62" fmla="*/ 195 w 403"/>
                <a:gd name="T63" fmla="*/ 115 h 181"/>
                <a:gd name="T64" fmla="*/ 189 w 403"/>
                <a:gd name="T65" fmla="*/ 140 h 181"/>
                <a:gd name="T66" fmla="*/ 197 w 403"/>
                <a:gd name="T67" fmla="*/ 140 h 181"/>
                <a:gd name="T68" fmla="*/ 208 w 403"/>
                <a:gd name="T69" fmla="*/ 140 h 181"/>
                <a:gd name="T70" fmla="*/ 214 w 403"/>
                <a:gd name="T71" fmla="*/ 33 h 181"/>
                <a:gd name="T72" fmla="*/ 189 w 403"/>
                <a:gd name="T73" fmla="*/ 145 h 181"/>
                <a:gd name="T74" fmla="*/ 216 w 403"/>
                <a:gd name="T75" fmla="*/ 179 h 181"/>
                <a:gd name="T76" fmla="*/ 227 w 403"/>
                <a:gd name="T77" fmla="*/ 179 h 181"/>
                <a:gd name="T78" fmla="*/ 382 w 403"/>
                <a:gd name="T79" fmla="*/ 115 h 181"/>
                <a:gd name="T80" fmla="*/ 227 w 403"/>
                <a:gd name="T81" fmla="*/ 72 h 181"/>
                <a:gd name="T82" fmla="*/ 384 w 403"/>
                <a:gd name="T83" fmla="*/ 113 h 181"/>
                <a:gd name="T84" fmla="*/ 341 w 403"/>
                <a:gd name="T85" fmla="*/ 89 h 181"/>
                <a:gd name="T86" fmla="*/ 315 w 403"/>
                <a:gd name="T87" fmla="*/ 70 h 181"/>
                <a:gd name="T88" fmla="*/ 310 w 403"/>
                <a:gd name="T89" fmla="*/ 67 h 181"/>
                <a:gd name="T90" fmla="*/ 93 w 403"/>
                <a:gd name="T91" fmla="*/ 67 h 181"/>
                <a:gd name="T92" fmla="*/ 65 w 403"/>
                <a:gd name="T93" fmla="*/ 90 h 181"/>
                <a:gd name="T94" fmla="*/ 8 w 403"/>
                <a:gd name="T95" fmla="*/ 107 h 181"/>
                <a:gd name="T96" fmla="*/ 176 w 403"/>
                <a:gd name="T97" fmla="*/ 113 h 181"/>
                <a:gd name="T98" fmla="*/ 21 w 403"/>
                <a:gd name="T99" fmla="*/ 117 h 181"/>
                <a:gd name="T100" fmla="*/ 176 w 403"/>
                <a:gd name="T101" fmla="*/ 179 h 181"/>
                <a:gd name="T102" fmla="*/ 214 w 403"/>
                <a:gd name="T103" fmla="*/ 14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181">
                  <a:moveTo>
                    <a:pt x="384" y="179"/>
                  </a:moveTo>
                  <a:cubicBezTo>
                    <a:pt x="384" y="179"/>
                    <a:pt x="384" y="179"/>
                    <a:pt x="384" y="179"/>
                  </a:cubicBezTo>
                  <a:cubicBezTo>
                    <a:pt x="384" y="115"/>
                    <a:pt x="384" y="115"/>
                    <a:pt x="384" y="115"/>
                  </a:cubicBezTo>
                  <a:cubicBezTo>
                    <a:pt x="384" y="115"/>
                    <a:pt x="384" y="115"/>
                    <a:pt x="384" y="115"/>
                  </a:cubicBezTo>
                  <a:cubicBezTo>
                    <a:pt x="384" y="115"/>
                    <a:pt x="384" y="115"/>
                    <a:pt x="384" y="114"/>
                  </a:cubicBezTo>
                  <a:cubicBezTo>
                    <a:pt x="403" y="105"/>
                    <a:pt x="403" y="105"/>
                    <a:pt x="403" y="105"/>
                  </a:cubicBezTo>
                  <a:cubicBezTo>
                    <a:pt x="403" y="104"/>
                    <a:pt x="403" y="104"/>
                    <a:pt x="403" y="104"/>
                  </a:cubicBezTo>
                  <a:cubicBezTo>
                    <a:pt x="403" y="103"/>
                    <a:pt x="403" y="103"/>
                    <a:pt x="403" y="103"/>
                  </a:cubicBezTo>
                  <a:cubicBezTo>
                    <a:pt x="341" y="87"/>
                    <a:pt x="341" y="87"/>
                    <a:pt x="341" y="87"/>
                  </a:cubicBezTo>
                  <a:cubicBezTo>
                    <a:pt x="315" y="64"/>
                    <a:pt x="315" y="64"/>
                    <a:pt x="315" y="64"/>
                  </a:cubicBezTo>
                  <a:cubicBezTo>
                    <a:pt x="315" y="63"/>
                    <a:pt x="315" y="63"/>
                    <a:pt x="314" y="63"/>
                  </a:cubicBezTo>
                  <a:cubicBezTo>
                    <a:pt x="310" y="65"/>
                    <a:pt x="310" y="65"/>
                    <a:pt x="310" y="65"/>
                  </a:cubicBezTo>
                  <a:cubicBezTo>
                    <a:pt x="227" y="65"/>
                    <a:pt x="227" y="65"/>
                    <a:pt x="227" y="65"/>
                  </a:cubicBezTo>
                  <a:cubicBezTo>
                    <a:pt x="227" y="25"/>
                    <a:pt x="227" y="25"/>
                    <a:pt x="227" y="25"/>
                  </a:cubicBezTo>
                  <a:cubicBezTo>
                    <a:pt x="233" y="25"/>
                    <a:pt x="233" y="25"/>
                    <a:pt x="233" y="25"/>
                  </a:cubicBezTo>
                  <a:cubicBezTo>
                    <a:pt x="233" y="25"/>
                    <a:pt x="234" y="25"/>
                    <a:pt x="234" y="24"/>
                  </a:cubicBezTo>
                  <a:cubicBezTo>
                    <a:pt x="237" y="17"/>
                    <a:pt x="237" y="17"/>
                    <a:pt x="237" y="17"/>
                  </a:cubicBezTo>
                  <a:cubicBezTo>
                    <a:pt x="237" y="17"/>
                    <a:pt x="237" y="17"/>
                    <a:pt x="237" y="16"/>
                  </a:cubicBezTo>
                  <a:cubicBezTo>
                    <a:pt x="237" y="16"/>
                    <a:pt x="237" y="16"/>
                    <a:pt x="236" y="16"/>
                  </a:cubicBezTo>
                  <a:cubicBezTo>
                    <a:pt x="225" y="16"/>
                    <a:pt x="225" y="16"/>
                    <a:pt x="225" y="16"/>
                  </a:cubicBezTo>
                  <a:cubicBezTo>
                    <a:pt x="222" y="4"/>
                    <a:pt x="222" y="4"/>
                    <a:pt x="222" y="4"/>
                  </a:cubicBezTo>
                  <a:cubicBezTo>
                    <a:pt x="222" y="4"/>
                    <a:pt x="222" y="3"/>
                    <a:pt x="221" y="3"/>
                  </a:cubicBezTo>
                  <a:cubicBezTo>
                    <a:pt x="206" y="3"/>
                    <a:pt x="206" y="3"/>
                    <a:pt x="206" y="3"/>
                  </a:cubicBezTo>
                  <a:cubicBezTo>
                    <a:pt x="203" y="0"/>
                    <a:pt x="203" y="0"/>
                    <a:pt x="203" y="0"/>
                  </a:cubicBezTo>
                  <a:cubicBezTo>
                    <a:pt x="202" y="0"/>
                    <a:pt x="202" y="0"/>
                    <a:pt x="201" y="0"/>
                  </a:cubicBezTo>
                  <a:cubicBezTo>
                    <a:pt x="198" y="3"/>
                    <a:pt x="198" y="3"/>
                    <a:pt x="198" y="3"/>
                  </a:cubicBezTo>
                  <a:cubicBezTo>
                    <a:pt x="181" y="3"/>
                    <a:pt x="181" y="3"/>
                    <a:pt x="181" y="3"/>
                  </a:cubicBezTo>
                  <a:cubicBezTo>
                    <a:pt x="181" y="3"/>
                    <a:pt x="180" y="4"/>
                    <a:pt x="180" y="4"/>
                  </a:cubicBezTo>
                  <a:cubicBezTo>
                    <a:pt x="178" y="17"/>
                    <a:pt x="178" y="17"/>
                    <a:pt x="178" y="17"/>
                  </a:cubicBezTo>
                  <a:cubicBezTo>
                    <a:pt x="167" y="17"/>
                    <a:pt x="167" y="17"/>
                    <a:pt x="167" y="17"/>
                  </a:cubicBezTo>
                  <a:cubicBezTo>
                    <a:pt x="166" y="17"/>
                    <a:pt x="166" y="17"/>
                    <a:pt x="166" y="17"/>
                  </a:cubicBezTo>
                  <a:cubicBezTo>
                    <a:pt x="165" y="17"/>
                    <a:pt x="165" y="18"/>
                    <a:pt x="166" y="18"/>
                  </a:cubicBezTo>
                  <a:cubicBezTo>
                    <a:pt x="169" y="25"/>
                    <a:pt x="169" y="25"/>
                    <a:pt x="169" y="25"/>
                  </a:cubicBezTo>
                  <a:cubicBezTo>
                    <a:pt x="169" y="25"/>
                    <a:pt x="170" y="25"/>
                    <a:pt x="170" y="25"/>
                  </a:cubicBezTo>
                  <a:cubicBezTo>
                    <a:pt x="176" y="25"/>
                    <a:pt x="176" y="25"/>
                    <a:pt x="176" y="25"/>
                  </a:cubicBezTo>
                  <a:cubicBezTo>
                    <a:pt x="176" y="65"/>
                    <a:pt x="176" y="65"/>
                    <a:pt x="176" y="65"/>
                  </a:cubicBezTo>
                  <a:cubicBezTo>
                    <a:pt x="93" y="65"/>
                    <a:pt x="93" y="65"/>
                    <a:pt x="93" y="65"/>
                  </a:cubicBezTo>
                  <a:cubicBezTo>
                    <a:pt x="89" y="63"/>
                    <a:pt x="89" y="63"/>
                    <a:pt x="89" y="63"/>
                  </a:cubicBezTo>
                  <a:cubicBezTo>
                    <a:pt x="88" y="63"/>
                    <a:pt x="88" y="63"/>
                    <a:pt x="88" y="64"/>
                  </a:cubicBezTo>
                  <a:cubicBezTo>
                    <a:pt x="62" y="87"/>
                    <a:pt x="62" y="87"/>
                    <a:pt x="62" y="87"/>
                  </a:cubicBezTo>
                  <a:cubicBezTo>
                    <a:pt x="0" y="103"/>
                    <a:pt x="0" y="103"/>
                    <a:pt x="0" y="103"/>
                  </a:cubicBezTo>
                  <a:cubicBezTo>
                    <a:pt x="0" y="103"/>
                    <a:pt x="0" y="103"/>
                    <a:pt x="0" y="104"/>
                  </a:cubicBezTo>
                  <a:cubicBezTo>
                    <a:pt x="0" y="104"/>
                    <a:pt x="0" y="104"/>
                    <a:pt x="0" y="105"/>
                  </a:cubicBezTo>
                  <a:cubicBezTo>
                    <a:pt x="18" y="114"/>
                    <a:pt x="18" y="114"/>
                    <a:pt x="18" y="114"/>
                  </a:cubicBezTo>
                  <a:cubicBezTo>
                    <a:pt x="19" y="115"/>
                    <a:pt x="19" y="115"/>
                    <a:pt x="19" y="115"/>
                  </a:cubicBezTo>
                  <a:cubicBezTo>
                    <a:pt x="19" y="115"/>
                    <a:pt x="19" y="115"/>
                    <a:pt x="19" y="115"/>
                  </a:cubicBezTo>
                  <a:cubicBezTo>
                    <a:pt x="19" y="179"/>
                    <a:pt x="19" y="179"/>
                    <a:pt x="19" y="179"/>
                  </a:cubicBezTo>
                  <a:cubicBezTo>
                    <a:pt x="18" y="179"/>
                    <a:pt x="18" y="179"/>
                    <a:pt x="18" y="179"/>
                  </a:cubicBezTo>
                  <a:cubicBezTo>
                    <a:pt x="18" y="179"/>
                    <a:pt x="17" y="179"/>
                    <a:pt x="17" y="180"/>
                  </a:cubicBezTo>
                  <a:cubicBezTo>
                    <a:pt x="17" y="181"/>
                    <a:pt x="18" y="181"/>
                    <a:pt x="18" y="181"/>
                  </a:cubicBezTo>
                  <a:cubicBezTo>
                    <a:pt x="178" y="181"/>
                    <a:pt x="178" y="181"/>
                    <a:pt x="178" y="181"/>
                  </a:cubicBezTo>
                  <a:cubicBezTo>
                    <a:pt x="179" y="181"/>
                    <a:pt x="179" y="181"/>
                    <a:pt x="179" y="181"/>
                  </a:cubicBezTo>
                  <a:cubicBezTo>
                    <a:pt x="188" y="181"/>
                    <a:pt x="188" y="181"/>
                    <a:pt x="188" y="181"/>
                  </a:cubicBezTo>
                  <a:cubicBezTo>
                    <a:pt x="215" y="181"/>
                    <a:pt x="215" y="181"/>
                    <a:pt x="215" y="181"/>
                  </a:cubicBezTo>
                  <a:cubicBezTo>
                    <a:pt x="225" y="181"/>
                    <a:pt x="225" y="181"/>
                    <a:pt x="225" y="181"/>
                  </a:cubicBezTo>
                  <a:cubicBezTo>
                    <a:pt x="225" y="181"/>
                    <a:pt x="225" y="181"/>
                    <a:pt x="225" y="181"/>
                  </a:cubicBezTo>
                  <a:cubicBezTo>
                    <a:pt x="384" y="181"/>
                    <a:pt x="384" y="181"/>
                    <a:pt x="384" y="181"/>
                  </a:cubicBezTo>
                  <a:cubicBezTo>
                    <a:pt x="384" y="181"/>
                    <a:pt x="385" y="181"/>
                    <a:pt x="385" y="180"/>
                  </a:cubicBezTo>
                  <a:cubicBezTo>
                    <a:pt x="385" y="179"/>
                    <a:pt x="384" y="179"/>
                    <a:pt x="384" y="179"/>
                  </a:cubicBezTo>
                  <a:close/>
                  <a:moveTo>
                    <a:pt x="220" y="5"/>
                  </a:moveTo>
                  <a:cubicBezTo>
                    <a:pt x="223" y="16"/>
                    <a:pt x="223" y="16"/>
                    <a:pt x="223" y="16"/>
                  </a:cubicBezTo>
                  <a:cubicBezTo>
                    <a:pt x="220" y="16"/>
                    <a:pt x="220" y="16"/>
                    <a:pt x="220" y="16"/>
                  </a:cubicBezTo>
                  <a:cubicBezTo>
                    <a:pt x="208" y="5"/>
                    <a:pt x="208" y="5"/>
                    <a:pt x="208" y="5"/>
                  </a:cubicBezTo>
                  <a:lnTo>
                    <a:pt x="220" y="5"/>
                  </a:lnTo>
                  <a:close/>
                  <a:moveTo>
                    <a:pt x="182" y="5"/>
                  </a:moveTo>
                  <a:cubicBezTo>
                    <a:pt x="196" y="5"/>
                    <a:pt x="196" y="5"/>
                    <a:pt x="196" y="5"/>
                  </a:cubicBezTo>
                  <a:cubicBezTo>
                    <a:pt x="185" y="16"/>
                    <a:pt x="185" y="16"/>
                    <a:pt x="185" y="16"/>
                  </a:cubicBezTo>
                  <a:cubicBezTo>
                    <a:pt x="185" y="16"/>
                    <a:pt x="185" y="16"/>
                    <a:pt x="185" y="16"/>
                  </a:cubicBezTo>
                  <a:cubicBezTo>
                    <a:pt x="180" y="16"/>
                    <a:pt x="180" y="16"/>
                    <a:pt x="180" y="16"/>
                  </a:cubicBezTo>
                  <a:lnTo>
                    <a:pt x="182" y="5"/>
                  </a:lnTo>
                  <a:close/>
                  <a:moveTo>
                    <a:pt x="168" y="19"/>
                  </a:moveTo>
                  <a:cubicBezTo>
                    <a:pt x="185" y="19"/>
                    <a:pt x="185" y="19"/>
                    <a:pt x="185" y="19"/>
                  </a:cubicBezTo>
                  <a:cubicBezTo>
                    <a:pt x="185" y="19"/>
                    <a:pt x="185" y="19"/>
                    <a:pt x="185" y="18"/>
                  </a:cubicBezTo>
                  <a:cubicBezTo>
                    <a:pt x="202" y="2"/>
                    <a:pt x="202" y="2"/>
                    <a:pt x="202" y="2"/>
                  </a:cubicBezTo>
                  <a:cubicBezTo>
                    <a:pt x="219" y="18"/>
                    <a:pt x="219" y="18"/>
                    <a:pt x="219" y="18"/>
                  </a:cubicBezTo>
                  <a:cubicBezTo>
                    <a:pt x="219" y="18"/>
                    <a:pt x="219" y="18"/>
                    <a:pt x="219" y="18"/>
                  </a:cubicBezTo>
                  <a:cubicBezTo>
                    <a:pt x="235" y="18"/>
                    <a:pt x="235" y="18"/>
                    <a:pt x="235" y="18"/>
                  </a:cubicBezTo>
                  <a:cubicBezTo>
                    <a:pt x="232" y="23"/>
                    <a:pt x="232" y="23"/>
                    <a:pt x="232" y="23"/>
                  </a:cubicBezTo>
                  <a:cubicBezTo>
                    <a:pt x="170" y="23"/>
                    <a:pt x="170" y="23"/>
                    <a:pt x="170" y="23"/>
                  </a:cubicBezTo>
                  <a:lnTo>
                    <a:pt x="168" y="19"/>
                  </a:lnTo>
                  <a:close/>
                  <a:moveTo>
                    <a:pt x="179" y="179"/>
                  </a:moveTo>
                  <a:cubicBezTo>
                    <a:pt x="179" y="179"/>
                    <a:pt x="179" y="179"/>
                    <a:pt x="178" y="179"/>
                  </a:cubicBezTo>
                  <a:cubicBezTo>
                    <a:pt x="178" y="179"/>
                    <a:pt x="178" y="179"/>
                    <a:pt x="178" y="179"/>
                  </a:cubicBezTo>
                  <a:cubicBezTo>
                    <a:pt x="178" y="33"/>
                    <a:pt x="178" y="33"/>
                    <a:pt x="178" y="33"/>
                  </a:cubicBezTo>
                  <a:cubicBezTo>
                    <a:pt x="187" y="33"/>
                    <a:pt x="187" y="33"/>
                    <a:pt x="187" y="33"/>
                  </a:cubicBezTo>
                  <a:cubicBezTo>
                    <a:pt x="187" y="179"/>
                    <a:pt x="187" y="179"/>
                    <a:pt x="187" y="179"/>
                  </a:cubicBezTo>
                  <a:lnTo>
                    <a:pt x="179" y="179"/>
                  </a:lnTo>
                  <a:close/>
                  <a:moveTo>
                    <a:pt x="225" y="31"/>
                  </a:moveTo>
                  <a:cubicBezTo>
                    <a:pt x="178" y="31"/>
                    <a:pt x="178" y="31"/>
                    <a:pt x="178" y="31"/>
                  </a:cubicBezTo>
                  <a:cubicBezTo>
                    <a:pt x="178" y="25"/>
                    <a:pt x="178" y="25"/>
                    <a:pt x="178" y="25"/>
                  </a:cubicBezTo>
                  <a:cubicBezTo>
                    <a:pt x="225" y="25"/>
                    <a:pt x="225" y="25"/>
                    <a:pt x="225" y="25"/>
                  </a:cubicBezTo>
                  <a:lnTo>
                    <a:pt x="225" y="31"/>
                  </a:lnTo>
                  <a:close/>
                  <a:moveTo>
                    <a:pt x="214" y="47"/>
                  </a:moveTo>
                  <a:cubicBezTo>
                    <a:pt x="189" y="47"/>
                    <a:pt x="189" y="47"/>
                    <a:pt x="189" y="47"/>
                  </a:cubicBezTo>
                  <a:cubicBezTo>
                    <a:pt x="189" y="44"/>
                    <a:pt x="189" y="44"/>
                    <a:pt x="189" y="44"/>
                  </a:cubicBezTo>
                  <a:cubicBezTo>
                    <a:pt x="214" y="44"/>
                    <a:pt x="214" y="44"/>
                    <a:pt x="214" y="44"/>
                  </a:cubicBezTo>
                  <a:lnTo>
                    <a:pt x="214" y="47"/>
                  </a:lnTo>
                  <a:close/>
                  <a:moveTo>
                    <a:pt x="206" y="84"/>
                  </a:moveTo>
                  <a:cubicBezTo>
                    <a:pt x="206" y="92"/>
                    <a:pt x="206" y="92"/>
                    <a:pt x="206" y="92"/>
                  </a:cubicBezTo>
                  <a:cubicBezTo>
                    <a:pt x="197" y="92"/>
                    <a:pt x="197" y="92"/>
                    <a:pt x="197" y="92"/>
                  </a:cubicBezTo>
                  <a:cubicBezTo>
                    <a:pt x="197" y="84"/>
                    <a:pt x="197" y="84"/>
                    <a:pt x="197" y="84"/>
                  </a:cubicBezTo>
                  <a:lnTo>
                    <a:pt x="206" y="84"/>
                  </a:lnTo>
                  <a:close/>
                  <a:moveTo>
                    <a:pt x="197" y="82"/>
                  </a:moveTo>
                  <a:cubicBezTo>
                    <a:pt x="197" y="75"/>
                    <a:pt x="197" y="75"/>
                    <a:pt x="197" y="75"/>
                  </a:cubicBezTo>
                  <a:cubicBezTo>
                    <a:pt x="206" y="75"/>
                    <a:pt x="206" y="75"/>
                    <a:pt x="206" y="75"/>
                  </a:cubicBezTo>
                  <a:cubicBezTo>
                    <a:pt x="206" y="82"/>
                    <a:pt x="206" y="82"/>
                    <a:pt x="206" y="82"/>
                  </a:cubicBezTo>
                  <a:lnTo>
                    <a:pt x="197" y="82"/>
                  </a:lnTo>
                  <a:close/>
                  <a:moveTo>
                    <a:pt x="206" y="94"/>
                  </a:moveTo>
                  <a:cubicBezTo>
                    <a:pt x="206" y="101"/>
                    <a:pt x="206" y="101"/>
                    <a:pt x="206" y="101"/>
                  </a:cubicBezTo>
                  <a:cubicBezTo>
                    <a:pt x="197" y="101"/>
                    <a:pt x="197" y="101"/>
                    <a:pt x="197" y="101"/>
                  </a:cubicBezTo>
                  <a:cubicBezTo>
                    <a:pt x="197" y="94"/>
                    <a:pt x="197" y="94"/>
                    <a:pt x="197" y="94"/>
                  </a:cubicBezTo>
                  <a:lnTo>
                    <a:pt x="206" y="94"/>
                  </a:lnTo>
                  <a:close/>
                  <a:moveTo>
                    <a:pt x="206" y="73"/>
                  </a:moveTo>
                  <a:cubicBezTo>
                    <a:pt x="197" y="73"/>
                    <a:pt x="197" y="73"/>
                    <a:pt x="197" y="73"/>
                  </a:cubicBezTo>
                  <a:cubicBezTo>
                    <a:pt x="197" y="62"/>
                    <a:pt x="197" y="62"/>
                    <a:pt x="197" y="62"/>
                  </a:cubicBezTo>
                  <a:cubicBezTo>
                    <a:pt x="206" y="62"/>
                    <a:pt x="206" y="62"/>
                    <a:pt x="206" y="62"/>
                  </a:cubicBezTo>
                  <a:lnTo>
                    <a:pt x="206" y="73"/>
                  </a:lnTo>
                  <a:close/>
                  <a:moveTo>
                    <a:pt x="197" y="103"/>
                  </a:moveTo>
                  <a:cubicBezTo>
                    <a:pt x="206" y="103"/>
                    <a:pt x="206" y="103"/>
                    <a:pt x="206" y="103"/>
                  </a:cubicBezTo>
                  <a:cubicBezTo>
                    <a:pt x="206" y="114"/>
                    <a:pt x="206" y="114"/>
                    <a:pt x="206" y="114"/>
                  </a:cubicBezTo>
                  <a:cubicBezTo>
                    <a:pt x="197" y="114"/>
                    <a:pt x="197" y="114"/>
                    <a:pt x="197" y="114"/>
                  </a:cubicBezTo>
                  <a:lnTo>
                    <a:pt x="197" y="103"/>
                  </a:lnTo>
                  <a:close/>
                  <a:moveTo>
                    <a:pt x="206" y="60"/>
                  </a:moveTo>
                  <a:cubicBezTo>
                    <a:pt x="197" y="60"/>
                    <a:pt x="197" y="60"/>
                    <a:pt x="197" y="60"/>
                  </a:cubicBezTo>
                  <a:cubicBezTo>
                    <a:pt x="197" y="53"/>
                    <a:pt x="197" y="53"/>
                    <a:pt x="197" y="53"/>
                  </a:cubicBezTo>
                  <a:cubicBezTo>
                    <a:pt x="206" y="53"/>
                    <a:pt x="206" y="53"/>
                    <a:pt x="206" y="53"/>
                  </a:cubicBezTo>
                  <a:lnTo>
                    <a:pt x="206" y="60"/>
                  </a:lnTo>
                  <a:close/>
                  <a:moveTo>
                    <a:pt x="197" y="116"/>
                  </a:moveTo>
                  <a:cubicBezTo>
                    <a:pt x="206" y="116"/>
                    <a:pt x="206" y="116"/>
                    <a:pt x="206" y="116"/>
                  </a:cubicBezTo>
                  <a:cubicBezTo>
                    <a:pt x="206" y="123"/>
                    <a:pt x="206" y="123"/>
                    <a:pt x="206" y="123"/>
                  </a:cubicBezTo>
                  <a:cubicBezTo>
                    <a:pt x="197" y="123"/>
                    <a:pt x="197" y="123"/>
                    <a:pt x="197" y="123"/>
                  </a:cubicBezTo>
                  <a:lnTo>
                    <a:pt x="197" y="116"/>
                  </a:lnTo>
                  <a:close/>
                  <a:moveTo>
                    <a:pt x="206" y="51"/>
                  </a:moveTo>
                  <a:cubicBezTo>
                    <a:pt x="197" y="51"/>
                    <a:pt x="197" y="51"/>
                    <a:pt x="197" y="51"/>
                  </a:cubicBezTo>
                  <a:cubicBezTo>
                    <a:pt x="197" y="49"/>
                    <a:pt x="197" y="49"/>
                    <a:pt x="197" y="49"/>
                  </a:cubicBezTo>
                  <a:cubicBezTo>
                    <a:pt x="206" y="49"/>
                    <a:pt x="206" y="49"/>
                    <a:pt x="206" y="49"/>
                  </a:cubicBezTo>
                  <a:lnTo>
                    <a:pt x="206" y="51"/>
                  </a:lnTo>
                  <a:close/>
                  <a:moveTo>
                    <a:pt x="189" y="49"/>
                  </a:moveTo>
                  <a:cubicBezTo>
                    <a:pt x="195" y="49"/>
                    <a:pt x="195" y="49"/>
                    <a:pt x="195" y="49"/>
                  </a:cubicBezTo>
                  <a:cubicBezTo>
                    <a:pt x="195" y="52"/>
                    <a:pt x="195" y="52"/>
                    <a:pt x="195" y="52"/>
                  </a:cubicBezTo>
                  <a:cubicBezTo>
                    <a:pt x="195" y="52"/>
                    <a:pt x="195" y="52"/>
                    <a:pt x="195" y="52"/>
                  </a:cubicBezTo>
                  <a:cubicBezTo>
                    <a:pt x="195" y="52"/>
                    <a:pt x="195" y="52"/>
                    <a:pt x="195" y="52"/>
                  </a:cubicBezTo>
                  <a:cubicBezTo>
                    <a:pt x="195" y="61"/>
                    <a:pt x="195" y="61"/>
                    <a:pt x="195" y="61"/>
                  </a:cubicBezTo>
                  <a:cubicBezTo>
                    <a:pt x="195" y="61"/>
                    <a:pt x="195" y="61"/>
                    <a:pt x="195" y="61"/>
                  </a:cubicBezTo>
                  <a:cubicBezTo>
                    <a:pt x="195" y="61"/>
                    <a:pt x="195" y="61"/>
                    <a:pt x="195" y="61"/>
                  </a:cubicBezTo>
                  <a:cubicBezTo>
                    <a:pt x="195" y="74"/>
                    <a:pt x="195" y="74"/>
                    <a:pt x="195" y="74"/>
                  </a:cubicBezTo>
                  <a:cubicBezTo>
                    <a:pt x="195" y="74"/>
                    <a:pt x="195" y="74"/>
                    <a:pt x="195" y="74"/>
                  </a:cubicBezTo>
                  <a:cubicBezTo>
                    <a:pt x="195" y="74"/>
                    <a:pt x="195" y="74"/>
                    <a:pt x="195" y="74"/>
                  </a:cubicBezTo>
                  <a:cubicBezTo>
                    <a:pt x="195" y="83"/>
                    <a:pt x="195" y="83"/>
                    <a:pt x="195" y="83"/>
                  </a:cubicBezTo>
                  <a:cubicBezTo>
                    <a:pt x="195" y="83"/>
                    <a:pt x="195" y="83"/>
                    <a:pt x="195" y="83"/>
                  </a:cubicBezTo>
                  <a:cubicBezTo>
                    <a:pt x="195" y="83"/>
                    <a:pt x="195" y="83"/>
                    <a:pt x="195" y="83"/>
                  </a:cubicBezTo>
                  <a:cubicBezTo>
                    <a:pt x="195" y="93"/>
                    <a:pt x="195" y="93"/>
                    <a:pt x="195" y="93"/>
                  </a:cubicBezTo>
                  <a:cubicBezTo>
                    <a:pt x="195" y="93"/>
                    <a:pt x="195" y="93"/>
                    <a:pt x="195" y="93"/>
                  </a:cubicBezTo>
                  <a:cubicBezTo>
                    <a:pt x="195" y="94"/>
                    <a:pt x="195" y="94"/>
                    <a:pt x="195" y="94"/>
                  </a:cubicBezTo>
                  <a:cubicBezTo>
                    <a:pt x="195" y="102"/>
                    <a:pt x="195" y="102"/>
                    <a:pt x="195" y="102"/>
                  </a:cubicBezTo>
                  <a:cubicBezTo>
                    <a:pt x="195" y="102"/>
                    <a:pt x="195" y="102"/>
                    <a:pt x="195" y="102"/>
                  </a:cubicBezTo>
                  <a:cubicBezTo>
                    <a:pt x="195" y="103"/>
                    <a:pt x="195" y="103"/>
                    <a:pt x="195" y="103"/>
                  </a:cubicBezTo>
                  <a:cubicBezTo>
                    <a:pt x="195" y="115"/>
                    <a:pt x="195" y="115"/>
                    <a:pt x="195" y="115"/>
                  </a:cubicBezTo>
                  <a:cubicBezTo>
                    <a:pt x="195" y="115"/>
                    <a:pt x="195" y="115"/>
                    <a:pt x="195" y="115"/>
                  </a:cubicBezTo>
                  <a:cubicBezTo>
                    <a:pt x="195" y="115"/>
                    <a:pt x="195" y="115"/>
                    <a:pt x="195" y="115"/>
                  </a:cubicBezTo>
                  <a:cubicBezTo>
                    <a:pt x="195" y="124"/>
                    <a:pt x="195" y="124"/>
                    <a:pt x="195" y="124"/>
                  </a:cubicBezTo>
                  <a:cubicBezTo>
                    <a:pt x="195" y="124"/>
                    <a:pt x="195" y="124"/>
                    <a:pt x="195" y="124"/>
                  </a:cubicBezTo>
                  <a:cubicBezTo>
                    <a:pt x="195" y="124"/>
                    <a:pt x="195" y="124"/>
                    <a:pt x="195" y="124"/>
                  </a:cubicBezTo>
                  <a:cubicBezTo>
                    <a:pt x="195" y="140"/>
                    <a:pt x="195" y="140"/>
                    <a:pt x="195" y="140"/>
                  </a:cubicBezTo>
                  <a:cubicBezTo>
                    <a:pt x="189" y="140"/>
                    <a:pt x="189" y="140"/>
                    <a:pt x="189" y="140"/>
                  </a:cubicBezTo>
                  <a:lnTo>
                    <a:pt x="189" y="49"/>
                  </a:lnTo>
                  <a:close/>
                  <a:moveTo>
                    <a:pt x="197" y="125"/>
                  </a:moveTo>
                  <a:cubicBezTo>
                    <a:pt x="206" y="125"/>
                    <a:pt x="206" y="125"/>
                    <a:pt x="206" y="125"/>
                  </a:cubicBezTo>
                  <a:cubicBezTo>
                    <a:pt x="206" y="140"/>
                    <a:pt x="206" y="140"/>
                    <a:pt x="206" y="140"/>
                  </a:cubicBezTo>
                  <a:cubicBezTo>
                    <a:pt x="197" y="140"/>
                    <a:pt x="197" y="140"/>
                    <a:pt x="197" y="140"/>
                  </a:cubicBezTo>
                  <a:lnTo>
                    <a:pt x="197" y="125"/>
                  </a:lnTo>
                  <a:close/>
                  <a:moveTo>
                    <a:pt x="208" y="49"/>
                  </a:moveTo>
                  <a:cubicBezTo>
                    <a:pt x="214" y="49"/>
                    <a:pt x="214" y="49"/>
                    <a:pt x="214" y="49"/>
                  </a:cubicBezTo>
                  <a:cubicBezTo>
                    <a:pt x="214" y="140"/>
                    <a:pt x="214" y="140"/>
                    <a:pt x="214" y="140"/>
                  </a:cubicBezTo>
                  <a:cubicBezTo>
                    <a:pt x="208" y="140"/>
                    <a:pt x="208" y="140"/>
                    <a:pt x="208" y="140"/>
                  </a:cubicBezTo>
                  <a:lnTo>
                    <a:pt x="208" y="49"/>
                  </a:lnTo>
                  <a:close/>
                  <a:moveTo>
                    <a:pt x="214" y="42"/>
                  </a:moveTo>
                  <a:cubicBezTo>
                    <a:pt x="189" y="42"/>
                    <a:pt x="189" y="42"/>
                    <a:pt x="189" y="42"/>
                  </a:cubicBezTo>
                  <a:cubicBezTo>
                    <a:pt x="189" y="33"/>
                    <a:pt x="189" y="33"/>
                    <a:pt x="189" y="33"/>
                  </a:cubicBezTo>
                  <a:cubicBezTo>
                    <a:pt x="214" y="33"/>
                    <a:pt x="214" y="33"/>
                    <a:pt x="214" y="33"/>
                  </a:cubicBezTo>
                  <a:lnTo>
                    <a:pt x="214" y="42"/>
                  </a:lnTo>
                  <a:close/>
                  <a:moveTo>
                    <a:pt x="189" y="142"/>
                  </a:moveTo>
                  <a:cubicBezTo>
                    <a:pt x="214" y="142"/>
                    <a:pt x="214" y="142"/>
                    <a:pt x="214" y="142"/>
                  </a:cubicBezTo>
                  <a:cubicBezTo>
                    <a:pt x="214" y="145"/>
                    <a:pt x="214" y="145"/>
                    <a:pt x="214" y="145"/>
                  </a:cubicBezTo>
                  <a:cubicBezTo>
                    <a:pt x="189" y="145"/>
                    <a:pt x="189" y="145"/>
                    <a:pt x="189" y="145"/>
                  </a:cubicBezTo>
                  <a:lnTo>
                    <a:pt x="189" y="142"/>
                  </a:lnTo>
                  <a:close/>
                  <a:moveTo>
                    <a:pt x="216" y="33"/>
                  </a:moveTo>
                  <a:cubicBezTo>
                    <a:pt x="225" y="33"/>
                    <a:pt x="225" y="33"/>
                    <a:pt x="225" y="33"/>
                  </a:cubicBezTo>
                  <a:cubicBezTo>
                    <a:pt x="225" y="179"/>
                    <a:pt x="225" y="179"/>
                    <a:pt x="225" y="179"/>
                  </a:cubicBezTo>
                  <a:cubicBezTo>
                    <a:pt x="216" y="179"/>
                    <a:pt x="216" y="179"/>
                    <a:pt x="216" y="179"/>
                  </a:cubicBezTo>
                  <a:lnTo>
                    <a:pt x="216" y="33"/>
                  </a:lnTo>
                  <a:close/>
                  <a:moveTo>
                    <a:pt x="227" y="119"/>
                  </a:moveTo>
                  <a:cubicBezTo>
                    <a:pt x="382" y="119"/>
                    <a:pt x="382" y="119"/>
                    <a:pt x="382" y="119"/>
                  </a:cubicBezTo>
                  <a:cubicBezTo>
                    <a:pt x="382" y="179"/>
                    <a:pt x="382" y="179"/>
                    <a:pt x="382" y="179"/>
                  </a:cubicBezTo>
                  <a:cubicBezTo>
                    <a:pt x="227" y="179"/>
                    <a:pt x="227" y="179"/>
                    <a:pt x="227" y="179"/>
                  </a:cubicBezTo>
                  <a:lnTo>
                    <a:pt x="227" y="119"/>
                  </a:lnTo>
                  <a:close/>
                  <a:moveTo>
                    <a:pt x="382" y="117"/>
                  </a:moveTo>
                  <a:cubicBezTo>
                    <a:pt x="227" y="117"/>
                    <a:pt x="227" y="117"/>
                    <a:pt x="227" y="117"/>
                  </a:cubicBezTo>
                  <a:cubicBezTo>
                    <a:pt x="227" y="115"/>
                    <a:pt x="227" y="115"/>
                    <a:pt x="227" y="115"/>
                  </a:cubicBezTo>
                  <a:cubicBezTo>
                    <a:pt x="382" y="115"/>
                    <a:pt x="382" y="115"/>
                    <a:pt x="382" y="115"/>
                  </a:cubicBezTo>
                  <a:lnTo>
                    <a:pt x="382" y="117"/>
                  </a:lnTo>
                  <a:close/>
                  <a:moveTo>
                    <a:pt x="384" y="113"/>
                  </a:moveTo>
                  <a:cubicBezTo>
                    <a:pt x="227" y="113"/>
                    <a:pt x="227" y="113"/>
                    <a:pt x="227" y="113"/>
                  </a:cubicBezTo>
                  <a:cubicBezTo>
                    <a:pt x="227" y="72"/>
                    <a:pt x="227" y="72"/>
                    <a:pt x="227" y="72"/>
                  </a:cubicBezTo>
                  <a:cubicBezTo>
                    <a:pt x="227" y="72"/>
                    <a:pt x="227" y="72"/>
                    <a:pt x="227" y="72"/>
                  </a:cubicBezTo>
                  <a:cubicBezTo>
                    <a:pt x="314" y="72"/>
                    <a:pt x="314" y="72"/>
                    <a:pt x="314" y="72"/>
                  </a:cubicBezTo>
                  <a:cubicBezTo>
                    <a:pt x="336" y="92"/>
                    <a:pt x="336" y="92"/>
                    <a:pt x="336" y="92"/>
                  </a:cubicBezTo>
                  <a:cubicBezTo>
                    <a:pt x="337" y="92"/>
                    <a:pt x="337" y="92"/>
                    <a:pt x="337" y="92"/>
                  </a:cubicBezTo>
                  <a:cubicBezTo>
                    <a:pt x="394" y="107"/>
                    <a:pt x="394" y="107"/>
                    <a:pt x="394" y="107"/>
                  </a:cubicBezTo>
                  <a:lnTo>
                    <a:pt x="384" y="113"/>
                  </a:lnTo>
                  <a:close/>
                  <a:moveTo>
                    <a:pt x="310" y="67"/>
                  </a:moveTo>
                  <a:cubicBezTo>
                    <a:pt x="310" y="67"/>
                    <a:pt x="310" y="67"/>
                    <a:pt x="310" y="67"/>
                  </a:cubicBezTo>
                  <a:cubicBezTo>
                    <a:pt x="314" y="66"/>
                    <a:pt x="314" y="66"/>
                    <a:pt x="314" y="66"/>
                  </a:cubicBezTo>
                  <a:cubicBezTo>
                    <a:pt x="340" y="89"/>
                    <a:pt x="340" y="89"/>
                    <a:pt x="340" y="89"/>
                  </a:cubicBezTo>
                  <a:cubicBezTo>
                    <a:pt x="340" y="89"/>
                    <a:pt x="340" y="89"/>
                    <a:pt x="341" y="89"/>
                  </a:cubicBezTo>
                  <a:cubicBezTo>
                    <a:pt x="400" y="104"/>
                    <a:pt x="400" y="104"/>
                    <a:pt x="400" y="104"/>
                  </a:cubicBezTo>
                  <a:cubicBezTo>
                    <a:pt x="397" y="105"/>
                    <a:pt x="397" y="105"/>
                    <a:pt x="397" y="105"/>
                  </a:cubicBezTo>
                  <a:cubicBezTo>
                    <a:pt x="397" y="105"/>
                    <a:pt x="397" y="105"/>
                    <a:pt x="397" y="105"/>
                  </a:cubicBezTo>
                  <a:cubicBezTo>
                    <a:pt x="338" y="90"/>
                    <a:pt x="338" y="90"/>
                    <a:pt x="338" y="90"/>
                  </a:cubicBezTo>
                  <a:cubicBezTo>
                    <a:pt x="315" y="70"/>
                    <a:pt x="315" y="70"/>
                    <a:pt x="315" y="70"/>
                  </a:cubicBezTo>
                  <a:cubicBezTo>
                    <a:pt x="315" y="70"/>
                    <a:pt x="315" y="70"/>
                    <a:pt x="314" y="70"/>
                  </a:cubicBezTo>
                  <a:cubicBezTo>
                    <a:pt x="227" y="70"/>
                    <a:pt x="227" y="70"/>
                    <a:pt x="227" y="70"/>
                  </a:cubicBezTo>
                  <a:cubicBezTo>
                    <a:pt x="227" y="70"/>
                    <a:pt x="227" y="70"/>
                    <a:pt x="227" y="70"/>
                  </a:cubicBezTo>
                  <a:cubicBezTo>
                    <a:pt x="227" y="67"/>
                    <a:pt x="227" y="67"/>
                    <a:pt x="227" y="67"/>
                  </a:cubicBezTo>
                  <a:lnTo>
                    <a:pt x="310" y="67"/>
                  </a:lnTo>
                  <a:close/>
                  <a:moveTo>
                    <a:pt x="62" y="89"/>
                  </a:moveTo>
                  <a:cubicBezTo>
                    <a:pt x="63" y="89"/>
                    <a:pt x="63" y="89"/>
                    <a:pt x="63" y="89"/>
                  </a:cubicBezTo>
                  <a:cubicBezTo>
                    <a:pt x="89" y="66"/>
                    <a:pt x="89" y="66"/>
                    <a:pt x="89" y="66"/>
                  </a:cubicBezTo>
                  <a:cubicBezTo>
                    <a:pt x="93" y="67"/>
                    <a:pt x="93" y="67"/>
                    <a:pt x="93" y="67"/>
                  </a:cubicBezTo>
                  <a:cubicBezTo>
                    <a:pt x="93" y="67"/>
                    <a:pt x="93" y="67"/>
                    <a:pt x="93" y="67"/>
                  </a:cubicBezTo>
                  <a:cubicBezTo>
                    <a:pt x="176" y="67"/>
                    <a:pt x="176" y="67"/>
                    <a:pt x="176" y="67"/>
                  </a:cubicBezTo>
                  <a:cubicBezTo>
                    <a:pt x="176" y="70"/>
                    <a:pt x="176" y="70"/>
                    <a:pt x="176" y="70"/>
                  </a:cubicBezTo>
                  <a:cubicBezTo>
                    <a:pt x="88" y="70"/>
                    <a:pt x="88" y="70"/>
                    <a:pt x="88" y="70"/>
                  </a:cubicBezTo>
                  <a:cubicBezTo>
                    <a:pt x="88" y="70"/>
                    <a:pt x="88" y="70"/>
                    <a:pt x="88" y="70"/>
                  </a:cubicBezTo>
                  <a:cubicBezTo>
                    <a:pt x="65" y="90"/>
                    <a:pt x="65" y="90"/>
                    <a:pt x="65" y="90"/>
                  </a:cubicBezTo>
                  <a:cubicBezTo>
                    <a:pt x="6" y="105"/>
                    <a:pt x="6" y="105"/>
                    <a:pt x="6" y="105"/>
                  </a:cubicBezTo>
                  <a:cubicBezTo>
                    <a:pt x="6" y="105"/>
                    <a:pt x="6" y="105"/>
                    <a:pt x="6" y="105"/>
                  </a:cubicBezTo>
                  <a:cubicBezTo>
                    <a:pt x="3" y="104"/>
                    <a:pt x="3" y="104"/>
                    <a:pt x="3" y="104"/>
                  </a:cubicBezTo>
                  <a:lnTo>
                    <a:pt x="62" y="89"/>
                  </a:lnTo>
                  <a:close/>
                  <a:moveTo>
                    <a:pt x="8" y="107"/>
                  </a:moveTo>
                  <a:cubicBezTo>
                    <a:pt x="66" y="92"/>
                    <a:pt x="66" y="92"/>
                    <a:pt x="66" y="92"/>
                  </a:cubicBezTo>
                  <a:cubicBezTo>
                    <a:pt x="66" y="92"/>
                    <a:pt x="66" y="92"/>
                    <a:pt x="66" y="92"/>
                  </a:cubicBezTo>
                  <a:cubicBezTo>
                    <a:pt x="89" y="72"/>
                    <a:pt x="89" y="72"/>
                    <a:pt x="89" y="72"/>
                  </a:cubicBezTo>
                  <a:cubicBezTo>
                    <a:pt x="176" y="72"/>
                    <a:pt x="176" y="72"/>
                    <a:pt x="176" y="72"/>
                  </a:cubicBezTo>
                  <a:cubicBezTo>
                    <a:pt x="176" y="113"/>
                    <a:pt x="176" y="113"/>
                    <a:pt x="176" y="113"/>
                  </a:cubicBezTo>
                  <a:cubicBezTo>
                    <a:pt x="19" y="113"/>
                    <a:pt x="19" y="113"/>
                    <a:pt x="19" y="113"/>
                  </a:cubicBezTo>
                  <a:lnTo>
                    <a:pt x="8" y="107"/>
                  </a:lnTo>
                  <a:close/>
                  <a:moveTo>
                    <a:pt x="176" y="115"/>
                  </a:moveTo>
                  <a:cubicBezTo>
                    <a:pt x="176" y="117"/>
                    <a:pt x="176" y="117"/>
                    <a:pt x="176" y="117"/>
                  </a:cubicBezTo>
                  <a:cubicBezTo>
                    <a:pt x="21" y="117"/>
                    <a:pt x="21" y="117"/>
                    <a:pt x="21" y="117"/>
                  </a:cubicBezTo>
                  <a:cubicBezTo>
                    <a:pt x="21" y="115"/>
                    <a:pt x="21" y="115"/>
                    <a:pt x="21" y="115"/>
                  </a:cubicBezTo>
                  <a:lnTo>
                    <a:pt x="176" y="115"/>
                  </a:lnTo>
                  <a:close/>
                  <a:moveTo>
                    <a:pt x="21" y="119"/>
                  </a:moveTo>
                  <a:cubicBezTo>
                    <a:pt x="176" y="119"/>
                    <a:pt x="176" y="119"/>
                    <a:pt x="176" y="119"/>
                  </a:cubicBezTo>
                  <a:cubicBezTo>
                    <a:pt x="176" y="179"/>
                    <a:pt x="176" y="179"/>
                    <a:pt x="176" y="179"/>
                  </a:cubicBezTo>
                  <a:cubicBezTo>
                    <a:pt x="21" y="179"/>
                    <a:pt x="21" y="179"/>
                    <a:pt x="21" y="179"/>
                  </a:cubicBezTo>
                  <a:lnTo>
                    <a:pt x="21" y="119"/>
                  </a:lnTo>
                  <a:close/>
                  <a:moveTo>
                    <a:pt x="189" y="179"/>
                  </a:moveTo>
                  <a:cubicBezTo>
                    <a:pt x="189" y="147"/>
                    <a:pt x="189" y="147"/>
                    <a:pt x="189" y="147"/>
                  </a:cubicBezTo>
                  <a:cubicBezTo>
                    <a:pt x="214" y="147"/>
                    <a:pt x="214" y="147"/>
                    <a:pt x="214" y="147"/>
                  </a:cubicBezTo>
                  <a:cubicBezTo>
                    <a:pt x="214" y="179"/>
                    <a:pt x="214" y="179"/>
                    <a:pt x="214" y="179"/>
                  </a:cubicBezTo>
                  <a:lnTo>
                    <a:pt x="189"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34">
              <a:extLst>
                <a:ext uri="{FF2B5EF4-FFF2-40B4-BE49-F238E27FC236}">
                  <a16:creationId xmlns:a16="http://schemas.microsoft.com/office/drawing/2014/main" id="{6F74B3E3-5C23-349C-56D1-61D20A5724F8}"/>
                </a:ext>
              </a:extLst>
            </p:cNvPr>
            <p:cNvSpPr>
              <a:spLocks/>
            </p:cNvSpPr>
            <p:nvPr userDrawn="1"/>
          </p:nvSpPr>
          <p:spPr bwMode="auto">
            <a:xfrm>
              <a:off x="6034088" y="3622675"/>
              <a:ext cx="96838" cy="92075"/>
            </a:xfrm>
            <a:custGeom>
              <a:avLst/>
              <a:gdLst>
                <a:gd name="T0" fmla="*/ 39 w 61"/>
                <a:gd name="T1" fmla="*/ 22 h 58"/>
                <a:gd name="T2" fmla="*/ 30 w 61"/>
                <a:gd name="T3" fmla="*/ 0 h 58"/>
                <a:gd name="T4" fmla="*/ 22 w 61"/>
                <a:gd name="T5" fmla="*/ 22 h 58"/>
                <a:gd name="T6" fmla="*/ 0 w 61"/>
                <a:gd name="T7" fmla="*/ 22 h 58"/>
                <a:gd name="T8" fmla="*/ 17 w 61"/>
                <a:gd name="T9" fmla="*/ 36 h 58"/>
                <a:gd name="T10" fmla="*/ 13 w 61"/>
                <a:gd name="T11" fmla="*/ 58 h 58"/>
                <a:gd name="T12" fmla="*/ 30 w 61"/>
                <a:gd name="T13" fmla="*/ 44 h 58"/>
                <a:gd name="T14" fmla="*/ 48 w 61"/>
                <a:gd name="T15" fmla="*/ 58 h 58"/>
                <a:gd name="T16" fmla="*/ 43 w 61"/>
                <a:gd name="T17" fmla="*/ 36 h 58"/>
                <a:gd name="T18" fmla="*/ 61 w 61"/>
                <a:gd name="T19" fmla="*/ 22 h 58"/>
                <a:gd name="T20" fmla="*/ 39 w 61"/>
                <a:gd name="T21"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58">
                  <a:moveTo>
                    <a:pt x="39" y="22"/>
                  </a:moveTo>
                  <a:lnTo>
                    <a:pt x="30" y="0"/>
                  </a:lnTo>
                  <a:lnTo>
                    <a:pt x="22" y="22"/>
                  </a:lnTo>
                  <a:lnTo>
                    <a:pt x="0" y="22"/>
                  </a:lnTo>
                  <a:lnTo>
                    <a:pt x="17" y="36"/>
                  </a:lnTo>
                  <a:lnTo>
                    <a:pt x="13" y="58"/>
                  </a:lnTo>
                  <a:lnTo>
                    <a:pt x="30" y="44"/>
                  </a:lnTo>
                  <a:lnTo>
                    <a:pt x="48" y="58"/>
                  </a:lnTo>
                  <a:lnTo>
                    <a:pt x="43" y="36"/>
                  </a:lnTo>
                  <a:lnTo>
                    <a:pt x="61" y="22"/>
                  </a:lnTo>
                  <a:lnTo>
                    <a:pt x="3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35">
              <a:extLst>
                <a:ext uri="{FF2B5EF4-FFF2-40B4-BE49-F238E27FC236}">
                  <a16:creationId xmlns:a16="http://schemas.microsoft.com/office/drawing/2014/main" id="{211706FE-1379-2808-0A57-42FA4008D434}"/>
                </a:ext>
              </a:extLst>
            </p:cNvPr>
            <p:cNvSpPr>
              <a:spLocks/>
            </p:cNvSpPr>
            <p:nvPr userDrawn="1"/>
          </p:nvSpPr>
          <p:spPr bwMode="auto">
            <a:xfrm>
              <a:off x="6034088" y="4630738"/>
              <a:ext cx="14288"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36">
              <a:extLst>
                <a:ext uri="{FF2B5EF4-FFF2-40B4-BE49-F238E27FC236}">
                  <a16:creationId xmlns:a16="http://schemas.microsoft.com/office/drawing/2014/main" id="{0D5DAD57-84D2-FD28-19E8-CEBC934A2998}"/>
                </a:ext>
              </a:extLst>
            </p:cNvPr>
            <p:cNvSpPr>
              <a:spLocks/>
            </p:cNvSpPr>
            <p:nvPr userDrawn="1"/>
          </p:nvSpPr>
          <p:spPr bwMode="auto">
            <a:xfrm>
              <a:off x="6110288"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37">
              <a:extLst>
                <a:ext uri="{FF2B5EF4-FFF2-40B4-BE49-F238E27FC236}">
                  <a16:creationId xmlns:a16="http://schemas.microsoft.com/office/drawing/2014/main" id="{0561F6DA-848B-D318-C5DC-16F076BA28EB}"/>
                </a:ext>
              </a:extLst>
            </p:cNvPr>
            <p:cNvSpPr>
              <a:spLocks/>
            </p:cNvSpPr>
            <p:nvPr userDrawn="1"/>
          </p:nvSpPr>
          <p:spPr bwMode="auto">
            <a:xfrm>
              <a:off x="6069013"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1" y="0"/>
                    <a:pt x="0" y="0"/>
                    <a:pt x="0" y="1"/>
                  </a:cubicBezTo>
                  <a:cubicBezTo>
                    <a:pt x="0" y="24"/>
                    <a:pt x="0" y="24"/>
                    <a:pt x="0" y="24"/>
                  </a:cubicBezTo>
                  <a:cubicBezTo>
                    <a:pt x="0" y="25"/>
                    <a:pt x="1"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38">
              <a:extLst>
                <a:ext uri="{FF2B5EF4-FFF2-40B4-BE49-F238E27FC236}">
                  <a16:creationId xmlns:a16="http://schemas.microsoft.com/office/drawing/2014/main" id="{BBAE4F3C-7C8B-5792-2DDC-77311F430C94}"/>
                </a:ext>
              </a:extLst>
            </p:cNvPr>
            <p:cNvSpPr>
              <a:spLocks/>
            </p:cNvSpPr>
            <p:nvPr userDrawn="1"/>
          </p:nvSpPr>
          <p:spPr bwMode="auto">
            <a:xfrm>
              <a:off x="6040438"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2" y="6"/>
                    <a:pt x="2" y="6"/>
                    <a:pt x="2" y="5"/>
                  </a:cubicBezTo>
                  <a:cubicBezTo>
                    <a:pt x="2" y="1"/>
                    <a:pt x="2" y="1"/>
                    <a:pt x="2" y="1"/>
                  </a:cubicBezTo>
                  <a:cubicBezTo>
                    <a:pt x="2" y="0"/>
                    <a:pt x="2" y="0"/>
                    <a:pt x="1" y="0"/>
                  </a:cubicBezTo>
                  <a:cubicBezTo>
                    <a:pt x="1" y="0"/>
                    <a:pt x="0" y="0"/>
                    <a:pt x="0" y="1"/>
                  </a:cubicBezTo>
                  <a:cubicBezTo>
                    <a:pt x="0" y="5"/>
                    <a:pt x="0" y="5"/>
                    <a:pt x="0" y="5"/>
                  </a:cubicBezTo>
                  <a:cubicBezTo>
                    <a:pt x="0" y="6"/>
                    <a:pt x="1"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39">
              <a:extLst>
                <a:ext uri="{FF2B5EF4-FFF2-40B4-BE49-F238E27FC236}">
                  <a16:creationId xmlns:a16="http://schemas.microsoft.com/office/drawing/2014/main" id="{6ABE584E-98B3-E3E0-C616-CBCDCBB25A46}"/>
                </a:ext>
              </a:extLst>
            </p:cNvPr>
            <p:cNvSpPr>
              <a:spLocks/>
            </p:cNvSpPr>
            <p:nvPr userDrawn="1"/>
          </p:nvSpPr>
          <p:spPr bwMode="auto">
            <a:xfrm>
              <a:off x="6102350"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1" y="6"/>
                    <a:pt x="2" y="6"/>
                    <a:pt x="2" y="5"/>
                  </a:cubicBezTo>
                  <a:cubicBezTo>
                    <a:pt x="2" y="1"/>
                    <a:pt x="2" y="1"/>
                    <a:pt x="2" y="1"/>
                  </a:cubicBezTo>
                  <a:cubicBezTo>
                    <a:pt x="2" y="0"/>
                    <a:pt x="1" y="0"/>
                    <a:pt x="1" y="0"/>
                  </a:cubicBezTo>
                  <a:cubicBezTo>
                    <a:pt x="0" y="0"/>
                    <a:pt x="0" y="0"/>
                    <a:pt x="0" y="1"/>
                  </a:cubicBezTo>
                  <a:cubicBezTo>
                    <a:pt x="0" y="5"/>
                    <a:pt x="0" y="5"/>
                    <a:pt x="0" y="5"/>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40">
              <a:extLst>
                <a:ext uri="{FF2B5EF4-FFF2-40B4-BE49-F238E27FC236}">
                  <a16:creationId xmlns:a16="http://schemas.microsoft.com/office/drawing/2014/main" id="{D8BFBE29-5AFE-8F7E-80E2-E2B2EFE13FB9}"/>
                </a:ext>
              </a:extLst>
            </p:cNvPr>
            <p:cNvSpPr>
              <a:spLocks/>
            </p:cNvSpPr>
            <p:nvPr userDrawn="1"/>
          </p:nvSpPr>
          <p:spPr bwMode="auto">
            <a:xfrm>
              <a:off x="580548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41">
              <a:extLst>
                <a:ext uri="{FF2B5EF4-FFF2-40B4-BE49-F238E27FC236}">
                  <a16:creationId xmlns:a16="http://schemas.microsoft.com/office/drawing/2014/main" id="{EF7AC497-EAB1-4108-1A81-79BC7CEBBE26}"/>
                </a:ext>
              </a:extLst>
            </p:cNvPr>
            <p:cNvSpPr>
              <a:spLocks/>
            </p:cNvSpPr>
            <p:nvPr userDrawn="1"/>
          </p:nvSpPr>
          <p:spPr bwMode="auto">
            <a:xfrm>
              <a:off x="5702300"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42">
              <a:extLst>
                <a:ext uri="{FF2B5EF4-FFF2-40B4-BE49-F238E27FC236}">
                  <a16:creationId xmlns:a16="http://schemas.microsoft.com/office/drawing/2014/main" id="{B304AB84-0DBF-6E99-EA6C-A871DB75B6C0}"/>
                </a:ext>
              </a:extLst>
            </p:cNvPr>
            <p:cNvSpPr>
              <a:spLocks/>
            </p:cNvSpPr>
            <p:nvPr userDrawn="1"/>
          </p:nvSpPr>
          <p:spPr bwMode="auto">
            <a:xfrm>
              <a:off x="559911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43">
              <a:extLst>
                <a:ext uri="{FF2B5EF4-FFF2-40B4-BE49-F238E27FC236}">
                  <a16:creationId xmlns:a16="http://schemas.microsoft.com/office/drawing/2014/main" id="{B5F0BD4C-DE35-D4F4-A103-BDED81334D84}"/>
                </a:ext>
              </a:extLst>
            </p:cNvPr>
            <p:cNvSpPr>
              <a:spLocks/>
            </p:cNvSpPr>
            <p:nvPr userDrawn="1"/>
          </p:nvSpPr>
          <p:spPr bwMode="auto">
            <a:xfrm>
              <a:off x="549433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44">
              <a:extLst>
                <a:ext uri="{FF2B5EF4-FFF2-40B4-BE49-F238E27FC236}">
                  <a16:creationId xmlns:a16="http://schemas.microsoft.com/office/drawing/2014/main" id="{0DCB3AFE-8C03-A317-A913-965851C69DC2}"/>
                </a:ext>
              </a:extLst>
            </p:cNvPr>
            <p:cNvSpPr>
              <a:spLocks/>
            </p:cNvSpPr>
            <p:nvPr userDrawn="1"/>
          </p:nvSpPr>
          <p:spPr bwMode="auto">
            <a:xfrm>
              <a:off x="5391150"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45">
              <a:extLst>
                <a:ext uri="{FF2B5EF4-FFF2-40B4-BE49-F238E27FC236}">
                  <a16:creationId xmlns:a16="http://schemas.microsoft.com/office/drawing/2014/main" id="{4987B9EC-9474-73B2-0723-5A2A90226C22}"/>
                </a:ext>
              </a:extLst>
            </p:cNvPr>
            <p:cNvSpPr>
              <a:spLocks/>
            </p:cNvSpPr>
            <p:nvPr userDrawn="1"/>
          </p:nvSpPr>
          <p:spPr bwMode="auto">
            <a:xfrm>
              <a:off x="528796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46" name="Freeform 246">
              <a:extLst>
                <a:ext uri="{FF2B5EF4-FFF2-40B4-BE49-F238E27FC236}">
                  <a16:creationId xmlns:a16="http://schemas.microsoft.com/office/drawing/2014/main" id="{660603C9-6167-4F4E-9295-5B4A60335599}"/>
                </a:ext>
              </a:extLst>
            </p:cNvPr>
            <p:cNvSpPr>
              <a:spLocks/>
            </p:cNvSpPr>
            <p:nvPr userDrawn="1"/>
          </p:nvSpPr>
          <p:spPr bwMode="auto">
            <a:xfrm>
              <a:off x="5183188"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47">
              <a:extLst>
                <a:ext uri="{FF2B5EF4-FFF2-40B4-BE49-F238E27FC236}">
                  <a16:creationId xmlns:a16="http://schemas.microsoft.com/office/drawing/2014/main" id="{30584068-D132-92A0-1666-6AB00164F77F}"/>
                </a:ext>
              </a:extLst>
            </p:cNvPr>
            <p:cNvSpPr>
              <a:spLocks/>
            </p:cNvSpPr>
            <p:nvPr userDrawn="1"/>
          </p:nvSpPr>
          <p:spPr bwMode="auto">
            <a:xfrm>
              <a:off x="50800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48">
              <a:extLst>
                <a:ext uri="{FF2B5EF4-FFF2-40B4-BE49-F238E27FC236}">
                  <a16:creationId xmlns:a16="http://schemas.microsoft.com/office/drawing/2014/main" id="{547492DC-F6BC-22BE-6B26-383C734EAC95}"/>
                </a:ext>
              </a:extLst>
            </p:cNvPr>
            <p:cNvSpPr>
              <a:spLocks/>
            </p:cNvSpPr>
            <p:nvPr userDrawn="1"/>
          </p:nvSpPr>
          <p:spPr bwMode="auto">
            <a:xfrm>
              <a:off x="497681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49">
              <a:extLst>
                <a:ext uri="{FF2B5EF4-FFF2-40B4-BE49-F238E27FC236}">
                  <a16:creationId xmlns:a16="http://schemas.microsoft.com/office/drawing/2014/main" id="{3E5010BB-CCE7-105F-08E2-B64DCC60B280}"/>
                </a:ext>
              </a:extLst>
            </p:cNvPr>
            <p:cNvSpPr>
              <a:spLocks/>
            </p:cNvSpPr>
            <p:nvPr userDrawn="1"/>
          </p:nvSpPr>
          <p:spPr bwMode="auto">
            <a:xfrm>
              <a:off x="4879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50">
              <a:extLst>
                <a:ext uri="{FF2B5EF4-FFF2-40B4-BE49-F238E27FC236}">
                  <a16:creationId xmlns:a16="http://schemas.microsoft.com/office/drawing/2014/main" id="{574CAB25-7845-BFED-1325-56B117A79143}"/>
                </a:ext>
              </a:extLst>
            </p:cNvPr>
            <p:cNvSpPr>
              <a:spLocks/>
            </p:cNvSpPr>
            <p:nvPr userDrawn="1"/>
          </p:nvSpPr>
          <p:spPr bwMode="auto">
            <a:xfrm>
              <a:off x="580548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51">
              <a:extLst>
                <a:ext uri="{FF2B5EF4-FFF2-40B4-BE49-F238E27FC236}">
                  <a16:creationId xmlns:a16="http://schemas.microsoft.com/office/drawing/2014/main" id="{A5948D00-7C4F-614E-4F85-76E399B9A8F4}"/>
                </a:ext>
              </a:extLst>
            </p:cNvPr>
            <p:cNvSpPr>
              <a:spLocks/>
            </p:cNvSpPr>
            <p:nvPr userDrawn="1"/>
          </p:nvSpPr>
          <p:spPr bwMode="auto">
            <a:xfrm>
              <a:off x="5702300"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52">
              <a:extLst>
                <a:ext uri="{FF2B5EF4-FFF2-40B4-BE49-F238E27FC236}">
                  <a16:creationId xmlns:a16="http://schemas.microsoft.com/office/drawing/2014/main" id="{67F70499-51E6-92BC-979C-57540E9EAEAD}"/>
                </a:ext>
              </a:extLst>
            </p:cNvPr>
            <p:cNvSpPr>
              <a:spLocks/>
            </p:cNvSpPr>
            <p:nvPr userDrawn="1"/>
          </p:nvSpPr>
          <p:spPr bwMode="auto">
            <a:xfrm>
              <a:off x="559911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53">
              <a:extLst>
                <a:ext uri="{FF2B5EF4-FFF2-40B4-BE49-F238E27FC236}">
                  <a16:creationId xmlns:a16="http://schemas.microsoft.com/office/drawing/2014/main" id="{6CBFD620-D35A-A0BC-0D36-BA62CEBC6A97}"/>
                </a:ext>
              </a:extLst>
            </p:cNvPr>
            <p:cNvSpPr>
              <a:spLocks/>
            </p:cNvSpPr>
            <p:nvPr userDrawn="1"/>
          </p:nvSpPr>
          <p:spPr bwMode="auto">
            <a:xfrm>
              <a:off x="549433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54">
              <a:extLst>
                <a:ext uri="{FF2B5EF4-FFF2-40B4-BE49-F238E27FC236}">
                  <a16:creationId xmlns:a16="http://schemas.microsoft.com/office/drawing/2014/main" id="{B6F5E936-4F07-3643-CE1E-D8162F597F74}"/>
                </a:ext>
              </a:extLst>
            </p:cNvPr>
            <p:cNvSpPr>
              <a:spLocks/>
            </p:cNvSpPr>
            <p:nvPr userDrawn="1"/>
          </p:nvSpPr>
          <p:spPr bwMode="auto">
            <a:xfrm>
              <a:off x="5391150"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55">
              <a:extLst>
                <a:ext uri="{FF2B5EF4-FFF2-40B4-BE49-F238E27FC236}">
                  <a16:creationId xmlns:a16="http://schemas.microsoft.com/office/drawing/2014/main" id="{DFFA2F2C-BDCF-0D82-8294-6FBE22327319}"/>
                </a:ext>
              </a:extLst>
            </p:cNvPr>
            <p:cNvSpPr>
              <a:spLocks/>
            </p:cNvSpPr>
            <p:nvPr userDrawn="1"/>
          </p:nvSpPr>
          <p:spPr bwMode="auto">
            <a:xfrm>
              <a:off x="528796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56">
              <a:extLst>
                <a:ext uri="{FF2B5EF4-FFF2-40B4-BE49-F238E27FC236}">
                  <a16:creationId xmlns:a16="http://schemas.microsoft.com/office/drawing/2014/main" id="{2565DC8F-673D-4C43-EFE8-48F2C6CC4209}"/>
                </a:ext>
              </a:extLst>
            </p:cNvPr>
            <p:cNvSpPr>
              <a:spLocks/>
            </p:cNvSpPr>
            <p:nvPr userDrawn="1"/>
          </p:nvSpPr>
          <p:spPr bwMode="auto">
            <a:xfrm>
              <a:off x="5183188"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57">
              <a:extLst>
                <a:ext uri="{FF2B5EF4-FFF2-40B4-BE49-F238E27FC236}">
                  <a16:creationId xmlns:a16="http://schemas.microsoft.com/office/drawing/2014/main" id="{57820A09-CAC8-42A9-508D-4C4824DF30D1}"/>
                </a:ext>
              </a:extLst>
            </p:cNvPr>
            <p:cNvSpPr>
              <a:spLocks/>
            </p:cNvSpPr>
            <p:nvPr userDrawn="1"/>
          </p:nvSpPr>
          <p:spPr bwMode="auto">
            <a:xfrm>
              <a:off x="50800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58">
              <a:extLst>
                <a:ext uri="{FF2B5EF4-FFF2-40B4-BE49-F238E27FC236}">
                  <a16:creationId xmlns:a16="http://schemas.microsoft.com/office/drawing/2014/main" id="{500E68D6-F520-789F-490D-D0B23F58E586}"/>
                </a:ext>
              </a:extLst>
            </p:cNvPr>
            <p:cNvSpPr>
              <a:spLocks/>
            </p:cNvSpPr>
            <p:nvPr userDrawn="1"/>
          </p:nvSpPr>
          <p:spPr bwMode="auto">
            <a:xfrm>
              <a:off x="497681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59">
              <a:extLst>
                <a:ext uri="{FF2B5EF4-FFF2-40B4-BE49-F238E27FC236}">
                  <a16:creationId xmlns:a16="http://schemas.microsoft.com/office/drawing/2014/main" id="{21FEFA45-A9C7-16ED-D657-D247EAEFF5CC}"/>
                </a:ext>
              </a:extLst>
            </p:cNvPr>
            <p:cNvSpPr>
              <a:spLocks/>
            </p:cNvSpPr>
            <p:nvPr userDrawn="1"/>
          </p:nvSpPr>
          <p:spPr bwMode="auto">
            <a:xfrm>
              <a:off x="4879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60">
              <a:extLst>
                <a:ext uri="{FF2B5EF4-FFF2-40B4-BE49-F238E27FC236}">
                  <a16:creationId xmlns:a16="http://schemas.microsoft.com/office/drawing/2014/main" id="{F429818E-CC07-52C6-018A-3CC4B3645BAF}"/>
                </a:ext>
              </a:extLst>
            </p:cNvPr>
            <p:cNvSpPr>
              <a:spLocks/>
            </p:cNvSpPr>
            <p:nvPr userDrawn="1"/>
          </p:nvSpPr>
          <p:spPr bwMode="auto">
            <a:xfrm>
              <a:off x="72231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61">
              <a:extLst>
                <a:ext uri="{FF2B5EF4-FFF2-40B4-BE49-F238E27FC236}">
                  <a16:creationId xmlns:a16="http://schemas.microsoft.com/office/drawing/2014/main" id="{EF5A3766-5995-485C-23A9-5596C59D2041}"/>
                </a:ext>
              </a:extLst>
            </p:cNvPr>
            <p:cNvSpPr>
              <a:spLocks/>
            </p:cNvSpPr>
            <p:nvPr userDrawn="1"/>
          </p:nvSpPr>
          <p:spPr bwMode="auto">
            <a:xfrm>
              <a:off x="7118350" y="4435475"/>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62">
              <a:extLst>
                <a:ext uri="{FF2B5EF4-FFF2-40B4-BE49-F238E27FC236}">
                  <a16:creationId xmlns:a16="http://schemas.microsoft.com/office/drawing/2014/main" id="{72FE899C-AC41-F283-CA51-C1A3A5F8A8EC}"/>
                </a:ext>
              </a:extLst>
            </p:cNvPr>
            <p:cNvSpPr>
              <a:spLocks/>
            </p:cNvSpPr>
            <p:nvPr userDrawn="1"/>
          </p:nvSpPr>
          <p:spPr bwMode="auto">
            <a:xfrm>
              <a:off x="701516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63">
              <a:extLst>
                <a:ext uri="{FF2B5EF4-FFF2-40B4-BE49-F238E27FC236}">
                  <a16:creationId xmlns:a16="http://schemas.microsoft.com/office/drawing/2014/main" id="{73F37DFC-B8DE-24A2-1674-551C88E5FAFB}"/>
                </a:ext>
              </a:extLst>
            </p:cNvPr>
            <p:cNvSpPr>
              <a:spLocks/>
            </p:cNvSpPr>
            <p:nvPr userDrawn="1"/>
          </p:nvSpPr>
          <p:spPr bwMode="auto">
            <a:xfrm>
              <a:off x="6911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64">
              <a:extLst>
                <a:ext uri="{FF2B5EF4-FFF2-40B4-BE49-F238E27FC236}">
                  <a16:creationId xmlns:a16="http://schemas.microsoft.com/office/drawing/2014/main" id="{B6F2B821-630F-FD0A-B8C1-DFDA7B2CBA0C}"/>
                </a:ext>
              </a:extLst>
            </p:cNvPr>
            <p:cNvSpPr>
              <a:spLocks/>
            </p:cNvSpPr>
            <p:nvPr userDrawn="1"/>
          </p:nvSpPr>
          <p:spPr bwMode="auto">
            <a:xfrm>
              <a:off x="68072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65">
              <a:extLst>
                <a:ext uri="{FF2B5EF4-FFF2-40B4-BE49-F238E27FC236}">
                  <a16:creationId xmlns:a16="http://schemas.microsoft.com/office/drawing/2014/main" id="{7E87763A-84FA-8ABB-DA60-969BD41A65AB}"/>
                </a:ext>
              </a:extLst>
            </p:cNvPr>
            <p:cNvSpPr>
              <a:spLocks/>
            </p:cNvSpPr>
            <p:nvPr userDrawn="1"/>
          </p:nvSpPr>
          <p:spPr bwMode="auto">
            <a:xfrm>
              <a:off x="670401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66">
              <a:extLst>
                <a:ext uri="{FF2B5EF4-FFF2-40B4-BE49-F238E27FC236}">
                  <a16:creationId xmlns:a16="http://schemas.microsoft.com/office/drawing/2014/main" id="{F582ABC4-6DC4-B4E9-5094-4864DA7ADBFF}"/>
                </a:ext>
              </a:extLst>
            </p:cNvPr>
            <p:cNvSpPr>
              <a:spLocks/>
            </p:cNvSpPr>
            <p:nvPr userDrawn="1"/>
          </p:nvSpPr>
          <p:spPr bwMode="auto">
            <a:xfrm>
              <a:off x="6600825"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67">
              <a:extLst>
                <a:ext uri="{FF2B5EF4-FFF2-40B4-BE49-F238E27FC236}">
                  <a16:creationId xmlns:a16="http://schemas.microsoft.com/office/drawing/2014/main" id="{11A185D4-918C-D51D-379D-7D781D5BE9E5}"/>
                </a:ext>
              </a:extLst>
            </p:cNvPr>
            <p:cNvSpPr>
              <a:spLocks/>
            </p:cNvSpPr>
            <p:nvPr userDrawn="1"/>
          </p:nvSpPr>
          <p:spPr bwMode="auto">
            <a:xfrm>
              <a:off x="6497638"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68">
              <a:extLst>
                <a:ext uri="{FF2B5EF4-FFF2-40B4-BE49-F238E27FC236}">
                  <a16:creationId xmlns:a16="http://schemas.microsoft.com/office/drawing/2014/main" id="{C6CCAD70-A7C7-FEF5-3AE7-773AE06167D4}"/>
                </a:ext>
              </a:extLst>
            </p:cNvPr>
            <p:cNvSpPr>
              <a:spLocks/>
            </p:cNvSpPr>
            <p:nvPr userDrawn="1"/>
          </p:nvSpPr>
          <p:spPr bwMode="auto">
            <a:xfrm>
              <a:off x="639286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69">
              <a:extLst>
                <a:ext uri="{FF2B5EF4-FFF2-40B4-BE49-F238E27FC236}">
                  <a16:creationId xmlns:a16="http://schemas.microsoft.com/office/drawing/2014/main" id="{363C355F-57A5-8C71-E902-952BA052DFE3}"/>
                </a:ext>
              </a:extLst>
            </p:cNvPr>
            <p:cNvSpPr>
              <a:spLocks/>
            </p:cNvSpPr>
            <p:nvPr userDrawn="1"/>
          </p:nvSpPr>
          <p:spPr bwMode="auto">
            <a:xfrm>
              <a:off x="62960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70">
              <a:extLst>
                <a:ext uri="{FF2B5EF4-FFF2-40B4-BE49-F238E27FC236}">
                  <a16:creationId xmlns:a16="http://schemas.microsoft.com/office/drawing/2014/main" id="{DE7E3124-C279-ED24-0149-9237E5ED13F4}"/>
                </a:ext>
              </a:extLst>
            </p:cNvPr>
            <p:cNvSpPr>
              <a:spLocks/>
            </p:cNvSpPr>
            <p:nvPr userDrawn="1"/>
          </p:nvSpPr>
          <p:spPr bwMode="auto">
            <a:xfrm>
              <a:off x="72231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71">
              <a:extLst>
                <a:ext uri="{FF2B5EF4-FFF2-40B4-BE49-F238E27FC236}">
                  <a16:creationId xmlns:a16="http://schemas.microsoft.com/office/drawing/2014/main" id="{7143AE7A-A8DB-865E-98FA-B7C44EA2B6AB}"/>
                </a:ext>
              </a:extLst>
            </p:cNvPr>
            <p:cNvSpPr>
              <a:spLocks/>
            </p:cNvSpPr>
            <p:nvPr userDrawn="1"/>
          </p:nvSpPr>
          <p:spPr bwMode="auto">
            <a:xfrm>
              <a:off x="7118350" y="4603750"/>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72">
              <a:extLst>
                <a:ext uri="{FF2B5EF4-FFF2-40B4-BE49-F238E27FC236}">
                  <a16:creationId xmlns:a16="http://schemas.microsoft.com/office/drawing/2014/main" id="{5376BD27-CFCB-41C7-9BE7-E020580B5F7C}"/>
                </a:ext>
              </a:extLst>
            </p:cNvPr>
            <p:cNvSpPr>
              <a:spLocks/>
            </p:cNvSpPr>
            <p:nvPr userDrawn="1"/>
          </p:nvSpPr>
          <p:spPr bwMode="auto">
            <a:xfrm>
              <a:off x="701516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73">
              <a:extLst>
                <a:ext uri="{FF2B5EF4-FFF2-40B4-BE49-F238E27FC236}">
                  <a16:creationId xmlns:a16="http://schemas.microsoft.com/office/drawing/2014/main" id="{C3C6BC14-5102-097C-76B3-DDB8D131E987}"/>
                </a:ext>
              </a:extLst>
            </p:cNvPr>
            <p:cNvSpPr>
              <a:spLocks/>
            </p:cNvSpPr>
            <p:nvPr userDrawn="1"/>
          </p:nvSpPr>
          <p:spPr bwMode="auto">
            <a:xfrm>
              <a:off x="6911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74">
              <a:extLst>
                <a:ext uri="{FF2B5EF4-FFF2-40B4-BE49-F238E27FC236}">
                  <a16:creationId xmlns:a16="http://schemas.microsoft.com/office/drawing/2014/main" id="{C92D4EAC-259D-A84E-ECDF-C7F983D8072F}"/>
                </a:ext>
              </a:extLst>
            </p:cNvPr>
            <p:cNvSpPr>
              <a:spLocks/>
            </p:cNvSpPr>
            <p:nvPr userDrawn="1"/>
          </p:nvSpPr>
          <p:spPr bwMode="auto">
            <a:xfrm>
              <a:off x="68072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75">
              <a:extLst>
                <a:ext uri="{FF2B5EF4-FFF2-40B4-BE49-F238E27FC236}">
                  <a16:creationId xmlns:a16="http://schemas.microsoft.com/office/drawing/2014/main" id="{59D1335D-A5A0-C2D2-6E88-11A366A36A08}"/>
                </a:ext>
              </a:extLst>
            </p:cNvPr>
            <p:cNvSpPr>
              <a:spLocks/>
            </p:cNvSpPr>
            <p:nvPr userDrawn="1"/>
          </p:nvSpPr>
          <p:spPr bwMode="auto">
            <a:xfrm>
              <a:off x="670401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76">
              <a:extLst>
                <a:ext uri="{FF2B5EF4-FFF2-40B4-BE49-F238E27FC236}">
                  <a16:creationId xmlns:a16="http://schemas.microsoft.com/office/drawing/2014/main" id="{315B00D7-8C45-AF8E-8C12-6290D68FE9CD}"/>
                </a:ext>
              </a:extLst>
            </p:cNvPr>
            <p:cNvSpPr>
              <a:spLocks/>
            </p:cNvSpPr>
            <p:nvPr userDrawn="1"/>
          </p:nvSpPr>
          <p:spPr bwMode="auto">
            <a:xfrm>
              <a:off x="6600825"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77">
              <a:extLst>
                <a:ext uri="{FF2B5EF4-FFF2-40B4-BE49-F238E27FC236}">
                  <a16:creationId xmlns:a16="http://schemas.microsoft.com/office/drawing/2014/main" id="{DE10F077-AE81-FBD3-2DDF-72EE7CB1371D}"/>
                </a:ext>
              </a:extLst>
            </p:cNvPr>
            <p:cNvSpPr>
              <a:spLocks/>
            </p:cNvSpPr>
            <p:nvPr userDrawn="1"/>
          </p:nvSpPr>
          <p:spPr bwMode="auto">
            <a:xfrm>
              <a:off x="6497638"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78">
              <a:extLst>
                <a:ext uri="{FF2B5EF4-FFF2-40B4-BE49-F238E27FC236}">
                  <a16:creationId xmlns:a16="http://schemas.microsoft.com/office/drawing/2014/main" id="{8E310C82-7981-CFFB-78B1-53E9360CD4D8}"/>
                </a:ext>
              </a:extLst>
            </p:cNvPr>
            <p:cNvSpPr>
              <a:spLocks/>
            </p:cNvSpPr>
            <p:nvPr userDrawn="1"/>
          </p:nvSpPr>
          <p:spPr bwMode="auto">
            <a:xfrm>
              <a:off x="639286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79">
              <a:extLst>
                <a:ext uri="{FF2B5EF4-FFF2-40B4-BE49-F238E27FC236}">
                  <a16:creationId xmlns:a16="http://schemas.microsoft.com/office/drawing/2014/main" id="{C3A516EB-51E8-7B74-E322-B62C26A3F370}"/>
                </a:ext>
              </a:extLst>
            </p:cNvPr>
            <p:cNvSpPr>
              <a:spLocks/>
            </p:cNvSpPr>
            <p:nvPr userDrawn="1"/>
          </p:nvSpPr>
          <p:spPr bwMode="auto">
            <a:xfrm>
              <a:off x="62960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80">
              <a:extLst>
                <a:ext uri="{FF2B5EF4-FFF2-40B4-BE49-F238E27FC236}">
                  <a16:creationId xmlns:a16="http://schemas.microsoft.com/office/drawing/2014/main" id="{F8ED11C5-2791-EF0C-EC24-EC053DDCB832}"/>
                </a:ext>
              </a:extLst>
            </p:cNvPr>
            <p:cNvSpPr>
              <a:spLocks noEditPoints="1"/>
            </p:cNvSpPr>
            <p:nvPr userDrawn="1"/>
          </p:nvSpPr>
          <p:spPr bwMode="auto">
            <a:xfrm>
              <a:off x="2101850" y="4162425"/>
              <a:ext cx="2170113" cy="679450"/>
            </a:xfrm>
            <a:custGeom>
              <a:avLst/>
              <a:gdLst>
                <a:gd name="T0" fmla="*/ 164 w 314"/>
                <a:gd name="T1" fmla="*/ 68 h 97"/>
                <a:gd name="T2" fmla="*/ 111 w 314"/>
                <a:gd name="T3" fmla="*/ 20 h 97"/>
                <a:gd name="T4" fmla="*/ 83 w 314"/>
                <a:gd name="T5" fmla="*/ 60 h 97"/>
                <a:gd name="T6" fmla="*/ 64 w 314"/>
                <a:gd name="T7" fmla="*/ 72 h 97"/>
                <a:gd name="T8" fmla="*/ 44 w 314"/>
                <a:gd name="T9" fmla="*/ 60 h 97"/>
                <a:gd name="T10" fmla="*/ 36 w 314"/>
                <a:gd name="T11" fmla="*/ 60 h 97"/>
                <a:gd name="T12" fmla="*/ 21 w 314"/>
                <a:gd name="T13" fmla="*/ 79 h 97"/>
                <a:gd name="T14" fmla="*/ 113 w 314"/>
                <a:gd name="T15" fmla="*/ 87 h 97"/>
                <a:gd name="T16" fmla="*/ 163 w 314"/>
                <a:gd name="T17" fmla="*/ 86 h 97"/>
                <a:gd name="T18" fmla="*/ 261 w 314"/>
                <a:gd name="T19" fmla="*/ 40 h 97"/>
                <a:gd name="T20" fmla="*/ 261 w 314"/>
                <a:gd name="T21" fmla="*/ 59 h 97"/>
                <a:gd name="T22" fmla="*/ 261 w 314"/>
                <a:gd name="T23" fmla="*/ 87 h 97"/>
                <a:gd name="T24" fmla="*/ 313 w 314"/>
                <a:gd name="T25" fmla="*/ 97 h 97"/>
                <a:gd name="T26" fmla="*/ 73 w 314"/>
                <a:gd name="T27" fmla="*/ 95 h 97"/>
                <a:gd name="T28" fmla="*/ 67 w 314"/>
                <a:gd name="T29" fmla="*/ 77 h 97"/>
                <a:gd name="T30" fmla="*/ 84 w 314"/>
                <a:gd name="T31" fmla="*/ 58 h 97"/>
                <a:gd name="T32" fmla="*/ 75 w 314"/>
                <a:gd name="T33" fmla="*/ 94 h 97"/>
                <a:gd name="T34" fmla="*/ 48 w 314"/>
                <a:gd name="T35" fmla="*/ 58 h 97"/>
                <a:gd name="T36" fmla="*/ 62 w 314"/>
                <a:gd name="T37" fmla="*/ 73 h 97"/>
                <a:gd name="T38" fmla="*/ 39 w 314"/>
                <a:gd name="T39" fmla="*/ 74 h 97"/>
                <a:gd name="T40" fmla="*/ 22 w 314"/>
                <a:gd name="T41" fmla="*/ 64 h 97"/>
                <a:gd name="T42" fmla="*/ 32 w 314"/>
                <a:gd name="T43" fmla="*/ 64 h 97"/>
                <a:gd name="T44" fmla="*/ 23 w 314"/>
                <a:gd name="T45" fmla="*/ 77 h 97"/>
                <a:gd name="T46" fmla="*/ 28 w 314"/>
                <a:gd name="T47" fmla="*/ 95 h 97"/>
                <a:gd name="T48" fmla="*/ 132 w 314"/>
                <a:gd name="T49" fmla="*/ 53 h 97"/>
                <a:gd name="T50" fmla="*/ 144 w 314"/>
                <a:gd name="T51" fmla="*/ 63 h 97"/>
                <a:gd name="T52" fmla="*/ 113 w 314"/>
                <a:gd name="T53" fmla="*/ 43 h 97"/>
                <a:gd name="T54" fmla="*/ 145 w 314"/>
                <a:gd name="T55" fmla="*/ 32 h 97"/>
                <a:gd name="T56" fmla="*/ 163 w 314"/>
                <a:gd name="T57" fmla="*/ 37 h 97"/>
                <a:gd name="T58" fmla="*/ 163 w 314"/>
                <a:gd name="T59" fmla="*/ 45 h 97"/>
                <a:gd name="T60" fmla="*/ 113 w 314"/>
                <a:gd name="T61" fmla="*/ 30 h 97"/>
                <a:gd name="T62" fmla="*/ 154 w 314"/>
                <a:gd name="T63" fmla="*/ 68 h 97"/>
                <a:gd name="T64" fmla="*/ 163 w 314"/>
                <a:gd name="T65" fmla="*/ 20 h 97"/>
                <a:gd name="T66" fmla="*/ 113 w 314"/>
                <a:gd name="T67" fmla="*/ 79 h 97"/>
                <a:gd name="T68" fmla="*/ 113 w 314"/>
                <a:gd name="T69" fmla="*/ 79 h 97"/>
                <a:gd name="T70" fmla="*/ 287 w 314"/>
                <a:gd name="T71" fmla="*/ 48 h 97"/>
                <a:gd name="T72" fmla="*/ 288 w 314"/>
                <a:gd name="T73" fmla="*/ 41 h 97"/>
                <a:gd name="T74" fmla="*/ 312 w 314"/>
                <a:gd name="T75" fmla="*/ 41 h 97"/>
                <a:gd name="T76" fmla="*/ 288 w 314"/>
                <a:gd name="T77" fmla="*/ 60 h 97"/>
                <a:gd name="T78" fmla="*/ 297 w 314"/>
                <a:gd name="T79" fmla="*/ 60 h 97"/>
                <a:gd name="T80" fmla="*/ 272 w 314"/>
                <a:gd name="T81" fmla="*/ 67 h 97"/>
                <a:gd name="T82" fmla="*/ 272 w 314"/>
                <a:gd name="T83" fmla="*/ 69 h 97"/>
                <a:gd name="T84" fmla="*/ 288 w 314"/>
                <a:gd name="T85" fmla="*/ 69 h 97"/>
                <a:gd name="T86" fmla="*/ 304 w 314"/>
                <a:gd name="T87" fmla="*/ 77 h 97"/>
                <a:gd name="T88" fmla="*/ 305 w 314"/>
                <a:gd name="T89" fmla="*/ 69 h 97"/>
                <a:gd name="T90" fmla="*/ 305 w 314"/>
                <a:gd name="T91" fmla="*/ 50 h 97"/>
                <a:gd name="T92" fmla="*/ 304 w 314"/>
                <a:gd name="T93" fmla="*/ 50 h 97"/>
                <a:gd name="T94" fmla="*/ 287 w 314"/>
                <a:gd name="T95" fmla="*/ 58 h 97"/>
                <a:gd name="T96" fmla="*/ 272 w 314"/>
                <a:gd name="T97" fmla="*/ 50 h 97"/>
                <a:gd name="T98" fmla="*/ 270 w 314"/>
                <a:gd name="T99" fmla="*/ 58 h 97"/>
                <a:gd name="T100" fmla="*/ 270 w 314"/>
                <a:gd name="T101" fmla="*/ 77 h 97"/>
                <a:gd name="T102" fmla="*/ 263 w 314"/>
                <a:gd name="T103" fmla="*/ 79 h 97"/>
                <a:gd name="T104" fmla="*/ 280 w 314"/>
                <a:gd name="T105" fmla="*/ 79 h 97"/>
                <a:gd name="T106" fmla="*/ 295 w 314"/>
                <a:gd name="T107" fmla="*/ 86 h 97"/>
                <a:gd name="T108" fmla="*/ 297 w 314"/>
                <a:gd name="T109" fmla="*/ 79 h 97"/>
                <a:gd name="T110" fmla="*/ 263 w 314"/>
                <a:gd name="T111" fmla="*/ 48 h 97"/>
                <a:gd name="T112" fmla="*/ 263 w 314"/>
                <a:gd name="T113" fmla="*/ 95 h 97"/>
                <a:gd name="T114" fmla="*/ 280 w 314"/>
                <a:gd name="T115" fmla="*/ 88 h 97"/>
                <a:gd name="T116" fmla="*/ 295 w 314"/>
                <a:gd name="T117" fmla="*/ 95 h 97"/>
                <a:gd name="T118" fmla="*/ 297 w 314"/>
                <a:gd name="T119" fmla="*/ 88 h 97"/>
                <a:gd name="T120" fmla="*/ 312 w 314"/>
                <a:gd name="T121" fmla="*/ 39 h 97"/>
                <a:gd name="T122" fmla="*/ 288 w 314"/>
                <a:gd name="T123" fmla="*/ 39 h 97"/>
                <a:gd name="T124" fmla="*/ 271 w 314"/>
                <a:gd name="T125" fmla="*/ 3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4" h="97">
                  <a:moveTo>
                    <a:pt x="263" y="1"/>
                  </a:moveTo>
                  <a:cubicBezTo>
                    <a:pt x="263" y="0"/>
                    <a:pt x="262" y="0"/>
                    <a:pt x="262" y="1"/>
                  </a:cubicBezTo>
                  <a:cubicBezTo>
                    <a:pt x="173" y="63"/>
                    <a:pt x="173" y="63"/>
                    <a:pt x="173" y="63"/>
                  </a:cubicBezTo>
                  <a:cubicBezTo>
                    <a:pt x="172" y="63"/>
                    <a:pt x="172" y="63"/>
                    <a:pt x="172" y="64"/>
                  </a:cubicBezTo>
                  <a:cubicBezTo>
                    <a:pt x="172" y="84"/>
                    <a:pt x="172" y="84"/>
                    <a:pt x="172" y="84"/>
                  </a:cubicBezTo>
                  <a:cubicBezTo>
                    <a:pt x="164" y="84"/>
                    <a:pt x="164" y="84"/>
                    <a:pt x="164" y="84"/>
                  </a:cubicBezTo>
                  <a:cubicBezTo>
                    <a:pt x="164" y="68"/>
                    <a:pt x="164" y="68"/>
                    <a:pt x="164" y="68"/>
                  </a:cubicBezTo>
                  <a:cubicBezTo>
                    <a:pt x="164" y="68"/>
                    <a:pt x="164" y="68"/>
                    <a:pt x="164" y="68"/>
                  </a:cubicBezTo>
                  <a:cubicBezTo>
                    <a:pt x="164" y="19"/>
                    <a:pt x="164" y="19"/>
                    <a:pt x="164" y="19"/>
                  </a:cubicBezTo>
                  <a:cubicBezTo>
                    <a:pt x="164" y="19"/>
                    <a:pt x="164" y="18"/>
                    <a:pt x="164" y="18"/>
                  </a:cubicBezTo>
                  <a:cubicBezTo>
                    <a:pt x="146" y="7"/>
                    <a:pt x="146" y="7"/>
                    <a:pt x="146" y="7"/>
                  </a:cubicBezTo>
                  <a:cubicBezTo>
                    <a:pt x="145" y="7"/>
                    <a:pt x="145" y="7"/>
                    <a:pt x="145" y="7"/>
                  </a:cubicBezTo>
                  <a:cubicBezTo>
                    <a:pt x="112" y="19"/>
                    <a:pt x="112" y="19"/>
                    <a:pt x="112" y="19"/>
                  </a:cubicBezTo>
                  <a:cubicBezTo>
                    <a:pt x="111" y="19"/>
                    <a:pt x="111" y="20"/>
                    <a:pt x="111" y="20"/>
                  </a:cubicBezTo>
                  <a:cubicBezTo>
                    <a:pt x="111" y="95"/>
                    <a:pt x="111" y="95"/>
                    <a:pt x="111" y="95"/>
                  </a:cubicBezTo>
                  <a:cubicBezTo>
                    <a:pt x="80" y="95"/>
                    <a:pt x="80" y="95"/>
                    <a:pt x="80" y="95"/>
                  </a:cubicBezTo>
                  <a:cubicBezTo>
                    <a:pt x="80" y="79"/>
                    <a:pt x="80" y="79"/>
                    <a:pt x="80" y="79"/>
                  </a:cubicBezTo>
                  <a:cubicBezTo>
                    <a:pt x="96" y="79"/>
                    <a:pt x="96" y="79"/>
                    <a:pt x="96" y="79"/>
                  </a:cubicBezTo>
                  <a:cubicBezTo>
                    <a:pt x="83" y="66"/>
                    <a:pt x="83" y="66"/>
                    <a:pt x="83" y="66"/>
                  </a:cubicBezTo>
                  <a:cubicBezTo>
                    <a:pt x="89" y="66"/>
                    <a:pt x="89" y="66"/>
                    <a:pt x="89" y="66"/>
                  </a:cubicBezTo>
                  <a:cubicBezTo>
                    <a:pt x="83" y="60"/>
                    <a:pt x="83" y="60"/>
                    <a:pt x="83" y="60"/>
                  </a:cubicBezTo>
                  <a:cubicBezTo>
                    <a:pt x="89" y="60"/>
                    <a:pt x="89" y="60"/>
                    <a:pt x="89" y="60"/>
                  </a:cubicBezTo>
                  <a:cubicBezTo>
                    <a:pt x="76" y="48"/>
                    <a:pt x="76" y="48"/>
                    <a:pt x="76" y="48"/>
                  </a:cubicBezTo>
                  <a:cubicBezTo>
                    <a:pt x="64" y="60"/>
                    <a:pt x="64" y="60"/>
                    <a:pt x="64" y="60"/>
                  </a:cubicBezTo>
                  <a:cubicBezTo>
                    <a:pt x="70" y="60"/>
                    <a:pt x="70" y="60"/>
                    <a:pt x="70" y="60"/>
                  </a:cubicBezTo>
                  <a:cubicBezTo>
                    <a:pt x="64" y="66"/>
                    <a:pt x="64" y="66"/>
                    <a:pt x="64" y="66"/>
                  </a:cubicBezTo>
                  <a:cubicBezTo>
                    <a:pt x="70" y="66"/>
                    <a:pt x="70" y="66"/>
                    <a:pt x="70" y="66"/>
                  </a:cubicBezTo>
                  <a:cubicBezTo>
                    <a:pt x="64" y="72"/>
                    <a:pt x="64" y="72"/>
                    <a:pt x="64" y="72"/>
                  </a:cubicBezTo>
                  <a:cubicBezTo>
                    <a:pt x="58" y="66"/>
                    <a:pt x="58" y="66"/>
                    <a:pt x="58" y="66"/>
                  </a:cubicBezTo>
                  <a:cubicBezTo>
                    <a:pt x="63" y="66"/>
                    <a:pt x="63" y="66"/>
                    <a:pt x="63" y="66"/>
                  </a:cubicBezTo>
                  <a:cubicBezTo>
                    <a:pt x="58" y="60"/>
                    <a:pt x="58" y="60"/>
                    <a:pt x="58" y="60"/>
                  </a:cubicBezTo>
                  <a:cubicBezTo>
                    <a:pt x="63" y="60"/>
                    <a:pt x="63" y="60"/>
                    <a:pt x="63" y="60"/>
                  </a:cubicBezTo>
                  <a:cubicBezTo>
                    <a:pt x="51" y="48"/>
                    <a:pt x="51" y="48"/>
                    <a:pt x="51" y="48"/>
                  </a:cubicBezTo>
                  <a:cubicBezTo>
                    <a:pt x="39" y="60"/>
                    <a:pt x="39" y="60"/>
                    <a:pt x="39" y="60"/>
                  </a:cubicBezTo>
                  <a:cubicBezTo>
                    <a:pt x="44" y="60"/>
                    <a:pt x="44" y="60"/>
                    <a:pt x="44" y="60"/>
                  </a:cubicBezTo>
                  <a:cubicBezTo>
                    <a:pt x="39" y="66"/>
                    <a:pt x="39" y="66"/>
                    <a:pt x="39" y="66"/>
                  </a:cubicBezTo>
                  <a:cubicBezTo>
                    <a:pt x="44" y="66"/>
                    <a:pt x="44" y="66"/>
                    <a:pt x="44" y="66"/>
                  </a:cubicBezTo>
                  <a:cubicBezTo>
                    <a:pt x="38" y="72"/>
                    <a:pt x="38" y="72"/>
                    <a:pt x="38" y="72"/>
                  </a:cubicBezTo>
                  <a:cubicBezTo>
                    <a:pt x="31" y="66"/>
                    <a:pt x="31" y="66"/>
                    <a:pt x="31" y="66"/>
                  </a:cubicBezTo>
                  <a:cubicBezTo>
                    <a:pt x="36" y="66"/>
                    <a:pt x="36" y="66"/>
                    <a:pt x="36" y="66"/>
                  </a:cubicBezTo>
                  <a:cubicBezTo>
                    <a:pt x="31" y="60"/>
                    <a:pt x="31" y="60"/>
                    <a:pt x="31" y="60"/>
                  </a:cubicBezTo>
                  <a:cubicBezTo>
                    <a:pt x="36" y="60"/>
                    <a:pt x="36" y="60"/>
                    <a:pt x="36" y="60"/>
                  </a:cubicBezTo>
                  <a:cubicBezTo>
                    <a:pt x="24" y="48"/>
                    <a:pt x="24" y="48"/>
                    <a:pt x="24" y="48"/>
                  </a:cubicBezTo>
                  <a:cubicBezTo>
                    <a:pt x="12" y="60"/>
                    <a:pt x="12" y="60"/>
                    <a:pt x="12" y="60"/>
                  </a:cubicBezTo>
                  <a:cubicBezTo>
                    <a:pt x="17" y="60"/>
                    <a:pt x="17" y="60"/>
                    <a:pt x="17" y="60"/>
                  </a:cubicBezTo>
                  <a:cubicBezTo>
                    <a:pt x="12" y="66"/>
                    <a:pt x="12" y="66"/>
                    <a:pt x="12" y="66"/>
                  </a:cubicBezTo>
                  <a:cubicBezTo>
                    <a:pt x="17" y="66"/>
                    <a:pt x="17" y="66"/>
                    <a:pt x="17" y="66"/>
                  </a:cubicBezTo>
                  <a:cubicBezTo>
                    <a:pt x="4" y="79"/>
                    <a:pt x="4" y="79"/>
                    <a:pt x="4" y="79"/>
                  </a:cubicBezTo>
                  <a:cubicBezTo>
                    <a:pt x="21" y="79"/>
                    <a:pt x="21" y="79"/>
                    <a:pt x="21" y="79"/>
                  </a:cubicBezTo>
                  <a:cubicBezTo>
                    <a:pt x="21" y="95"/>
                    <a:pt x="21" y="95"/>
                    <a:pt x="21" y="95"/>
                  </a:cubicBezTo>
                  <a:cubicBezTo>
                    <a:pt x="1" y="95"/>
                    <a:pt x="1" y="95"/>
                    <a:pt x="1" y="95"/>
                  </a:cubicBezTo>
                  <a:cubicBezTo>
                    <a:pt x="1" y="95"/>
                    <a:pt x="0" y="96"/>
                    <a:pt x="0" y="96"/>
                  </a:cubicBezTo>
                  <a:cubicBezTo>
                    <a:pt x="0" y="97"/>
                    <a:pt x="1" y="97"/>
                    <a:pt x="1" y="97"/>
                  </a:cubicBezTo>
                  <a:cubicBezTo>
                    <a:pt x="112" y="97"/>
                    <a:pt x="112" y="97"/>
                    <a:pt x="112" y="97"/>
                  </a:cubicBezTo>
                  <a:cubicBezTo>
                    <a:pt x="113" y="97"/>
                    <a:pt x="113" y="97"/>
                    <a:pt x="113" y="96"/>
                  </a:cubicBezTo>
                  <a:cubicBezTo>
                    <a:pt x="113" y="87"/>
                    <a:pt x="113" y="87"/>
                    <a:pt x="113" y="87"/>
                  </a:cubicBezTo>
                  <a:cubicBezTo>
                    <a:pt x="143" y="79"/>
                    <a:pt x="143" y="79"/>
                    <a:pt x="143" y="79"/>
                  </a:cubicBezTo>
                  <a:cubicBezTo>
                    <a:pt x="143" y="96"/>
                    <a:pt x="143" y="96"/>
                    <a:pt x="143" y="96"/>
                  </a:cubicBezTo>
                  <a:cubicBezTo>
                    <a:pt x="143" y="97"/>
                    <a:pt x="144" y="97"/>
                    <a:pt x="144" y="97"/>
                  </a:cubicBezTo>
                  <a:cubicBezTo>
                    <a:pt x="145" y="97"/>
                    <a:pt x="145" y="97"/>
                    <a:pt x="145" y="96"/>
                  </a:cubicBezTo>
                  <a:cubicBezTo>
                    <a:pt x="145" y="79"/>
                    <a:pt x="145" y="79"/>
                    <a:pt x="145" y="79"/>
                  </a:cubicBezTo>
                  <a:cubicBezTo>
                    <a:pt x="163" y="86"/>
                    <a:pt x="163" y="86"/>
                    <a:pt x="163" y="86"/>
                  </a:cubicBezTo>
                  <a:cubicBezTo>
                    <a:pt x="163" y="86"/>
                    <a:pt x="163" y="86"/>
                    <a:pt x="163" y="86"/>
                  </a:cubicBezTo>
                  <a:cubicBezTo>
                    <a:pt x="163" y="86"/>
                    <a:pt x="163" y="86"/>
                    <a:pt x="163" y="86"/>
                  </a:cubicBezTo>
                  <a:cubicBezTo>
                    <a:pt x="173" y="86"/>
                    <a:pt x="173" y="86"/>
                    <a:pt x="173" y="86"/>
                  </a:cubicBezTo>
                  <a:cubicBezTo>
                    <a:pt x="174" y="86"/>
                    <a:pt x="174" y="85"/>
                    <a:pt x="174" y="85"/>
                  </a:cubicBezTo>
                  <a:cubicBezTo>
                    <a:pt x="174" y="64"/>
                    <a:pt x="174" y="64"/>
                    <a:pt x="174" y="64"/>
                  </a:cubicBezTo>
                  <a:cubicBezTo>
                    <a:pt x="261" y="4"/>
                    <a:pt x="261" y="4"/>
                    <a:pt x="261" y="4"/>
                  </a:cubicBezTo>
                  <a:cubicBezTo>
                    <a:pt x="261" y="40"/>
                    <a:pt x="261" y="40"/>
                    <a:pt x="261" y="40"/>
                  </a:cubicBezTo>
                  <a:cubicBezTo>
                    <a:pt x="261" y="40"/>
                    <a:pt x="261" y="40"/>
                    <a:pt x="261" y="40"/>
                  </a:cubicBezTo>
                  <a:cubicBezTo>
                    <a:pt x="261" y="40"/>
                    <a:pt x="261" y="40"/>
                    <a:pt x="261" y="40"/>
                  </a:cubicBezTo>
                  <a:cubicBezTo>
                    <a:pt x="261" y="49"/>
                    <a:pt x="261" y="49"/>
                    <a:pt x="261" y="49"/>
                  </a:cubicBezTo>
                  <a:cubicBezTo>
                    <a:pt x="261" y="49"/>
                    <a:pt x="261" y="49"/>
                    <a:pt x="261" y="49"/>
                  </a:cubicBezTo>
                  <a:cubicBezTo>
                    <a:pt x="261" y="49"/>
                    <a:pt x="261" y="49"/>
                    <a:pt x="261" y="50"/>
                  </a:cubicBezTo>
                  <a:cubicBezTo>
                    <a:pt x="261" y="59"/>
                    <a:pt x="261" y="59"/>
                    <a:pt x="261" y="59"/>
                  </a:cubicBezTo>
                  <a:cubicBezTo>
                    <a:pt x="261" y="59"/>
                    <a:pt x="261" y="59"/>
                    <a:pt x="261" y="59"/>
                  </a:cubicBezTo>
                  <a:cubicBezTo>
                    <a:pt x="261" y="59"/>
                    <a:pt x="261" y="59"/>
                    <a:pt x="261" y="59"/>
                  </a:cubicBezTo>
                  <a:cubicBezTo>
                    <a:pt x="261" y="68"/>
                    <a:pt x="261" y="68"/>
                    <a:pt x="261" y="68"/>
                  </a:cubicBezTo>
                  <a:cubicBezTo>
                    <a:pt x="261" y="68"/>
                    <a:pt x="261" y="68"/>
                    <a:pt x="261" y="68"/>
                  </a:cubicBezTo>
                  <a:cubicBezTo>
                    <a:pt x="261" y="68"/>
                    <a:pt x="261" y="68"/>
                    <a:pt x="261" y="68"/>
                  </a:cubicBezTo>
                  <a:cubicBezTo>
                    <a:pt x="261" y="77"/>
                    <a:pt x="261" y="77"/>
                    <a:pt x="261" y="77"/>
                  </a:cubicBezTo>
                  <a:cubicBezTo>
                    <a:pt x="261" y="77"/>
                    <a:pt x="261" y="77"/>
                    <a:pt x="261" y="78"/>
                  </a:cubicBezTo>
                  <a:cubicBezTo>
                    <a:pt x="261" y="78"/>
                    <a:pt x="261" y="78"/>
                    <a:pt x="261" y="78"/>
                  </a:cubicBezTo>
                  <a:cubicBezTo>
                    <a:pt x="261" y="87"/>
                    <a:pt x="261" y="87"/>
                    <a:pt x="261" y="87"/>
                  </a:cubicBezTo>
                  <a:cubicBezTo>
                    <a:pt x="261" y="87"/>
                    <a:pt x="261" y="87"/>
                    <a:pt x="261" y="87"/>
                  </a:cubicBezTo>
                  <a:cubicBezTo>
                    <a:pt x="261" y="87"/>
                    <a:pt x="261" y="87"/>
                    <a:pt x="261" y="87"/>
                  </a:cubicBezTo>
                  <a:cubicBezTo>
                    <a:pt x="261" y="96"/>
                    <a:pt x="261" y="96"/>
                    <a:pt x="261" y="96"/>
                  </a:cubicBezTo>
                  <a:cubicBezTo>
                    <a:pt x="261" y="96"/>
                    <a:pt x="261" y="96"/>
                    <a:pt x="261" y="96"/>
                  </a:cubicBezTo>
                  <a:cubicBezTo>
                    <a:pt x="261" y="97"/>
                    <a:pt x="261" y="97"/>
                    <a:pt x="262" y="97"/>
                  </a:cubicBezTo>
                  <a:cubicBezTo>
                    <a:pt x="312" y="97"/>
                    <a:pt x="312" y="97"/>
                    <a:pt x="312" y="97"/>
                  </a:cubicBezTo>
                  <a:cubicBezTo>
                    <a:pt x="313" y="97"/>
                    <a:pt x="313" y="97"/>
                    <a:pt x="313" y="97"/>
                  </a:cubicBezTo>
                  <a:cubicBezTo>
                    <a:pt x="314" y="96"/>
                    <a:pt x="314" y="96"/>
                    <a:pt x="314" y="96"/>
                  </a:cubicBezTo>
                  <a:cubicBezTo>
                    <a:pt x="314" y="35"/>
                    <a:pt x="314" y="35"/>
                    <a:pt x="314" y="35"/>
                  </a:cubicBezTo>
                  <a:cubicBezTo>
                    <a:pt x="314" y="35"/>
                    <a:pt x="314" y="34"/>
                    <a:pt x="313" y="34"/>
                  </a:cubicBezTo>
                  <a:lnTo>
                    <a:pt x="263" y="1"/>
                  </a:lnTo>
                  <a:close/>
                  <a:moveTo>
                    <a:pt x="71" y="79"/>
                  </a:moveTo>
                  <a:cubicBezTo>
                    <a:pt x="73" y="79"/>
                    <a:pt x="73" y="79"/>
                    <a:pt x="73" y="79"/>
                  </a:cubicBezTo>
                  <a:cubicBezTo>
                    <a:pt x="73" y="95"/>
                    <a:pt x="73" y="95"/>
                    <a:pt x="73" y="95"/>
                  </a:cubicBezTo>
                  <a:cubicBezTo>
                    <a:pt x="54" y="95"/>
                    <a:pt x="54" y="95"/>
                    <a:pt x="54" y="95"/>
                  </a:cubicBezTo>
                  <a:cubicBezTo>
                    <a:pt x="54" y="79"/>
                    <a:pt x="54" y="79"/>
                    <a:pt x="54" y="79"/>
                  </a:cubicBezTo>
                  <a:cubicBezTo>
                    <a:pt x="56" y="79"/>
                    <a:pt x="56" y="79"/>
                    <a:pt x="56" y="79"/>
                  </a:cubicBezTo>
                  <a:lnTo>
                    <a:pt x="71" y="79"/>
                  </a:lnTo>
                  <a:close/>
                  <a:moveTo>
                    <a:pt x="61" y="77"/>
                  </a:moveTo>
                  <a:cubicBezTo>
                    <a:pt x="64" y="74"/>
                    <a:pt x="64" y="74"/>
                    <a:pt x="64" y="74"/>
                  </a:cubicBezTo>
                  <a:cubicBezTo>
                    <a:pt x="67" y="77"/>
                    <a:pt x="67" y="77"/>
                    <a:pt x="67" y="77"/>
                  </a:cubicBezTo>
                  <a:lnTo>
                    <a:pt x="61" y="77"/>
                  </a:lnTo>
                  <a:close/>
                  <a:moveTo>
                    <a:pt x="74" y="64"/>
                  </a:moveTo>
                  <a:cubicBezTo>
                    <a:pt x="69" y="64"/>
                    <a:pt x="69" y="64"/>
                    <a:pt x="69" y="64"/>
                  </a:cubicBezTo>
                  <a:cubicBezTo>
                    <a:pt x="74" y="58"/>
                    <a:pt x="74" y="58"/>
                    <a:pt x="74" y="58"/>
                  </a:cubicBezTo>
                  <a:cubicBezTo>
                    <a:pt x="69" y="58"/>
                    <a:pt x="69" y="58"/>
                    <a:pt x="69" y="58"/>
                  </a:cubicBezTo>
                  <a:cubicBezTo>
                    <a:pt x="76" y="50"/>
                    <a:pt x="76" y="50"/>
                    <a:pt x="76" y="50"/>
                  </a:cubicBezTo>
                  <a:cubicBezTo>
                    <a:pt x="84" y="58"/>
                    <a:pt x="84" y="58"/>
                    <a:pt x="84" y="58"/>
                  </a:cubicBezTo>
                  <a:cubicBezTo>
                    <a:pt x="79" y="58"/>
                    <a:pt x="79" y="58"/>
                    <a:pt x="79" y="58"/>
                  </a:cubicBezTo>
                  <a:cubicBezTo>
                    <a:pt x="84" y="64"/>
                    <a:pt x="84" y="64"/>
                    <a:pt x="84" y="64"/>
                  </a:cubicBezTo>
                  <a:cubicBezTo>
                    <a:pt x="79" y="64"/>
                    <a:pt x="79" y="64"/>
                    <a:pt x="79" y="64"/>
                  </a:cubicBezTo>
                  <a:cubicBezTo>
                    <a:pt x="92" y="77"/>
                    <a:pt x="92" y="77"/>
                    <a:pt x="92" y="77"/>
                  </a:cubicBezTo>
                  <a:cubicBezTo>
                    <a:pt x="78" y="77"/>
                    <a:pt x="78" y="77"/>
                    <a:pt x="78" y="77"/>
                  </a:cubicBezTo>
                  <a:cubicBezTo>
                    <a:pt x="78" y="94"/>
                    <a:pt x="78" y="94"/>
                    <a:pt x="78" y="94"/>
                  </a:cubicBezTo>
                  <a:cubicBezTo>
                    <a:pt x="75" y="94"/>
                    <a:pt x="75" y="94"/>
                    <a:pt x="75" y="94"/>
                  </a:cubicBezTo>
                  <a:cubicBezTo>
                    <a:pt x="75" y="77"/>
                    <a:pt x="75" y="77"/>
                    <a:pt x="75" y="77"/>
                  </a:cubicBezTo>
                  <a:cubicBezTo>
                    <a:pt x="69" y="77"/>
                    <a:pt x="69" y="77"/>
                    <a:pt x="69" y="77"/>
                  </a:cubicBezTo>
                  <a:cubicBezTo>
                    <a:pt x="65" y="73"/>
                    <a:pt x="65" y="73"/>
                    <a:pt x="65" y="73"/>
                  </a:cubicBezTo>
                  <a:lnTo>
                    <a:pt x="74" y="64"/>
                  </a:lnTo>
                  <a:close/>
                  <a:moveTo>
                    <a:pt x="49" y="64"/>
                  </a:moveTo>
                  <a:cubicBezTo>
                    <a:pt x="43" y="64"/>
                    <a:pt x="43" y="64"/>
                    <a:pt x="43" y="64"/>
                  </a:cubicBezTo>
                  <a:cubicBezTo>
                    <a:pt x="48" y="58"/>
                    <a:pt x="48" y="58"/>
                    <a:pt x="48" y="58"/>
                  </a:cubicBezTo>
                  <a:cubicBezTo>
                    <a:pt x="43" y="58"/>
                    <a:pt x="43" y="58"/>
                    <a:pt x="43" y="58"/>
                  </a:cubicBezTo>
                  <a:cubicBezTo>
                    <a:pt x="51" y="50"/>
                    <a:pt x="51" y="50"/>
                    <a:pt x="51" y="50"/>
                  </a:cubicBezTo>
                  <a:cubicBezTo>
                    <a:pt x="59" y="58"/>
                    <a:pt x="59" y="58"/>
                    <a:pt x="59" y="58"/>
                  </a:cubicBezTo>
                  <a:cubicBezTo>
                    <a:pt x="53" y="58"/>
                    <a:pt x="53" y="58"/>
                    <a:pt x="53" y="58"/>
                  </a:cubicBezTo>
                  <a:cubicBezTo>
                    <a:pt x="59" y="64"/>
                    <a:pt x="59" y="64"/>
                    <a:pt x="59" y="64"/>
                  </a:cubicBezTo>
                  <a:cubicBezTo>
                    <a:pt x="54" y="64"/>
                    <a:pt x="54" y="64"/>
                    <a:pt x="54" y="64"/>
                  </a:cubicBezTo>
                  <a:cubicBezTo>
                    <a:pt x="62" y="73"/>
                    <a:pt x="62" y="73"/>
                    <a:pt x="62" y="73"/>
                  </a:cubicBezTo>
                  <a:cubicBezTo>
                    <a:pt x="58" y="77"/>
                    <a:pt x="58" y="77"/>
                    <a:pt x="58" y="77"/>
                  </a:cubicBezTo>
                  <a:cubicBezTo>
                    <a:pt x="52" y="77"/>
                    <a:pt x="52" y="77"/>
                    <a:pt x="52" y="77"/>
                  </a:cubicBezTo>
                  <a:cubicBezTo>
                    <a:pt x="52" y="94"/>
                    <a:pt x="52" y="94"/>
                    <a:pt x="52" y="94"/>
                  </a:cubicBezTo>
                  <a:cubicBezTo>
                    <a:pt x="49" y="94"/>
                    <a:pt x="49" y="94"/>
                    <a:pt x="49" y="94"/>
                  </a:cubicBezTo>
                  <a:cubicBezTo>
                    <a:pt x="49" y="77"/>
                    <a:pt x="49" y="77"/>
                    <a:pt x="49" y="77"/>
                  </a:cubicBezTo>
                  <a:cubicBezTo>
                    <a:pt x="42" y="77"/>
                    <a:pt x="42" y="77"/>
                    <a:pt x="42" y="77"/>
                  </a:cubicBezTo>
                  <a:cubicBezTo>
                    <a:pt x="39" y="74"/>
                    <a:pt x="39" y="74"/>
                    <a:pt x="39" y="74"/>
                  </a:cubicBezTo>
                  <a:lnTo>
                    <a:pt x="49" y="64"/>
                  </a:lnTo>
                  <a:close/>
                  <a:moveTo>
                    <a:pt x="40" y="77"/>
                  </a:moveTo>
                  <a:cubicBezTo>
                    <a:pt x="35" y="77"/>
                    <a:pt x="35" y="77"/>
                    <a:pt x="35" y="77"/>
                  </a:cubicBezTo>
                  <a:cubicBezTo>
                    <a:pt x="38" y="75"/>
                    <a:pt x="38" y="75"/>
                    <a:pt x="38" y="75"/>
                  </a:cubicBezTo>
                  <a:lnTo>
                    <a:pt x="40" y="77"/>
                  </a:lnTo>
                  <a:close/>
                  <a:moveTo>
                    <a:pt x="8" y="77"/>
                  </a:moveTo>
                  <a:cubicBezTo>
                    <a:pt x="22" y="64"/>
                    <a:pt x="22" y="64"/>
                    <a:pt x="22" y="64"/>
                  </a:cubicBezTo>
                  <a:cubicBezTo>
                    <a:pt x="16" y="64"/>
                    <a:pt x="16" y="64"/>
                    <a:pt x="16" y="64"/>
                  </a:cubicBezTo>
                  <a:cubicBezTo>
                    <a:pt x="22" y="58"/>
                    <a:pt x="22" y="58"/>
                    <a:pt x="22" y="58"/>
                  </a:cubicBezTo>
                  <a:cubicBezTo>
                    <a:pt x="16" y="58"/>
                    <a:pt x="16" y="58"/>
                    <a:pt x="16" y="58"/>
                  </a:cubicBezTo>
                  <a:cubicBezTo>
                    <a:pt x="24" y="50"/>
                    <a:pt x="24" y="50"/>
                    <a:pt x="24" y="50"/>
                  </a:cubicBezTo>
                  <a:cubicBezTo>
                    <a:pt x="32" y="58"/>
                    <a:pt x="32" y="58"/>
                    <a:pt x="32" y="58"/>
                  </a:cubicBezTo>
                  <a:cubicBezTo>
                    <a:pt x="27" y="58"/>
                    <a:pt x="27" y="58"/>
                    <a:pt x="27" y="58"/>
                  </a:cubicBezTo>
                  <a:cubicBezTo>
                    <a:pt x="32" y="64"/>
                    <a:pt x="32" y="64"/>
                    <a:pt x="32" y="64"/>
                  </a:cubicBezTo>
                  <a:cubicBezTo>
                    <a:pt x="27" y="64"/>
                    <a:pt x="27" y="64"/>
                    <a:pt x="27" y="64"/>
                  </a:cubicBezTo>
                  <a:cubicBezTo>
                    <a:pt x="36" y="74"/>
                    <a:pt x="36" y="74"/>
                    <a:pt x="36" y="74"/>
                  </a:cubicBezTo>
                  <a:cubicBezTo>
                    <a:pt x="33" y="77"/>
                    <a:pt x="33" y="77"/>
                    <a:pt x="33" y="77"/>
                  </a:cubicBezTo>
                  <a:cubicBezTo>
                    <a:pt x="26" y="77"/>
                    <a:pt x="26" y="77"/>
                    <a:pt x="26" y="77"/>
                  </a:cubicBezTo>
                  <a:cubicBezTo>
                    <a:pt x="26" y="94"/>
                    <a:pt x="26" y="94"/>
                    <a:pt x="26" y="94"/>
                  </a:cubicBezTo>
                  <a:cubicBezTo>
                    <a:pt x="23" y="94"/>
                    <a:pt x="23" y="94"/>
                    <a:pt x="23" y="94"/>
                  </a:cubicBezTo>
                  <a:cubicBezTo>
                    <a:pt x="23" y="77"/>
                    <a:pt x="23" y="77"/>
                    <a:pt x="23" y="77"/>
                  </a:cubicBezTo>
                  <a:lnTo>
                    <a:pt x="8" y="77"/>
                  </a:lnTo>
                  <a:close/>
                  <a:moveTo>
                    <a:pt x="28" y="79"/>
                  </a:moveTo>
                  <a:cubicBezTo>
                    <a:pt x="31" y="79"/>
                    <a:pt x="31" y="79"/>
                    <a:pt x="31" y="79"/>
                  </a:cubicBezTo>
                  <a:cubicBezTo>
                    <a:pt x="44" y="79"/>
                    <a:pt x="44" y="79"/>
                    <a:pt x="44" y="79"/>
                  </a:cubicBezTo>
                  <a:cubicBezTo>
                    <a:pt x="48" y="79"/>
                    <a:pt x="48" y="79"/>
                    <a:pt x="48" y="79"/>
                  </a:cubicBezTo>
                  <a:cubicBezTo>
                    <a:pt x="48" y="95"/>
                    <a:pt x="48" y="95"/>
                    <a:pt x="48" y="95"/>
                  </a:cubicBezTo>
                  <a:cubicBezTo>
                    <a:pt x="28" y="95"/>
                    <a:pt x="28" y="95"/>
                    <a:pt x="28" y="95"/>
                  </a:cubicBezTo>
                  <a:lnTo>
                    <a:pt x="28" y="79"/>
                  </a:lnTo>
                  <a:close/>
                  <a:moveTo>
                    <a:pt x="113" y="45"/>
                  </a:moveTo>
                  <a:cubicBezTo>
                    <a:pt x="129" y="51"/>
                    <a:pt x="129" y="51"/>
                    <a:pt x="129" y="51"/>
                  </a:cubicBezTo>
                  <a:cubicBezTo>
                    <a:pt x="113" y="56"/>
                    <a:pt x="113" y="56"/>
                    <a:pt x="113" y="56"/>
                  </a:cubicBezTo>
                  <a:lnTo>
                    <a:pt x="113" y="45"/>
                  </a:lnTo>
                  <a:close/>
                  <a:moveTo>
                    <a:pt x="113" y="58"/>
                  </a:moveTo>
                  <a:cubicBezTo>
                    <a:pt x="132" y="53"/>
                    <a:pt x="132" y="53"/>
                    <a:pt x="132" y="53"/>
                  </a:cubicBezTo>
                  <a:cubicBezTo>
                    <a:pt x="140" y="56"/>
                    <a:pt x="140" y="56"/>
                    <a:pt x="140" y="56"/>
                  </a:cubicBezTo>
                  <a:cubicBezTo>
                    <a:pt x="113" y="63"/>
                    <a:pt x="113" y="63"/>
                    <a:pt x="113" y="63"/>
                  </a:cubicBezTo>
                  <a:lnTo>
                    <a:pt x="113" y="58"/>
                  </a:lnTo>
                  <a:close/>
                  <a:moveTo>
                    <a:pt x="113" y="65"/>
                  </a:moveTo>
                  <a:cubicBezTo>
                    <a:pt x="142" y="57"/>
                    <a:pt x="142" y="57"/>
                    <a:pt x="142" y="57"/>
                  </a:cubicBezTo>
                  <a:cubicBezTo>
                    <a:pt x="151" y="65"/>
                    <a:pt x="151" y="65"/>
                    <a:pt x="151" y="65"/>
                  </a:cubicBezTo>
                  <a:cubicBezTo>
                    <a:pt x="144" y="63"/>
                    <a:pt x="144" y="63"/>
                    <a:pt x="144" y="63"/>
                  </a:cubicBezTo>
                  <a:cubicBezTo>
                    <a:pt x="144" y="63"/>
                    <a:pt x="144" y="63"/>
                    <a:pt x="144" y="63"/>
                  </a:cubicBezTo>
                  <a:cubicBezTo>
                    <a:pt x="113" y="71"/>
                    <a:pt x="113" y="71"/>
                    <a:pt x="113" y="71"/>
                  </a:cubicBezTo>
                  <a:lnTo>
                    <a:pt x="113" y="65"/>
                  </a:lnTo>
                  <a:close/>
                  <a:moveTo>
                    <a:pt x="143" y="55"/>
                  </a:moveTo>
                  <a:cubicBezTo>
                    <a:pt x="143" y="55"/>
                    <a:pt x="143" y="55"/>
                    <a:pt x="143" y="55"/>
                  </a:cubicBezTo>
                  <a:cubicBezTo>
                    <a:pt x="143" y="55"/>
                    <a:pt x="143" y="55"/>
                    <a:pt x="143" y="55"/>
                  </a:cubicBezTo>
                  <a:cubicBezTo>
                    <a:pt x="113" y="43"/>
                    <a:pt x="113" y="43"/>
                    <a:pt x="113" y="43"/>
                  </a:cubicBezTo>
                  <a:cubicBezTo>
                    <a:pt x="113" y="37"/>
                    <a:pt x="113" y="37"/>
                    <a:pt x="113" y="37"/>
                  </a:cubicBezTo>
                  <a:cubicBezTo>
                    <a:pt x="142" y="50"/>
                    <a:pt x="142" y="50"/>
                    <a:pt x="142" y="50"/>
                  </a:cubicBezTo>
                  <a:cubicBezTo>
                    <a:pt x="163" y="69"/>
                    <a:pt x="163" y="69"/>
                    <a:pt x="163" y="69"/>
                  </a:cubicBezTo>
                  <a:cubicBezTo>
                    <a:pt x="163" y="73"/>
                    <a:pt x="163" y="73"/>
                    <a:pt x="163" y="73"/>
                  </a:cubicBezTo>
                  <a:lnTo>
                    <a:pt x="143" y="55"/>
                  </a:lnTo>
                  <a:close/>
                  <a:moveTo>
                    <a:pt x="163" y="43"/>
                  </a:moveTo>
                  <a:cubicBezTo>
                    <a:pt x="145" y="32"/>
                    <a:pt x="145" y="32"/>
                    <a:pt x="145" y="32"/>
                  </a:cubicBezTo>
                  <a:cubicBezTo>
                    <a:pt x="144" y="32"/>
                    <a:pt x="144" y="32"/>
                    <a:pt x="144" y="32"/>
                  </a:cubicBezTo>
                  <a:cubicBezTo>
                    <a:pt x="122" y="39"/>
                    <a:pt x="122" y="39"/>
                    <a:pt x="122" y="39"/>
                  </a:cubicBezTo>
                  <a:cubicBezTo>
                    <a:pt x="122" y="39"/>
                    <a:pt x="122" y="39"/>
                    <a:pt x="122" y="39"/>
                  </a:cubicBezTo>
                  <a:cubicBezTo>
                    <a:pt x="115" y="36"/>
                    <a:pt x="115" y="36"/>
                    <a:pt x="115" y="36"/>
                  </a:cubicBezTo>
                  <a:cubicBezTo>
                    <a:pt x="144" y="25"/>
                    <a:pt x="144" y="25"/>
                    <a:pt x="144" y="25"/>
                  </a:cubicBezTo>
                  <a:cubicBezTo>
                    <a:pt x="162" y="37"/>
                    <a:pt x="162" y="37"/>
                    <a:pt x="162" y="37"/>
                  </a:cubicBezTo>
                  <a:cubicBezTo>
                    <a:pt x="162" y="37"/>
                    <a:pt x="163" y="37"/>
                    <a:pt x="163" y="37"/>
                  </a:cubicBezTo>
                  <a:lnTo>
                    <a:pt x="163" y="43"/>
                  </a:lnTo>
                  <a:close/>
                  <a:moveTo>
                    <a:pt x="144" y="48"/>
                  </a:moveTo>
                  <a:cubicBezTo>
                    <a:pt x="143" y="48"/>
                    <a:pt x="143" y="48"/>
                    <a:pt x="143" y="48"/>
                  </a:cubicBezTo>
                  <a:cubicBezTo>
                    <a:pt x="125" y="40"/>
                    <a:pt x="125" y="40"/>
                    <a:pt x="125" y="40"/>
                  </a:cubicBezTo>
                  <a:cubicBezTo>
                    <a:pt x="144" y="34"/>
                    <a:pt x="144" y="34"/>
                    <a:pt x="144" y="34"/>
                  </a:cubicBezTo>
                  <a:cubicBezTo>
                    <a:pt x="162" y="45"/>
                    <a:pt x="162" y="45"/>
                    <a:pt x="162" y="45"/>
                  </a:cubicBezTo>
                  <a:cubicBezTo>
                    <a:pt x="162" y="45"/>
                    <a:pt x="163" y="45"/>
                    <a:pt x="163" y="45"/>
                  </a:cubicBezTo>
                  <a:cubicBezTo>
                    <a:pt x="163" y="66"/>
                    <a:pt x="163" y="66"/>
                    <a:pt x="163" y="66"/>
                  </a:cubicBezTo>
                  <a:lnTo>
                    <a:pt x="144" y="48"/>
                  </a:lnTo>
                  <a:close/>
                  <a:moveTo>
                    <a:pt x="163" y="35"/>
                  </a:moveTo>
                  <a:cubicBezTo>
                    <a:pt x="145" y="23"/>
                    <a:pt x="145" y="23"/>
                    <a:pt x="145" y="23"/>
                  </a:cubicBezTo>
                  <a:cubicBezTo>
                    <a:pt x="144" y="23"/>
                    <a:pt x="144" y="23"/>
                    <a:pt x="144" y="23"/>
                  </a:cubicBezTo>
                  <a:cubicBezTo>
                    <a:pt x="113" y="35"/>
                    <a:pt x="113" y="35"/>
                    <a:pt x="113" y="35"/>
                  </a:cubicBezTo>
                  <a:cubicBezTo>
                    <a:pt x="113" y="30"/>
                    <a:pt x="113" y="30"/>
                    <a:pt x="113" y="30"/>
                  </a:cubicBezTo>
                  <a:cubicBezTo>
                    <a:pt x="144" y="18"/>
                    <a:pt x="144" y="18"/>
                    <a:pt x="144" y="18"/>
                  </a:cubicBezTo>
                  <a:cubicBezTo>
                    <a:pt x="162" y="30"/>
                    <a:pt x="162" y="30"/>
                    <a:pt x="162" y="30"/>
                  </a:cubicBezTo>
                  <a:cubicBezTo>
                    <a:pt x="162" y="30"/>
                    <a:pt x="163" y="30"/>
                    <a:pt x="163" y="30"/>
                  </a:cubicBezTo>
                  <a:lnTo>
                    <a:pt x="163" y="35"/>
                  </a:lnTo>
                  <a:close/>
                  <a:moveTo>
                    <a:pt x="113" y="73"/>
                  </a:moveTo>
                  <a:cubicBezTo>
                    <a:pt x="144" y="64"/>
                    <a:pt x="144" y="64"/>
                    <a:pt x="144" y="64"/>
                  </a:cubicBezTo>
                  <a:cubicBezTo>
                    <a:pt x="154" y="68"/>
                    <a:pt x="154" y="68"/>
                    <a:pt x="154" y="68"/>
                  </a:cubicBezTo>
                  <a:cubicBezTo>
                    <a:pt x="162" y="76"/>
                    <a:pt x="162" y="76"/>
                    <a:pt x="162" y="76"/>
                  </a:cubicBezTo>
                  <a:cubicBezTo>
                    <a:pt x="144" y="69"/>
                    <a:pt x="144" y="69"/>
                    <a:pt x="144" y="69"/>
                  </a:cubicBezTo>
                  <a:cubicBezTo>
                    <a:pt x="144" y="69"/>
                    <a:pt x="144" y="69"/>
                    <a:pt x="144" y="69"/>
                  </a:cubicBezTo>
                  <a:cubicBezTo>
                    <a:pt x="113" y="77"/>
                    <a:pt x="113" y="77"/>
                    <a:pt x="113" y="77"/>
                  </a:cubicBezTo>
                  <a:lnTo>
                    <a:pt x="113" y="73"/>
                  </a:lnTo>
                  <a:close/>
                  <a:moveTo>
                    <a:pt x="145" y="9"/>
                  </a:moveTo>
                  <a:cubicBezTo>
                    <a:pt x="163" y="20"/>
                    <a:pt x="163" y="20"/>
                    <a:pt x="163" y="20"/>
                  </a:cubicBezTo>
                  <a:cubicBezTo>
                    <a:pt x="163" y="28"/>
                    <a:pt x="163" y="28"/>
                    <a:pt x="163" y="28"/>
                  </a:cubicBezTo>
                  <a:cubicBezTo>
                    <a:pt x="145" y="17"/>
                    <a:pt x="145" y="17"/>
                    <a:pt x="145" y="17"/>
                  </a:cubicBezTo>
                  <a:cubicBezTo>
                    <a:pt x="144" y="16"/>
                    <a:pt x="144" y="16"/>
                    <a:pt x="144" y="16"/>
                  </a:cubicBezTo>
                  <a:cubicBezTo>
                    <a:pt x="113" y="28"/>
                    <a:pt x="113" y="28"/>
                    <a:pt x="113" y="28"/>
                  </a:cubicBezTo>
                  <a:cubicBezTo>
                    <a:pt x="113" y="21"/>
                    <a:pt x="113" y="21"/>
                    <a:pt x="113" y="21"/>
                  </a:cubicBezTo>
                  <a:lnTo>
                    <a:pt x="145" y="9"/>
                  </a:lnTo>
                  <a:close/>
                  <a:moveTo>
                    <a:pt x="113" y="79"/>
                  </a:moveTo>
                  <a:cubicBezTo>
                    <a:pt x="144" y="71"/>
                    <a:pt x="144" y="71"/>
                    <a:pt x="144" y="71"/>
                  </a:cubicBezTo>
                  <a:cubicBezTo>
                    <a:pt x="163" y="78"/>
                    <a:pt x="163" y="78"/>
                    <a:pt x="163" y="78"/>
                  </a:cubicBezTo>
                  <a:cubicBezTo>
                    <a:pt x="163" y="84"/>
                    <a:pt x="163" y="84"/>
                    <a:pt x="163" y="84"/>
                  </a:cubicBezTo>
                  <a:cubicBezTo>
                    <a:pt x="144" y="77"/>
                    <a:pt x="144" y="77"/>
                    <a:pt x="144" y="77"/>
                  </a:cubicBezTo>
                  <a:cubicBezTo>
                    <a:pt x="144" y="77"/>
                    <a:pt x="144" y="77"/>
                    <a:pt x="144" y="77"/>
                  </a:cubicBezTo>
                  <a:cubicBezTo>
                    <a:pt x="113" y="85"/>
                    <a:pt x="113" y="85"/>
                    <a:pt x="113" y="85"/>
                  </a:cubicBezTo>
                  <a:lnTo>
                    <a:pt x="113" y="79"/>
                  </a:lnTo>
                  <a:close/>
                  <a:moveTo>
                    <a:pt x="278" y="41"/>
                  </a:moveTo>
                  <a:cubicBezTo>
                    <a:pt x="278" y="48"/>
                    <a:pt x="278" y="48"/>
                    <a:pt x="278" y="48"/>
                  </a:cubicBezTo>
                  <a:cubicBezTo>
                    <a:pt x="272" y="48"/>
                    <a:pt x="272" y="48"/>
                    <a:pt x="272" y="48"/>
                  </a:cubicBezTo>
                  <a:cubicBezTo>
                    <a:pt x="272" y="41"/>
                    <a:pt x="272" y="41"/>
                    <a:pt x="272" y="41"/>
                  </a:cubicBezTo>
                  <a:lnTo>
                    <a:pt x="278" y="41"/>
                  </a:lnTo>
                  <a:close/>
                  <a:moveTo>
                    <a:pt x="287" y="41"/>
                  </a:moveTo>
                  <a:cubicBezTo>
                    <a:pt x="287" y="48"/>
                    <a:pt x="287" y="48"/>
                    <a:pt x="287" y="48"/>
                  </a:cubicBezTo>
                  <a:cubicBezTo>
                    <a:pt x="280" y="48"/>
                    <a:pt x="280" y="48"/>
                    <a:pt x="280" y="48"/>
                  </a:cubicBezTo>
                  <a:cubicBezTo>
                    <a:pt x="280" y="41"/>
                    <a:pt x="280" y="41"/>
                    <a:pt x="280" y="41"/>
                  </a:cubicBezTo>
                  <a:lnTo>
                    <a:pt x="287" y="41"/>
                  </a:lnTo>
                  <a:close/>
                  <a:moveTo>
                    <a:pt x="295" y="41"/>
                  </a:moveTo>
                  <a:cubicBezTo>
                    <a:pt x="295" y="48"/>
                    <a:pt x="295" y="48"/>
                    <a:pt x="295" y="48"/>
                  </a:cubicBezTo>
                  <a:cubicBezTo>
                    <a:pt x="288" y="48"/>
                    <a:pt x="288" y="48"/>
                    <a:pt x="288" y="48"/>
                  </a:cubicBezTo>
                  <a:cubicBezTo>
                    <a:pt x="288" y="41"/>
                    <a:pt x="288" y="41"/>
                    <a:pt x="288" y="41"/>
                  </a:cubicBezTo>
                  <a:lnTo>
                    <a:pt x="295" y="41"/>
                  </a:lnTo>
                  <a:close/>
                  <a:moveTo>
                    <a:pt x="304" y="41"/>
                  </a:moveTo>
                  <a:cubicBezTo>
                    <a:pt x="304" y="48"/>
                    <a:pt x="304" y="48"/>
                    <a:pt x="304" y="48"/>
                  </a:cubicBezTo>
                  <a:cubicBezTo>
                    <a:pt x="297" y="48"/>
                    <a:pt x="297" y="48"/>
                    <a:pt x="297" y="48"/>
                  </a:cubicBezTo>
                  <a:cubicBezTo>
                    <a:pt x="297" y="41"/>
                    <a:pt x="297" y="41"/>
                    <a:pt x="297" y="41"/>
                  </a:cubicBezTo>
                  <a:lnTo>
                    <a:pt x="304" y="41"/>
                  </a:lnTo>
                  <a:close/>
                  <a:moveTo>
                    <a:pt x="312" y="41"/>
                  </a:moveTo>
                  <a:cubicBezTo>
                    <a:pt x="312" y="48"/>
                    <a:pt x="312" y="48"/>
                    <a:pt x="312" y="48"/>
                  </a:cubicBezTo>
                  <a:cubicBezTo>
                    <a:pt x="305" y="48"/>
                    <a:pt x="305" y="48"/>
                    <a:pt x="305" y="48"/>
                  </a:cubicBezTo>
                  <a:cubicBezTo>
                    <a:pt x="305" y="41"/>
                    <a:pt x="305" y="41"/>
                    <a:pt x="305" y="41"/>
                  </a:cubicBezTo>
                  <a:lnTo>
                    <a:pt x="312" y="41"/>
                  </a:lnTo>
                  <a:close/>
                  <a:moveTo>
                    <a:pt x="295" y="67"/>
                  </a:moveTo>
                  <a:cubicBezTo>
                    <a:pt x="288" y="67"/>
                    <a:pt x="288" y="67"/>
                    <a:pt x="288" y="67"/>
                  </a:cubicBezTo>
                  <a:cubicBezTo>
                    <a:pt x="288" y="60"/>
                    <a:pt x="288" y="60"/>
                    <a:pt x="288" y="60"/>
                  </a:cubicBezTo>
                  <a:cubicBezTo>
                    <a:pt x="295" y="60"/>
                    <a:pt x="295" y="60"/>
                    <a:pt x="295" y="60"/>
                  </a:cubicBezTo>
                  <a:lnTo>
                    <a:pt x="295" y="67"/>
                  </a:lnTo>
                  <a:close/>
                  <a:moveTo>
                    <a:pt x="297" y="60"/>
                  </a:moveTo>
                  <a:cubicBezTo>
                    <a:pt x="304" y="60"/>
                    <a:pt x="304" y="60"/>
                    <a:pt x="304" y="60"/>
                  </a:cubicBezTo>
                  <a:cubicBezTo>
                    <a:pt x="304" y="67"/>
                    <a:pt x="304" y="67"/>
                    <a:pt x="304" y="67"/>
                  </a:cubicBezTo>
                  <a:cubicBezTo>
                    <a:pt x="297" y="67"/>
                    <a:pt x="297" y="67"/>
                    <a:pt x="297" y="67"/>
                  </a:cubicBezTo>
                  <a:lnTo>
                    <a:pt x="297" y="60"/>
                  </a:lnTo>
                  <a:close/>
                  <a:moveTo>
                    <a:pt x="287" y="67"/>
                  </a:moveTo>
                  <a:cubicBezTo>
                    <a:pt x="280" y="67"/>
                    <a:pt x="280" y="67"/>
                    <a:pt x="280" y="67"/>
                  </a:cubicBezTo>
                  <a:cubicBezTo>
                    <a:pt x="280" y="60"/>
                    <a:pt x="280" y="60"/>
                    <a:pt x="280" y="60"/>
                  </a:cubicBezTo>
                  <a:cubicBezTo>
                    <a:pt x="287" y="60"/>
                    <a:pt x="287" y="60"/>
                    <a:pt x="287" y="60"/>
                  </a:cubicBezTo>
                  <a:lnTo>
                    <a:pt x="287" y="67"/>
                  </a:lnTo>
                  <a:close/>
                  <a:moveTo>
                    <a:pt x="278" y="67"/>
                  </a:moveTo>
                  <a:cubicBezTo>
                    <a:pt x="272" y="67"/>
                    <a:pt x="272" y="67"/>
                    <a:pt x="272" y="67"/>
                  </a:cubicBezTo>
                  <a:cubicBezTo>
                    <a:pt x="272" y="60"/>
                    <a:pt x="272" y="60"/>
                    <a:pt x="272" y="60"/>
                  </a:cubicBezTo>
                  <a:cubicBezTo>
                    <a:pt x="278" y="60"/>
                    <a:pt x="278" y="60"/>
                    <a:pt x="278" y="60"/>
                  </a:cubicBezTo>
                  <a:lnTo>
                    <a:pt x="278" y="67"/>
                  </a:lnTo>
                  <a:close/>
                  <a:moveTo>
                    <a:pt x="278" y="69"/>
                  </a:moveTo>
                  <a:cubicBezTo>
                    <a:pt x="278" y="77"/>
                    <a:pt x="278" y="77"/>
                    <a:pt x="278" y="77"/>
                  </a:cubicBezTo>
                  <a:cubicBezTo>
                    <a:pt x="272" y="77"/>
                    <a:pt x="272" y="77"/>
                    <a:pt x="272" y="77"/>
                  </a:cubicBezTo>
                  <a:cubicBezTo>
                    <a:pt x="272" y="69"/>
                    <a:pt x="272" y="69"/>
                    <a:pt x="272" y="69"/>
                  </a:cubicBezTo>
                  <a:lnTo>
                    <a:pt x="278" y="69"/>
                  </a:lnTo>
                  <a:close/>
                  <a:moveTo>
                    <a:pt x="280" y="69"/>
                  </a:moveTo>
                  <a:cubicBezTo>
                    <a:pt x="287" y="69"/>
                    <a:pt x="287" y="69"/>
                    <a:pt x="287" y="69"/>
                  </a:cubicBezTo>
                  <a:cubicBezTo>
                    <a:pt x="287" y="77"/>
                    <a:pt x="287" y="77"/>
                    <a:pt x="287" y="77"/>
                  </a:cubicBezTo>
                  <a:cubicBezTo>
                    <a:pt x="280" y="77"/>
                    <a:pt x="280" y="77"/>
                    <a:pt x="280" y="77"/>
                  </a:cubicBezTo>
                  <a:lnTo>
                    <a:pt x="280" y="69"/>
                  </a:lnTo>
                  <a:close/>
                  <a:moveTo>
                    <a:pt x="288" y="69"/>
                  </a:moveTo>
                  <a:cubicBezTo>
                    <a:pt x="295" y="69"/>
                    <a:pt x="295" y="69"/>
                    <a:pt x="295" y="69"/>
                  </a:cubicBezTo>
                  <a:cubicBezTo>
                    <a:pt x="295" y="77"/>
                    <a:pt x="295" y="77"/>
                    <a:pt x="295" y="77"/>
                  </a:cubicBezTo>
                  <a:cubicBezTo>
                    <a:pt x="288" y="77"/>
                    <a:pt x="288" y="77"/>
                    <a:pt x="288" y="77"/>
                  </a:cubicBezTo>
                  <a:lnTo>
                    <a:pt x="288" y="69"/>
                  </a:lnTo>
                  <a:close/>
                  <a:moveTo>
                    <a:pt x="297" y="69"/>
                  </a:moveTo>
                  <a:cubicBezTo>
                    <a:pt x="304" y="69"/>
                    <a:pt x="304" y="69"/>
                    <a:pt x="304" y="69"/>
                  </a:cubicBezTo>
                  <a:cubicBezTo>
                    <a:pt x="304" y="77"/>
                    <a:pt x="304" y="77"/>
                    <a:pt x="304" y="77"/>
                  </a:cubicBezTo>
                  <a:cubicBezTo>
                    <a:pt x="297" y="77"/>
                    <a:pt x="297" y="77"/>
                    <a:pt x="297" y="77"/>
                  </a:cubicBezTo>
                  <a:lnTo>
                    <a:pt x="297" y="69"/>
                  </a:lnTo>
                  <a:close/>
                  <a:moveTo>
                    <a:pt x="305" y="69"/>
                  </a:moveTo>
                  <a:cubicBezTo>
                    <a:pt x="312" y="69"/>
                    <a:pt x="312" y="69"/>
                    <a:pt x="312" y="69"/>
                  </a:cubicBezTo>
                  <a:cubicBezTo>
                    <a:pt x="312" y="77"/>
                    <a:pt x="312" y="77"/>
                    <a:pt x="312" y="77"/>
                  </a:cubicBezTo>
                  <a:cubicBezTo>
                    <a:pt x="305" y="77"/>
                    <a:pt x="305" y="77"/>
                    <a:pt x="305" y="77"/>
                  </a:cubicBezTo>
                  <a:lnTo>
                    <a:pt x="305" y="69"/>
                  </a:lnTo>
                  <a:close/>
                  <a:moveTo>
                    <a:pt x="305" y="67"/>
                  </a:moveTo>
                  <a:cubicBezTo>
                    <a:pt x="305" y="60"/>
                    <a:pt x="305" y="60"/>
                    <a:pt x="305" y="60"/>
                  </a:cubicBezTo>
                  <a:cubicBezTo>
                    <a:pt x="312" y="60"/>
                    <a:pt x="312" y="60"/>
                    <a:pt x="312" y="60"/>
                  </a:cubicBezTo>
                  <a:cubicBezTo>
                    <a:pt x="312" y="67"/>
                    <a:pt x="312" y="67"/>
                    <a:pt x="312" y="67"/>
                  </a:cubicBezTo>
                  <a:lnTo>
                    <a:pt x="305" y="67"/>
                  </a:lnTo>
                  <a:close/>
                  <a:moveTo>
                    <a:pt x="305" y="58"/>
                  </a:moveTo>
                  <a:cubicBezTo>
                    <a:pt x="305" y="50"/>
                    <a:pt x="305" y="50"/>
                    <a:pt x="305" y="50"/>
                  </a:cubicBezTo>
                  <a:cubicBezTo>
                    <a:pt x="312" y="50"/>
                    <a:pt x="312" y="50"/>
                    <a:pt x="312" y="50"/>
                  </a:cubicBezTo>
                  <a:cubicBezTo>
                    <a:pt x="312" y="58"/>
                    <a:pt x="312" y="58"/>
                    <a:pt x="312" y="58"/>
                  </a:cubicBezTo>
                  <a:lnTo>
                    <a:pt x="305" y="58"/>
                  </a:lnTo>
                  <a:close/>
                  <a:moveTo>
                    <a:pt x="304" y="58"/>
                  </a:moveTo>
                  <a:cubicBezTo>
                    <a:pt x="297" y="58"/>
                    <a:pt x="297" y="58"/>
                    <a:pt x="297" y="58"/>
                  </a:cubicBezTo>
                  <a:cubicBezTo>
                    <a:pt x="297" y="50"/>
                    <a:pt x="297" y="50"/>
                    <a:pt x="297" y="50"/>
                  </a:cubicBezTo>
                  <a:cubicBezTo>
                    <a:pt x="304" y="50"/>
                    <a:pt x="304" y="50"/>
                    <a:pt x="304" y="50"/>
                  </a:cubicBezTo>
                  <a:lnTo>
                    <a:pt x="304" y="58"/>
                  </a:lnTo>
                  <a:close/>
                  <a:moveTo>
                    <a:pt x="295" y="58"/>
                  </a:moveTo>
                  <a:cubicBezTo>
                    <a:pt x="288" y="58"/>
                    <a:pt x="288" y="58"/>
                    <a:pt x="288" y="58"/>
                  </a:cubicBezTo>
                  <a:cubicBezTo>
                    <a:pt x="288" y="50"/>
                    <a:pt x="288" y="50"/>
                    <a:pt x="288" y="50"/>
                  </a:cubicBezTo>
                  <a:cubicBezTo>
                    <a:pt x="295" y="50"/>
                    <a:pt x="295" y="50"/>
                    <a:pt x="295" y="50"/>
                  </a:cubicBezTo>
                  <a:lnTo>
                    <a:pt x="295" y="58"/>
                  </a:lnTo>
                  <a:close/>
                  <a:moveTo>
                    <a:pt x="287" y="58"/>
                  </a:moveTo>
                  <a:cubicBezTo>
                    <a:pt x="280" y="58"/>
                    <a:pt x="280" y="58"/>
                    <a:pt x="280" y="58"/>
                  </a:cubicBezTo>
                  <a:cubicBezTo>
                    <a:pt x="280" y="50"/>
                    <a:pt x="280" y="50"/>
                    <a:pt x="280" y="50"/>
                  </a:cubicBezTo>
                  <a:cubicBezTo>
                    <a:pt x="287" y="50"/>
                    <a:pt x="287" y="50"/>
                    <a:pt x="287" y="50"/>
                  </a:cubicBezTo>
                  <a:lnTo>
                    <a:pt x="287" y="58"/>
                  </a:lnTo>
                  <a:close/>
                  <a:moveTo>
                    <a:pt x="278" y="58"/>
                  </a:moveTo>
                  <a:cubicBezTo>
                    <a:pt x="272" y="58"/>
                    <a:pt x="272" y="58"/>
                    <a:pt x="272" y="58"/>
                  </a:cubicBezTo>
                  <a:cubicBezTo>
                    <a:pt x="272" y="50"/>
                    <a:pt x="272" y="50"/>
                    <a:pt x="272" y="50"/>
                  </a:cubicBezTo>
                  <a:cubicBezTo>
                    <a:pt x="278" y="50"/>
                    <a:pt x="278" y="50"/>
                    <a:pt x="278" y="50"/>
                  </a:cubicBezTo>
                  <a:lnTo>
                    <a:pt x="278" y="58"/>
                  </a:lnTo>
                  <a:close/>
                  <a:moveTo>
                    <a:pt x="270" y="58"/>
                  </a:moveTo>
                  <a:cubicBezTo>
                    <a:pt x="263" y="58"/>
                    <a:pt x="263" y="58"/>
                    <a:pt x="263" y="58"/>
                  </a:cubicBezTo>
                  <a:cubicBezTo>
                    <a:pt x="263" y="50"/>
                    <a:pt x="263" y="50"/>
                    <a:pt x="263" y="50"/>
                  </a:cubicBezTo>
                  <a:cubicBezTo>
                    <a:pt x="270" y="50"/>
                    <a:pt x="270" y="50"/>
                    <a:pt x="270" y="50"/>
                  </a:cubicBezTo>
                  <a:lnTo>
                    <a:pt x="270" y="58"/>
                  </a:lnTo>
                  <a:close/>
                  <a:moveTo>
                    <a:pt x="270" y="60"/>
                  </a:moveTo>
                  <a:cubicBezTo>
                    <a:pt x="270" y="67"/>
                    <a:pt x="270" y="67"/>
                    <a:pt x="270" y="67"/>
                  </a:cubicBezTo>
                  <a:cubicBezTo>
                    <a:pt x="263" y="67"/>
                    <a:pt x="263" y="67"/>
                    <a:pt x="263" y="67"/>
                  </a:cubicBezTo>
                  <a:cubicBezTo>
                    <a:pt x="263" y="60"/>
                    <a:pt x="263" y="60"/>
                    <a:pt x="263" y="60"/>
                  </a:cubicBezTo>
                  <a:lnTo>
                    <a:pt x="270" y="60"/>
                  </a:lnTo>
                  <a:close/>
                  <a:moveTo>
                    <a:pt x="270" y="69"/>
                  </a:moveTo>
                  <a:cubicBezTo>
                    <a:pt x="270" y="77"/>
                    <a:pt x="270" y="77"/>
                    <a:pt x="270" y="77"/>
                  </a:cubicBezTo>
                  <a:cubicBezTo>
                    <a:pt x="263" y="77"/>
                    <a:pt x="263" y="77"/>
                    <a:pt x="263" y="77"/>
                  </a:cubicBezTo>
                  <a:cubicBezTo>
                    <a:pt x="263" y="69"/>
                    <a:pt x="263" y="69"/>
                    <a:pt x="263" y="69"/>
                  </a:cubicBezTo>
                  <a:lnTo>
                    <a:pt x="270" y="69"/>
                  </a:lnTo>
                  <a:close/>
                  <a:moveTo>
                    <a:pt x="270" y="79"/>
                  </a:moveTo>
                  <a:cubicBezTo>
                    <a:pt x="270" y="86"/>
                    <a:pt x="270" y="86"/>
                    <a:pt x="270" y="86"/>
                  </a:cubicBezTo>
                  <a:cubicBezTo>
                    <a:pt x="263" y="86"/>
                    <a:pt x="263" y="86"/>
                    <a:pt x="263" y="86"/>
                  </a:cubicBezTo>
                  <a:cubicBezTo>
                    <a:pt x="263" y="79"/>
                    <a:pt x="263" y="79"/>
                    <a:pt x="263" y="79"/>
                  </a:cubicBezTo>
                  <a:lnTo>
                    <a:pt x="270" y="79"/>
                  </a:lnTo>
                  <a:close/>
                  <a:moveTo>
                    <a:pt x="272" y="79"/>
                  </a:moveTo>
                  <a:cubicBezTo>
                    <a:pt x="278" y="79"/>
                    <a:pt x="278" y="79"/>
                    <a:pt x="278" y="79"/>
                  </a:cubicBezTo>
                  <a:cubicBezTo>
                    <a:pt x="278" y="86"/>
                    <a:pt x="278" y="86"/>
                    <a:pt x="278" y="86"/>
                  </a:cubicBezTo>
                  <a:cubicBezTo>
                    <a:pt x="272" y="86"/>
                    <a:pt x="272" y="86"/>
                    <a:pt x="272" y="86"/>
                  </a:cubicBezTo>
                  <a:lnTo>
                    <a:pt x="272" y="79"/>
                  </a:lnTo>
                  <a:close/>
                  <a:moveTo>
                    <a:pt x="280" y="79"/>
                  </a:moveTo>
                  <a:cubicBezTo>
                    <a:pt x="287" y="79"/>
                    <a:pt x="287" y="79"/>
                    <a:pt x="287" y="79"/>
                  </a:cubicBezTo>
                  <a:cubicBezTo>
                    <a:pt x="287" y="86"/>
                    <a:pt x="287" y="86"/>
                    <a:pt x="287" y="86"/>
                  </a:cubicBezTo>
                  <a:cubicBezTo>
                    <a:pt x="280" y="86"/>
                    <a:pt x="280" y="86"/>
                    <a:pt x="280" y="86"/>
                  </a:cubicBezTo>
                  <a:lnTo>
                    <a:pt x="280" y="79"/>
                  </a:lnTo>
                  <a:close/>
                  <a:moveTo>
                    <a:pt x="288" y="79"/>
                  </a:moveTo>
                  <a:cubicBezTo>
                    <a:pt x="295" y="79"/>
                    <a:pt x="295" y="79"/>
                    <a:pt x="295" y="79"/>
                  </a:cubicBezTo>
                  <a:cubicBezTo>
                    <a:pt x="295" y="86"/>
                    <a:pt x="295" y="86"/>
                    <a:pt x="295" y="86"/>
                  </a:cubicBezTo>
                  <a:cubicBezTo>
                    <a:pt x="288" y="86"/>
                    <a:pt x="288" y="86"/>
                    <a:pt x="288" y="86"/>
                  </a:cubicBezTo>
                  <a:lnTo>
                    <a:pt x="288" y="79"/>
                  </a:lnTo>
                  <a:close/>
                  <a:moveTo>
                    <a:pt x="297" y="79"/>
                  </a:moveTo>
                  <a:cubicBezTo>
                    <a:pt x="304" y="79"/>
                    <a:pt x="304" y="79"/>
                    <a:pt x="304" y="79"/>
                  </a:cubicBezTo>
                  <a:cubicBezTo>
                    <a:pt x="304" y="86"/>
                    <a:pt x="304" y="86"/>
                    <a:pt x="304" y="86"/>
                  </a:cubicBezTo>
                  <a:cubicBezTo>
                    <a:pt x="297" y="86"/>
                    <a:pt x="297" y="86"/>
                    <a:pt x="297" y="86"/>
                  </a:cubicBezTo>
                  <a:lnTo>
                    <a:pt x="297" y="79"/>
                  </a:lnTo>
                  <a:close/>
                  <a:moveTo>
                    <a:pt x="305" y="79"/>
                  </a:moveTo>
                  <a:cubicBezTo>
                    <a:pt x="312" y="79"/>
                    <a:pt x="312" y="79"/>
                    <a:pt x="312" y="79"/>
                  </a:cubicBezTo>
                  <a:cubicBezTo>
                    <a:pt x="312" y="86"/>
                    <a:pt x="312" y="86"/>
                    <a:pt x="312" y="86"/>
                  </a:cubicBezTo>
                  <a:cubicBezTo>
                    <a:pt x="305" y="86"/>
                    <a:pt x="305" y="86"/>
                    <a:pt x="305" y="86"/>
                  </a:cubicBezTo>
                  <a:lnTo>
                    <a:pt x="305" y="79"/>
                  </a:lnTo>
                  <a:close/>
                  <a:moveTo>
                    <a:pt x="270" y="48"/>
                  </a:moveTo>
                  <a:cubicBezTo>
                    <a:pt x="263" y="48"/>
                    <a:pt x="263" y="48"/>
                    <a:pt x="263" y="48"/>
                  </a:cubicBezTo>
                  <a:cubicBezTo>
                    <a:pt x="263" y="41"/>
                    <a:pt x="263" y="41"/>
                    <a:pt x="263" y="41"/>
                  </a:cubicBezTo>
                  <a:cubicBezTo>
                    <a:pt x="270" y="41"/>
                    <a:pt x="270" y="41"/>
                    <a:pt x="270" y="41"/>
                  </a:cubicBezTo>
                  <a:lnTo>
                    <a:pt x="270" y="48"/>
                  </a:lnTo>
                  <a:close/>
                  <a:moveTo>
                    <a:pt x="263" y="88"/>
                  </a:moveTo>
                  <a:cubicBezTo>
                    <a:pt x="270" y="88"/>
                    <a:pt x="270" y="88"/>
                    <a:pt x="270" y="88"/>
                  </a:cubicBezTo>
                  <a:cubicBezTo>
                    <a:pt x="270" y="95"/>
                    <a:pt x="270" y="95"/>
                    <a:pt x="270" y="95"/>
                  </a:cubicBezTo>
                  <a:cubicBezTo>
                    <a:pt x="263" y="95"/>
                    <a:pt x="263" y="95"/>
                    <a:pt x="263" y="95"/>
                  </a:cubicBezTo>
                  <a:lnTo>
                    <a:pt x="263" y="88"/>
                  </a:lnTo>
                  <a:close/>
                  <a:moveTo>
                    <a:pt x="272" y="88"/>
                  </a:moveTo>
                  <a:cubicBezTo>
                    <a:pt x="278" y="88"/>
                    <a:pt x="278" y="88"/>
                    <a:pt x="278" y="88"/>
                  </a:cubicBezTo>
                  <a:cubicBezTo>
                    <a:pt x="278" y="95"/>
                    <a:pt x="278" y="95"/>
                    <a:pt x="278" y="95"/>
                  </a:cubicBezTo>
                  <a:cubicBezTo>
                    <a:pt x="272" y="95"/>
                    <a:pt x="272" y="95"/>
                    <a:pt x="272" y="95"/>
                  </a:cubicBezTo>
                  <a:lnTo>
                    <a:pt x="272" y="88"/>
                  </a:lnTo>
                  <a:close/>
                  <a:moveTo>
                    <a:pt x="280" y="88"/>
                  </a:moveTo>
                  <a:cubicBezTo>
                    <a:pt x="287" y="88"/>
                    <a:pt x="287" y="88"/>
                    <a:pt x="287" y="88"/>
                  </a:cubicBezTo>
                  <a:cubicBezTo>
                    <a:pt x="287" y="95"/>
                    <a:pt x="287" y="95"/>
                    <a:pt x="287" y="95"/>
                  </a:cubicBezTo>
                  <a:cubicBezTo>
                    <a:pt x="280" y="95"/>
                    <a:pt x="280" y="95"/>
                    <a:pt x="280" y="95"/>
                  </a:cubicBezTo>
                  <a:lnTo>
                    <a:pt x="280" y="88"/>
                  </a:lnTo>
                  <a:close/>
                  <a:moveTo>
                    <a:pt x="288" y="88"/>
                  </a:moveTo>
                  <a:cubicBezTo>
                    <a:pt x="295" y="88"/>
                    <a:pt x="295" y="88"/>
                    <a:pt x="295" y="88"/>
                  </a:cubicBezTo>
                  <a:cubicBezTo>
                    <a:pt x="295" y="95"/>
                    <a:pt x="295" y="95"/>
                    <a:pt x="295" y="95"/>
                  </a:cubicBezTo>
                  <a:cubicBezTo>
                    <a:pt x="288" y="95"/>
                    <a:pt x="288" y="95"/>
                    <a:pt x="288" y="95"/>
                  </a:cubicBezTo>
                  <a:lnTo>
                    <a:pt x="288" y="88"/>
                  </a:lnTo>
                  <a:close/>
                  <a:moveTo>
                    <a:pt x="297" y="88"/>
                  </a:moveTo>
                  <a:cubicBezTo>
                    <a:pt x="304" y="88"/>
                    <a:pt x="304" y="88"/>
                    <a:pt x="304" y="88"/>
                  </a:cubicBezTo>
                  <a:cubicBezTo>
                    <a:pt x="304" y="95"/>
                    <a:pt x="304" y="95"/>
                    <a:pt x="304" y="95"/>
                  </a:cubicBezTo>
                  <a:cubicBezTo>
                    <a:pt x="297" y="95"/>
                    <a:pt x="297" y="95"/>
                    <a:pt x="297" y="95"/>
                  </a:cubicBezTo>
                  <a:lnTo>
                    <a:pt x="297" y="88"/>
                  </a:lnTo>
                  <a:close/>
                  <a:moveTo>
                    <a:pt x="305" y="88"/>
                  </a:moveTo>
                  <a:cubicBezTo>
                    <a:pt x="312" y="88"/>
                    <a:pt x="312" y="88"/>
                    <a:pt x="312" y="88"/>
                  </a:cubicBezTo>
                  <a:cubicBezTo>
                    <a:pt x="312" y="95"/>
                    <a:pt x="312" y="95"/>
                    <a:pt x="312" y="95"/>
                  </a:cubicBezTo>
                  <a:cubicBezTo>
                    <a:pt x="305" y="95"/>
                    <a:pt x="305" y="95"/>
                    <a:pt x="305" y="95"/>
                  </a:cubicBezTo>
                  <a:lnTo>
                    <a:pt x="305" y="88"/>
                  </a:lnTo>
                  <a:close/>
                  <a:moveTo>
                    <a:pt x="312" y="36"/>
                  </a:moveTo>
                  <a:cubicBezTo>
                    <a:pt x="312" y="39"/>
                    <a:pt x="312" y="39"/>
                    <a:pt x="312" y="39"/>
                  </a:cubicBezTo>
                  <a:cubicBezTo>
                    <a:pt x="305" y="39"/>
                    <a:pt x="305" y="39"/>
                    <a:pt x="305" y="39"/>
                  </a:cubicBezTo>
                  <a:cubicBezTo>
                    <a:pt x="305" y="39"/>
                    <a:pt x="304" y="39"/>
                    <a:pt x="304" y="39"/>
                  </a:cubicBezTo>
                  <a:cubicBezTo>
                    <a:pt x="304" y="39"/>
                    <a:pt x="304" y="39"/>
                    <a:pt x="304" y="39"/>
                  </a:cubicBezTo>
                  <a:cubicBezTo>
                    <a:pt x="296" y="39"/>
                    <a:pt x="296" y="39"/>
                    <a:pt x="296" y="39"/>
                  </a:cubicBezTo>
                  <a:cubicBezTo>
                    <a:pt x="296" y="39"/>
                    <a:pt x="296" y="39"/>
                    <a:pt x="296" y="39"/>
                  </a:cubicBezTo>
                  <a:cubicBezTo>
                    <a:pt x="296" y="39"/>
                    <a:pt x="296" y="39"/>
                    <a:pt x="296" y="39"/>
                  </a:cubicBezTo>
                  <a:cubicBezTo>
                    <a:pt x="288" y="39"/>
                    <a:pt x="288" y="39"/>
                    <a:pt x="288" y="39"/>
                  </a:cubicBezTo>
                  <a:cubicBezTo>
                    <a:pt x="288" y="39"/>
                    <a:pt x="288" y="39"/>
                    <a:pt x="288" y="39"/>
                  </a:cubicBezTo>
                  <a:cubicBezTo>
                    <a:pt x="287" y="39"/>
                    <a:pt x="287" y="39"/>
                    <a:pt x="287" y="39"/>
                  </a:cubicBezTo>
                  <a:cubicBezTo>
                    <a:pt x="279" y="39"/>
                    <a:pt x="279" y="39"/>
                    <a:pt x="279" y="39"/>
                  </a:cubicBezTo>
                  <a:cubicBezTo>
                    <a:pt x="279" y="39"/>
                    <a:pt x="279" y="39"/>
                    <a:pt x="279" y="39"/>
                  </a:cubicBezTo>
                  <a:cubicBezTo>
                    <a:pt x="279" y="39"/>
                    <a:pt x="279" y="39"/>
                    <a:pt x="279" y="39"/>
                  </a:cubicBezTo>
                  <a:cubicBezTo>
                    <a:pt x="271" y="39"/>
                    <a:pt x="271" y="39"/>
                    <a:pt x="271" y="39"/>
                  </a:cubicBezTo>
                  <a:cubicBezTo>
                    <a:pt x="271" y="39"/>
                    <a:pt x="271" y="39"/>
                    <a:pt x="271" y="39"/>
                  </a:cubicBezTo>
                  <a:cubicBezTo>
                    <a:pt x="271" y="39"/>
                    <a:pt x="271" y="39"/>
                    <a:pt x="270" y="39"/>
                  </a:cubicBezTo>
                  <a:cubicBezTo>
                    <a:pt x="263" y="39"/>
                    <a:pt x="263" y="39"/>
                    <a:pt x="263" y="39"/>
                  </a:cubicBezTo>
                  <a:cubicBezTo>
                    <a:pt x="263" y="3"/>
                    <a:pt x="263" y="3"/>
                    <a:pt x="263" y="3"/>
                  </a:cubicBezTo>
                  <a:lnTo>
                    <a:pt x="31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81">
              <a:extLst>
                <a:ext uri="{FF2B5EF4-FFF2-40B4-BE49-F238E27FC236}">
                  <a16:creationId xmlns:a16="http://schemas.microsoft.com/office/drawing/2014/main" id="{CAB798DE-1BC8-875A-BAFC-AEF117E700AC}"/>
                </a:ext>
              </a:extLst>
            </p:cNvPr>
            <p:cNvSpPr>
              <a:spLocks noEditPoints="1"/>
            </p:cNvSpPr>
            <p:nvPr userDrawn="1"/>
          </p:nvSpPr>
          <p:spPr bwMode="auto">
            <a:xfrm>
              <a:off x="4313238" y="4302125"/>
              <a:ext cx="434975" cy="531813"/>
            </a:xfrm>
            <a:custGeom>
              <a:avLst/>
              <a:gdLst>
                <a:gd name="T0" fmla="*/ 217 w 274"/>
                <a:gd name="T1" fmla="*/ 119 h 335"/>
                <a:gd name="T2" fmla="*/ 178 w 274"/>
                <a:gd name="T3" fmla="*/ 80 h 335"/>
                <a:gd name="T4" fmla="*/ 217 w 274"/>
                <a:gd name="T5" fmla="*/ 80 h 335"/>
                <a:gd name="T6" fmla="*/ 139 w 274"/>
                <a:gd name="T7" fmla="*/ 0 h 335"/>
                <a:gd name="T8" fmla="*/ 56 w 274"/>
                <a:gd name="T9" fmla="*/ 80 h 335"/>
                <a:gd name="T10" fmla="*/ 96 w 274"/>
                <a:gd name="T11" fmla="*/ 80 h 335"/>
                <a:gd name="T12" fmla="*/ 56 w 274"/>
                <a:gd name="T13" fmla="*/ 119 h 335"/>
                <a:gd name="T14" fmla="*/ 96 w 274"/>
                <a:gd name="T15" fmla="*/ 119 h 335"/>
                <a:gd name="T16" fmla="*/ 0 w 274"/>
                <a:gd name="T17" fmla="*/ 216 h 335"/>
                <a:gd name="T18" fmla="*/ 117 w 274"/>
                <a:gd name="T19" fmla="*/ 216 h 335"/>
                <a:gd name="T20" fmla="*/ 117 w 274"/>
                <a:gd name="T21" fmla="*/ 335 h 335"/>
                <a:gd name="T22" fmla="*/ 156 w 274"/>
                <a:gd name="T23" fmla="*/ 335 h 335"/>
                <a:gd name="T24" fmla="*/ 156 w 274"/>
                <a:gd name="T25" fmla="*/ 216 h 335"/>
                <a:gd name="T26" fmla="*/ 274 w 274"/>
                <a:gd name="T27" fmla="*/ 216 h 335"/>
                <a:gd name="T28" fmla="*/ 183 w 274"/>
                <a:gd name="T29" fmla="*/ 119 h 335"/>
                <a:gd name="T30" fmla="*/ 217 w 274"/>
                <a:gd name="T31" fmla="*/ 119 h 335"/>
                <a:gd name="T32" fmla="*/ 252 w 274"/>
                <a:gd name="T33" fmla="*/ 207 h 335"/>
                <a:gd name="T34" fmla="*/ 152 w 274"/>
                <a:gd name="T35" fmla="*/ 207 h 335"/>
                <a:gd name="T36" fmla="*/ 152 w 274"/>
                <a:gd name="T37" fmla="*/ 331 h 335"/>
                <a:gd name="T38" fmla="*/ 122 w 274"/>
                <a:gd name="T39" fmla="*/ 331 h 335"/>
                <a:gd name="T40" fmla="*/ 122 w 274"/>
                <a:gd name="T41" fmla="*/ 207 h 335"/>
                <a:gd name="T42" fmla="*/ 21 w 274"/>
                <a:gd name="T43" fmla="*/ 207 h 335"/>
                <a:gd name="T44" fmla="*/ 113 w 274"/>
                <a:gd name="T45" fmla="*/ 110 h 335"/>
                <a:gd name="T46" fmla="*/ 78 w 274"/>
                <a:gd name="T47" fmla="*/ 110 h 335"/>
                <a:gd name="T48" fmla="*/ 113 w 274"/>
                <a:gd name="T49" fmla="*/ 75 h 335"/>
                <a:gd name="T50" fmla="*/ 78 w 274"/>
                <a:gd name="T51" fmla="*/ 75 h 335"/>
                <a:gd name="T52" fmla="*/ 139 w 274"/>
                <a:gd name="T53" fmla="*/ 9 h 335"/>
                <a:gd name="T54" fmla="*/ 200 w 274"/>
                <a:gd name="T55" fmla="*/ 75 h 335"/>
                <a:gd name="T56" fmla="*/ 161 w 274"/>
                <a:gd name="T57" fmla="*/ 75 h 335"/>
                <a:gd name="T58" fmla="*/ 200 w 274"/>
                <a:gd name="T59" fmla="*/ 110 h 335"/>
                <a:gd name="T60" fmla="*/ 161 w 274"/>
                <a:gd name="T61" fmla="*/ 110 h 335"/>
                <a:gd name="T62" fmla="*/ 252 w 274"/>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4" h="335">
                  <a:moveTo>
                    <a:pt x="217" y="119"/>
                  </a:moveTo>
                  <a:lnTo>
                    <a:pt x="178" y="80"/>
                  </a:lnTo>
                  <a:lnTo>
                    <a:pt x="217" y="80"/>
                  </a:lnTo>
                  <a:lnTo>
                    <a:pt x="139" y="0"/>
                  </a:lnTo>
                  <a:lnTo>
                    <a:pt x="56" y="80"/>
                  </a:lnTo>
                  <a:lnTo>
                    <a:pt x="96" y="80"/>
                  </a:lnTo>
                  <a:lnTo>
                    <a:pt x="56" y="119"/>
                  </a:lnTo>
                  <a:lnTo>
                    <a:pt x="96" y="119"/>
                  </a:lnTo>
                  <a:lnTo>
                    <a:pt x="0" y="216"/>
                  </a:lnTo>
                  <a:lnTo>
                    <a:pt x="117" y="216"/>
                  </a:lnTo>
                  <a:lnTo>
                    <a:pt x="117" y="335"/>
                  </a:lnTo>
                  <a:lnTo>
                    <a:pt x="156" y="335"/>
                  </a:lnTo>
                  <a:lnTo>
                    <a:pt x="156" y="216"/>
                  </a:lnTo>
                  <a:lnTo>
                    <a:pt x="274" y="216"/>
                  </a:lnTo>
                  <a:lnTo>
                    <a:pt x="183" y="119"/>
                  </a:lnTo>
                  <a:lnTo>
                    <a:pt x="217" y="119"/>
                  </a:lnTo>
                  <a:close/>
                  <a:moveTo>
                    <a:pt x="252" y="207"/>
                  </a:moveTo>
                  <a:lnTo>
                    <a:pt x="152" y="207"/>
                  </a:lnTo>
                  <a:lnTo>
                    <a:pt x="152" y="331"/>
                  </a:lnTo>
                  <a:lnTo>
                    <a:pt x="122" y="331"/>
                  </a:lnTo>
                  <a:lnTo>
                    <a:pt x="122" y="207"/>
                  </a:lnTo>
                  <a:lnTo>
                    <a:pt x="21" y="207"/>
                  </a:lnTo>
                  <a:lnTo>
                    <a:pt x="113" y="110"/>
                  </a:lnTo>
                  <a:lnTo>
                    <a:pt x="78" y="110"/>
                  </a:lnTo>
                  <a:lnTo>
                    <a:pt x="113" y="75"/>
                  </a:lnTo>
                  <a:lnTo>
                    <a:pt x="78" y="75"/>
                  </a:lnTo>
                  <a:lnTo>
                    <a:pt x="139" y="9"/>
                  </a:lnTo>
                  <a:lnTo>
                    <a:pt x="200" y="75"/>
                  </a:lnTo>
                  <a:lnTo>
                    <a:pt x="161" y="75"/>
                  </a:lnTo>
                  <a:lnTo>
                    <a:pt x="200"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82">
              <a:extLst>
                <a:ext uri="{FF2B5EF4-FFF2-40B4-BE49-F238E27FC236}">
                  <a16:creationId xmlns:a16="http://schemas.microsoft.com/office/drawing/2014/main" id="{3F25B058-C204-2DC2-2649-07C5A2B0EE3D}"/>
                </a:ext>
              </a:extLst>
            </p:cNvPr>
            <p:cNvSpPr>
              <a:spLocks noEditPoints="1"/>
            </p:cNvSpPr>
            <p:nvPr userDrawn="1"/>
          </p:nvSpPr>
          <p:spPr bwMode="auto">
            <a:xfrm>
              <a:off x="7381875" y="4302125"/>
              <a:ext cx="428625" cy="531813"/>
            </a:xfrm>
            <a:custGeom>
              <a:avLst/>
              <a:gdLst>
                <a:gd name="T0" fmla="*/ 217 w 270"/>
                <a:gd name="T1" fmla="*/ 119 h 335"/>
                <a:gd name="T2" fmla="*/ 178 w 270"/>
                <a:gd name="T3" fmla="*/ 80 h 335"/>
                <a:gd name="T4" fmla="*/ 217 w 270"/>
                <a:gd name="T5" fmla="*/ 80 h 335"/>
                <a:gd name="T6" fmla="*/ 139 w 270"/>
                <a:gd name="T7" fmla="*/ 0 h 335"/>
                <a:gd name="T8" fmla="*/ 56 w 270"/>
                <a:gd name="T9" fmla="*/ 80 h 335"/>
                <a:gd name="T10" fmla="*/ 96 w 270"/>
                <a:gd name="T11" fmla="*/ 80 h 335"/>
                <a:gd name="T12" fmla="*/ 56 w 270"/>
                <a:gd name="T13" fmla="*/ 119 h 335"/>
                <a:gd name="T14" fmla="*/ 96 w 270"/>
                <a:gd name="T15" fmla="*/ 119 h 335"/>
                <a:gd name="T16" fmla="*/ 0 w 270"/>
                <a:gd name="T17" fmla="*/ 216 h 335"/>
                <a:gd name="T18" fmla="*/ 113 w 270"/>
                <a:gd name="T19" fmla="*/ 216 h 335"/>
                <a:gd name="T20" fmla="*/ 113 w 270"/>
                <a:gd name="T21" fmla="*/ 335 h 335"/>
                <a:gd name="T22" fmla="*/ 157 w 270"/>
                <a:gd name="T23" fmla="*/ 335 h 335"/>
                <a:gd name="T24" fmla="*/ 157 w 270"/>
                <a:gd name="T25" fmla="*/ 216 h 335"/>
                <a:gd name="T26" fmla="*/ 270 w 270"/>
                <a:gd name="T27" fmla="*/ 216 h 335"/>
                <a:gd name="T28" fmla="*/ 178 w 270"/>
                <a:gd name="T29" fmla="*/ 119 h 335"/>
                <a:gd name="T30" fmla="*/ 217 w 270"/>
                <a:gd name="T31" fmla="*/ 119 h 335"/>
                <a:gd name="T32" fmla="*/ 252 w 270"/>
                <a:gd name="T33" fmla="*/ 207 h 335"/>
                <a:gd name="T34" fmla="*/ 148 w 270"/>
                <a:gd name="T35" fmla="*/ 207 h 335"/>
                <a:gd name="T36" fmla="*/ 148 w 270"/>
                <a:gd name="T37" fmla="*/ 331 h 335"/>
                <a:gd name="T38" fmla="*/ 122 w 270"/>
                <a:gd name="T39" fmla="*/ 331 h 335"/>
                <a:gd name="T40" fmla="*/ 122 w 270"/>
                <a:gd name="T41" fmla="*/ 207 h 335"/>
                <a:gd name="T42" fmla="*/ 22 w 270"/>
                <a:gd name="T43" fmla="*/ 207 h 335"/>
                <a:gd name="T44" fmla="*/ 113 w 270"/>
                <a:gd name="T45" fmla="*/ 110 h 335"/>
                <a:gd name="T46" fmla="*/ 74 w 270"/>
                <a:gd name="T47" fmla="*/ 110 h 335"/>
                <a:gd name="T48" fmla="*/ 113 w 270"/>
                <a:gd name="T49" fmla="*/ 75 h 335"/>
                <a:gd name="T50" fmla="*/ 74 w 270"/>
                <a:gd name="T51" fmla="*/ 75 h 335"/>
                <a:gd name="T52" fmla="*/ 139 w 270"/>
                <a:gd name="T53" fmla="*/ 9 h 335"/>
                <a:gd name="T54" fmla="*/ 196 w 270"/>
                <a:gd name="T55" fmla="*/ 75 h 335"/>
                <a:gd name="T56" fmla="*/ 161 w 270"/>
                <a:gd name="T57" fmla="*/ 75 h 335"/>
                <a:gd name="T58" fmla="*/ 196 w 270"/>
                <a:gd name="T59" fmla="*/ 110 h 335"/>
                <a:gd name="T60" fmla="*/ 161 w 270"/>
                <a:gd name="T61" fmla="*/ 110 h 335"/>
                <a:gd name="T62" fmla="*/ 252 w 270"/>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0" h="335">
                  <a:moveTo>
                    <a:pt x="217" y="119"/>
                  </a:moveTo>
                  <a:lnTo>
                    <a:pt x="178" y="80"/>
                  </a:lnTo>
                  <a:lnTo>
                    <a:pt x="217" y="80"/>
                  </a:lnTo>
                  <a:lnTo>
                    <a:pt x="139" y="0"/>
                  </a:lnTo>
                  <a:lnTo>
                    <a:pt x="56" y="80"/>
                  </a:lnTo>
                  <a:lnTo>
                    <a:pt x="96" y="80"/>
                  </a:lnTo>
                  <a:lnTo>
                    <a:pt x="56" y="119"/>
                  </a:lnTo>
                  <a:lnTo>
                    <a:pt x="96" y="119"/>
                  </a:lnTo>
                  <a:lnTo>
                    <a:pt x="0" y="216"/>
                  </a:lnTo>
                  <a:lnTo>
                    <a:pt x="113" y="216"/>
                  </a:lnTo>
                  <a:lnTo>
                    <a:pt x="113" y="335"/>
                  </a:lnTo>
                  <a:lnTo>
                    <a:pt x="157" y="335"/>
                  </a:lnTo>
                  <a:lnTo>
                    <a:pt x="157" y="216"/>
                  </a:lnTo>
                  <a:lnTo>
                    <a:pt x="270" y="216"/>
                  </a:lnTo>
                  <a:lnTo>
                    <a:pt x="178" y="119"/>
                  </a:lnTo>
                  <a:lnTo>
                    <a:pt x="217" y="119"/>
                  </a:lnTo>
                  <a:close/>
                  <a:moveTo>
                    <a:pt x="252" y="207"/>
                  </a:moveTo>
                  <a:lnTo>
                    <a:pt x="148" y="207"/>
                  </a:lnTo>
                  <a:lnTo>
                    <a:pt x="148" y="331"/>
                  </a:lnTo>
                  <a:lnTo>
                    <a:pt x="122" y="331"/>
                  </a:lnTo>
                  <a:lnTo>
                    <a:pt x="122" y="207"/>
                  </a:lnTo>
                  <a:lnTo>
                    <a:pt x="22" y="207"/>
                  </a:lnTo>
                  <a:lnTo>
                    <a:pt x="113" y="110"/>
                  </a:lnTo>
                  <a:lnTo>
                    <a:pt x="74" y="110"/>
                  </a:lnTo>
                  <a:lnTo>
                    <a:pt x="113" y="75"/>
                  </a:lnTo>
                  <a:lnTo>
                    <a:pt x="74" y="75"/>
                  </a:lnTo>
                  <a:lnTo>
                    <a:pt x="139" y="9"/>
                  </a:lnTo>
                  <a:lnTo>
                    <a:pt x="196" y="75"/>
                  </a:lnTo>
                  <a:lnTo>
                    <a:pt x="161" y="75"/>
                  </a:lnTo>
                  <a:lnTo>
                    <a:pt x="196"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83">
              <a:extLst>
                <a:ext uri="{FF2B5EF4-FFF2-40B4-BE49-F238E27FC236}">
                  <a16:creationId xmlns:a16="http://schemas.microsoft.com/office/drawing/2014/main" id="{45621803-DF37-F93F-C97F-958BDA4180D6}"/>
                </a:ext>
              </a:extLst>
            </p:cNvPr>
            <p:cNvSpPr>
              <a:spLocks noEditPoints="1"/>
            </p:cNvSpPr>
            <p:nvPr userDrawn="1"/>
          </p:nvSpPr>
          <p:spPr bwMode="auto">
            <a:xfrm>
              <a:off x="11722100" y="4714875"/>
              <a:ext cx="26988" cy="34925"/>
            </a:xfrm>
            <a:custGeom>
              <a:avLst/>
              <a:gdLst>
                <a:gd name="T0" fmla="*/ 2 w 4"/>
                <a:gd name="T1" fmla="*/ 0 h 5"/>
                <a:gd name="T2" fmla="*/ 0 w 4"/>
                <a:gd name="T3" fmla="*/ 1 h 5"/>
                <a:gd name="T4" fmla="*/ 1 w 4"/>
                <a:gd name="T5" fmla="*/ 4 h 5"/>
                <a:gd name="T6" fmla="*/ 2 w 4"/>
                <a:gd name="T7" fmla="*/ 5 h 5"/>
                <a:gd name="T8" fmla="*/ 3 w 4"/>
                <a:gd name="T9" fmla="*/ 4 h 5"/>
                <a:gd name="T10" fmla="*/ 3 w 4"/>
                <a:gd name="T11" fmla="*/ 1 h 5"/>
                <a:gd name="T12" fmla="*/ 2 w 4"/>
                <a:gd name="T13" fmla="*/ 0 h 5"/>
                <a:gd name="T14" fmla="*/ 2 w 4"/>
                <a:gd name="T15" fmla="*/ 4 h 5"/>
                <a:gd name="T16" fmla="*/ 1 w 4"/>
                <a:gd name="T17" fmla="*/ 3 h 5"/>
                <a:gd name="T18" fmla="*/ 1 w 4"/>
                <a:gd name="T19" fmla="*/ 1 h 5"/>
                <a:gd name="T20" fmla="*/ 2 w 4"/>
                <a:gd name="T21" fmla="*/ 1 h 5"/>
                <a:gd name="T22" fmla="*/ 2 w 4"/>
                <a:gd name="T23" fmla="*/ 1 h 5"/>
                <a:gd name="T24" fmla="*/ 2 w 4"/>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0"/>
                  </a:moveTo>
                  <a:cubicBezTo>
                    <a:pt x="1" y="0"/>
                    <a:pt x="1" y="0"/>
                    <a:pt x="0" y="1"/>
                  </a:cubicBezTo>
                  <a:cubicBezTo>
                    <a:pt x="0" y="1"/>
                    <a:pt x="0" y="4"/>
                    <a:pt x="1" y="4"/>
                  </a:cubicBezTo>
                  <a:cubicBezTo>
                    <a:pt x="1" y="4"/>
                    <a:pt x="2" y="5"/>
                    <a:pt x="2" y="5"/>
                  </a:cubicBezTo>
                  <a:cubicBezTo>
                    <a:pt x="2" y="5"/>
                    <a:pt x="2" y="4"/>
                    <a:pt x="3" y="4"/>
                  </a:cubicBezTo>
                  <a:cubicBezTo>
                    <a:pt x="4" y="4"/>
                    <a:pt x="4" y="2"/>
                    <a:pt x="3" y="1"/>
                  </a:cubicBezTo>
                  <a:cubicBezTo>
                    <a:pt x="3" y="0"/>
                    <a:pt x="2" y="0"/>
                    <a:pt x="2" y="0"/>
                  </a:cubicBezTo>
                  <a:close/>
                  <a:moveTo>
                    <a:pt x="2" y="4"/>
                  </a:moveTo>
                  <a:cubicBezTo>
                    <a:pt x="2" y="4"/>
                    <a:pt x="2" y="4"/>
                    <a:pt x="1" y="3"/>
                  </a:cubicBezTo>
                  <a:cubicBezTo>
                    <a:pt x="1" y="3"/>
                    <a:pt x="1" y="2"/>
                    <a:pt x="1" y="1"/>
                  </a:cubicBezTo>
                  <a:cubicBezTo>
                    <a:pt x="1" y="1"/>
                    <a:pt x="1" y="1"/>
                    <a:pt x="2" y="1"/>
                  </a:cubicBezTo>
                  <a:cubicBezTo>
                    <a:pt x="2" y="1"/>
                    <a:pt x="2" y="1"/>
                    <a:pt x="2" y="1"/>
                  </a:cubicBezTo>
                  <a:cubicBezTo>
                    <a:pt x="3" y="2"/>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84">
              <a:extLst>
                <a:ext uri="{FF2B5EF4-FFF2-40B4-BE49-F238E27FC236}">
                  <a16:creationId xmlns:a16="http://schemas.microsoft.com/office/drawing/2014/main" id="{88ACEA1D-D95A-91BC-5E1B-921F1A23AEBF}"/>
                </a:ext>
              </a:extLst>
            </p:cNvPr>
            <p:cNvSpPr>
              <a:spLocks noEditPoints="1"/>
            </p:cNvSpPr>
            <p:nvPr userDrawn="1"/>
          </p:nvSpPr>
          <p:spPr bwMode="auto">
            <a:xfrm>
              <a:off x="11798300" y="4778375"/>
              <a:ext cx="20638" cy="34925"/>
            </a:xfrm>
            <a:custGeom>
              <a:avLst/>
              <a:gdLst>
                <a:gd name="T0" fmla="*/ 0 w 3"/>
                <a:gd name="T1" fmla="*/ 3 h 5"/>
                <a:gd name="T2" fmla="*/ 1 w 3"/>
                <a:gd name="T3" fmla="*/ 5 h 5"/>
                <a:gd name="T4" fmla="*/ 2 w 3"/>
                <a:gd name="T5" fmla="*/ 5 h 5"/>
                <a:gd name="T6" fmla="*/ 3 w 3"/>
                <a:gd name="T7" fmla="*/ 4 h 5"/>
                <a:gd name="T8" fmla="*/ 3 w 3"/>
                <a:gd name="T9" fmla="*/ 1 h 5"/>
                <a:gd name="T10" fmla="*/ 1 w 3"/>
                <a:gd name="T11" fmla="*/ 0 h 5"/>
                <a:gd name="T12" fmla="*/ 0 w 3"/>
                <a:gd name="T13" fmla="*/ 3 h 5"/>
                <a:gd name="T14" fmla="*/ 2 w 3"/>
                <a:gd name="T15" fmla="*/ 1 h 5"/>
                <a:gd name="T16" fmla="*/ 2 w 3"/>
                <a:gd name="T17" fmla="*/ 2 h 5"/>
                <a:gd name="T18" fmla="*/ 2 w 3"/>
                <a:gd name="T19" fmla="*/ 4 h 5"/>
                <a:gd name="T20" fmla="*/ 2 w 3"/>
                <a:gd name="T21" fmla="*/ 4 h 5"/>
                <a:gd name="T22" fmla="*/ 1 w 3"/>
                <a:gd name="T23" fmla="*/ 4 h 5"/>
                <a:gd name="T24" fmla="*/ 1 w 3"/>
                <a:gd name="T25" fmla="*/ 3 h 5"/>
                <a:gd name="T26" fmla="*/ 1 w 3"/>
                <a:gd name="T27" fmla="*/ 1 h 5"/>
                <a:gd name="T28" fmla="*/ 2 w 3"/>
                <a:gd name="T2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5">
                  <a:moveTo>
                    <a:pt x="0" y="3"/>
                  </a:moveTo>
                  <a:cubicBezTo>
                    <a:pt x="0" y="4"/>
                    <a:pt x="1" y="5"/>
                    <a:pt x="1" y="5"/>
                  </a:cubicBezTo>
                  <a:cubicBezTo>
                    <a:pt x="2" y="5"/>
                    <a:pt x="2" y="5"/>
                    <a:pt x="2" y="5"/>
                  </a:cubicBezTo>
                  <a:cubicBezTo>
                    <a:pt x="2" y="5"/>
                    <a:pt x="2" y="5"/>
                    <a:pt x="3" y="4"/>
                  </a:cubicBezTo>
                  <a:cubicBezTo>
                    <a:pt x="3" y="4"/>
                    <a:pt x="3" y="2"/>
                    <a:pt x="3" y="1"/>
                  </a:cubicBezTo>
                  <a:cubicBezTo>
                    <a:pt x="3" y="1"/>
                    <a:pt x="2" y="0"/>
                    <a:pt x="1" y="0"/>
                  </a:cubicBezTo>
                  <a:cubicBezTo>
                    <a:pt x="0" y="1"/>
                    <a:pt x="0" y="2"/>
                    <a:pt x="0" y="3"/>
                  </a:cubicBezTo>
                  <a:close/>
                  <a:moveTo>
                    <a:pt x="2" y="1"/>
                  </a:moveTo>
                  <a:cubicBezTo>
                    <a:pt x="2" y="1"/>
                    <a:pt x="2" y="1"/>
                    <a:pt x="2" y="2"/>
                  </a:cubicBezTo>
                  <a:cubicBezTo>
                    <a:pt x="2" y="2"/>
                    <a:pt x="2" y="3"/>
                    <a:pt x="2" y="4"/>
                  </a:cubicBezTo>
                  <a:cubicBezTo>
                    <a:pt x="2" y="4"/>
                    <a:pt x="2" y="4"/>
                    <a:pt x="2" y="4"/>
                  </a:cubicBezTo>
                  <a:cubicBezTo>
                    <a:pt x="2" y="4"/>
                    <a:pt x="1" y="4"/>
                    <a:pt x="1" y="4"/>
                  </a:cubicBezTo>
                  <a:cubicBezTo>
                    <a:pt x="1" y="4"/>
                    <a:pt x="1" y="3"/>
                    <a:pt x="1" y="3"/>
                  </a:cubicBezTo>
                  <a:cubicBezTo>
                    <a:pt x="1" y="2"/>
                    <a:pt x="1" y="1"/>
                    <a:pt x="1" y="1"/>
                  </a:cubicBezTo>
                  <a:cubicBezTo>
                    <a:pt x="1" y="1"/>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85">
              <a:extLst>
                <a:ext uri="{FF2B5EF4-FFF2-40B4-BE49-F238E27FC236}">
                  <a16:creationId xmlns:a16="http://schemas.microsoft.com/office/drawing/2014/main" id="{8ECD125B-9812-7730-CF34-32D03D0694D8}"/>
                </a:ext>
              </a:extLst>
            </p:cNvPr>
            <p:cNvSpPr>
              <a:spLocks noEditPoints="1"/>
            </p:cNvSpPr>
            <p:nvPr userDrawn="1"/>
          </p:nvSpPr>
          <p:spPr bwMode="auto">
            <a:xfrm>
              <a:off x="10941050" y="4232275"/>
              <a:ext cx="1244600" cy="615950"/>
            </a:xfrm>
            <a:custGeom>
              <a:avLst/>
              <a:gdLst>
                <a:gd name="T0" fmla="*/ 175 w 180"/>
                <a:gd name="T1" fmla="*/ 84 h 88"/>
                <a:gd name="T2" fmla="*/ 168 w 180"/>
                <a:gd name="T3" fmla="*/ 84 h 88"/>
                <a:gd name="T4" fmla="*/ 168 w 180"/>
                <a:gd name="T5" fmla="*/ 3 h 88"/>
                <a:gd name="T6" fmla="*/ 165 w 180"/>
                <a:gd name="T7" fmla="*/ 0 h 88"/>
                <a:gd name="T8" fmla="*/ 56 w 180"/>
                <a:gd name="T9" fmla="*/ 0 h 88"/>
                <a:gd name="T10" fmla="*/ 52 w 180"/>
                <a:gd name="T11" fmla="*/ 5 h 88"/>
                <a:gd name="T12" fmla="*/ 52 w 180"/>
                <a:gd name="T13" fmla="*/ 42 h 88"/>
                <a:gd name="T14" fmla="*/ 125 w 180"/>
                <a:gd name="T15" fmla="*/ 43 h 88"/>
                <a:gd name="T16" fmla="*/ 127 w 180"/>
                <a:gd name="T17" fmla="*/ 65 h 88"/>
                <a:gd name="T18" fmla="*/ 165 w 180"/>
                <a:gd name="T19" fmla="*/ 66 h 88"/>
                <a:gd name="T20" fmla="*/ 107 w 180"/>
                <a:gd name="T21" fmla="*/ 85 h 88"/>
                <a:gd name="T22" fmla="*/ 126 w 180"/>
                <a:gd name="T23" fmla="*/ 66 h 88"/>
                <a:gd name="T24" fmla="*/ 126 w 180"/>
                <a:gd name="T25" fmla="*/ 45 h 88"/>
                <a:gd name="T26" fmla="*/ 21 w 180"/>
                <a:gd name="T27" fmla="*/ 43 h 88"/>
                <a:gd name="T28" fmla="*/ 17 w 180"/>
                <a:gd name="T29" fmla="*/ 44 h 88"/>
                <a:gd name="T30" fmla="*/ 16 w 180"/>
                <a:gd name="T31" fmla="*/ 49 h 88"/>
                <a:gd name="T32" fmla="*/ 15 w 180"/>
                <a:gd name="T33" fmla="*/ 65 h 88"/>
                <a:gd name="T34" fmla="*/ 13 w 180"/>
                <a:gd name="T35" fmla="*/ 64 h 88"/>
                <a:gd name="T36" fmla="*/ 10 w 180"/>
                <a:gd name="T37" fmla="*/ 62 h 88"/>
                <a:gd name="T38" fmla="*/ 6 w 180"/>
                <a:gd name="T39" fmla="*/ 62 h 88"/>
                <a:gd name="T40" fmla="*/ 5 w 180"/>
                <a:gd name="T41" fmla="*/ 68 h 88"/>
                <a:gd name="T42" fmla="*/ 5 w 180"/>
                <a:gd name="T43" fmla="*/ 84 h 88"/>
                <a:gd name="T44" fmla="*/ 0 w 180"/>
                <a:gd name="T45" fmla="*/ 86 h 88"/>
                <a:gd name="T46" fmla="*/ 3 w 180"/>
                <a:gd name="T47" fmla="*/ 88 h 88"/>
                <a:gd name="T48" fmla="*/ 6 w 180"/>
                <a:gd name="T49" fmla="*/ 88 h 88"/>
                <a:gd name="T50" fmla="*/ 172 w 180"/>
                <a:gd name="T51" fmla="*/ 88 h 88"/>
                <a:gd name="T52" fmla="*/ 180 w 180"/>
                <a:gd name="T53" fmla="*/ 87 h 88"/>
                <a:gd name="T54" fmla="*/ 178 w 180"/>
                <a:gd name="T55" fmla="*/ 87 h 88"/>
                <a:gd name="T56" fmla="*/ 169 w 180"/>
                <a:gd name="T57" fmla="*/ 87 h 88"/>
                <a:gd name="T58" fmla="*/ 5 w 180"/>
                <a:gd name="T59" fmla="*/ 87 h 88"/>
                <a:gd name="T60" fmla="*/ 1 w 180"/>
                <a:gd name="T61" fmla="*/ 86 h 88"/>
                <a:gd name="T62" fmla="*/ 4 w 180"/>
                <a:gd name="T63" fmla="*/ 85 h 88"/>
                <a:gd name="T64" fmla="*/ 6 w 180"/>
                <a:gd name="T65" fmla="*/ 85 h 88"/>
                <a:gd name="T66" fmla="*/ 6 w 180"/>
                <a:gd name="T67" fmla="*/ 68 h 88"/>
                <a:gd name="T68" fmla="*/ 7 w 180"/>
                <a:gd name="T69" fmla="*/ 63 h 88"/>
                <a:gd name="T70" fmla="*/ 10 w 180"/>
                <a:gd name="T71" fmla="*/ 63 h 88"/>
                <a:gd name="T72" fmla="*/ 12 w 180"/>
                <a:gd name="T73" fmla="*/ 64 h 88"/>
                <a:gd name="T74" fmla="*/ 13 w 180"/>
                <a:gd name="T75" fmla="*/ 66 h 88"/>
                <a:gd name="T76" fmla="*/ 17 w 180"/>
                <a:gd name="T77" fmla="*/ 66 h 88"/>
                <a:gd name="T78" fmla="*/ 17 w 180"/>
                <a:gd name="T79" fmla="*/ 66 h 88"/>
                <a:gd name="T80" fmla="*/ 17 w 180"/>
                <a:gd name="T81" fmla="*/ 48 h 88"/>
                <a:gd name="T82" fmla="*/ 20 w 180"/>
                <a:gd name="T83" fmla="*/ 44 h 88"/>
                <a:gd name="T84" fmla="*/ 125 w 180"/>
                <a:gd name="T85" fmla="*/ 44 h 88"/>
                <a:gd name="T86" fmla="*/ 126 w 180"/>
                <a:gd name="T87" fmla="*/ 65 h 88"/>
                <a:gd name="T88" fmla="*/ 106 w 180"/>
                <a:gd name="T89" fmla="*/ 66 h 88"/>
                <a:gd name="T90" fmla="*/ 107 w 180"/>
                <a:gd name="T91" fmla="*/ 85 h 88"/>
                <a:gd name="T92" fmla="*/ 166 w 180"/>
                <a:gd name="T93" fmla="*/ 85 h 88"/>
                <a:gd name="T94" fmla="*/ 166 w 180"/>
                <a:gd name="T95" fmla="*/ 65 h 88"/>
                <a:gd name="T96" fmla="*/ 128 w 180"/>
                <a:gd name="T97" fmla="*/ 45 h 88"/>
                <a:gd name="T98" fmla="*/ 53 w 180"/>
                <a:gd name="T99" fmla="*/ 42 h 88"/>
                <a:gd name="T100" fmla="*/ 53 w 180"/>
                <a:gd name="T101" fmla="*/ 5 h 88"/>
                <a:gd name="T102" fmla="*/ 56 w 180"/>
                <a:gd name="T103" fmla="*/ 1 h 88"/>
                <a:gd name="T104" fmla="*/ 165 w 180"/>
                <a:gd name="T105" fmla="*/ 1 h 88"/>
                <a:gd name="T106" fmla="*/ 167 w 180"/>
                <a:gd name="T107" fmla="*/ 3 h 88"/>
                <a:gd name="T108" fmla="*/ 167 w 180"/>
                <a:gd name="T109" fmla="*/ 85 h 88"/>
                <a:gd name="T110" fmla="*/ 174 w 180"/>
                <a:gd name="T111" fmla="*/ 85 h 88"/>
                <a:gd name="T112" fmla="*/ 179 w 180"/>
                <a:gd name="T113" fmla="*/ 86 h 88"/>
                <a:gd name="T114" fmla="*/ 178 w 180"/>
                <a:gd name="T115"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0" h="88">
                  <a:moveTo>
                    <a:pt x="180" y="85"/>
                  </a:moveTo>
                  <a:cubicBezTo>
                    <a:pt x="179" y="84"/>
                    <a:pt x="177" y="84"/>
                    <a:pt x="175" y="84"/>
                  </a:cubicBezTo>
                  <a:cubicBezTo>
                    <a:pt x="175" y="84"/>
                    <a:pt x="175" y="84"/>
                    <a:pt x="174" y="84"/>
                  </a:cubicBezTo>
                  <a:cubicBezTo>
                    <a:pt x="168" y="84"/>
                    <a:pt x="168" y="84"/>
                    <a:pt x="168" y="84"/>
                  </a:cubicBezTo>
                  <a:cubicBezTo>
                    <a:pt x="168" y="80"/>
                    <a:pt x="168" y="73"/>
                    <a:pt x="168" y="64"/>
                  </a:cubicBezTo>
                  <a:cubicBezTo>
                    <a:pt x="168" y="40"/>
                    <a:pt x="168" y="4"/>
                    <a:pt x="168" y="3"/>
                  </a:cubicBezTo>
                  <a:cubicBezTo>
                    <a:pt x="168" y="3"/>
                    <a:pt x="168" y="2"/>
                    <a:pt x="167" y="1"/>
                  </a:cubicBezTo>
                  <a:cubicBezTo>
                    <a:pt x="167" y="0"/>
                    <a:pt x="166" y="0"/>
                    <a:pt x="165" y="0"/>
                  </a:cubicBezTo>
                  <a:cubicBezTo>
                    <a:pt x="57" y="0"/>
                    <a:pt x="57" y="0"/>
                    <a:pt x="57" y="0"/>
                  </a:cubicBezTo>
                  <a:cubicBezTo>
                    <a:pt x="57" y="0"/>
                    <a:pt x="56" y="0"/>
                    <a:pt x="56" y="0"/>
                  </a:cubicBezTo>
                  <a:cubicBezTo>
                    <a:pt x="55" y="0"/>
                    <a:pt x="54" y="0"/>
                    <a:pt x="53" y="0"/>
                  </a:cubicBezTo>
                  <a:cubicBezTo>
                    <a:pt x="52" y="0"/>
                    <a:pt x="52" y="3"/>
                    <a:pt x="52" y="5"/>
                  </a:cubicBezTo>
                  <a:cubicBezTo>
                    <a:pt x="52" y="6"/>
                    <a:pt x="52" y="6"/>
                    <a:pt x="52" y="6"/>
                  </a:cubicBezTo>
                  <a:cubicBezTo>
                    <a:pt x="52" y="42"/>
                    <a:pt x="52" y="42"/>
                    <a:pt x="52" y="42"/>
                  </a:cubicBezTo>
                  <a:cubicBezTo>
                    <a:pt x="52" y="43"/>
                    <a:pt x="52" y="43"/>
                    <a:pt x="52" y="43"/>
                  </a:cubicBezTo>
                  <a:cubicBezTo>
                    <a:pt x="125" y="43"/>
                    <a:pt x="125" y="43"/>
                    <a:pt x="125" y="43"/>
                  </a:cubicBezTo>
                  <a:cubicBezTo>
                    <a:pt x="126" y="43"/>
                    <a:pt x="127" y="44"/>
                    <a:pt x="127" y="45"/>
                  </a:cubicBezTo>
                  <a:cubicBezTo>
                    <a:pt x="127" y="65"/>
                    <a:pt x="127" y="65"/>
                    <a:pt x="127" y="65"/>
                  </a:cubicBezTo>
                  <a:cubicBezTo>
                    <a:pt x="127" y="66"/>
                    <a:pt x="127" y="66"/>
                    <a:pt x="127" y="66"/>
                  </a:cubicBezTo>
                  <a:cubicBezTo>
                    <a:pt x="165" y="66"/>
                    <a:pt x="165" y="66"/>
                    <a:pt x="165" y="66"/>
                  </a:cubicBezTo>
                  <a:cubicBezTo>
                    <a:pt x="165" y="85"/>
                    <a:pt x="165" y="85"/>
                    <a:pt x="165" y="85"/>
                  </a:cubicBezTo>
                  <a:cubicBezTo>
                    <a:pt x="107" y="85"/>
                    <a:pt x="107" y="85"/>
                    <a:pt x="107" y="85"/>
                  </a:cubicBezTo>
                  <a:cubicBezTo>
                    <a:pt x="107" y="66"/>
                    <a:pt x="107" y="66"/>
                    <a:pt x="107" y="66"/>
                  </a:cubicBezTo>
                  <a:cubicBezTo>
                    <a:pt x="126" y="66"/>
                    <a:pt x="126" y="66"/>
                    <a:pt x="126" y="66"/>
                  </a:cubicBezTo>
                  <a:cubicBezTo>
                    <a:pt x="126" y="66"/>
                    <a:pt x="126" y="66"/>
                    <a:pt x="126" y="65"/>
                  </a:cubicBezTo>
                  <a:cubicBezTo>
                    <a:pt x="126" y="45"/>
                    <a:pt x="126" y="45"/>
                    <a:pt x="126" y="45"/>
                  </a:cubicBezTo>
                  <a:cubicBezTo>
                    <a:pt x="126" y="44"/>
                    <a:pt x="126" y="43"/>
                    <a:pt x="125" y="43"/>
                  </a:cubicBezTo>
                  <a:cubicBezTo>
                    <a:pt x="21" y="43"/>
                    <a:pt x="21" y="43"/>
                    <a:pt x="21" y="43"/>
                  </a:cubicBezTo>
                  <a:cubicBezTo>
                    <a:pt x="21" y="43"/>
                    <a:pt x="21" y="43"/>
                    <a:pt x="20" y="43"/>
                  </a:cubicBezTo>
                  <a:cubicBezTo>
                    <a:pt x="19" y="43"/>
                    <a:pt x="18" y="43"/>
                    <a:pt x="17" y="44"/>
                  </a:cubicBezTo>
                  <a:cubicBezTo>
                    <a:pt x="16" y="44"/>
                    <a:pt x="16" y="46"/>
                    <a:pt x="16" y="48"/>
                  </a:cubicBezTo>
                  <a:cubicBezTo>
                    <a:pt x="16" y="48"/>
                    <a:pt x="16" y="49"/>
                    <a:pt x="16" y="49"/>
                  </a:cubicBezTo>
                  <a:cubicBezTo>
                    <a:pt x="16" y="65"/>
                    <a:pt x="16" y="65"/>
                    <a:pt x="16" y="65"/>
                  </a:cubicBezTo>
                  <a:cubicBezTo>
                    <a:pt x="16" y="65"/>
                    <a:pt x="16" y="65"/>
                    <a:pt x="15" y="65"/>
                  </a:cubicBezTo>
                  <a:cubicBezTo>
                    <a:pt x="15" y="65"/>
                    <a:pt x="14" y="65"/>
                    <a:pt x="13" y="65"/>
                  </a:cubicBezTo>
                  <a:cubicBezTo>
                    <a:pt x="13" y="65"/>
                    <a:pt x="13" y="65"/>
                    <a:pt x="13" y="64"/>
                  </a:cubicBezTo>
                  <a:cubicBezTo>
                    <a:pt x="13" y="64"/>
                    <a:pt x="13" y="63"/>
                    <a:pt x="13" y="62"/>
                  </a:cubicBezTo>
                  <a:cubicBezTo>
                    <a:pt x="12" y="62"/>
                    <a:pt x="11" y="62"/>
                    <a:pt x="10" y="62"/>
                  </a:cubicBezTo>
                  <a:cubicBezTo>
                    <a:pt x="10" y="62"/>
                    <a:pt x="9" y="62"/>
                    <a:pt x="9" y="62"/>
                  </a:cubicBezTo>
                  <a:cubicBezTo>
                    <a:pt x="8" y="62"/>
                    <a:pt x="7" y="62"/>
                    <a:pt x="6" y="62"/>
                  </a:cubicBezTo>
                  <a:cubicBezTo>
                    <a:pt x="5" y="63"/>
                    <a:pt x="5" y="64"/>
                    <a:pt x="5" y="66"/>
                  </a:cubicBezTo>
                  <a:cubicBezTo>
                    <a:pt x="5" y="67"/>
                    <a:pt x="5" y="67"/>
                    <a:pt x="5" y="68"/>
                  </a:cubicBezTo>
                  <a:cubicBezTo>
                    <a:pt x="5" y="72"/>
                    <a:pt x="5" y="72"/>
                    <a:pt x="5" y="72"/>
                  </a:cubicBezTo>
                  <a:cubicBezTo>
                    <a:pt x="5" y="76"/>
                    <a:pt x="5" y="81"/>
                    <a:pt x="5" y="84"/>
                  </a:cubicBezTo>
                  <a:cubicBezTo>
                    <a:pt x="5" y="84"/>
                    <a:pt x="5" y="84"/>
                    <a:pt x="4" y="84"/>
                  </a:cubicBezTo>
                  <a:cubicBezTo>
                    <a:pt x="3" y="84"/>
                    <a:pt x="0" y="84"/>
                    <a:pt x="0" y="86"/>
                  </a:cubicBezTo>
                  <a:cubicBezTo>
                    <a:pt x="0" y="87"/>
                    <a:pt x="0" y="87"/>
                    <a:pt x="1" y="87"/>
                  </a:cubicBezTo>
                  <a:cubicBezTo>
                    <a:pt x="1" y="88"/>
                    <a:pt x="2" y="88"/>
                    <a:pt x="3" y="88"/>
                  </a:cubicBezTo>
                  <a:cubicBezTo>
                    <a:pt x="4" y="88"/>
                    <a:pt x="4" y="88"/>
                    <a:pt x="5" y="88"/>
                  </a:cubicBezTo>
                  <a:cubicBezTo>
                    <a:pt x="5" y="88"/>
                    <a:pt x="6" y="88"/>
                    <a:pt x="6" y="88"/>
                  </a:cubicBezTo>
                  <a:cubicBezTo>
                    <a:pt x="169" y="88"/>
                    <a:pt x="169" y="88"/>
                    <a:pt x="169" y="88"/>
                  </a:cubicBezTo>
                  <a:cubicBezTo>
                    <a:pt x="170" y="88"/>
                    <a:pt x="171" y="88"/>
                    <a:pt x="172" y="88"/>
                  </a:cubicBezTo>
                  <a:cubicBezTo>
                    <a:pt x="174" y="88"/>
                    <a:pt x="176" y="88"/>
                    <a:pt x="178" y="88"/>
                  </a:cubicBezTo>
                  <a:cubicBezTo>
                    <a:pt x="180" y="88"/>
                    <a:pt x="180" y="87"/>
                    <a:pt x="180" y="87"/>
                  </a:cubicBezTo>
                  <a:cubicBezTo>
                    <a:pt x="180" y="86"/>
                    <a:pt x="180" y="85"/>
                    <a:pt x="180" y="85"/>
                  </a:cubicBezTo>
                  <a:close/>
                  <a:moveTo>
                    <a:pt x="178" y="87"/>
                  </a:moveTo>
                  <a:cubicBezTo>
                    <a:pt x="176" y="87"/>
                    <a:pt x="174" y="87"/>
                    <a:pt x="172" y="87"/>
                  </a:cubicBezTo>
                  <a:cubicBezTo>
                    <a:pt x="171" y="87"/>
                    <a:pt x="170" y="87"/>
                    <a:pt x="169" y="87"/>
                  </a:cubicBezTo>
                  <a:cubicBezTo>
                    <a:pt x="6" y="87"/>
                    <a:pt x="6" y="87"/>
                    <a:pt x="6" y="87"/>
                  </a:cubicBezTo>
                  <a:cubicBezTo>
                    <a:pt x="6" y="87"/>
                    <a:pt x="5" y="87"/>
                    <a:pt x="5" y="87"/>
                  </a:cubicBezTo>
                  <a:cubicBezTo>
                    <a:pt x="3" y="87"/>
                    <a:pt x="2" y="87"/>
                    <a:pt x="1" y="87"/>
                  </a:cubicBezTo>
                  <a:cubicBezTo>
                    <a:pt x="1" y="87"/>
                    <a:pt x="1" y="87"/>
                    <a:pt x="1" y="86"/>
                  </a:cubicBezTo>
                  <a:cubicBezTo>
                    <a:pt x="1" y="85"/>
                    <a:pt x="2" y="85"/>
                    <a:pt x="3" y="85"/>
                  </a:cubicBezTo>
                  <a:cubicBezTo>
                    <a:pt x="3" y="85"/>
                    <a:pt x="4" y="85"/>
                    <a:pt x="4" y="85"/>
                  </a:cubicBezTo>
                  <a:cubicBezTo>
                    <a:pt x="5" y="85"/>
                    <a:pt x="5" y="85"/>
                    <a:pt x="6" y="85"/>
                  </a:cubicBezTo>
                  <a:cubicBezTo>
                    <a:pt x="6" y="85"/>
                    <a:pt x="6" y="85"/>
                    <a:pt x="6" y="85"/>
                  </a:cubicBezTo>
                  <a:cubicBezTo>
                    <a:pt x="6" y="81"/>
                    <a:pt x="6" y="76"/>
                    <a:pt x="6" y="72"/>
                  </a:cubicBezTo>
                  <a:cubicBezTo>
                    <a:pt x="6" y="68"/>
                    <a:pt x="6" y="68"/>
                    <a:pt x="6" y="68"/>
                  </a:cubicBezTo>
                  <a:cubicBezTo>
                    <a:pt x="6" y="67"/>
                    <a:pt x="6" y="67"/>
                    <a:pt x="6" y="66"/>
                  </a:cubicBezTo>
                  <a:cubicBezTo>
                    <a:pt x="6" y="65"/>
                    <a:pt x="6" y="63"/>
                    <a:pt x="7" y="63"/>
                  </a:cubicBezTo>
                  <a:cubicBezTo>
                    <a:pt x="7" y="62"/>
                    <a:pt x="8" y="63"/>
                    <a:pt x="9" y="63"/>
                  </a:cubicBezTo>
                  <a:cubicBezTo>
                    <a:pt x="9" y="63"/>
                    <a:pt x="10" y="63"/>
                    <a:pt x="10" y="63"/>
                  </a:cubicBezTo>
                  <a:cubicBezTo>
                    <a:pt x="11" y="62"/>
                    <a:pt x="12" y="62"/>
                    <a:pt x="12" y="63"/>
                  </a:cubicBezTo>
                  <a:cubicBezTo>
                    <a:pt x="12" y="63"/>
                    <a:pt x="12" y="64"/>
                    <a:pt x="12" y="64"/>
                  </a:cubicBezTo>
                  <a:cubicBezTo>
                    <a:pt x="12" y="65"/>
                    <a:pt x="12" y="65"/>
                    <a:pt x="12" y="66"/>
                  </a:cubicBezTo>
                  <a:cubicBezTo>
                    <a:pt x="12" y="66"/>
                    <a:pt x="12" y="66"/>
                    <a:pt x="13" y="66"/>
                  </a:cubicBezTo>
                  <a:cubicBezTo>
                    <a:pt x="13" y="66"/>
                    <a:pt x="14" y="66"/>
                    <a:pt x="15" y="66"/>
                  </a:cubicBezTo>
                  <a:cubicBezTo>
                    <a:pt x="16" y="66"/>
                    <a:pt x="16" y="66"/>
                    <a:pt x="17" y="66"/>
                  </a:cubicBezTo>
                  <a:cubicBezTo>
                    <a:pt x="17" y="66"/>
                    <a:pt x="17" y="66"/>
                    <a:pt x="17" y="66"/>
                  </a:cubicBezTo>
                  <a:cubicBezTo>
                    <a:pt x="17" y="66"/>
                    <a:pt x="17" y="66"/>
                    <a:pt x="17" y="66"/>
                  </a:cubicBezTo>
                  <a:cubicBezTo>
                    <a:pt x="17" y="49"/>
                    <a:pt x="17" y="49"/>
                    <a:pt x="17" y="49"/>
                  </a:cubicBezTo>
                  <a:cubicBezTo>
                    <a:pt x="17" y="49"/>
                    <a:pt x="17" y="48"/>
                    <a:pt x="17" y="48"/>
                  </a:cubicBezTo>
                  <a:cubicBezTo>
                    <a:pt x="17" y="47"/>
                    <a:pt x="17" y="45"/>
                    <a:pt x="18" y="44"/>
                  </a:cubicBezTo>
                  <a:cubicBezTo>
                    <a:pt x="18" y="44"/>
                    <a:pt x="19" y="44"/>
                    <a:pt x="20" y="44"/>
                  </a:cubicBezTo>
                  <a:cubicBezTo>
                    <a:pt x="21" y="44"/>
                    <a:pt x="21" y="44"/>
                    <a:pt x="21" y="44"/>
                  </a:cubicBezTo>
                  <a:cubicBezTo>
                    <a:pt x="125" y="44"/>
                    <a:pt x="125" y="44"/>
                    <a:pt x="125" y="44"/>
                  </a:cubicBezTo>
                  <a:cubicBezTo>
                    <a:pt x="125" y="44"/>
                    <a:pt x="126" y="44"/>
                    <a:pt x="126" y="45"/>
                  </a:cubicBezTo>
                  <a:cubicBezTo>
                    <a:pt x="126" y="65"/>
                    <a:pt x="126" y="65"/>
                    <a:pt x="126" y="65"/>
                  </a:cubicBezTo>
                  <a:cubicBezTo>
                    <a:pt x="107" y="65"/>
                    <a:pt x="107" y="65"/>
                    <a:pt x="107" y="65"/>
                  </a:cubicBezTo>
                  <a:cubicBezTo>
                    <a:pt x="107" y="65"/>
                    <a:pt x="106" y="65"/>
                    <a:pt x="106" y="66"/>
                  </a:cubicBezTo>
                  <a:cubicBezTo>
                    <a:pt x="106" y="85"/>
                    <a:pt x="106" y="85"/>
                    <a:pt x="106" y="85"/>
                  </a:cubicBezTo>
                  <a:cubicBezTo>
                    <a:pt x="106" y="85"/>
                    <a:pt x="107" y="85"/>
                    <a:pt x="107" y="85"/>
                  </a:cubicBezTo>
                  <a:cubicBezTo>
                    <a:pt x="166" y="85"/>
                    <a:pt x="166" y="85"/>
                    <a:pt x="166" y="85"/>
                  </a:cubicBezTo>
                  <a:cubicBezTo>
                    <a:pt x="166" y="85"/>
                    <a:pt x="166" y="85"/>
                    <a:pt x="166" y="85"/>
                  </a:cubicBezTo>
                  <a:cubicBezTo>
                    <a:pt x="166" y="65"/>
                    <a:pt x="166" y="65"/>
                    <a:pt x="166" y="65"/>
                  </a:cubicBezTo>
                  <a:cubicBezTo>
                    <a:pt x="166" y="65"/>
                    <a:pt x="166" y="65"/>
                    <a:pt x="166" y="65"/>
                  </a:cubicBezTo>
                  <a:cubicBezTo>
                    <a:pt x="128" y="65"/>
                    <a:pt x="128" y="65"/>
                    <a:pt x="128" y="65"/>
                  </a:cubicBezTo>
                  <a:cubicBezTo>
                    <a:pt x="128" y="45"/>
                    <a:pt x="128" y="45"/>
                    <a:pt x="128" y="45"/>
                  </a:cubicBezTo>
                  <a:cubicBezTo>
                    <a:pt x="128" y="43"/>
                    <a:pt x="126" y="42"/>
                    <a:pt x="125" y="42"/>
                  </a:cubicBezTo>
                  <a:cubicBezTo>
                    <a:pt x="53" y="42"/>
                    <a:pt x="53" y="42"/>
                    <a:pt x="53" y="42"/>
                  </a:cubicBezTo>
                  <a:cubicBezTo>
                    <a:pt x="53" y="6"/>
                    <a:pt x="53" y="6"/>
                    <a:pt x="53" y="6"/>
                  </a:cubicBezTo>
                  <a:cubicBezTo>
                    <a:pt x="53" y="6"/>
                    <a:pt x="53" y="6"/>
                    <a:pt x="53" y="5"/>
                  </a:cubicBezTo>
                  <a:cubicBezTo>
                    <a:pt x="53" y="3"/>
                    <a:pt x="53" y="1"/>
                    <a:pt x="54" y="1"/>
                  </a:cubicBezTo>
                  <a:cubicBezTo>
                    <a:pt x="54" y="1"/>
                    <a:pt x="55" y="1"/>
                    <a:pt x="56" y="1"/>
                  </a:cubicBezTo>
                  <a:cubicBezTo>
                    <a:pt x="56" y="1"/>
                    <a:pt x="57" y="1"/>
                    <a:pt x="57" y="1"/>
                  </a:cubicBezTo>
                  <a:cubicBezTo>
                    <a:pt x="165" y="1"/>
                    <a:pt x="165" y="1"/>
                    <a:pt x="165" y="1"/>
                  </a:cubicBezTo>
                  <a:cubicBezTo>
                    <a:pt x="166" y="1"/>
                    <a:pt x="166" y="1"/>
                    <a:pt x="167" y="2"/>
                  </a:cubicBezTo>
                  <a:cubicBezTo>
                    <a:pt x="167" y="2"/>
                    <a:pt x="167" y="3"/>
                    <a:pt x="167" y="3"/>
                  </a:cubicBezTo>
                  <a:cubicBezTo>
                    <a:pt x="167" y="4"/>
                    <a:pt x="167" y="31"/>
                    <a:pt x="167" y="64"/>
                  </a:cubicBezTo>
                  <a:cubicBezTo>
                    <a:pt x="167" y="73"/>
                    <a:pt x="167" y="81"/>
                    <a:pt x="167" y="85"/>
                  </a:cubicBezTo>
                  <a:cubicBezTo>
                    <a:pt x="167" y="85"/>
                    <a:pt x="167" y="85"/>
                    <a:pt x="168" y="85"/>
                  </a:cubicBezTo>
                  <a:cubicBezTo>
                    <a:pt x="174" y="85"/>
                    <a:pt x="174" y="85"/>
                    <a:pt x="174" y="85"/>
                  </a:cubicBezTo>
                  <a:cubicBezTo>
                    <a:pt x="175" y="85"/>
                    <a:pt x="175" y="85"/>
                    <a:pt x="175" y="85"/>
                  </a:cubicBezTo>
                  <a:cubicBezTo>
                    <a:pt x="177" y="85"/>
                    <a:pt x="178" y="85"/>
                    <a:pt x="179" y="86"/>
                  </a:cubicBezTo>
                  <a:cubicBezTo>
                    <a:pt x="179" y="86"/>
                    <a:pt x="179" y="86"/>
                    <a:pt x="179" y="86"/>
                  </a:cubicBezTo>
                  <a:cubicBezTo>
                    <a:pt x="179" y="87"/>
                    <a:pt x="179" y="87"/>
                    <a:pt x="178"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86">
              <a:extLst>
                <a:ext uri="{FF2B5EF4-FFF2-40B4-BE49-F238E27FC236}">
                  <a16:creationId xmlns:a16="http://schemas.microsoft.com/office/drawing/2014/main" id="{9ACCF463-1F03-FFBC-EAE4-B2E9968F2342}"/>
                </a:ext>
              </a:extLst>
            </p:cNvPr>
            <p:cNvSpPr>
              <a:spLocks noEditPoints="1"/>
            </p:cNvSpPr>
            <p:nvPr userDrawn="1"/>
          </p:nvSpPr>
          <p:spPr bwMode="auto">
            <a:xfrm>
              <a:off x="11915775" y="4275138"/>
              <a:ext cx="14288"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87">
              <a:extLst>
                <a:ext uri="{FF2B5EF4-FFF2-40B4-BE49-F238E27FC236}">
                  <a16:creationId xmlns:a16="http://schemas.microsoft.com/office/drawing/2014/main" id="{16CD26F2-3BCF-93CD-D8BA-40B2EF4154C4}"/>
                </a:ext>
              </a:extLst>
            </p:cNvPr>
            <p:cNvSpPr>
              <a:spLocks noEditPoints="1"/>
            </p:cNvSpPr>
            <p:nvPr userDrawn="1"/>
          </p:nvSpPr>
          <p:spPr bwMode="auto">
            <a:xfrm>
              <a:off x="11736388" y="4568825"/>
              <a:ext cx="12700" cy="90488"/>
            </a:xfrm>
            <a:custGeom>
              <a:avLst/>
              <a:gdLst>
                <a:gd name="T0" fmla="*/ 1 w 2"/>
                <a:gd name="T1" fmla="*/ 13 h 13"/>
                <a:gd name="T2" fmla="*/ 2 w 2"/>
                <a:gd name="T3" fmla="*/ 12 h 13"/>
                <a:gd name="T4" fmla="*/ 2 w 2"/>
                <a:gd name="T5" fmla="*/ 1 h 13"/>
                <a:gd name="T6" fmla="*/ 1 w 2"/>
                <a:gd name="T7" fmla="*/ 0 h 13"/>
                <a:gd name="T8" fmla="*/ 0 w 2"/>
                <a:gd name="T9" fmla="*/ 1 h 13"/>
                <a:gd name="T10" fmla="*/ 0 w 2"/>
                <a:gd name="T11" fmla="*/ 12 h 13"/>
                <a:gd name="T12" fmla="*/ 1 w 2"/>
                <a:gd name="T13" fmla="*/ 13 h 13"/>
                <a:gd name="T14" fmla="*/ 1 w 2"/>
                <a:gd name="T15" fmla="*/ 1 h 13"/>
                <a:gd name="T16" fmla="*/ 1 w 2"/>
                <a:gd name="T17" fmla="*/ 1 h 13"/>
                <a:gd name="T18" fmla="*/ 1 w 2"/>
                <a:gd name="T19" fmla="*/ 1 h 13"/>
                <a:gd name="T20" fmla="*/ 1 w 2"/>
                <a:gd name="T21" fmla="*/ 12 h 13"/>
                <a:gd name="T22" fmla="*/ 1 w 2"/>
                <a:gd name="T23" fmla="*/ 12 h 13"/>
                <a:gd name="T24" fmla="*/ 1 w 2"/>
                <a:gd name="T25"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3">
                  <a:moveTo>
                    <a:pt x="1" y="13"/>
                  </a:moveTo>
                  <a:cubicBezTo>
                    <a:pt x="2" y="13"/>
                    <a:pt x="2" y="13"/>
                    <a:pt x="2" y="12"/>
                  </a:cubicBezTo>
                  <a:cubicBezTo>
                    <a:pt x="2" y="1"/>
                    <a:pt x="2" y="1"/>
                    <a:pt x="2" y="1"/>
                  </a:cubicBezTo>
                  <a:cubicBezTo>
                    <a:pt x="2" y="0"/>
                    <a:pt x="2" y="0"/>
                    <a:pt x="1" y="0"/>
                  </a:cubicBezTo>
                  <a:cubicBezTo>
                    <a:pt x="0" y="0"/>
                    <a:pt x="0" y="0"/>
                    <a:pt x="0" y="1"/>
                  </a:cubicBezTo>
                  <a:cubicBezTo>
                    <a:pt x="0" y="12"/>
                    <a:pt x="0" y="12"/>
                    <a:pt x="0" y="12"/>
                  </a:cubicBezTo>
                  <a:cubicBezTo>
                    <a:pt x="0" y="13"/>
                    <a:pt x="0" y="13"/>
                    <a:pt x="1" y="13"/>
                  </a:cubicBezTo>
                  <a:close/>
                  <a:moveTo>
                    <a:pt x="1" y="1"/>
                  </a:moveTo>
                  <a:cubicBezTo>
                    <a:pt x="1" y="1"/>
                    <a:pt x="1" y="1"/>
                    <a:pt x="1" y="1"/>
                  </a:cubicBezTo>
                  <a:cubicBezTo>
                    <a:pt x="1" y="1"/>
                    <a:pt x="1" y="1"/>
                    <a:pt x="1" y="1"/>
                  </a:cubicBezTo>
                  <a:cubicBezTo>
                    <a:pt x="1" y="12"/>
                    <a:pt x="1" y="12"/>
                    <a:pt x="1" y="12"/>
                  </a:cubicBezTo>
                  <a:cubicBezTo>
                    <a:pt x="1" y="12"/>
                    <a:pt x="1" y="12"/>
                    <a:pt x="1" y="1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88">
              <a:extLst>
                <a:ext uri="{FF2B5EF4-FFF2-40B4-BE49-F238E27FC236}">
                  <a16:creationId xmlns:a16="http://schemas.microsoft.com/office/drawing/2014/main" id="{EB58B8C7-A15F-7E50-B18F-A0FB5C4367DC}"/>
                </a:ext>
              </a:extLst>
            </p:cNvPr>
            <p:cNvSpPr>
              <a:spLocks noEditPoints="1"/>
            </p:cNvSpPr>
            <p:nvPr userDrawn="1"/>
          </p:nvSpPr>
          <p:spPr bwMode="auto">
            <a:xfrm>
              <a:off x="11845925" y="4476750"/>
              <a:ext cx="242888" cy="182563"/>
            </a:xfrm>
            <a:custGeom>
              <a:avLst/>
              <a:gdLst>
                <a:gd name="T0" fmla="*/ 35 w 35"/>
                <a:gd name="T1" fmla="*/ 0 h 26"/>
                <a:gd name="T2" fmla="*/ 0 w 35"/>
                <a:gd name="T3" fmla="*/ 0 h 26"/>
                <a:gd name="T4" fmla="*/ 0 w 35"/>
                <a:gd name="T5" fmla="*/ 1 h 26"/>
                <a:gd name="T6" fmla="*/ 0 w 35"/>
                <a:gd name="T7" fmla="*/ 25 h 26"/>
                <a:gd name="T8" fmla="*/ 0 w 35"/>
                <a:gd name="T9" fmla="*/ 26 h 26"/>
                <a:gd name="T10" fmla="*/ 35 w 35"/>
                <a:gd name="T11" fmla="*/ 26 h 26"/>
                <a:gd name="T12" fmla="*/ 35 w 35"/>
                <a:gd name="T13" fmla="*/ 25 h 26"/>
                <a:gd name="T14" fmla="*/ 35 w 35"/>
                <a:gd name="T15" fmla="*/ 1 h 26"/>
                <a:gd name="T16" fmla="*/ 35 w 35"/>
                <a:gd name="T17" fmla="*/ 0 h 26"/>
                <a:gd name="T18" fmla="*/ 34 w 35"/>
                <a:gd name="T19" fmla="*/ 25 h 26"/>
                <a:gd name="T20" fmla="*/ 1 w 35"/>
                <a:gd name="T21" fmla="*/ 25 h 26"/>
                <a:gd name="T22" fmla="*/ 1 w 35"/>
                <a:gd name="T23" fmla="*/ 1 h 26"/>
                <a:gd name="T24" fmla="*/ 34 w 35"/>
                <a:gd name="T25" fmla="*/ 1 h 26"/>
                <a:gd name="T26" fmla="*/ 34 w 35"/>
                <a:gd name="T2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6">
                  <a:moveTo>
                    <a:pt x="35" y="0"/>
                  </a:moveTo>
                  <a:cubicBezTo>
                    <a:pt x="0" y="0"/>
                    <a:pt x="0" y="0"/>
                    <a:pt x="0" y="0"/>
                  </a:cubicBezTo>
                  <a:cubicBezTo>
                    <a:pt x="0" y="0"/>
                    <a:pt x="0" y="0"/>
                    <a:pt x="0" y="1"/>
                  </a:cubicBezTo>
                  <a:cubicBezTo>
                    <a:pt x="0" y="25"/>
                    <a:pt x="0" y="25"/>
                    <a:pt x="0" y="25"/>
                  </a:cubicBezTo>
                  <a:cubicBezTo>
                    <a:pt x="0" y="26"/>
                    <a:pt x="0" y="26"/>
                    <a:pt x="0" y="26"/>
                  </a:cubicBezTo>
                  <a:cubicBezTo>
                    <a:pt x="35" y="26"/>
                    <a:pt x="35" y="26"/>
                    <a:pt x="35" y="26"/>
                  </a:cubicBezTo>
                  <a:cubicBezTo>
                    <a:pt x="35" y="26"/>
                    <a:pt x="35" y="26"/>
                    <a:pt x="35" y="25"/>
                  </a:cubicBezTo>
                  <a:cubicBezTo>
                    <a:pt x="35" y="1"/>
                    <a:pt x="35" y="1"/>
                    <a:pt x="35" y="1"/>
                  </a:cubicBezTo>
                  <a:cubicBezTo>
                    <a:pt x="35" y="0"/>
                    <a:pt x="35" y="0"/>
                    <a:pt x="35" y="0"/>
                  </a:cubicBezTo>
                  <a:close/>
                  <a:moveTo>
                    <a:pt x="34" y="25"/>
                  </a:moveTo>
                  <a:cubicBezTo>
                    <a:pt x="1" y="25"/>
                    <a:pt x="1" y="25"/>
                    <a:pt x="1" y="25"/>
                  </a:cubicBezTo>
                  <a:cubicBezTo>
                    <a:pt x="1" y="1"/>
                    <a:pt x="1" y="1"/>
                    <a:pt x="1" y="1"/>
                  </a:cubicBezTo>
                  <a:cubicBezTo>
                    <a:pt x="34" y="1"/>
                    <a:pt x="34" y="1"/>
                    <a:pt x="34" y="1"/>
                  </a:cubicBezTo>
                  <a:lnTo>
                    <a:pt x="3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89">
              <a:extLst>
                <a:ext uri="{FF2B5EF4-FFF2-40B4-BE49-F238E27FC236}">
                  <a16:creationId xmlns:a16="http://schemas.microsoft.com/office/drawing/2014/main" id="{1F14ECD9-0FCA-878A-BC1C-407AB7FEC9B9}"/>
                </a:ext>
              </a:extLst>
            </p:cNvPr>
            <p:cNvSpPr>
              <a:spLocks noEditPoints="1"/>
            </p:cNvSpPr>
            <p:nvPr userDrawn="1"/>
          </p:nvSpPr>
          <p:spPr bwMode="auto">
            <a:xfrm>
              <a:off x="11804650"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90">
              <a:extLst>
                <a:ext uri="{FF2B5EF4-FFF2-40B4-BE49-F238E27FC236}">
                  <a16:creationId xmlns:a16="http://schemas.microsoft.com/office/drawing/2014/main" id="{E07D0CFC-4604-78A3-501C-0C66D9C4C341}"/>
                </a:ext>
              </a:extLst>
            </p:cNvPr>
            <p:cNvSpPr>
              <a:spLocks noEditPoints="1"/>
            </p:cNvSpPr>
            <p:nvPr userDrawn="1"/>
          </p:nvSpPr>
          <p:spPr bwMode="auto">
            <a:xfrm>
              <a:off x="11542713" y="4568825"/>
              <a:ext cx="20638" cy="133350"/>
            </a:xfrm>
            <a:custGeom>
              <a:avLst/>
              <a:gdLst>
                <a:gd name="T0" fmla="*/ 2 w 3"/>
                <a:gd name="T1" fmla="*/ 19 h 19"/>
                <a:gd name="T2" fmla="*/ 3 w 3"/>
                <a:gd name="T3" fmla="*/ 18 h 19"/>
                <a:gd name="T4" fmla="*/ 3 w 3"/>
                <a:gd name="T5" fmla="*/ 1 h 19"/>
                <a:gd name="T6" fmla="*/ 2 w 3"/>
                <a:gd name="T7" fmla="*/ 0 h 19"/>
                <a:gd name="T8" fmla="*/ 0 w 3"/>
                <a:gd name="T9" fmla="*/ 1 h 19"/>
                <a:gd name="T10" fmla="*/ 0 w 3"/>
                <a:gd name="T11" fmla="*/ 18 h 19"/>
                <a:gd name="T12" fmla="*/ 2 w 3"/>
                <a:gd name="T13" fmla="*/ 19 h 19"/>
                <a:gd name="T14" fmla="*/ 1 w 3"/>
                <a:gd name="T15" fmla="*/ 1 h 19"/>
                <a:gd name="T16" fmla="*/ 2 w 3"/>
                <a:gd name="T17" fmla="*/ 1 h 19"/>
                <a:gd name="T18" fmla="*/ 2 w 3"/>
                <a:gd name="T19" fmla="*/ 1 h 19"/>
                <a:gd name="T20" fmla="*/ 2 w 3"/>
                <a:gd name="T21" fmla="*/ 18 h 19"/>
                <a:gd name="T22" fmla="*/ 1 w 3"/>
                <a:gd name="T23" fmla="*/ 18 h 19"/>
                <a:gd name="T24" fmla="*/ 1 w 3"/>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9">
                  <a:moveTo>
                    <a:pt x="2" y="19"/>
                  </a:moveTo>
                  <a:cubicBezTo>
                    <a:pt x="2" y="19"/>
                    <a:pt x="3" y="19"/>
                    <a:pt x="3" y="18"/>
                  </a:cubicBezTo>
                  <a:cubicBezTo>
                    <a:pt x="3" y="1"/>
                    <a:pt x="3" y="1"/>
                    <a:pt x="3" y="1"/>
                  </a:cubicBezTo>
                  <a:cubicBezTo>
                    <a:pt x="3" y="0"/>
                    <a:pt x="2" y="0"/>
                    <a:pt x="2" y="0"/>
                  </a:cubicBezTo>
                  <a:cubicBezTo>
                    <a:pt x="1" y="0"/>
                    <a:pt x="0" y="0"/>
                    <a:pt x="0" y="1"/>
                  </a:cubicBezTo>
                  <a:cubicBezTo>
                    <a:pt x="0" y="18"/>
                    <a:pt x="0" y="18"/>
                    <a:pt x="0" y="18"/>
                  </a:cubicBezTo>
                  <a:cubicBezTo>
                    <a:pt x="0" y="19"/>
                    <a:pt x="1" y="19"/>
                    <a:pt x="2" y="19"/>
                  </a:cubicBezTo>
                  <a:close/>
                  <a:moveTo>
                    <a:pt x="1" y="1"/>
                  </a:moveTo>
                  <a:cubicBezTo>
                    <a:pt x="1" y="1"/>
                    <a:pt x="1" y="1"/>
                    <a:pt x="2" y="1"/>
                  </a:cubicBezTo>
                  <a:cubicBezTo>
                    <a:pt x="2" y="1"/>
                    <a:pt x="2" y="1"/>
                    <a:pt x="2" y="1"/>
                  </a:cubicBezTo>
                  <a:cubicBezTo>
                    <a:pt x="2" y="18"/>
                    <a:pt x="2" y="18"/>
                    <a:pt x="2" y="18"/>
                  </a:cubicBezTo>
                  <a:cubicBezTo>
                    <a:pt x="2"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91">
              <a:extLst>
                <a:ext uri="{FF2B5EF4-FFF2-40B4-BE49-F238E27FC236}">
                  <a16:creationId xmlns:a16="http://schemas.microsoft.com/office/drawing/2014/main" id="{B47CC823-E0F1-3C8B-45CA-C7397317D11D}"/>
                </a:ext>
              </a:extLst>
            </p:cNvPr>
            <p:cNvSpPr>
              <a:spLocks noEditPoints="1"/>
            </p:cNvSpPr>
            <p:nvPr userDrawn="1"/>
          </p:nvSpPr>
          <p:spPr bwMode="auto">
            <a:xfrm>
              <a:off x="11363325"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2 w 2"/>
                <a:gd name="T15" fmla="*/ 30 h 31"/>
                <a:gd name="T16" fmla="*/ 1 w 2"/>
                <a:gd name="T17" fmla="*/ 30 h 31"/>
                <a:gd name="T18" fmla="*/ 1 w 2"/>
                <a:gd name="T19" fmla="*/ 2 h 31"/>
                <a:gd name="T20" fmla="*/ 1 w 2"/>
                <a:gd name="T21" fmla="*/ 1 h 31"/>
                <a:gd name="T22" fmla="*/ 2 w 2"/>
                <a:gd name="T23" fmla="*/ 2 h 31"/>
                <a:gd name="T24" fmla="*/ 2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2" y="30"/>
                  </a:moveTo>
                  <a:cubicBezTo>
                    <a:pt x="2" y="30"/>
                    <a:pt x="1" y="30"/>
                    <a:pt x="1" y="30"/>
                  </a:cubicBezTo>
                  <a:cubicBezTo>
                    <a:pt x="1" y="2"/>
                    <a:pt x="1" y="2"/>
                    <a:pt x="1" y="2"/>
                  </a:cubicBezTo>
                  <a:cubicBezTo>
                    <a:pt x="1" y="1"/>
                    <a:pt x="1" y="1"/>
                    <a:pt x="1" y="1"/>
                  </a:cubicBezTo>
                  <a:cubicBezTo>
                    <a:pt x="1" y="1"/>
                    <a:pt x="2" y="1"/>
                    <a:pt x="2" y="2"/>
                  </a:cubicBezTo>
                  <a:lnTo>
                    <a:pt x="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92">
              <a:extLst>
                <a:ext uri="{FF2B5EF4-FFF2-40B4-BE49-F238E27FC236}">
                  <a16:creationId xmlns:a16="http://schemas.microsoft.com/office/drawing/2014/main" id="{9512D890-869B-2676-7CA8-19971033F871}"/>
                </a:ext>
              </a:extLst>
            </p:cNvPr>
            <p:cNvSpPr>
              <a:spLocks noEditPoints="1"/>
            </p:cNvSpPr>
            <p:nvPr userDrawn="1"/>
          </p:nvSpPr>
          <p:spPr bwMode="auto">
            <a:xfrm>
              <a:off x="11425238"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8" y="16"/>
                    <a:pt x="9" y="15"/>
                    <a:pt x="9" y="15"/>
                  </a:cubicBezTo>
                  <a:cubicBezTo>
                    <a:pt x="9" y="1"/>
                    <a:pt x="9" y="1"/>
                    <a:pt x="9" y="1"/>
                  </a:cubicBezTo>
                  <a:cubicBezTo>
                    <a:pt x="9" y="0"/>
                    <a:pt x="8" y="0"/>
                    <a:pt x="8" y="0"/>
                  </a:cubicBezTo>
                  <a:cubicBezTo>
                    <a:pt x="1" y="0"/>
                    <a:pt x="1" y="0"/>
                    <a:pt x="1" y="0"/>
                  </a:cubicBezTo>
                  <a:cubicBezTo>
                    <a:pt x="0" y="0"/>
                    <a:pt x="0" y="0"/>
                    <a:pt x="0" y="1"/>
                  </a:cubicBezTo>
                  <a:cubicBezTo>
                    <a:pt x="0" y="15"/>
                    <a:pt x="0" y="15"/>
                    <a:pt x="0" y="15"/>
                  </a:cubicBezTo>
                  <a:cubicBezTo>
                    <a:pt x="0" y="15"/>
                    <a:pt x="0"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93">
              <a:extLst>
                <a:ext uri="{FF2B5EF4-FFF2-40B4-BE49-F238E27FC236}">
                  <a16:creationId xmlns:a16="http://schemas.microsoft.com/office/drawing/2014/main" id="{29A08EA3-3BDB-4B59-A506-C915C3947C98}"/>
                </a:ext>
              </a:extLst>
            </p:cNvPr>
            <p:cNvSpPr>
              <a:spLocks noEditPoints="1"/>
            </p:cNvSpPr>
            <p:nvPr userDrawn="1"/>
          </p:nvSpPr>
          <p:spPr bwMode="auto">
            <a:xfrm>
              <a:off x="11695113"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94">
              <a:extLst>
                <a:ext uri="{FF2B5EF4-FFF2-40B4-BE49-F238E27FC236}">
                  <a16:creationId xmlns:a16="http://schemas.microsoft.com/office/drawing/2014/main" id="{554ECCAF-91E9-7504-82F9-E2BCADC1AE5F}"/>
                </a:ext>
              </a:extLst>
            </p:cNvPr>
            <p:cNvSpPr>
              <a:spLocks noEditPoints="1"/>
            </p:cNvSpPr>
            <p:nvPr userDrawn="1"/>
          </p:nvSpPr>
          <p:spPr bwMode="auto">
            <a:xfrm>
              <a:off x="11583988"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95">
              <a:extLst>
                <a:ext uri="{FF2B5EF4-FFF2-40B4-BE49-F238E27FC236}">
                  <a16:creationId xmlns:a16="http://schemas.microsoft.com/office/drawing/2014/main" id="{D555E6D4-C182-DC16-81D3-28E86D52B94E}"/>
                </a:ext>
              </a:extLst>
            </p:cNvPr>
            <p:cNvSpPr>
              <a:spLocks noEditPoints="1"/>
            </p:cNvSpPr>
            <p:nvPr userDrawn="1"/>
          </p:nvSpPr>
          <p:spPr bwMode="auto">
            <a:xfrm>
              <a:off x="11472863"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96">
              <a:extLst>
                <a:ext uri="{FF2B5EF4-FFF2-40B4-BE49-F238E27FC236}">
                  <a16:creationId xmlns:a16="http://schemas.microsoft.com/office/drawing/2014/main" id="{001CDF49-2F12-A6B0-869B-BC92E194479C}"/>
                </a:ext>
              </a:extLst>
            </p:cNvPr>
            <p:cNvSpPr>
              <a:spLocks noEditPoints="1"/>
            </p:cNvSpPr>
            <p:nvPr userDrawn="1"/>
          </p:nvSpPr>
          <p:spPr bwMode="auto">
            <a:xfrm>
              <a:off x="11064875" y="4799013"/>
              <a:ext cx="560388" cy="22225"/>
            </a:xfrm>
            <a:custGeom>
              <a:avLst/>
              <a:gdLst>
                <a:gd name="T0" fmla="*/ 80 w 81"/>
                <a:gd name="T1" fmla="*/ 0 h 3"/>
                <a:gd name="T2" fmla="*/ 1 w 81"/>
                <a:gd name="T3" fmla="*/ 0 h 3"/>
                <a:gd name="T4" fmla="*/ 0 w 81"/>
                <a:gd name="T5" fmla="*/ 0 h 3"/>
                <a:gd name="T6" fmla="*/ 0 w 81"/>
                <a:gd name="T7" fmla="*/ 3 h 3"/>
                <a:gd name="T8" fmla="*/ 1 w 81"/>
                <a:gd name="T9" fmla="*/ 3 h 3"/>
                <a:gd name="T10" fmla="*/ 80 w 81"/>
                <a:gd name="T11" fmla="*/ 3 h 3"/>
                <a:gd name="T12" fmla="*/ 81 w 81"/>
                <a:gd name="T13" fmla="*/ 3 h 3"/>
                <a:gd name="T14" fmla="*/ 81 w 81"/>
                <a:gd name="T15" fmla="*/ 0 h 3"/>
                <a:gd name="T16" fmla="*/ 80 w 81"/>
                <a:gd name="T17" fmla="*/ 0 h 3"/>
                <a:gd name="T18" fmla="*/ 80 w 81"/>
                <a:gd name="T19" fmla="*/ 2 h 3"/>
                <a:gd name="T20" fmla="*/ 1 w 81"/>
                <a:gd name="T21" fmla="*/ 2 h 3"/>
                <a:gd name="T22" fmla="*/ 1 w 81"/>
                <a:gd name="T23" fmla="*/ 1 h 3"/>
                <a:gd name="T24" fmla="*/ 80 w 81"/>
                <a:gd name="T25" fmla="*/ 1 h 3"/>
                <a:gd name="T26" fmla="*/ 80 w 81"/>
                <a:gd name="T2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3">
                  <a:moveTo>
                    <a:pt x="80" y="0"/>
                  </a:moveTo>
                  <a:cubicBezTo>
                    <a:pt x="1" y="0"/>
                    <a:pt x="1" y="0"/>
                    <a:pt x="1" y="0"/>
                  </a:cubicBezTo>
                  <a:cubicBezTo>
                    <a:pt x="0" y="0"/>
                    <a:pt x="0" y="0"/>
                    <a:pt x="0" y="0"/>
                  </a:cubicBezTo>
                  <a:cubicBezTo>
                    <a:pt x="0" y="3"/>
                    <a:pt x="0" y="3"/>
                    <a:pt x="0" y="3"/>
                  </a:cubicBezTo>
                  <a:cubicBezTo>
                    <a:pt x="0" y="3"/>
                    <a:pt x="0" y="3"/>
                    <a:pt x="1" y="3"/>
                  </a:cubicBezTo>
                  <a:cubicBezTo>
                    <a:pt x="80" y="3"/>
                    <a:pt x="80" y="3"/>
                    <a:pt x="80" y="3"/>
                  </a:cubicBezTo>
                  <a:cubicBezTo>
                    <a:pt x="81" y="3"/>
                    <a:pt x="81" y="3"/>
                    <a:pt x="81" y="3"/>
                  </a:cubicBezTo>
                  <a:cubicBezTo>
                    <a:pt x="81" y="0"/>
                    <a:pt x="81" y="0"/>
                    <a:pt x="81" y="0"/>
                  </a:cubicBezTo>
                  <a:cubicBezTo>
                    <a:pt x="81" y="0"/>
                    <a:pt x="81" y="0"/>
                    <a:pt x="80" y="0"/>
                  </a:cubicBezTo>
                  <a:close/>
                  <a:moveTo>
                    <a:pt x="80" y="2"/>
                  </a:moveTo>
                  <a:cubicBezTo>
                    <a:pt x="1" y="2"/>
                    <a:pt x="1" y="2"/>
                    <a:pt x="1" y="2"/>
                  </a:cubicBezTo>
                  <a:cubicBezTo>
                    <a:pt x="1" y="1"/>
                    <a:pt x="1" y="1"/>
                    <a:pt x="1" y="1"/>
                  </a:cubicBezTo>
                  <a:cubicBezTo>
                    <a:pt x="80" y="1"/>
                    <a:pt x="80" y="1"/>
                    <a:pt x="80" y="1"/>
                  </a:cubicBezTo>
                  <a:lnTo>
                    <a:pt x="8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97">
              <a:extLst>
                <a:ext uri="{FF2B5EF4-FFF2-40B4-BE49-F238E27FC236}">
                  <a16:creationId xmlns:a16="http://schemas.microsoft.com/office/drawing/2014/main" id="{A8C3936B-6AF2-8B0E-3E19-D0D45F71C3F3}"/>
                </a:ext>
              </a:extLst>
            </p:cNvPr>
            <p:cNvSpPr>
              <a:spLocks noEditPoints="1"/>
            </p:cNvSpPr>
            <p:nvPr userDrawn="1"/>
          </p:nvSpPr>
          <p:spPr bwMode="auto">
            <a:xfrm>
              <a:off x="11639550" y="4568825"/>
              <a:ext cx="12700" cy="133350"/>
            </a:xfrm>
            <a:custGeom>
              <a:avLst/>
              <a:gdLst>
                <a:gd name="T0" fmla="*/ 1 w 2"/>
                <a:gd name="T1" fmla="*/ 0 h 19"/>
                <a:gd name="T2" fmla="*/ 0 w 2"/>
                <a:gd name="T3" fmla="*/ 1 h 19"/>
                <a:gd name="T4" fmla="*/ 0 w 2"/>
                <a:gd name="T5" fmla="*/ 18 h 19"/>
                <a:gd name="T6" fmla="*/ 1 w 2"/>
                <a:gd name="T7" fmla="*/ 19 h 19"/>
                <a:gd name="T8" fmla="*/ 2 w 2"/>
                <a:gd name="T9" fmla="*/ 18 h 19"/>
                <a:gd name="T10" fmla="*/ 2 w 2"/>
                <a:gd name="T11" fmla="*/ 1 h 19"/>
                <a:gd name="T12" fmla="*/ 1 w 2"/>
                <a:gd name="T13" fmla="*/ 0 h 19"/>
                <a:gd name="T14" fmla="*/ 1 w 2"/>
                <a:gd name="T15" fmla="*/ 18 h 19"/>
                <a:gd name="T16" fmla="*/ 1 w 2"/>
                <a:gd name="T17" fmla="*/ 18 h 19"/>
                <a:gd name="T18" fmla="*/ 1 w 2"/>
                <a:gd name="T19" fmla="*/ 1 h 19"/>
                <a:gd name="T20" fmla="*/ 1 w 2"/>
                <a:gd name="T21" fmla="*/ 1 h 19"/>
                <a:gd name="T22" fmla="*/ 1 w 2"/>
                <a:gd name="T23" fmla="*/ 1 h 19"/>
                <a:gd name="T24" fmla="*/ 1 w 2"/>
                <a:gd name="T25"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0"/>
                  </a:moveTo>
                  <a:cubicBezTo>
                    <a:pt x="1" y="0"/>
                    <a:pt x="0" y="0"/>
                    <a:pt x="0" y="1"/>
                  </a:cubicBezTo>
                  <a:cubicBezTo>
                    <a:pt x="0" y="18"/>
                    <a:pt x="0" y="18"/>
                    <a:pt x="0" y="18"/>
                  </a:cubicBezTo>
                  <a:cubicBezTo>
                    <a:pt x="0" y="19"/>
                    <a:pt x="1" y="19"/>
                    <a:pt x="1" y="19"/>
                  </a:cubicBezTo>
                  <a:cubicBezTo>
                    <a:pt x="2" y="19"/>
                    <a:pt x="2" y="19"/>
                    <a:pt x="2" y="18"/>
                  </a:cubicBezTo>
                  <a:cubicBezTo>
                    <a:pt x="2" y="1"/>
                    <a:pt x="2" y="1"/>
                    <a:pt x="2" y="1"/>
                  </a:cubicBezTo>
                  <a:cubicBezTo>
                    <a:pt x="2" y="0"/>
                    <a:pt x="2" y="0"/>
                    <a:pt x="1" y="0"/>
                  </a:cubicBezTo>
                  <a:close/>
                  <a:moveTo>
                    <a:pt x="1" y="18"/>
                  </a:moveTo>
                  <a:cubicBezTo>
                    <a:pt x="1" y="18"/>
                    <a:pt x="1" y="18"/>
                    <a:pt x="1" y="18"/>
                  </a:cubicBezTo>
                  <a:cubicBezTo>
                    <a:pt x="1" y="1"/>
                    <a:pt x="1" y="1"/>
                    <a:pt x="1" y="1"/>
                  </a:cubicBezTo>
                  <a:cubicBezTo>
                    <a:pt x="1" y="1"/>
                    <a:pt x="1" y="1"/>
                    <a:pt x="1" y="1"/>
                  </a:cubicBezTo>
                  <a:cubicBezTo>
                    <a:pt x="1" y="1"/>
                    <a:pt x="1" y="1"/>
                    <a:pt x="1" y="1"/>
                  </a:cubicBezTo>
                  <a:lnTo>
                    <a:pt x="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98">
              <a:extLst>
                <a:ext uri="{FF2B5EF4-FFF2-40B4-BE49-F238E27FC236}">
                  <a16:creationId xmlns:a16="http://schemas.microsoft.com/office/drawing/2014/main" id="{1902CCBE-320B-222F-871C-462B17283731}"/>
                </a:ext>
              </a:extLst>
            </p:cNvPr>
            <p:cNvSpPr>
              <a:spLocks noEditPoints="1"/>
            </p:cNvSpPr>
            <p:nvPr userDrawn="1"/>
          </p:nvSpPr>
          <p:spPr bwMode="auto">
            <a:xfrm>
              <a:off x="11064875" y="4743450"/>
              <a:ext cx="484188" cy="28575"/>
            </a:xfrm>
            <a:custGeom>
              <a:avLst/>
              <a:gdLst>
                <a:gd name="T0" fmla="*/ 1 w 70"/>
                <a:gd name="T1" fmla="*/ 4 h 4"/>
                <a:gd name="T2" fmla="*/ 70 w 70"/>
                <a:gd name="T3" fmla="*/ 4 h 4"/>
                <a:gd name="T4" fmla="*/ 70 w 70"/>
                <a:gd name="T5" fmla="*/ 4 h 4"/>
                <a:gd name="T6" fmla="*/ 70 w 70"/>
                <a:gd name="T7" fmla="*/ 1 h 4"/>
                <a:gd name="T8" fmla="*/ 70 w 70"/>
                <a:gd name="T9" fmla="*/ 0 h 4"/>
                <a:gd name="T10" fmla="*/ 1 w 70"/>
                <a:gd name="T11" fmla="*/ 0 h 4"/>
                <a:gd name="T12" fmla="*/ 0 w 70"/>
                <a:gd name="T13" fmla="*/ 1 h 4"/>
                <a:gd name="T14" fmla="*/ 0 w 70"/>
                <a:gd name="T15" fmla="*/ 4 h 4"/>
                <a:gd name="T16" fmla="*/ 1 w 70"/>
                <a:gd name="T17" fmla="*/ 4 h 4"/>
                <a:gd name="T18" fmla="*/ 1 w 70"/>
                <a:gd name="T19" fmla="*/ 1 h 4"/>
                <a:gd name="T20" fmla="*/ 69 w 70"/>
                <a:gd name="T21" fmla="*/ 1 h 4"/>
                <a:gd name="T22" fmla="*/ 69 w 70"/>
                <a:gd name="T23" fmla="*/ 3 h 4"/>
                <a:gd name="T24" fmla="*/ 1 w 70"/>
                <a:gd name="T25" fmla="*/ 3 h 4"/>
                <a:gd name="T26" fmla="*/ 1 w 70"/>
                <a:gd name="T2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
                  <a:moveTo>
                    <a:pt x="1" y="4"/>
                  </a:moveTo>
                  <a:cubicBezTo>
                    <a:pt x="70" y="4"/>
                    <a:pt x="70" y="4"/>
                    <a:pt x="70" y="4"/>
                  </a:cubicBezTo>
                  <a:cubicBezTo>
                    <a:pt x="70" y="4"/>
                    <a:pt x="70" y="4"/>
                    <a:pt x="70" y="4"/>
                  </a:cubicBezTo>
                  <a:cubicBezTo>
                    <a:pt x="70" y="1"/>
                    <a:pt x="70" y="1"/>
                    <a:pt x="70" y="1"/>
                  </a:cubicBezTo>
                  <a:cubicBezTo>
                    <a:pt x="70" y="1"/>
                    <a:pt x="70" y="0"/>
                    <a:pt x="70" y="0"/>
                  </a:cubicBezTo>
                  <a:cubicBezTo>
                    <a:pt x="1" y="0"/>
                    <a:pt x="1" y="0"/>
                    <a:pt x="1" y="0"/>
                  </a:cubicBezTo>
                  <a:cubicBezTo>
                    <a:pt x="0" y="0"/>
                    <a:pt x="0" y="1"/>
                    <a:pt x="0" y="1"/>
                  </a:cubicBezTo>
                  <a:cubicBezTo>
                    <a:pt x="0" y="4"/>
                    <a:pt x="0" y="4"/>
                    <a:pt x="0" y="4"/>
                  </a:cubicBezTo>
                  <a:cubicBezTo>
                    <a:pt x="0" y="4"/>
                    <a:pt x="0" y="4"/>
                    <a:pt x="1" y="4"/>
                  </a:cubicBezTo>
                  <a:close/>
                  <a:moveTo>
                    <a:pt x="1" y="1"/>
                  </a:moveTo>
                  <a:cubicBezTo>
                    <a:pt x="69" y="1"/>
                    <a:pt x="69" y="1"/>
                    <a:pt x="69" y="1"/>
                  </a:cubicBezTo>
                  <a:cubicBezTo>
                    <a:pt x="69" y="3"/>
                    <a:pt x="69" y="3"/>
                    <a:pt x="69" y="3"/>
                  </a:cubicBezTo>
                  <a:cubicBezTo>
                    <a:pt x="1" y="3"/>
                    <a:pt x="1" y="3"/>
                    <a:pt x="1" y="3"/>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99">
              <a:extLst>
                <a:ext uri="{FF2B5EF4-FFF2-40B4-BE49-F238E27FC236}">
                  <a16:creationId xmlns:a16="http://schemas.microsoft.com/office/drawing/2014/main" id="{58BF7B2B-0AAB-B2F8-3596-7D489FF9ECB7}"/>
                </a:ext>
              </a:extLst>
            </p:cNvPr>
            <p:cNvSpPr>
              <a:spLocks noEditPoints="1"/>
            </p:cNvSpPr>
            <p:nvPr userDrawn="1"/>
          </p:nvSpPr>
          <p:spPr bwMode="auto">
            <a:xfrm>
              <a:off x="12026900" y="4275138"/>
              <a:ext cx="12700"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300">
              <a:extLst>
                <a:ext uri="{FF2B5EF4-FFF2-40B4-BE49-F238E27FC236}">
                  <a16:creationId xmlns:a16="http://schemas.microsoft.com/office/drawing/2014/main" id="{04232320-71B8-0ABB-A98E-5600D5C32DCE}"/>
                </a:ext>
              </a:extLst>
            </p:cNvPr>
            <p:cNvSpPr>
              <a:spLocks noEditPoints="1"/>
            </p:cNvSpPr>
            <p:nvPr userDrawn="1"/>
          </p:nvSpPr>
          <p:spPr bwMode="auto">
            <a:xfrm>
              <a:off x="11293475"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9" y="16"/>
                    <a:pt x="9" y="15"/>
                    <a:pt x="9" y="15"/>
                  </a:cubicBezTo>
                  <a:cubicBezTo>
                    <a:pt x="9" y="1"/>
                    <a:pt x="9" y="1"/>
                    <a:pt x="9" y="1"/>
                  </a:cubicBezTo>
                  <a:cubicBezTo>
                    <a:pt x="9" y="0"/>
                    <a:pt x="9" y="0"/>
                    <a:pt x="8" y="0"/>
                  </a:cubicBezTo>
                  <a:cubicBezTo>
                    <a:pt x="1" y="0"/>
                    <a:pt x="1" y="0"/>
                    <a:pt x="1" y="0"/>
                  </a:cubicBezTo>
                  <a:cubicBezTo>
                    <a:pt x="1" y="0"/>
                    <a:pt x="0" y="0"/>
                    <a:pt x="0" y="1"/>
                  </a:cubicBezTo>
                  <a:cubicBezTo>
                    <a:pt x="0" y="15"/>
                    <a:pt x="0" y="15"/>
                    <a:pt x="0" y="15"/>
                  </a:cubicBezTo>
                  <a:cubicBezTo>
                    <a:pt x="0" y="15"/>
                    <a:pt x="1"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301">
              <a:extLst>
                <a:ext uri="{FF2B5EF4-FFF2-40B4-BE49-F238E27FC236}">
                  <a16:creationId xmlns:a16="http://schemas.microsoft.com/office/drawing/2014/main" id="{91F005B5-2408-00EC-D76C-FAADB6CC4E0A}"/>
                </a:ext>
              </a:extLst>
            </p:cNvPr>
            <p:cNvSpPr>
              <a:spLocks noEditPoints="1"/>
            </p:cNvSpPr>
            <p:nvPr userDrawn="1"/>
          </p:nvSpPr>
          <p:spPr bwMode="auto">
            <a:xfrm>
              <a:off x="11363325" y="4589463"/>
              <a:ext cx="53975" cy="112713"/>
            </a:xfrm>
            <a:custGeom>
              <a:avLst/>
              <a:gdLst>
                <a:gd name="T0" fmla="*/ 0 w 8"/>
                <a:gd name="T1" fmla="*/ 16 h 16"/>
                <a:gd name="T2" fmla="*/ 8 w 8"/>
                <a:gd name="T3" fmla="*/ 16 h 16"/>
                <a:gd name="T4" fmla="*/ 8 w 8"/>
                <a:gd name="T5" fmla="*/ 15 h 16"/>
                <a:gd name="T6" fmla="*/ 8 w 8"/>
                <a:gd name="T7" fmla="*/ 1 h 16"/>
                <a:gd name="T8" fmla="*/ 8 w 8"/>
                <a:gd name="T9" fmla="*/ 0 h 16"/>
                <a:gd name="T10" fmla="*/ 0 w 8"/>
                <a:gd name="T11" fmla="*/ 0 h 16"/>
                <a:gd name="T12" fmla="*/ 0 w 8"/>
                <a:gd name="T13" fmla="*/ 1 h 16"/>
                <a:gd name="T14" fmla="*/ 0 w 8"/>
                <a:gd name="T15" fmla="*/ 15 h 16"/>
                <a:gd name="T16" fmla="*/ 0 w 8"/>
                <a:gd name="T17" fmla="*/ 16 h 16"/>
                <a:gd name="T18" fmla="*/ 1 w 8"/>
                <a:gd name="T19" fmla="*/ 1 h 16"/>
                <a:gd name="T20" fmla="*/ 7 w 8"/>
                <a:gd name="T21" fmla="*/ 1 h 16"/>
                <a:gd name="T22" fmla="*/ 7 w 8"/>
                <a:gd name="T23" fmla="*/ 15 h 16"/>
                <a:gd name="T24" fmla="*/ 1 w 8"/>
                <a:gd name="T25" fmla="*/ 15 h 16"/>
                <a:gd name="T26" fmla="*/ 1 w 8"/>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6">
                  <a:moveTo>
                    <a:pt x="0" y="16"/>
                  </a:moveTo>
                  <a:cubicBezTo>
                    <a:pt x="8" y="16"/>
                    <a:pt x="8" y="16"/>
                    <a:pt x="8" y="16"/>
                  </a:cubicBezTo>
                  <a:cubicBezTo>
                    <a:pt x="8" y="16"/>
                    <a:pt x="8" y="15"/>
                    <a:pt x="8" y="15"/>
                  </a:cubicBezTo>
                  <a:cubicBezTo>
                    <a:pt x="8" y="1"/>
                    <a:pt x="8" y="1"/>
                    <a:pt x="8" y="1"/>
                  </a:cubicBezTo>
                  <a:cubicBezTo>
                    <a:pt x="8" y="0"/>
                    <a:pt x="8" y="0"/>
                    <a:pt x="8" y="0"/>
                  </a:cubicBezTo>
                  <a:cubicBezTo>
                    <a:pt x="0" y="0"/>
                    <a:pt x="0" y="0"/>
                    <a:pt x="0" y="0"/>
                  </a:cubicBezTo>
                  <a:cubicBezTo>
                    <a:pt x="0" y="0"/>
                    <a:pt x="0" y="0"/>
                    <a:pt x="0" y="1"/>
                  </a:cubicBezTo>
                  <a:cubicBezTo>
                    <a:pt x="0" y="15"/>
                    <a:pt x="0" y="15"/>
                    <a:pt x="0" y="15"/>
                  </a:cubicBezTo>
                  <a:cubicBezTo>
                    <a:pt x="0" y="15"/>
                    <a:pt x="0" y="16"/>
                    <a:pt x="0" y="16"/>
                  </a:cubicBezTo>
                  <a:close/>
                  <a:moveTo>
                    <a:pt x="1" y="1"/>
                  </a:moveTo>
                  <a:cubicBezTo>
                    <a:pt x="7" y="1"/>
                    <a:pt x="7" y="1"/>
                    <a:pt x="7" y="1"/>
                  </a:cubicBezTo>
                  <a:cubicBezTo>
                    <a:pt x="7" y="15"/>
                    <a:pt x="7" y="15"/>
                    <a:pt x="7"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302">
              <a:extLst>
                <a:ext uri="{FF2B5EF4-FFF2-40B4-BE49-F238E27FC236}">
                  <a16:creationId xmlns:a16="http://schemas.microsoft.com/office/drawing/2014/main" id="{BCE2855F-3E3C-ACDB-6B2E-9A9022FAFB0F}"/>
                </a:ext>
              </a:extLst>
            </p:cNvPr>
            <p:cNvSpPr>
              <a:spLocks noEditPoints="1"/>
            </p:cNvSpPr>
            <p:nvPr userDrawn="1"/>
          </p:nvSpPr>
          <p:spPr bwMode="auto">
            <a:xfrm>
              <a:off x="11120438"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1 w 2"/>
                <a:gd name="T15" fmla="*/ 1 h 19"/>
                <a:gd name="T16" fmla="*/ 1 w 2"/>
                <a:gd name="T17" fmla="*/ 1 h 19"/>
                <a:gd name="T18" fmla="*/ 1 w 2"/>
                <a:gd name="T19" fmla="*/ 1 h 19"/>
                <a:gd name="T20" fmla="*/ 1 w 2"/>
                <a:gd name="T21" fmla="*/ 18 h 19"/>
                <a:gd name="T22" fmla="*/ 1 w 2"/>
                <a:gd name="T23" fmla="*/ 18 h 19"/>
                <a:gd name="T24" fmla="*/ 1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1" y="1"/>
                  </a:moveTo>
                  <a:cubicBezTo>
                    <a:pt x="1" y="1"/>
                    <a:pt x="1" y="1"/>
                    <a:pt x="1" y="1"/>
                  </a:cubicBezTo>
                  <a:cubicBezTo>
                    <a:pt x="1" y="1"/>
                    <a:pt x="1" y="1"/>
                    <a:pt x="1" y="1"/>
                  </a:cubicBezTo>
                  <a:cubicBezTo>
                    <a:pt x="1" y="18"/>
                    <a:pt x="1" y="18"/>
                    <a:pt x="1" y="18"/>
                  </a:cubicBezTo>
                  <a:cubicBezTo>
                    <a:pt x="1"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303">
              <a:extLst>
                <a:ext uri="{FF2B5EF4-FFF2-40B4-BE49-F238E27FC236}">
                  <a16:creationId xmlns:a16="http://schemas.microsoft.com/office/drawing/2014/main" id="{ECED8CC9-7026-F568-AF95-E0D3D425F9C5}"/>
                </a:ext>
              </a:extLst>
            </p:cNvPr>
            <p:cNvSpPr>
              <a:spLocks noEditPoints="1"/>
            </p:cNvSpPr>
            <p:nvPr userDrawn="1"/>
          </p:nvSpPr>
          <p:spPr bwMode="auto">
            <a:xfrm>
              <a:off x="11217275"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0 w 2"/>
                <a:gd name="T15" fmla="*/ 1 h 19"/>
                <a:gd name="T16" fmla="*/ 1 w 2"/>
                <a:gd name="T17" fmla="*/ 1 h 19"/>
                <a:gd name="T18" fmla="*/ 1 w 2"/>
                <a:gd name="T19" fmla="*/ 1 h 19"/>
                <a:gd name="T20" fmla="*/ 1 w 2"/>
                <a:gd name="T21" fmla="*/ 18 h 19"/>
                <a:gd name="T22" fmla="*/ 0 w 2"/>
                <a:gd name="T23" fmla="*/ 18 h 19"/>
                <a:gd name="T24" fmla="*/ 0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0" y="1"/>
                  </a:moveTo>
                  <a:cubicBezTo>
                    <a:pt x="0" y="1"/>
                    <a:pt x="1" y="1"/>
                    <a:pt x="1" y="1"/>
                  </a:cubicBezTo>
                  <a:cubicBezTo>
                    <a:pt x="1" y="1"/>
                    <a:pt x="1" y="1"/>
                    <a:pt x="1" y="1"/>
                  </a:cubicBezTo>
                  <a:cubicBezTo>
                    <a:pt x="1" y="18"/>
                    <a:pt x="1" y="18"/>
                    <a:pt x="1" y="18"/>
                  </a:cubicBezTo>
                  <a:cubicBezTo>
                    <a:pt x="1" y="18"/>
                    <a:pt x="0" y="18"/>
                    <a:pt x="0" y="18"/>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304">
              <a:extLst>
                <a:ext uri="{FF2B5EF4-FFF2-40B4-BE49-F238E27FC236}">
                  <a16:creationId xmlns:a16="http://schemas.microsoft.com/office/drawing/2014/main" id="{CDFFB4E4-5BC2-F858-10BB-7BB1CEAE841B}"/>
                </a:ext>
              </a:extLst>
            </p:cNvPr>
            <p:cNvSpPr>
              <a:spLocks noEditPoints="1"/>
            </p:cNvSpPr>
            <p:nvPr userDrawn="1"/>
          </p:nvSpPr>
          <p:spPr bwMode="auto">
            <a:xfrm>
              <a:off x="12012613" y="4729163"/>
              <a:ext cx="26988" cy="34925"/>
            </a:xfrm>
            <a:custGeom>
              <a:avLst/>
              <a:gdLst>
                <a:gd name="T0" fmla="*/ 2 w 4"/>
                <a:gd name="T1" fmla="*/ 5 h 5"/>
                <a:gd name="T2" fmla="*/ 3 w 4"/>
                <a:gd name="T3" fmla="*/ 4 h 5"/>
                <a:gd name="T4" fmla="*/ 3 w 4"/>
                <a:gd name="T5" fmla="*/ 0 h 5"/>
                <a:gd name="T6" fmla="*/ 1 w 4"/>
                <a:gd name="T7" fmla="*/ 0 h 5"/>
                <a:gd name="T8" fmla="*/ 0 w 4"/>
                <a:gd name="T9" fmla="*/ 3 h 5"/>
                <a:gd name="T10" fmla="*/ 2 w 4"/>
                <a:gd name="T11" fmla="*/ 5 h 5"/>
                <a:gd name="T12" fmla="*/ 2 w 4"/>
                <a:gd name="T13" fmla="*/ 5 h 5"/>
                <a:gd name="T14" fmla="*/ 1 w 4"/>
                <a:gd name="T15" fmla="*/ 2 h 5"/>
                <a:gd name="T16" fmla="*/ 2 w 4"/>
                <a:gd name="T17" fmla="*/ 1 h 5"/>
                <a:gd name="T18" fmla="*/ 2 w 4"/>
                <a:gd name="T19" fmla="*/ 1 h 5"/>
                <a:gd name="T20" fmla="*/ 2 w 4"/>
                <a:gd name="T21" fmla="*/ 3 h 5"/>
                <a:gd name="T22" fmla="*/ 2 w 4"/>
                <a:gd name="T23" fmla="*/ 4 h 5"/>
                <a:gd name="T24" fmla="*/ 1 w 4"/>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5"/>
                  </a:moveTo>
                  <a:cubicBezTo>
                    <a:pt x="2" y="5"/>
                    <a:pt x="3" y="4"/>
                    <a:pt x="3" y="4"/>
                  </a:cubicBezTo>
                  <a:cubicBezTo>
                    <a:pt x="4" y="3"/>
                    <a:pt x="4" y="1"/>
                    <a:pt x="3" y="0"/>
                  </a:cubicBezTo>
                  <a:cubicBezTo>
                    <a:pt x="3" y="0"/>
                    <a:pt x="2" y="0"/>
                    <a:pt x="1" y="0"/>
                  </a:cubicBezTo>
                  <a:cubicBezTo>
                    <a:pt x="0" y="0"/>
                    <a:pt x="0" y="1"/>
                    <a:pt x="0" y="3"/>
                  </a:cubicBezTo>
                  <a:cubicBezTo>
                    <a:pt x="0" y="4"/>
                    <a:pt x="1" y="5"/>
                    <a:pt x="2" y="5"/>
                  </a:cubicBezTo>
                  <a:cubicBezTo>
                    <a:pt x="2" y="5"/>
                    <a:pt x="2" y="5"/>
                    <a:pt x="2" y="5"/>
                  </a:cubicBezTo>
                  <a:close/>
                  <a:moveTo>
                    <a:pt x="1" y="2"/>
                  </a:moveTo>
                  <a:cubicBezTo>
                    <a:pt x="1" y="2"/>
                    <a:pt x="1" y="1"/>
                    <a:pt x="2" y="1"/>
                  </a:cubicBezTo>
                  <a:cubicBezTo>
                    <a:pt x="2" y="1"/>
                    <a:pt x="2" y="1"/>
                    <a:pt x="2" y="1"/>
                  </a:cubicBezTo>
                  <a:cubicBezTo>
                    <a:pt x="3" y="2"/>
                    <a:pt x="3" y="3"/>
                    <a:pt x="2" y="3"/>
                  </a:cubicBezTo>
                  <a:cubicBezTo>
                    <a:pt x="2" y="4"/>
                    <a:pt x="2" y="4"/>
                    <a:pt x="2" y="4"/>
                  </a:cubicBezTo>
                  <a:cubicBezTo>
                    <a:pt x="1" y="4"/>
                    <a:pt x="1" y="3"/>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305">
              <a:extLst>
                <a:ext uri="{FF2B5EF4-FFF2-40B4-BE49-F238E27FC236}">
                  <a16:creationId xmlns:a16="http://schemas.microsoft.com/office/drawing/2014/main" id="{457B7E91-F005-A7AF-8485-639BBCB2AFFF}"/>
                </a:ext>
              </a:extLst>
            </p:cNvPr>
            <p:cNvSpPr>
              <a:spLocks noEditPoints="1"/>
            </p:cNvSpPr>
            <p:nvPr userDrawn="1"/>
          </p:nvSpPr>
          <p:spPr bwMode="auto">
            <a:xfrm>
              <a:off x="11936413" y="4743450"/>
              <a:ext cx="20638" cy="34925"/>
            </a:xfrm>
            <a:custGeom>
              <a:avLst/>
              <a:gdLst>
                <a:gd name="T0" fmla="*/ 2 w 3"/>
                <a:gd name="T1" fmla="*/ 5 h 5"/>
                <a:gd name="T2" fmla="*/ 3 w 3"/>
                <a:gd name="T3" fmla="*/ 4 h 5"/>
                <a:gd name="T4" fmla="*/ 3 w 3"/>
                <a:gd name="T5" fmla="*/ 4 h 5"/>
                <a:gd name="T6" fmla="*/ 3 w 3"/>
                <a:gd name="T7" fmla="*/ 3 h 5"/>
                <a:gd name="T8" fmla="*/ 3 w 3"/>
                <a:gd name="T9" fmla="*/ 1 h 5"/>
                <a:gd name="T10" fmla="*/ 2 w 3"/>
                <a:gd name="T11" fmla="*/ 0 h 5"/>
                <a:gd name="T12" fmla="*/ 2 w 3"/>
                <a:gd name="T13" fmla="*/ 0 h 5"/>
                <a:gd name="T14" fmla="*/ 0 w 3"/>
                <a:gd name="T15" fmla="*/ 1 h 5"/>
                <a:gd name="T16" fmla="*/ 0 w 3"/>
                <a:gd name="T17" fmla="*/ 4 h 5"/>
                <a:gd name="T18" fmla="*/ 2 w 3"/>
                <a:gd name="T19" fmla="*/ 5 h 5"/>
                <a:gd name="T20" fmla="*/ 2 w 3"/>
                <a:gd name="T21" fmla="*/ 5 h 5"/>
                <a:gd name="T22" fmla="*/ 1 w 3"/>
                <a:gd name="T23" fmla="*/ 1 h 5"/>
                <a:gd name="T24" fmla="*/ 2 w 3"/>
                <a:gd name="T25" fmla="*/ 1 h 5"/>
                <a:gd name="T26" fmla="*/ 2 w 3"/>
                <a:gd name="T27" fmla="*/ 1 h 5"/>
                <a:gd name="T28" fmla="*/ 2 w 3"/>
                <a:gd name="T29" fmla="*/ 1 h 5"/>
                <a:gd name="T30" fmla="*/ 2 w 3"/>
                <a:gd name="T31" fmla="*/ 2 h 5"/>
                <a:gd name="T32" fmla="*/ 2 w 3"/>
                <a:gd name="T33" fmla="*/ 4 h 5"/>
                <a:gd name="T34" fmla="*/ 2 w 3"/>
                <a:gd name="T35" fmla="*/ 4 h 5"/>
                <a:gd name="T36" fmla="*/ 1 w 3"/>
                <a:gd name="T37" fmla="*/ 4 h 5"/>
                <a:gd name="T38" fmla="*/ 1 w 3"/>
                <a:gd name="T3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5">
                  <a:moveTo>
                    <a:pt x="2" y="5"/>
                  </a:moveTo>
                  <a:cubicBezTo>
                    <a:pt x="2" y="5"/>
                    <a:pt x="3" y="4"/>
                    <a:pt x="3" y="4"/>
                  </a:cubicBezTo>
                  <a:cubicBezTo>
                    <a:pt x="3" y="4"/>
                    <a:pt x="3" y="4"/>
                    <a:pt x="3" y="4"/>
                  </a:cubicBezTo>
                  <a:cubicBezTo>
                    <a:pt x="3" y="3"/>
                    <a:pt x="3" y="3"/>
                    <a:pt x="3" y="3"/>
                  </a:cubicBezTo>
                  <a:cubicBezTo>
                    <a:pt x="3" y="2"/>
                    <a:pt x="3" y="2"/>
                    <a:pt x="3" y="1"/>
                  </a:cubicBezTo>
                  <a:cubicBezTo>
                    <a:pt x="3" y="0"/>
                    <a:pt x="2" y="0"/>
                    <a:pt x="2" y="0"/>
                  </a:cubicBezTo>
                  <a:cubicBezTo>
                    <a:pt x="2" y="0"/>
                    <a:pt x="2" y="0"/>
                    <a:pt x="2" y="0"/>
                  </a:cubicBezTo>
                  <a:cubicBezTo>
                    <a:pt x="1" y="0"/>
                    <a:pt x="0" y="1"/>
                    <a:pt x="0" y="1"/>
                  </a:cubicBezTo>
                  <a:cubicBezTo>
                    <a:pt x="0" y="2"/>
                    <a:pt x="0" y="4"/>
                    <a:pt x="0" y="4"/>
                  </a:cubicBezTo>
                  <a:cubicBezTo>
                    <a:pt x="1" y="5"/>
                    <a:pt x="1" y="5"/>
                    <a:pt x="2" y="5"/>
                  </a:cubicBezTo>
                  <a:cubicBezTo>
                    <a:pt x="2" y="5"/>
                    <a:pt x="2" y="5"/>
                    <a:pt x="2" y="5"/>
                  </a:cubicBezTo>
                  <a:close/>
                  <a:moveTo>
                    <a:pt x="1" y="1"/>
                  </a:moveTo>
                  <a:cubicBezTo>
                    <a:pt x="1" y="1"/>
                    <a:pt x="1" y="1"/>
                    <a:pt x="2" y="1"/>
                  </a:cubicBezTo>
                  <a:cubicBezTo>
                    <a:pt x="2" y="1"/>
                    <a:pt x="2" y="1"/>
                    <a:pt x="2" y="1"/>
                  </a:cubicBezTo>
                  <a:cubicBezTo>
                    <a:pt x="2" y="1"/>
                    <a:pt x="2" y="1"/>
                    <a:pt x="2" y="1"/>
                  </a:cubicBezTo>
                  <a:cubicBezTo>
                    <a:pt x="2" y="2"/>
                    <a:pt x="2" y="2"/>
                    <a:pt x="2" y="2"/>
                  </a:cubicBezTo>
                  <a:cubicBezTo>
                    <a:pt x="2" y="3"/>
                    <a:pt x="2" y="3"/>
                    <a:pt x="2" y="4"/>
                  </a:cubicBezTo>
                  <a:cubicBezTo>
                    <a:pt x="2" y="4"/>
                    <a:pt x="2" y="4"/>
                    <a:pt x="2" y="4"/>
                  </a:cubicBezTo>
                  <a:cubicBezTo>
                    <a:pt x="1" y="4"/>
                    <a:pt x="1" y="4"/>
                    <a:pt x="1" y="4"/>
                  </a:cubicBezTo>
                  <a:cubicBezTo>
                    <a:pt x="1" y="4"/>
                    <a:pt x="1"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09" name="矩形 308">
            <a:extLst>
              <a:ext uri="{FF2B5EF4-FFF2-40B4-BE49-F238E27FC236}">
                <a16:creationId xmlns:a16="http://schemas.microsoft.com/office/drawing/2014/main" id="{EC540F89-4BC9-8543-2FD0-F8924CE3BB4E}"/>
              </a:ext>
            </a:extLst>
          </p:cNvPr>
          <p:cNvSpPr/>
          <p:nvPr/>
        </p:nvSpPr>
        <p:spPr>
          <a:xfrm>
            <a:off x="0" y="0"/>
            <a:ext cx="3650725" cy="6858000"/>
          </a:xfrm>
          <a:prstGeom prst="rect">
            <a:avLst/>
          </a:prstGeom>
          <a:gradFill>
            <a:gsLst>
              <a:gs pos="77000">
                <a:srgbClr val="653673">
                  <a:alpha val="100000"/>
                </a:srgbClr>
              </a:gs>
              <a:gs pos="100000">
                <a:srgbClr val="8C4BA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pic>
        <p:nvPicPr>
          <p:cNvPr id="308" name="图片 307" descr="logo-05">
            <a:extLst>
              <a:ext uri="{FF2B5EF4-FFF2-40B4-BE49-F238E27FC236}">
                <a16:creationId xmlns:a16="http://schemas.microsoft.com/office/drawing/2014/main" id="{6A54E23D-1B7B-E952-4E95-A1896C0B2BFE}"/>
              </a:ext>
            </a:extLst>
          </p:cNvPr>
          <p:cNvPicPr>
            <a:picLocks noChangeAspect="1"/>
          </p:cNvPicPr>
          <p:nvPr/>
        </p:nvPicPr>
        <p:blipFill>
          <a:blip r:embed="rId3"/>
          <a:stretch>
            <a:fillRect/>
          </a:stretch>
        </p:blipFill>
        <p:spPr>
          <a:xfrm rot="14589132">
            <a:off x="-1719527" y="-1239404"/>
            <a:ext cx="4442460" cy="4099560"/>
          </a:xfrm>
          <a:prstGeom prst="rect">
            <a:avLst/>
          </a:prstGeom>
        </p:spPr>
      </p:pic>
      <p:sp>
        <p:nvSpPr>
          <p:cNvPr id="2" name="文本框 1">
            <a:extLst>
              <a:ext uri="{FF2B5EF4-FFF2-40B4-BE49-F238E27FC236}">
                <a16:creationId xmlns:a16="http://schemas.microsoft.com/office/drawing/2014/main" id="{AB1393A1-8B18-CEDC-7B2E-BA6761699FC4}"/>
              </a:ext>
            </a:extLst>
          </p:cNvPr>
          <p:cNvSpPr txBox="1"/>
          <p:nvPr/>
        </p:nvSpPr>
        <p:spPr>
          <a:xfrm>
            <a:off x="348034" y="2828835"/>
            <a:ext cx="3108543" cy="1200329"/>
          </a:xfrm>
          <a:prstGeom prst="rect">
            <a:avLst/>
          </a:prstGeom>
          <a:noFill/>
        </p:spPr>
        <p:txBody>
          <a:bodyPr wrap="none" rtlCol="0">
            <a:spAutoFit/>
          </a:bodyPr>
          <a:lstStyle/>
          <a:p>
            <a:pPr algn="l"/>
            <a:r>
              <a:rPr kumimoji="1" lang="en-US" altLang="zh-CN" sz="7200" dirty="0">
                <a:solidFill>
                  <a:schemeClr val="bg1"/>
                </a:solidFill>
                <a:cs typeface="Times New Roman" panose="02020603050405020304" pitchFamily="18" charset="0"/>
              </a:rPr>
              <a:t>Outline</a:t>
            </a:r>
            <a:endParaRPr kumimoji="1" lang="zh-CN" altLang="en-US" sz="5400" dirty="0">
              <a:solidFill>
                <a:schemeClr val="bg1"/>
              </a:solidFill>
              <a:cs typeface="Times New Roman" panose="02020603050405020304" pitchFamily="18" charset="0"/>
            </a:endParaRPr>
          </a:p>
        </p:txBody>
      </p:sp>
      <p:sp>
        <p:nvSpPr>
          <p:cNvPr id="310" name="灯片编号占位符 309">
            <a:extLst>
              <a:ext uri="{FF2B5EF4-FFF2-40B4-BE49-F238E27FC236}">
                <a16:creationId xmlns:a16="http://schemas.microsoft.com/office/drawing/2014/main" id="{06913E5C-06BF-E8FC-FFAB-09435F07853B}"/>
              </a:ext>
            </a:extLst>
          </p:cNvPr>
          <p:cNvSpPr>
            <a:spLocks noGrp="1"/>
          </p:cNvSpPr>
          <p:nvPr>
            <p:ph type="sldNum" sz="quarter" idx="12"/>
          </p:nvPr>
        </p:nvSpPr>
        <p:spPr/>
        <p:txBody>
          <a:bodyPr/>
          <a:lstStyle/>
          <a:p>
            <a:fld id="{49AE70B2-8BF9-45C0-BB95-33D1B9D3A854}" type="slidenum">
              <a:rPr lang="zh-CN" altLang="en-US" smtClean="0"/>
              <a:t>31</a:t>
            </a:fld>
            <a:endParaRPr lang="zh-CN" altLang="en-US" dirty="0"/>
          </a:p>
        </p:txBody>
      </p:sp>
      <p:sp>
        <p:nvSpPr>
          <p:cNvPr id="306" name="文本框 305">
            <a:extLst>
              <a:ext uri="{FF2B5EF4-FFF2-40B4-BE49-F238E27FC236}">
                <a16:creationId xmlns:a16="http://schemas.microsoft.com/office/drawing/2014/main" id="{5F017C71-1374-13E6-5534-F71565C0D833}"/>
              </a:ext>
            </a:extLst>
          </p:cNvPr>
          <p:cNvSpPr txBox="1"/>
          <p:nvPr/>
        </p:nvSpPr>
        <p:spPr>
          <a:xfrm>
            <a:off x="4418661" y="1330909"/>
            <a:ext cx="4100803" cy="4174541"/>
          </a:xfrm>
          <a:prstGeom prst="rect">
            <a:avLst/>
          </a:prstGeom>
          <a:noFill/>
        </p:spPr>
        <p:txBody>
          <a:bodyPr wrap="none" rtlCol="0">
            <a:spAutoFit/>
          </a:bodyPr>
          <a:lstStyle/>
          <a:p>
            <a:pPr algn="l">
              <a:lnSpc>
                <a:spcPct val="120000"/>
              </a:lnSpc>
            </a:pPr>
            <a:r>
              <a:rPr kumimoji="1" lang="en-US" altLang="zh-CN" sz="3200" b="1" dirty="0">
                <a:solidFill>
                  <a:srgbClr val="AFB2AD"/>
                </a:solidFill>
                <a:cs typeface="Times New Roman" panose="02020603050405020304" pitchFamily="18" charset="0"/>
              </a:rPr>
              <a:t>Introduction</a:t>
            </a:r>
          </a:p>
          <a:p>
            <a:pPr algn="l">
              <a:lnSpc>
                <a:spcPct val="120000"/>
              </a:lnSpc>
            </a:pPr>
            <a:r>
              <a:rPr kumimoji="1" lang="en-US" altLang="zh-CN" sz="3200" b="1" dirty="0">
                <a:solidFill>
                  <a:srgbClr val="AFB2AD"/>
                </a:solidFill>
                <a:cs typeface="Times New Roman" panose="02020603050405020304" pitchFamily="18" charset="0"/>
              </a:rPr>
              <a:t>Overview</a:t>
            </a:r>
          </a:p>
          <a:p>
            <a:pPr algn="l">
              <a:lnSpc>
                <a:spcPct val="120000"/>
              </a:lnSpc>
            </a:pPr>
            <a:r>
              <a:rPr kumimoji="1" lang="en-US" altLang="zh-CN" sz="3200" b="1" dirty="0">
                <a:solidFill>
                  <a:srgbClr val="AFB2AD"/>
                </a:solidFill>
                <a:cs typeface="Times New Roman" panose="02020603050405020304" pitchFamily="18" charset="0"/>
              </a:rPr>
              <a:t>Performance</a:t>
            </a:r>
            <a:r>
              <a:rPr kumimoji="1" lang="zh-CN" altLang="en-US" sz="3200" b="1" dirty="0">
                <a:solidFill>
                  <a:srgbClr val="AFB2AD"/>
                </a:solidFill>
                <a:cs typeface="Times New Roman" panose="02020603050405020304" pitchFamily="18" charset="0"/>
              </a:rPr>
              <a:t> </a:t>
            </a:r>
            <a:r>
              <a:rPr kumimoji="1" lang="en-US" altLang="zh-CN" sz="3200" b="1" dirty="0">
                <a:solidFill>
                  <a:srgbClr val="AFB2AD"/>
                </a:solidFill>
                <a:cs typeface="Times New Roman" panose="02020603050405020304" pitchFamily="18" charset="0"/>
              </a:rPr>
              <a:t>Model</a:t>
            </a:r>
          </a:p>
          <a:p>
            <a:pPr>
              <a:lnSpc>
                <a:spcPct val="120000"/>
              </a:lnSpc>
            </a:pPr>
            <a:r>
              <a:rPr kumimoji="1" lang="en-US" altLang="zh-CN" sz="3200" b="1" dirty="0">
                <a:solidFill>
                  <a:srgbClr val="AFB2AD"/>
                </a:solidFill>
                <a:cs typeface="Times New Roman" panose="02020603050405020304" pitchFamily="18" charset="0"/>
              </a:rPr>
              <a:t>Power</a:t>
            </a:r>
            <a:r>
              <a:rPr kumimoji="1" lang="zh-CN" altLang="en-US" sz="3200" b="1" dirty="0">
                <a:solidFill>
                  <a:srgbClr val="AFB2AD"/>
                </a:solidFill>
                <a:cs typeface="Times New Roman" panose="02020603050405020304" pitchFamily="18" charset="0"/>
              </a:rPr>
              <a:t> </a:t>
            </a:r>
            <a:r>
              <a:rPr kumimoji="1" lang="en-US" altLang="zh-CN" sz="3200" b="1" dirty="0">
                <a:solidFill>
                  <a:srgbClr val="AFB2AD"/>
                </a:solidFill>
                <a:cs typeface="Times New Roman" panose="02020603050405020304" pitchFamily="18" charset="0"/>
              </a:rPr>
              <a:t>Model</a:t>
            </a:r>
          </a:p>
          <a:p>
            <a:pPr>
              <a:lnSpc>
                <a:spcPct val="120000"/>
              </a:lnSpc>
            </a:pPr>
            <a:r>
              <a:rPr kumimoji="1" lang="en-US" altLang="zh-CN" sz="3200" b="1" dirty="0">
                <a:solidFill>
                  <a:srgbClr val="AFB2AD"/>
                </a:solidFill>
                <a:cs typeface="Times New Roman" panose="02020603050405020304" pitchFamily="18" charset="0"/>
              </a:rPr>
              <a:t>Strategy</a:t>
            </a:r>
            <a:r>
              <a:rPr kumimoji="1" lang="zh-CN" altLang="en-US" sz="3200" b="1" dirty="0">
                <a:solidFill>
                  <a:srgbClr val="AFB2AD"/>
                </a:solidFill>
                <a:cs typeface="Times New Roman" panose="02020603050405020304" pitchFamily="18" charset="0"/>
              </a:rPr>
              <a:t> </a:t>
            </a:r>
            <a:r>
              <a:rPr kumimoji="1" lang="en-US" altLang="zh-CN" sz="3200" b="1" dirty="0">
                <a:solidFill>
                  <a:srgbClr val="AFB2AD"/>
                </a:solidFill>
                <a:cs typeface="Times New Roman" panose="02020603050405020304" pitchFamily="18" charset="0"/>
              </a:rPr>
              <a:t>Generation</a:t>
            </a:r>
            <a:endParaRPr lang="zh-CN" altLang="en-US" sz="3200" b="1" dirty="0">
              <a:solidFill>
                <a:srgbClr val="AFB2AD"/>
              </a:solidFill>
              <a:cs typeface="Times New Roman" panose="02020603050405020304" pitchFamily="18" charset="0"/>
            </a:endParaRPr>
          </a:p>
          <a:p>
            <a:pPr algn="l">
              <a:lnSpc>
                <a:spcPct val="120000"/>
              </a:lnSpc>
            </a:pPr>
            <a:r>
              <a:rPr kumimoji="1" lang="en-US" altLang="zh-CN" sz="3200" b="1" dirty="0">
                <a:solidFill>
                  <a:srgbClr val="AFB2AD"/>
                </a:solidFill>
                <a:cs typeface="Times New Roman" panose="02020603050405020304" pitchFamily="18" charset="0"/>
              </a:rPr>
              <a:t>Evaluation</a:t>
            </a:r>
          </a:p>
          <a:p>
            <a:pPr algn="l">
              <a:lnSpc>
                <a:spcPct val="120000"/>
              </a:lnSpc>
            </a:pPr>
            <a:r>
              <a:rPr kumimoji="1" lang="en-US" altLang="zh-CN" sz="3200" b="1" dirty="0">
                <a:cs typeface="Times New Roman" panose="02020603050405020304" pitchFamily="18" charset="0"/>
              </a:rPr>
              <a:t>Conclusion</a:t>
            </a:r>
          </a:p>
        </p:txBody>
      </p:sp>
    </p:spTree>
    <p:extLst>
      <p:ext uri="{BB962C8B-B14F-4D97-AF65-F5344CB8AC3E}">
        <p14:creationId xmlns:p14="http://schemas.microsoft.com/office/powerpoint/2010/main" val="36480934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DC49804-6357-70ED-BC5B-6978B47EA601}"/>
              </a:ext>
            </a:extLst>
          </p:cNvPr>
          <p:cNvSpPr/>
          <p:nvPr/>
        </p:nvSpPr>
        <p:spPr>
          <a:xfrm>
            <a:off x="0" y="1110492"/>
            <a:ext cx="12191997" cy="36000"/>
          </a:xfrm>
          <a:prstGeom prst="rect">
            <a:avLst/>
          </a:prstGeom>
          <a:solidFill>
            <a:srgbClr val="BD9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201306DC-24AF-DD68-E9AE-0BCA399A6D82}"/>
              </a:ext>
            </a:extLst>
          </p:cNvPr>
          <p:cNvSpPr txBox="1"/>
          <p:nvPr/>
        </p:nvSpPr>
        <p:spPr>
          <a:xfrm>
            <a:off x="1892947" y="270227"/>
            <a:ext cx="6235994" cy="707886"/>
          </a:xfrm>
          <a:prstGeom prst="rect">
            <a:avLst/>
          </a:prstGeom>
          <a:noFill/>
        </p:spPr>
        <p:txBody>
          <a:bodyPr wrap="square">
            <a:spAutoFit/>
          </a:bodyPr>
          <a:lstStyle/>
          <a:p>
            <a:r>
              <a:rPr kumimoji="1" lang="en-US" altLang="zh-CN" sz="4000" dirty="0">
                <a:solidFill>
                  <a:srgbClr val="B88F4D"/>
                </a:solidFill>
                <a:cs typeface="Times New Roman" panose="02020603050405020304" pitchFamily="18" charset="0"/>
              </a:rPr>
              <a:t>Conclusion</a:t>
            </a:r>
            <a:endParaRPr lang="zh-CN" altLang="en-US" sz="4000" dirty="0">
              <a:solidFill>
                <a:srgbClr val="B88F4D"/>
              </a:solidFill>
              <a:cs typeface="Times New Roman" panose="02020603050405020304" pitchFamily="18" charset="0"/>
            </a:endParaRPr>
          </a:p>
        </p:txBody>
      </p:sp>
      <p:sp>
        <p:nvSpPr>
          <p:cNvPr id="5" name="文本框 4">
            <a:extLst>
              <a:ext uri="{FF2B5EF4-FFF2-40B4-BE49-F238E27FC236}">
                <a16:creationId xmlns:a16="http://schemas.microsoft.com/office/drawing/2014/main" id="{7776F785-BBA8-28E7-CEFA-1026EFDFA75B}"/>
              </a:ext>
            </a:extLst>
          </p:cNvPr>
          <p:cNvSpPr txBox="1"/>
          <p:nvPr/>
        </p:nvSpPr>
        <p:spPr>
          <a:xfrm>
            <a:off x="418307" y="1498849"/>
            <a:ext cx="10361484" cy="2923877"/>
          </a:xfrm>
          <a:prstGeom prst="rect">
            <a:avLst/>
          </a:prstGeom>
          <a:noFill/>
        </p:spPr>
        <p:txBody>
          <a:bodyPr wrap="square">
            <a:spAutoFit/>
          </a:bodyPr>
          <a:lstStyle/>
          <a:p>
            <a:r>
              <a:rPr lang="en" altLang="zh-CN" sz="2400" dirty="0"/>
              <a:t>We optimize the end-to-end process of model training for energy efficiency.</a:t>
            </a:r>
          </a:p>
          <a:p>
            <a:pPr marL="342900" indent="-342900">
              <a:buFont typeface="Arial" panose="020B0604020202020204" pitchFamily="34" charset="0"/>
              <a:buChar char="•"/>
            </a:pPr>
            <a:r>
              <a:rPr lang="en-US" altLang="zh-CN" sz="2000" dirty="0"/>
              <a:t>We</a:t>
            </a:r>
            <a:r>
              <a:rPr lang="zh-CN" altLang="en-US" sz="2000" dirty="0"/>
              <a:t> </a:t>
            </a:r>
            <a:r>
              <a:rPr lang="en-US" altLang="zh-CN" sz="2000" dirty="0"/>
              <a:t>construct</a:t>
            </a:r>
            <a:r>
              <a:rPr lang="zh-CN" altLang="en-US" sz="2000" dirty="0"/>
              <a:t> </a:t>
            </a:r>
            <a:r>
              <a:rPr lang="en-US" altLang="zh-CN" sz="2000" dirty="0"/>
              <a:t>a</a:t>
            </a:r>
            <a:r>
              <a:rPr lang="zh-CN" altLang="en-US" sz="2000" dirty="0"/>
              <a:t> </a:t>
            </a:r>
            <a:r>
              <a:rPr lang="en-US" altLang="zh-CN" sz="2000" dirty="0"/>
              <a:t>white-box</a:t>
            </a:r>
            <a:r>
              <a:rPr lang="zh-CN" altLang="en-US" sz="2000" dirty="0"/>
              <a:t> </a:t>
            </a:r>
            <a:r>
              <a:rPr lang="en-US" altLang="zh-CN" sz="2000" dirty="0"/>
              <a:t>performance</a:t>
            </a:r>
            <a:r>
              <a:rPr lang="zh-CN" altLang="en-US" sz="2000" dirty="0"/>
              <a:t> </a:t>
            </a:r>
            <a:r>
              <a:rPr lang="en-US" altLang="zh-CN" sz="2000" dirty="0"/>
              <a:t>model</a:t>
            </a:r>
            <a:r>
              <a:rPr lang="zh-CN" altLang="en-US" sz="2000" dirty="0"/>
              <a:t> </a:t>
            </a:r>
            <a:r>
              <a:rPr lang="en-US" altLang="zh-CN" sz="2000" dirty="0"/>
              <a:t>with</a:t>
            </a:r>
            <a:r>
              <a:rPr lang="en" altLang="zh-CN" sz="2000" dirty="0"/>
              <a:t> an average error of 1.96%.</a:t>
            </a:r>
          </a:p>
          <a:p>
            <a:pPr marL="342900" indent="-342900">
              <a:buFont typeface="Arial" panose="020B0604020202020204" pitchFamily="34" charset="0"/>
              <a:buChar char="•"/>
            </a:pPr>
            <a:r>
              <a:rPr lang="en-US" altLang="zh-CN" sz="2000" dirty="0"/>
              <a:t>We</a:t>
            </a:r>
            <a:r>
              <a:rPr lang="zh-CN" altLang="en-US" sz="2000" dirty="0"/>
              <a:t> </a:t>
            </a:r>
            <a:r>
              <a:rPr lang="en-US" altLang="zh-CN" sz="2000" dirty="0"/>
              <a:t>construct</a:t>
            </a:r>
            <a:r>
              <a:rPr lang="zh-CN" altLang="en-US" sz="2000" dirty="0"/>
              <a:t> </a:t>
            </a:r>
            <a:r>
              <a:rPr lang="en-US" altLang="zh-CN" sz="2000" dirty="0"/>
              <a:t>a</a:t>
            </a:r>
            <a:r>
              <a:rPr lang="zh-CN" altLang="en-US" sz="2000" dirty="0"/>
              <a:t> </a:t>
            </a:r>
            <a:r>
              <a:rPr lang="en-US" altLang="zh-CN" sz="2000" dirty="0"/>
              <a:t>power</a:t>
            </a:r>
            <a:r>
              <a:rPr lang="zh-CN" altLang="en-US" sz="2000" dirty="0"/>
              <a:t> </a:t>
            </a:r>
            <a:r>
              <a:rPr lang="en-US" altLang="zh-CN" sz="2000" dirty="0"/>
              <a:t>model</a:t>
            </a:r>
            <a:r>
              <a:rPr lang="zh-CN" altLang="en-US" sz="2000" dirty="0"/>
              <a:t> </a:t>
            </a:r>
            <a:r>
              <a:rPr lang="en" altLang="zh-CN" sz="2000" dirty="0"/>
              <a:t>incorporating a temperature-dependent</a:t>
            </a:r>
            <a:r>
              <a:rPr lang="zh-CN" altLang="en-US" sz="2000" dirty="0"/>
              <a:t> </a:t>
            </a:r>
            <a:r>
              <a:rPr lang="en-US" altLang="zh-CN" sz="2000" dirty="0"/>
              <a:t>factor,</a:t>
            </a:r>
            <a:r>
              <a:rPr lang="zh-CN" altLang="en-US" sz="2000" dirty="0"/>
              <a:t> </a:t>
            </a:r>
            <a:r>
              <a:rPr lang="en-US" altLang="zh-CN" sz="2000" dirty="0"/>
              <a:t>with</a:t>
            </a:r>
            <a:r>
              <a:rPr lang="zh-CN" altLang="en-US" sz="2000" dirty="0"/>
              <a:t> </a:t>
            </a:r>
            <a:r>
              <a:rPr lang="en" altLang="zh-CN" sz="2000" dirty="0"/>
              <a:t>an average error of 4.62%.</a:t>
            </a:r>
          </a:p>
          <a:p>
            <a:pPr marL="342900" indent="-342900">
              <a:buFont typeface="Arial" panose="020B0604020202020204" pitchFamily="34" charset="0"/>
              <a:buChar char="•"/>
            </a:pPr>
            <a:r>
              <a:rPr lang="en" altLang="zh-CN" sz="2000" dirty="0"/>
              <a:t>We propose a DVFS strategy for accelerators supporting millisecond-level DVFS control. Experiments </a:t>
            </a:r>
            <a:r>
              <a:rPr lang="en-US" altLang="zh-CN" sz="2000" dirty="0"/>
              <a:t>demonstrate</a:t>
            </a:r>
            <a:r>
              <a:rPr lang="en" altLang="zh-CN" sz="2000" dirty="0"/>
              <a:t> a reduction in </a:t>
            </a:r>
            <a:r>
              <a:rPr lang="en" altLang="zh-CN" sz="2000" dirty="0" err="1"/>
              <a:t>AICore</a:t>
            </a:r>
            <a:r>
              <a:rPr lang="en" altLang="zh-CN" sz="2000" dirty="0"/>
              <a:t> power by 13.44%, while limiting performance degradation to 1.76%.</a:t>
            </a:r>
            <a:endParaRPr kumimoji="1" lang="zh-CN" altLang="en-US" sz="2000" dirty="0"/>
          </a:p>
          <a:p>
            <a:pPr marL="342900" indent="-342900">
              <a:buFont typeface="Arial" panose="020B0604020202020204" pitchFamily="34" charset="0"/>
              <a:buChar char="•"/>
            </a:pPr>
            <a:endParaRPr lang="en" altLang="zh-CN" sz="2000" dirty="0"/>
          </a:p>
          <a:p>
            <a:pPr marL="342900" indent="-342900">
              <a:buFont typeface="Arial" panose="020B0604020202020204" pitchFamily="34" charset="0"/>
              <a:buChar char="•"/>
            </a:pPr>
            <a:endParaRPr lang="zh-CN" altLang="en-US" sz="2000" dirty="0"/>
          </a:p>
        </p:txBody>
      </p:sp>
      <p:sp>
        <p:nvSpPr>
          <p:cNvPr id="6" name="灯片编号占位符 656">
            <a:extLst>
              <a:ext uri="{FF2B5EF4-FFF2-40B4-BE49-F238E27FC236}">
                <a16:creationId xmlns:a16="http://schemas.microsoft.com/office/drawing/2014/main" id="{370895CF-CCC9-C8D3-9F0C-BA7268F552F6}"/>
              </a:ext>
            </a:extLst>
          </p:cNvPr>
          <p:cNvSpPr>
            <a:spLocks noGrp="1"/>
          </p:cNvSpPr>
          <p:nvPr>
            <p:ph type="sldNum" sz="quarter" idx="4"/>
          </p:nvPr>
        </p:nvSpPr>
        <p:spPr>
          <a:xfrm>
            <a:off x="9304593" y="6374590"/>
            <a:ext cx="2700000" cy="316800"/>
          </a:xfrm>
        </p:spPr>
        <p:txBody>
          <a:bodyPr>
            <a:noAutofit/>
          </a:bodyPr>
          <a:lstStyle/>
          <a:p>
            <a:fld id="{49AE70B2-8BF9-45C0-BB95-33D1B9D3A854}" type="slidenum">
              <a:rPr lang="zh-CN" altLang="en-US" sz="1800" b="1" smtClean="0">
                <a:latin typeface="+mn-lt"/>
              </a:rPr>
              <a:pPr/>
              <a:t>32</a:t>
            </a:fld>
            <a:endParaRPr lang="zh-CN" altLang="en-US" sz="1800" b="1" dirty="0">
              <a:latin typeface="+mn-lt"/>
            </a:endParaRPr>
          </a:p>
        </p:txBody>
      </p:sp>
    </p:spTree>
    <p:custDataLst>
      <p:tags r:id="rId1"/>
    </p:custDataLst>
    <p:extLst>
      <p:ext uri="{BB962C8B-B14F-4D97-AF65-F5344CB8AC3E}">
        <p14:creationId xmlns:p14="http://schemas.microsoft.com/office/powerpoint/2010/main" val="3219748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739F2DA4-19CB-A6E8-6301-74EB9A0F453C}"/>
              </a:ext>
            </a:extLst>
          </p:cNvPr>
          <p:cNvSpPr/>
          <p:nvPr/>
        </p:nvSpPr>
        <p:spPr>
          <a:xfrm>
            <a:off x="0" y="574158"/>
            <a:ext cx="12192000" cy="4688958"/>
          </a:xfrm>
          <a:prstGeom prst="rect">
            <a:avLst/>
          </a:prstGeom>
          <a:gradFill>
            <a:gsLst>
              <a:gs pos="77000">
                <a:srgbClr val="653673">
                  <a:alpha val="100000"/>
                </a:srgbClr>
              </a:gs>
              <a:gs pos="100000">
                <a:srgbClr val="8C4BA0"/>
              </a:gs>
              <a:gs pos="20000">
                <a:srgbClr val="3E2146">
                  <a:alpha val="100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5" name="矩形 4">
            <a:extLst>
              <a:ext uri="{FF2B5EF4-FFF2-40B4-BE49-F238E27FC236}">
                <a16:creationId xmlns:a16="http://schemas.microsoft.com/office/drawing/2014/main" id="{9B6E1EF4-61AF-0176-A9BC-651CA4D48526}"/>
              </a:ext>
            </a:extLst>
          </p:cNvPr>
          <p:cNvSpPr/>
          <p:nvPr/>
        </p:nvSpPr>
        <p:spPr>
          <a:xfrm>
            <a:off x="1227764" y="2385490"/>
            <a:ext cx="9736469" cy="1323439"/>
          </a:xfrm>
          <a:prstGeom prst="rect">
            <a:avLst/>
          </a:prstGeom>
        </p:spPr>
        <p:txBody>
          <a:bodyPr wrap="square">
            <a:spAutoFit/>
          </a:bodyPr>
          <a:lstStyle/>
          <a:p>
            <a:pPr algn="ctr"/>
            <a:r>
              <a:rPr lang="en-US" altLang="zh-CN" sz="8000" b="1" dirty="0">
                <a:solidFill>
                  <a:schemeClr val="bg1"/>
                </a:solidFill>
                <a:ea typeface="微软雅黑" panose="020B0503020204020204" pitchFamily="34" charset="-122"/>
                <a:cs typeface="Times New Roman" panose="02020603050405020304" pitchFamily="18" charset="0"/>
              </a:rPr>
              <a:t>Thank</a:t>
            </a:r>
            <a:r>
              <a:rPr lang="zh-CN" altLang="en-US" sz="8000" b="1" dirty="0">
                <a:solidFill>
                  <a:schemeClr val="bg1"/>
                </a:solidFill>
                <a:ea typeface="微软雅黑" panose="020B0503020204020204" pitchFamily="34" charset="-122"/>
                <a:cs typeface="Times New Roman" panose="02020603050405020304" pitchFamily="18" charset="0"/>
              </a:rPr>
              <a:t> </a:t>
            </a:r>
            <a:r>
              <a:rPr lang="en-US" altLang="zh-CN" sz="8000" b="1" dirty="0">
                <a:solidFill>
                  <a:schemeClr val="bg1"/>
                </a:solidFill>
                <a:ea typeface="微软雅黑" panose="020B0503020204020204" pitchFamily="34" charset="-122"/>
                <a:cs typeface="Times New Roman" panose="02020603050405020304" pitchFamily="18" charset="0"/>
              </a:rPr>
              <a:t>you!</a:t>
            </a:r>
          </a:p>
        </p:txBody>
      </p:sp>
      <p:pic>
        <p:nvPicPr>
          <p:cNvPr id="6" name="图片 5" descr="logo-05">
            <a:extLst>
              <a:ext uri="{FF2B5EF4-FFF2-40B4-BE49-F238E27FC236}">
                <a16:creationId xmlns:a16="http://schemas.microsoft.com/office/drawing/2014/main" id="{B5B2B6C0-9651-4F5D-CC6B-1699A964B9D2}"/>
              </a:ext>
            </a:extLst>
          </p:cNvPr>
          <p:cNvPicPr>
            <a:picLocks noChangeAspect="1"/>
          </p:cNvPicPr>
          <p:nvPr/>
        </p:nvPicPr>
        <p:blipFill>
          <a:blip r:embed="rId3"/>
          <a:stretch>
            <a:fillRect/>
          </a:stretch>
        </p:blipFill>
        <p:spPr>
          <a:xfrm>
            <a:off x="9594200" y="1135966"/>
            <a:ext cx="4442460" cy="4099560"/>
          </a:xfrm>
          <a:prstGeom prst="rect">
            <a:avLst/>
          </a:prstGeom>
        </p:spPr>
      </p:pic>
      <p:pic>
        <p:nvPicPr>
          <p:cNvPr id="7" name="图片 6" descr="logo-06 - 副本">
            <a:extLst>
              <a:ext uri="{FF2B5EF4-FFF2-40B4-BE49-F238E27FC236}">
                <a16:creationId xmlns:a16="http://schemas.microsoft.com/office/drawing/2014/main" id="{7291E046-C18F-3CA0-5013-C67530DF0E5A}"/>
              </a:ext>
            </a:extLst>
          </p:cNvPr>
          <p:cNvPicPr>
            <a:picLocks noChangeAspect="1"/>
          </p:cNvPicPr>
          <p:nvPr/>
        </p:nvPicPr>
        <p:blipFill>
          <a:blip r:embed="rId4"/>
          <a:stretch>
            <a:fillRect/>
          </a:stretch>
        </p:blipFill>
        <p:spPr>
          <a:xfrm>
            <a:off x="-970915" y="98505"/>
            <a:ext cx="3503930" cy="3232785"/>
          </a:xfrm>
          <a:prstGeom prst="rect">
            <a:avLst/>
          </a:prstGeom>
        </p:spPr>
      </p:pic>
      <p:grpSp>
        <p:nvGrpSpPr>
          <p:cNvPr id="2" name="组合 1">
            <a:extLst>
              <a:ext uri="{FF2B5EF4-FFF2-40B4-BE49-F238E27FC236}">
                <a16:creationId xmlns:a16="http://schemas.microsoft.com/office/drawing/2014/main" id="{BC4B3A67-A1DE-840F-DDDC-2ED899AECDDA}"/>
              </a:ext>
            </a:extLst>
          </p:cNvPr>
          <p:cNvGrpSpPr/>
          <p:nvPr/>
        </p:nvGrpSpPr>
        <p:grpSpPr>
          <a:xfrm>
            <a:off x="-6350" y="3981549"/>
            <a:ext cx="12192000" cy="1281113"/>
            <a:chOff x="-6350" y="3575050"/>
            <a:chExt cx="12192000" cy="1281113"/>
          </a:xfrm>
          <a:gradFill>
            <a:gsLst>
              <a:gs pos="0">
                <a:srgbClr val="A66BB9">
                  <a:alpha val="0"/>
                </a:srgbClr>
              </a:gs>
              <a:gs pos="100000">
                <a:srgbClr val="A66BB9">
                  <a:alpha val="50000"/>
                </a:srgbClr>
              </a:gs>
            </a:gsLst>
            <a:lin ang="5400000" scaled="0"/>
          </a:gradFill>
        </p:grpSpPr>
        <p:grpSp>
          <p:nvGrpSpPr>
            <p:cNvPr id="3" name="Group 205">
              <a:extLst>
                <a:ext uri="{FF2B5EF4-FFF2-40B4-BE49-F238E27FC236}">
                  <a16:creationId xmlns:a16="http://schemas.microsoft.com/office/drawing/2014/main" id="{6485F601-0E33-813D-6DD4-177D6FAB16AF}"/>
                </a:ext>
              </a:extLst>
            </p:cNvPr>
            <p:cNvGrpSpPr>
              <a:grpSpLocks/>
            </p:cNvGrpSpPr>
            <p:nvPr userDrawn="1"/>
          </p:nvGrpSpPr>
          <p:grpSpPr bwMode="auto">
            <a:xfrm>
              <a:off x="4810125" y="4400550"/>
              <a:ext cx="4105275" cy="433388"/>
              <a:chOff x="3030" y="2772"/>
              <a:chExt cx="2586" cy="273"/>
            </a:xfrm>
            <a:grpFill/>
          </p:grpSpPr>
          <p:sp>
            <p:nvSpPr>
              <p:cNvPr id="113" name="Line 5">
                <a:extLst>
                  <a:ext uri="{FF2B5EF4-FFF2-40B4-BE49-F238E27FC236}">
                    <a16:creationId xmlns:a16="http://schemas.microsoft.com/office/drawing/2014/main" id="{9DCD36ED-D4A9-91F8-7BA0-9CC97C8683BF}"/>
                  </a:ext>
                </a:extLst>
              </p:cNvPr>
              <p:cNvSpPr>
                <a:spLocks noChangeShapeType="1"/>
              </p:cNvSpPr>
              <p:nvPr userDrawn="1"/>
            </p:nvSpPr>
            <p:spPr bwMode="auto">
              <a:xfrm>
                <a:off x="5616" y="2860"/>
                <a:ext cx="0" cy="0"/>
              </a:xfrm>
              <a:prstGeom prst="line">
                <a:avLst/>
              </a:prstGeom>
              <a:grpFill/>
              <a:ln w="12700" cap="rnd">
                <a:solidFill>
                  <a:srgbClr val="BF9C5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4" name="Freeform 6">
                <a:extLst>
                  <a:ext uri="{FF2B5EF4-FFF2-40B4-BE49-F238E27FC236}">
                    <a16:creationId xmlns:a16="http://schemas.microsoft.com/office/drawing/2014/main" id="{F357E91F-8E28-5DEB-5A4C-EF1358D4914B}"/>
                  </a:ext>
                </a:extLst>
              </p:cNvPr>
              <p:cNvSpPr>
                <a:spLocks/>
              </p:cNvSpPr>
              <p:nvPr userDrawn="1"/>
            </p:nvSpPr>
            <p:spPr bwMode="auto">
              <a:xfrm>
                <a:off x="3657" y="2794"/>
                <a:ext cx="39" cy="9"/>
              </a:xfrm>
              <a:custGeom>
                <a:avLst/>
                <a:gdLst>
                  <a:gd name="T0" fmla="*/ 8 w 9"/>
                  <a:gd name="T1" fmla="*/ 2 h 2"/>
                  <a:gd name="T2" fmla="*/ 1 w 9"/>
                  <a:gd name="T3" fmla="*/ 2 h 2"/>
                  <a:gd name="T4" fmla="*/ 0 w 9"/>
                  <a:gd name="T5" fmla="*/ 1 h 2"/>
                  <a:gd name="T6" fmla="*/ 1 w 9"/>
                  <a:gd name="T7" fmla="*/ 0 h 2"/>
                  <a:gd name="T8" fmla="*/ 8 w 9"/>
                  <a:gd name="T9" fmla="*/ 0 h 2"/>
                  <a:gd name="T10" fmla="*/ 9 w 9"/>
                  <a:gd name="T11" fmla="*/ 1 h 2"/>
                  <a:gd name="T12" fmla="*/ 8 w 9"/>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2"/>
                    </a:moveTo>
                    <a:cubicBezTo>
                      <a:pt x="1" y="2"/>
                      <a:pt x="1" y="2"/>
                      <a:pt x="1" y="2"/>
                    </a:cubicBezTo>
                    <a:cubicBezTo>
                      <a:pt x="0" y="2"/>
                      <a:pt x="0" y="1"/>
                      <a:pt x="0" y="1"/>
                    </a:cubicBezTo>
                    <a:cubicBezTo>
                      <a:pt x="0" y="0"/>
                      <a:pt x="0" y="0"/>
                      <a:pt x="1" y="0"/>
                    </a:cubicBezTo>
                    <a:cubicBezTo>
                      <a:pt x="8" y="0"/>
                      <a:pt x="8" y="0"/>
                      <a:pt x="8" y="0"/>
                    </a:cubicBezTo>
                    <a:cubicBezTo>
                      <a:pt x="8" y="0"/>
                      <a:pt x="9" y="0"/>
                      <a:pt x="9" y="1"/>
                    </a:cubicBezTo>
                    <a:cubicBezTo>
                      <a:pt x="9" y="1"/>
                      <a:pt x="8" y="2"/>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7">
                <a:extLst>
                  <a:ext uri="{FF2B5EF4-FFF2-40B4-BE49-F238E27FC236}">
                    <a16:creationId xmlns:a16="http://schemas.microsoft.com/office/drawing/2014/main" id="{D004773F-3100-569C-D792-6F24454EEB99}"/>
                  </a:ext>
                </a:extLst>
              </p:cNvPr>
              <p:cNvSpPr>
                <a:spLocks/>
              </p:cNvSpPr>
              <p:nvPr userDrawn="1"/>
            </p:nvSpPr>
            <p:spPr bwMode="auto">
              <a:xfrm>
                <a:off x="303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8">
                <a:extLst>
                  <a:ext uri="{FF2B5EF4-FFF2-40B4-BE49-F238E27FC236}">
                    <a16:creationId xmlns:a16="http://schemas.microsoft.com/office/drawing/2014/main" id="{4E3F548B-65D3-09EE-B867-B171429AA990}"/>
                  </a:ext>
                </a:extLst>
              </p:cNvPr>
              <p:cNvSpPr>
                <a:spLocks/>
              </p:cNvSpPr>
              <p:nvPr userDrawn="1"/>
            </p:nvSpPr>
            <p:spPr bwMode="auto">
              <a:xfrm>
                <a:off x="30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9">
                <a:extLst>
                  <a:ext uri="{FF2B5EF4-FFF2-40B4-BE49-F238E27FC236}">
                    <a16:creationId xmlns:a16="http://schemas.microsoft.com/office/drawing/2014/main" id="{EA9FE330-665F-442C-A6F6-4F2B856A674E}"/>
                  </a:ext>
                </a:extLst>
              </p:cNvPr>
              <p:cNvSpPr>
                <a:spLocks/>
              </p:cNvSpPr>
              <p:nvPr userDrawn="1"/>
            </p:nvSpPr>
            <p:spPr bwMode="auto">
              <a:xfrm>
                <a:off x="30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10">
                <a:extLst>
                  <a:ext uri="{FF2B5EF4-FFF2-40B4-BE49-F238E27FC236}">
                    <a16:creationId xmlns:a16="http://schemas.microsoft.com/office/drawing/2014/main" id="{4D1B4F37-4532-D1B7-1905-58E5C9B52B52}"/>
                  </a:ext>
                </a:extLst>
              </p:cNvPr>
              <p:cNvSpPr>
                <a:spLocks/>
              </p:cNvSpPr>
              <p:nvPr userDrawn="1"/>
            </p:nvSpPr>
            <p:spPr bwMode="auto">
              <a:xfrm>
                <a:off x="30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11">
                <a:extLst>
                  <a:ext uri="{FF2B5EF4-FFF2-40B4-BE49-F238E27FC236}">
                    <a16:creationId xmlns:a16="http://schemas.microsoft.com/office/drawing/2014/main" id="{D732430F-1761-14FE-60E3-C414108BD79E}"/>
                  </a:ext>
                </a:extLst>
              </p:cNvPr>
              <p:cNvSpPr>
                <a:spLocks/>
              </p:cNvSpPr>
              <p:nvPr userDrawn="1"/>
            </p:nvSpPr>
            <p:spPr bwMode="auto">
              <a:xfrm>
                <a:off x="30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12">
                <a:extLst>
                  <a:ext uri="{FF2B5EF4-FFF2-40B4-BE49-F238E27FC236}">
                    <a16:creationId xmlns:a16="http://schemas.microsoft.com/office/drawing/2014/main" id="{DA07FE49-BFAD-B20C-4FE0-8929BE1F380C}"/>
                  </a:ext>
                </a:extLst>
              </p:cNvPr>
              <p:cNvSpPr>
                <a:spLocks/>
              </p:cNvSpPr>
              <p:nvPr userDrawn="1"/>
            </p:nvSpPr>
            <p:spPr bwMode="auto">
              <a:xfrm>
                <a:off x="31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13">
                <a:extLst>
                  <a:ext uri="{FF2B5EF4-FFF2-40B4-BE49-F238E27FC236}">
                    <a16:creationId xmlns:a16="http://schemas.microsoft.com/office/drawing/2014/main" id="{77887D78-F907-F583-75A9-3B6D7F5B87AB}"/>
                  </a:ext>
                </a:extLst>
              </p:cNvPr>
              <p:cNvSpPr>
                <a:spLocks/>
              </p:cNvSpPr>
              <p:nvPr userDrawn="1"/>
            </p:nvSpPr>
            <p:spPr bwMode="auto">
              <a:xfrm>
                <a:off x="31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14">
                <a:extLst>
                  <a:ext uri="{FF2B5EF4-FFF2-40B4-BE49-F238E27FC236}">
                    <a16:creationId xmlns:a16="http://schemas.microsoft.com/office/drawing/2014/main" id="{097FF541-0A7D-96B0-7969-E351F3138506}"/>
                  </a:ext>
                </a:extLst>
              </p:cNvPr>
              <p:cNvSpPr>
                <a:spLocks/>
              </p:cNvSpPr>
              <p:nvPr userDrawn="1"/>
            </p:nvSpPr>
            <p:spPr bwMode="auto">
              <a:xfrm>
                <a:off x="31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15">
                <a:extLst>
                  <a:ext uri="{FF2B5EF4-FFF2-40B4-BE49-F238E27FC236}">
                    <a16:creationId xmlns:a16="http://schemas.microsoft.com/office/drawing/2014/main" id="{E94CD021-F378-EFBD-5FBA-CF23CA525A19}"/>
                  </a:ext>
                </a:extLst>
              </p:cNvPr>
              <p:cNvSpPr>
                <a:spLocks/>
              </p:cNvSpPr>
              <p:nvPr userDrawn="1"/>
            </p:nvSpPr>
            <p:spPr bwMode="auto">
              <a:xfrm>
                <a:off x="314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16">
                <a:extLst>
                  <a:ext uri="{FF2B5EF4-FFF2-40B4-BE49-F238E27FC236}">
                    <a16:creationId xmlns:a16="http://schemas.microsoft.com/office/drawing/2014/main" id="{1B987629-2B46-60A5-8EA8-1811FD4FEE83}"/>
                  </a:ext>
                </a:extLst>
              </p:cNvPr>
              <p:cNvSpPr>
                <a:spLocks/>
              </p:cNvSpPr>
              <p:nvPr userDrawn="1"/>
            </p:nvSpPr>
            <p:spPr bwMode="auto">
              <a:xfrm>
                <a:off x="315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7">
                <a:extLst>
                  <a:ext uri="{FF2B5EF4-FFF2-40B4-BE49-F238E27FC236}">
                    <a16:creationId xmlns:a16="http://schemas.microsoft.com/office/drawing/2014/main" id="{2860EA2B-76B0-296A-9260-231FF48D6E4D}"/>
                  </a:ext>
                </a:extLst>
              </p:cNvPr>
              <p:cNvSpPr>
                <a:spLocks/>
              </p:cNvSpPr>
              <p:nvPr userDrawn="1"/>
            </p:nvSpPr>
            <p:spPr bwMode="auto">
              <a:xfrm>
                <a:off x="31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18">
                <a:extLst>
                  <a:ext uri="{FF2B5EF4-FFF2-40B4-BE49-F238E27FC236}">
                    <a16:creationId xmlns:a16="http://schemas.microsoft.com/office/drawing/2014/main" id="{DEFE67E8-BF0C-6D12-C4AD-EA8B06E25888}"/>
                  </a:ext>
                </a:extLst>
              </p:cNvPr>
              <p:cNvSpPr>
                <a:spLocks/>
              </p:cNvSpPr>
              <p:nvPr userDrawn="1"/>
            </p:nvSpPr>
            <p:spPr bwMode="auto">
              <a:xfrm>
                <a:off x="31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9">
                <a:extLst>
                  <a:ext uri="{FF2B5EF4-FFF2-40B4-BE49-F238E27FC236}">
                    <a16:creationId xmlns:a16="http://schemas.microsoft.com/office/drawing/2014/main" id="{A4B79F48-0BEB-EDF1-B08D-3EBEFD9C3B8E}"/>
                  </a:ext>
                </a:extLst>
              </p:cNvPr>
              <p:cNvSpPr>
                <a:spLocks/>
              </p:cNvSpPr>
              <p:nvPr userDrawn="1"/>
            </p:nvSpPr>
            <p:spPr bwMode="auto">
              <a:xfrm>
                <a:off x="31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20">
                <a:extLst>
                  <a:ext uri="{FF2B5EF4-FFF2-40B4-BE49-F238E27FC236}">
                    <a16:creationId xmlns:a16="http://schemas.microsoft.com/office/drawing/2014/main" id="{89D44E41-E83A-FEB0-4709-8E1029F8C00C}"/>
                  </a:ext>
                </a:extLst>
              </p:cNvPr>
              <p:cNvSpPr>
                <a:spLocks/>
              </p:cNvSpPr>
              <p:nvPr userDrawn="1"/>
            </p:nvSpPr>
            <p:spPr bwMode="auto">
              <a:xfrm>
                <a:off x="32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21">
                <a:extLst>
                  <a:ext uri="{FF2B5EF4-FFF2-40B4-BE49-F238E27FC236}">
                    <a16:creationId xmlns:a16="http://schemas.microsoft.com/office/drawing/2014/main" id="{4EE84C89-5B7A-1818-2F62-68C07CE4AA84}"/>
                  </a:ext>
                </a:extLst>
              </p:cNvPr>
              <p:cNvSpPr>
                <a:spLocks/>
              </p:cNvSpPr>
              <p:nvPr userDrawn="1"/>
            </p:nvSpPr>
            <p:spPr bwMode="auto">
              <a:xfrm>
                <a:off x="32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22">
                <a:extLst>
                  <a:ext uri="{FF2B5EF4-FFF2-40B4-BE49-F238E27FC236}">
                    <a16:creationId xmlns:a16="http://schemas.microsoft.com/office/drawing/2014/main" id="{729D8F80-7916-85A8-4F57-EBD25E0E9A1A}"/>
                  </a:ext>
                </a:extLst>
              </p:cNvPr>
              <p:cNvSpPr>
                <a:spLocks/>
              </p:cNvSpPr>
              <p:nvPr userDrawn="1"/>
            </p:nvSpPr>
            <p:spPr bwMode="auto">
              <a:xfrm>
                <a:off x="32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23">
                <a:extLst>
                  <a:ext uri="{FF2B5EF4-FFF2-40B4-BE49-F238E27FC236}">
                    <a16:creationId xmlns:a16="http://schemas.microsoft.com/office/drawing/2014/main" id="{816BF320-E1C2-43F5-B1C7-B231B5CE537D}"/>
                  </a:ext>
                </a:extLst>
              </p:cNvPr>
              <p:cNvSpPr>
                <a:spLocks/>
              </p:cNvSpPr>
              <p:nvPr userDrawn="1"/>
            </p:nvSpPr>
            <p:spPr bwMode="auto">
              <a:xfrm>
                <a:off x="325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24">
                <a:extLst>
                  <a:ext uri="{FF2B5EF4-FFF2-40B4-BE49-F238E27FC236}">
                    <a16:creationId xmlns:a16="http://schemas.microsoft.com/office/drawing/2014/main" id="{17989B7A-B05A-0CFE-7D9B-C3854B78D980}"/>
                  </a:ext>
                </a:extLst>
              </p:cNvPr>
              <p:cNvSpPr>
                <a:spLocks/>
              </p:cNvSpPr>
              <p:nvPr userDrawn="1"/>
            </p:nvSpPr>
            <p:spPr bwMode="auto">
              <a:xfrm>
                <a:off x="326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25">
                <a:extLst>
                  <a:ext uri="{FF2B5EF4-FFF2-40B4-BE49-F238E27FC236}">
                    <a16:creationId xmlns:a16="http://schemas.microsoft.com/office/drawing/2014/main" id="{D8484BF9-1ABE-E894-1EEF-0E1DADA2636C}"/>
                  </a:ext>
                </a:extLst>
              </p:cNvPr>
              <p:cNvSpPr>
                <a:spLocks/>
              </p:cNvSpPr>
              <p:nvPr userDrawn="1"/>
            </p:nvSpPr>
            <p:spPr bwMode="auto">
              <a:xfrm>
                <a:off x="327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26">
                <a:extLst>
                  <a:ext uri="{FF2B5EF4-FFF2-40B4-BE49-F238E27FC236}">
                    <a16:creationId xmlns:a16="http://schemas.microsoft.com/office/drawing/2014/main" id="{5AD61102-8483-CF06-BC2E-1A0612F50671}"/>
                  </a:ext>
                </a:extLst>
              </p:cNvPr>
              <p:cNvSpPr>
                <a:spLocks/>
              </p:cNvSpPr>
              <p:nvPr userDrawn="1"/>
            </p:nvSpPr>
            <p:spPr bwMode="auto">
              <a:xfrm>
                <a:off x="329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27">
                <a:extLst>
                  <a:ext uri="{FF2B5EF4-FFF2-40B4-BE49-F238E27FC236}">
                    <a16:creationId xmlns:a16="http://schemas.microsoft.com/office/drawing/2014/main" id="{133D031E-44A6-B0A4-8410-5E8D136B5FF0}"/>
                  </a:ext>
                </a:extLst>
              </p:cNvPr>
              <p:cNvSpPr>
                <a:spLocks/>
              </p:cNvSpPr>
              <p:nvPr userDrawn="1"/>
            </p:nvSpPr>
            <p:spPr bwMode="auto">
              <a:xfrm>
                <a:off x="330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28">
                <a:extLst>
                  <a:ext uri="{FF2B5EF4-FFF2-40B4-BE49-F238E27FC236}">
                    <a16:creationId xmlns:a16="http://schemas.microsoft.com/office/drawing/2014/main" id="{BDFE7076-DCC5-6EB8-E16A-41B585EFE9E5}"/>
                  </a:ext>
                </a:extLst>
              </p:cNvPr>
              <p:cNvSpPr>
                <a:spLocks/>
              </p:cNvSpPr>
              <p:nvPr userDrawn="1"/>
            </p:nvSpPr>
            <p:spPr bwMode="auto">
              <a:xfrm>
                <a:off x="33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29">
                <a:extLst>
                  <a:ext uri="{FF2B5EF4-FFF2-40B4-BE49-F238E27FC236}">
                    <a16:creationId xmlns:a16="http://schemas.microsoft.com/office/drawing/2014/main" id="{5ADDE0E1-4C65-36C3-CF54-F09E27CFD0C9}"/>
                  </a:ext>
                </a:extLst>
              </p:cNvPr>
              <p:cNvSpPr>
                <a:spLocks/>
              </p:cNvSpPr>
              <p:nvPr userDrawn="1"/>
            </p:nvSpPr>
            <p:spPr bwMode="auto">
              <a:xfrm>
                <a:off x="33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30">
                <a:extLst>
                  <a:ext uri="{FF2B5EF4-FFF2-40B4-BE49-F238E27FC236}">
                    <a16:creationId xmlns:a16="http://schemas.microsoft.com/office/drawing/2014/main" id="{804E409A-6EF2-6DA8-7D11-636FDDCB2D23}"/>
                  </a:ext>
                </a:extLst>
              </p:cNvPr>
              <p:cNvSpPr>
                <a:spLocks/>
              </p:cNvSpPr>
              <p:nvPr userDrawn="1"/>
            </p:nvSpPr>
            <p:spPr bwMode="auto">
              <a:xfrm>
                <a:off x="33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31">
                <a:extLst>
                  <a:ext uri="{FF2B5EF4-FFF2-40B4-BE49-F238E27FC236}">
                    <a16:creationId xmlns:a16="http://schemas.microsoft.com/office/drawing/2014/main" id="{59D94319-EAD8-675E-3548-A76FBF2CD24A}"/>
                  </a:ext>
                </a:extLst>
              </p:cNvPr>
              <p:cNvSpPr>
                <a:spLocks/>
              </p:cNvSpPr>
              <p:nvPr userDrawn="1"/>
            </p:nvSpPr>
            <p:spPr bwMode="auto">
              <a:xfrm>
                <a:off x="33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32">
                <a:extLst>
                  <a:ext uri="{FF2B5EF4-FFF2-40B4-BE49-F238E27FC236}">
                    <a16:creationId xmlns:a16="http://schemas.microsoft.com/office/drawing/2014/main" id="{D106AF3D-D715-EA96-03BF-F4AF9DA9FD99}"/>
                  </a:ext>
                </a:extLst>
              </p:cNvPr>
              <p:cNvSpPr>
                <a:spLocks/>
              </p:cNvSpPr>
              <p:nvPr userDrawn="1"/>
            </p:nvSpPr>
            <p:spPr bwMode="auto">
              <a:xfrm>
                <a:off x="33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33">
                <a:extLst>
                  <a:ext uri="{FF2B5EF4-FFF2-40B4-BE49-F238E27FC236}">
                    <a16:creationId xmlns:a16="http://schemas.microsoft.com/office/drawing/2014/main" id="{E4AC9C70-9482-3AB1-C499-735FEC1E0191}"/>
                  </a:ext>
                </a:extLst>
              </p:cNvPr>
              <p:cNvSpPr>
                <a:spLocks/>
              </p:cNvSpPr>
              <p:nvPr userDrawn="1"/>
            </p:nvSpPr>
            <p:spPr bwMode="auto">
              <a:xfrm>
                <a:off x="33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34">
                <a:extLst>
                  <a:ext uri="{FF2B5EF4-FFF2-40B4-BE49-F238E27FC236}">
                    <a16:creationId xmlns:a16="http://schemas.microsoft.com/office/drawing/2014/main" id="{E76D440F-279E-16E6-F0FF-F98C71B2E894}"/>
                  </a:ext>
                </a:extLst>
              </p:cNvPr>
              <p:cNvSpPr>
                <a:spLocks/>
              </p:cNvSpPr>
              <p:nvPr userDrawn="1"/>
            </p:nvSpPr>
            <p:spPr bwMode="auto">
              <a:xfrm>
                <a:off x="34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35">
                <a:extLst>
                  <a:ext uri="{FF2B5EF4-FFF2-40B4-BE49-F238E27FC236}">
                    <a16:creationId xmlns:a16="http://schemas.microsoft.com/office/drawing/2014/main" id="{1E36F60F-C776-EF40-24FA-4B34CFA31590}"/>
                  </a:ext>
                </a:extLst>
              </p:cNvPr>
              <p:cNvSpPr>
                <a:spLocks/>
              </p:cNvSpPr>
              <p:nvPr userDrawn="1"/>
            </p:nvSpPr>
            <p:spPr bwMode="auto">
              <a:xfrm>
                <a:off x="34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36">
                <a:extLst>
                  <a:ext uri="{FF2B5EF4-FFF2-40B4-BE49-F238E27FC236}">
                    <a16:creationId xmlns:a16="http://schemas.microsoft.com/office/drawing/2014/main" id="{9AB87552-188C-2818-C2F7-E3808253304D}"/>
                  </a:ext>
                </a:extLst>
              </p:cNvPr>
              <p:cNvSpPr>
                <a:spLocks/>
              </p:cNvSpPr>
              <p:nvPr userDrawn="1"/>
            </p:nvSpPr>
            <p:spPr bwMode="auto">
              <a:xfrm>
                <a:off x="34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37">
                <a:extLst>
                  <a:ext uri="{FF2B5EF4-FFF2-40B4-BE49-F238E27FC236}">
                    <a16:creationId xmlns:a16="http://schemas.microsoft.com/office/drawing/2014/main" id="{B074B248-2FE8-D29A-09C8-C1BB4CB1EEE1}"/>
                  </a:ext>
                </a:extLst>
              </p:cNvPr>
              <p:cNvSpPr>
                <a:spLocks/>
              </p:cNvSpPr>
              <p:nvPr userDrawn="1"/>
            </p:nvSpPr>
            <p:spPr bwMode="auto">
              <a:xfrm>
                <a:off x="34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38">
                <a:extLst>
                  <a:ext uri="{FF2B5EF4-FFF2-40B4-BE49-F238E27FC236}">
                    <a16:creationId xmlns:a16="http://schemas.microsoft.com/office/drawing/2014/main" id="{13FE6A4F-F9B0-B6F8-8040-DA3438FA90D6}"/>
                  </a:ext>
                </a:extLst>
              </p:cNvPr>
              <p:cNvSpPr>
                <a:spLocks/>
              </p:cNvSpPr>
              <p:nvPr userDrawn="1"/>
            </p:nvSpPr>
            <p:spPr bwMode="auto">
              <a:xfrm>
                <a:off x="345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39">
                <a:extLst>
                  <a:ext uri="{FF2B5EF4-FFF2-40B4-BE49-F238E27FC236}">
                    <a16:creationId xmlns:a16="http://schemas.microsoft.com/office/drawing/2014/main" id="{857BE601-9204-7E59-3A26-E351C73F43DA}"/>
                  </a:ext>
                </a:extLst>
              </p:cNvPr>
              <p:cNvSpPr>
                <a:spLocks/>
              </p:cNvSpPr>
              <p:nvPr userDrawn="1"/>
            </p:nvSpPr>
            <p:spPr bwMode="auto">
              <a:xfrm>
                <a:off x="34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40">
                <a:extLst>
                  <a:ext uri="{FF2B5EF4-FFF2-40B4-BE49-F238E27FC236}">
                    <a16:creationId xmlns:a16="http://schemas.microsoft.com/office/drawing/2014/main" id="{45C4E33C-BB0F-D29B-B2FA-C8EDF9B896B7}"/>
                  </a:ext>
                </a:extLst>
              </p:cNvPr>
              <p:cNvSpPr>
                <a:spLocks/>
              </p:cNvSpPr>
              <p:nvPr userDrawn="1"/>
            </p:nvSpPr>
            <p:spPr bwMode="auto">
              <a:xfrm>
                <a:off x="34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41">
                <a:extLst>
                  <a:ext uri="{FF2B5EF4-FFF2-40B4-BE49-F238E27FC236}">
                    <a16:creationId xmlns:a16="http://schemas.microsoft.com/office/drawing/2014/main" id="{F2630F31-EEE4-D97E-8341-7D942DD565C2}"/>
                  </a:ext>
                </a:extLst>
              </p:cNvPr>
              <p:cNvSpPr>
                <a:spLocks/>
              </p:cNvSpPr>
              <p:nvPr userDrawn="1"/>
            </p:nvSpPr>
            <p:spPr bwMode="auto">
              <a:xfrm>
                <a:off x="34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42">
                <a:extLst>
                  <a:ext uri="{FF2B5EF4-FFF2-40B4-BE49-F238E27FC236}">
                    <a16:creationId xmlns:a16="http://schemas.microsoft.com/office/drawing/2014/main" id="{ADC33966-B086-E9D0-D79D-25E1630D8D2A}"/>
                  </a:ext>
                </a:extLst>
              </p:cNvPr>
              <p:cNvSpPr>
                <a:spLocks/>
              </p:cNvSpPr>
              <p:nvPr userDrawn="1"/>
            </p:nvSpPr>
            <p:spPr bwMode="auto">
              <a:xfrm>
                <a:off x="35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43">
                <a:extLst>
                  <a:ext uri="{FF2B5EF4-FFF2-40B4-BE49-F238E27FC236}">
                    <a16:creationId xmlns:a16="http://schemas.microsoft.com/office/drawing/2014/main" id="{41C3C4A9-4CB6-FD80-97EB-1680DC751561}"/>
                  </a:ext>
                </a:extLst>
              </p:cNvPr>
              <p:cNvSpPr>
                <a:spLocks/>
              </p:cNvSpPr>
              <p:nvPr userDrawn="1"/>
            </p:nvSpPr>
            <p:spPr bwMode="auto">
              <a:xfrm>
                <a:off x="35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Freeform 44">
                <a:extLst>
                  <a:ext uri="{FF2B5EF4-FFF2-40B4-BE49-F238E27FC236}">
                    <a16:creationId xmlns:a16="http://schemas.microsoft.com/office/drawing/2014/main" id="{9DCE9EB9-607F-EB32-F2D3-A78DB5058E6A}"/>
                  </a:ext>
                </a:extLst>
              </p:cNvPr>
              <p:cNvSpPr>
                <a:spLocks/>
              </p:cNvSpPr>
              <p:nvPr userDrawn="1"/>
            </p:nvSpPr>
            <p:spPr bwMode="auto">
              <a:xfrm>
                <a:off x="35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Freeform 45">
                <a:extLst>
                  <a:ext uri="{FF2B5EF4-FFF2-40B4-BE49-F238E27FC236}">
                    <a16:creationId xmlns:a16="http://schemas.microsoft.com/office/drawing/2014/main" id="{ED5BACD1-BC57-A1BA-FB78-1EA0622CC1CF}"/>
                  </a:ext>
                </a:extLst>
              </p:cNvPr>
              <p:cNvSpPr>
                <a:spLocks/>
              </p:cNvSpPr>
              <p:nvPr userDrawn="1"/>
            </p:nvSpPr>
            <p:spPr bwMode="auto">
              <a:xfrm>
                <a:off x="35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46">
                <a:extLst>
                  <a:ext uri="{FF2B5EF4-FFF2-40B4-BE49-F238E27FC236}">
                    <a16:creationId xmlns:a16="http://schemas.microsoft.com/office/drawing/2014/main" id="{A34E88AF-BB6D-E75F-951D-2D60358A3373}"/>
                  </a:ext>
                </a:extLst>
              </p:cNvPr>
              <p:cNvSpPr>
                <a:spLocks/>
              </p:cNvSpPr>
              <p:nvPr userDrawn="1"/>
            </p:nvSpPr>
            <p:spPr bwMode="auto">
              <a:xfrm>
                <a:off x="35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47">
                <a:extLst>
                  <a:ext uri="{FF2B5EF4-FFF2-40B4-BE49-F238E27FC236}">
                    <a16:creationId xmlns:a16="http://schemas.microsoft.com/office/drawing/2014/main" id="{DEFD2404-F69E-4FD4-DF07-9B2CF917A830}"/>
                  </a:ext>
                </a:extLst>
              </p:cNvPr>
              <p:cNvSpPr>
                <a:spLocks/>
              </p:cNvSpPr>
              <p:nvPr userDrawn="1"/>
            </p:nvSpPr>
            <p:spPr bwMode="auto">
              <a:xfrm>
                <a:off x="35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48">
                <a:extLst>
                  <a:ext uri="{FF2B5EF4-FFF2-40B4-BE49-F238E27FC236}">
                    <a16:creationId xmlns:a16="http://schemas.microsoft.com/office/drawing/2014/main" id="{5523CCF8-39F7-719A-D33E-ACA32893D927}"/>
                  </a:ext>
                </a:extLst>
              </p:cNvPr>
              <p:cNvSpPr>
                <a:spLocks/>
              </p:cNvSpPr>
              <p:nvPr userDrawn="1"/>
            </p:nvSpPr>
            <p:spPr bwMode="auto">
              <a:xfrm>
                <a:off x="359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49">
                <a:extLst>
                  <a:ext uri="{FF2B5EF4-FFF2-40B4-BE49-F238E27FC236}">
                    <a16:creationId xmlns:a16="http://schemas.microsoft.com/office/drawing/2014/main" id="{9B70C750-D9AD-F4F7-BE46-47C17C5EF02F}"/>
                  </a:ext>
                </a:extLst>
              </p:cNvPr>
              <p:cNvSpPr>
                <a:spLocks/>
              </p:cNvSpPr>
              <p:nvPr userDrawn="1"/>
            </p:nvSpPr>
            <p:spPr bwMode="auto">
              <a:xfrm>
                <a:off x="360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50">
                <a:extLst>
                  <a:ext uri="{FF2B5EF4-FFF2-40B4-BE49-F238E27FC236}">
                    <a16:creationId xmlns:a16="http://schemas.microsoft.com/office/drawing/2014/main" id="{CE2B5ADA-B732-7721-7033-3EDB53ABFE99}"/>
                  </a:ext>
                </a:extLst>
              </p:cNvPr>
              <p:cNvSpPr>
                <a:spLocks/>
              </p:cNvSpPr>
              <p:nvPr userDrawn="1"/>
            </p:nvSpPr>
            <p:spPr bwMode="auto">
              <a:xfrm>
                <a:off x="36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51">
                <a:extLst>
                  <a:ext uri="{FF2B5EF4-FFF2-40B4-BE49-F238E27FC236}">
                    <a16:creationId xmlns:a16="http://schemas.microsoft.com/office/drawing/2014/main" id="{66CDE596-C975-AF73-AF09-36295764A918}"/>
                  </a:ext>
                </a:extLst>
              </p:cNvPr>
              <p:cNvSpPr>
                <a:spLocks/>
              </p:cNvSpPr>
              <p:nvPr userDrawn="1"/>
            </p:nvSpPr>
            <p:spPr bwMode="auto">
              <a:xfrm>
                <a:off x="36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52">
                <a:extLst>
                  <a:ext uri="{FF2B5EF4-FFF2-40B4-BE49-F238E27FC236}">
                    <a16:creationId xmlns:a16="http://schemas.microsoft.com/office/drawing/2014/main" id="{8311C0EB-C190-F1EA-A43E-15D023F60C6C}"/>
                  </a:ext>
                </a:extLst>
              </p:cNvPr>
              <p:cNvSpPr>
                <a:spLocks/>
              </p:cNvSpPr>
              <p:nvPr userDrawn="1"/>
            </p:nvSpPr>
            <p:spPr bwMode="auto">
              <a:xfrm>
                <a:off x="36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53">
                <a:extLst>
                  <a:ext uri="{FF2B5EF4-FFF2-40B4-BE49-F238E27FC236}">
                    <a16:creationId xmlns:a16="http://schemas.microsoft.com/office/drawing/2014/main" id="{A2543421-CFE9-E506-BCAD-1F80AF051DB8}"/>
                  </a:ext>
                </a:extLst>
              </p:cNvPr>
              <p:cNvSpPr>
                <a:spLocks/>
              </p:cNvSpPr>
              <p:nvPr userDrawn="1"/>
            </p:nvSpPr>
            <p:spPr bwMode="auto">
              <a:xfrm>
                <a:off x="36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Freeform 54">
                <a:extLst>
                  <a:ext uri="{FF2B5EF4-FFF2-40B4-BE49-F238E27FC236}">
                    <a16:creationId xmlns:a16="http://schemas.microsoft.com/office/drawing/2014/main" id="{4527F53A-CC13-44F4-1F90-1D1763353857}"/>
                  </a:ext>
                </a:extLst>
              </p:cNvPr>
              <p:cNvSpPr>
                <a:spLocks/>
              </p:cNvSpPr>
              <p:nvPr userDrawn="1"/>
            </p:nvSpPr>
            <p:spPr bwMode="auto">
              <a:xfrm>
                <a:off x="36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Freeform 55">
                <a:extLst>
                  <a:ext uri="{FF2B5EF4-FFF2-40B4-BE49-F238E27FC236}">
                    <a16:creationId xmlns:a16="http://schemas.microsoft.com/office/drawing/2014/main" id="{091073EE-A1C8-F01C-D1CE-9A585A8C5F1A}"/>
                  </a:ext>
                </a:extLst>
              </p:cNvPr>
              <p:cNvSpPr>
                <a:spLocks/>
              </p:cNvSpPr>
              <p:nvPr userDrawn="1"/>
            </p:nvSpPr>
            <p:spPr bwMode="auto">
              <a:xfrm>
                <a:off x="36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56">
                <a:extLst>
                  <a:ext uri="{FF2B5EF4-FFF2-40B4-BE49-F238E27FC236}">
                    <a16:creationId xmlns:a16="http://schemas.microsoft.com/office/drawing/2014/main" id="{93249E6A-301D-8577-C296-DDAABB8D379B}"/>
                  </a:ext>
                </a:extLst>
              </p:cNvPr>
              <p:cNvSpPr>
                <a:spLocks/>
              </p:cNvSpPr>
              <p:nvPr userDrawn="1"/>
            </p:nvSpPr>
            <p:spPr bwMode="auto">
              <a:xfrm>
                <a:off x="37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57">
                <a:extLst>
                  <a:ext uri="{FF2B5EF4-FFF2-40B4-BE49-F238E27FC236}">
                    <a16:creationId xmlns:a16="http://schemas.microsoft.com/office/drawing/2014/main" id="{154FC9A5-AD3A-495D-C73B-CEF2E8C82455}"/>
                  </a:ext>
                </a:extLst>
              </p:cNvPr>
              <p:cNvSpPr>
                <a:spLocks/>
              </p:cNvSpPr>
              <p:nvPr userDrawn="1"/>
            </p:nvSpPr>
            <p:spPr bwMode="auto">
              <a:xfrm>
                <a:off x="37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58">
                <a:extLst>
                  <a:ext uri="{FF2B5EF4-FFF2-40B4-BE49-F238E27FC236}">
                    <a16:creationId xmlns:a16="http://schemas.microsoft.com/office/drawing/2014/main" id="{1BB5D331-27F5-5610-25D4-D5D332A05DE9}"/>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59">
                <a:extLst>
                  <a:ext uri="{FF2B5EF4-FFF2-40B4-BE49-F238E27FC236}">
                    <a16:creationId xmlns:a16="http://schemas.microsoft.com/office/drawing/2014/main" id="{3BEA1C3A-0210-5B3E-85BB-32B839729109}"/>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60">
                <a:extLst>
                  <a:ext uri="{FF2B5EF4-FFF2-40B4-BE49-F238E27FC236}">
                    <a16:creationId xmlns:a16="http://schemas.microsoft.com/office/drawing/2014/main" id="{E74E9964-AE8F-9131-549F-A2F52246B866}"/>
                  </a:ext>
                </a:extLst>
              </p:cNvPr>
              <p:cNvSpPr>
                <a:spLocks/>
              </p:cNvSpPr>
              <p:nvPr userDrawn="1"/>
            </p:nvSpPr>
            <p:spPr bwMode="auto">
              <a:xfrm>
                <a:off x="39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61">
                <a:extLst>
                  <a:ext uri="{FF2B5EF4-FFF2-40B4-BE49-F238E27FC236}">
                    <a16:creationId xmlns:a16="http://schemas.microsoft.com/office/drawing/2014/main" id="{3E40BA8D-E517-2563-09C8-133D4F61BE4D}"/>
                  </a:ext>
                </a:extLst>
              </p:cNvPr>
              <p:cNvSpPr>
                <a:spLocks/>
              </p:cNvSpPr>
              <p:nvPr userDrawn="1"/>
            </p:nvSpPr>
            <p:spPr bwMode="auto">
              <a:xfrm>
                <a:off x="39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62">
                <a:extLst>
                  <a:ext uri="{FF2B5EF4-FFF2-40B4-BE49-F238E27FC236}">
                    <a16:creationId xmlns:a16="http://schemas.microsoft.com/office/drawing/2014/main" id="{B72BC530-DB8F-712D-2D00-A997D8824A45}"/>
                  </a:ext>
                </a:extLst>
              </p:cNvPr>
              <p:cNvSpPr>
                <a:spLocks/>
              </p:cNvSpPr>
              <p:nvPr userDrawn="1"/>
            </p:nvSpPr>
            <p:spPr bwMode="auto">
              <a:xfrm>
                <a:off x="39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63">
                <a:extLst>
                  <a:ext uri="{FF2B5EF4-FFF2-40B4-BE49-F238E27FC236}">
                    <a16:creationId xmlns:a16="http://schemas.microsoft.com/office/drawing/2014/main" id="{FEA4E16B-BEBE-8FD9-D724-CBC7CEB83D3B}"/>
                  </a:ext>
                </a:extLst>
              </p:cNvPr>
              <p:cNvSpPr>
                <a:spLocks/>
              </p:cNvSpPr>
              <p:nvPr userDrawn="1"/>
            </p:nvSpPr>
            <p:spPr bwMode="auto">
              <a:xfrm>
                <a:off x="39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64">
                <a:extLst>
                  <a:ext uri="{FF2B5EF4-FFF2-40B4-BE49-F238E27FC236}">
                    <a16:creationId xmlns:a16="http://schemas.microsoft.com/office/drawing/2014/main" id="{51CC9FED-1D56-3FC9-F9F2-9E95CC6F54DB}"/>
                  </a:ext>
                </a:extLst>
              </p:cNvPr>
              <p:cNvSpPr>
                <a:spLocks/>
              </p:cNvSpPr>
              <p:nvPr userDrawn="1"/>
            </p:nvSpPr>
            <p:spPr bwMode="auto">
              <a:xfrm>
                <a:off x="39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Freeform 65">
                <a:extLst>
                  <a:ext uri="{FF2B5EF4-FFF2-40B4-BE49-F238E27FC236}">
                    <a16:creationId xmlns:a16="http://schemas.microsoft.com/office/drawing/2014/main" id="{C2E81F63-702D-7004-4F85-1BC4319E042A}"/>
                  </a:ext>
                </a:extLst>
              </p:cNvPr>
              <p:cNvSpPr>
                <a:spLocks/>
              </p:cNvSpPr>
              <p:nvPr userDrawn="1"/>
            </p:nvSpPr>
            <p:spPr bwMode="auto">
              <a:xfrm>
                <a:off x="40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66">
                <a:extLst>
                  <a:ext uri="{FF2B5EF4-FFF2-40B4-BE49-F238E27FC236}">
                    <a16:creationId xmlns:a16="http://schemas.microsoft.com/office/drawing/2014/main" id="{F6CA0951-0FFB-8A0B-B853-C60F3A219494}"/>
                  </a:ext>
                </a:extLst>
              </p:cNvPr>
              <p:cNvSpPr>
                <a:spLocks/>
              </p:cNvSpPr>
              <p:nvPr userDrawn="1"/>
            </p:nvSpPr>
            <p:spPr bwMode="auto">
              <a:xfrm>
                <a:off x="40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67">
                <a:extLst>
                  <a:ext uri="{FF2B5EF4-FFF2-40B4-BE49-F238E27FC236}">
                    <a16:creationId xmlns:a16="http://schemas.microsoft.com/office/drawing/2014/main" id="{756B052A-0BFE-B454-0B90-896EC9B1EFD2}"/>
                  </a:ext>
                </a:extLst>
              </p:cNvPr>
              <p:cNvSpPr>
                <a:spLocks/>
              </p:cNvSpPr>
              <p:nvPr userDrawn="1"/>
            </p:nvSpPr>
            <p:spPr bwMode="auto">
              <a:xfrm>
                <a:off x="40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68">
                <a:extLst>
                  <a:ext uri="{FF2B5EF4-FFF2-40B4-BE49-F238E27FC236}">
                    <a16:creationId xmlns:a16="http://schemas.microsoft.com/office/drawing/2014/main" id="{A878FBC7-DD66-179F-3008-9D28B79B88D9}"/>
                  </a:ext>
                </a:extLst>
              </p:cNvPr>
              <p:cNvSpPr>
                <a:spLocks/>
              </p:cNvSpPr>
              <p:nvPr userDrawn="1"/>
            </p:nvSpPr>
            <p:spPr bwMode="auto">
              <a:xfrm>
                <a:off x="404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69">
                <a:extLst>
                  <a:ext uri="{FF2B5EF4-FFF2-40B4-BE49-F238E27FC236}">
                    <a16:creationId xmlns:a16="http://schemas.microsoft.com/office/drawing/2014/main" id="{20680F66-BFF7-911C-3F8D-7EBF52F45901}"/>
                  </a:ext>
                </a:extLst>
              </p:cNvPr>
              <p:cNvSpPr>
                <a:spLocks/>
              </p:cNvSpPr>
              <p:nvPr userDrawn="1"/>
            </p:nvSpPr>
            <p:spPr bwMode="auto">
              <a:xfrm>
                <a:off x="40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70">
                <a:extLst>
                  <a:ext uri="{FF2B5EF4-FFF2-40B4-BE49-F238E27FC236}">
                    <a16:creationId xmlns:a16="http://schemas.microsoft.com/office/drawing/2014/main" id="{B6E26313-A8E9-FCD8-EC5B-EBB8B04CCEF7}"/>
                  </a:ext>
                </a:extLst>
              </p:cNvPr>
              <p:cNvSpPr>
                <a:spLocks/>
              </p:cNvSpPr>
              <p:nvPr userDrawn="1"/>
            </p:nvSpPr>
            <p:spPr bwMode="auto">
              <a:xfrm>
                <a:off x="40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71">
                <a:extLst>
                  <a:ext uri="{FF2B5EF4-FFF2-40B4-BE49-F238E27FC236}">
                    <a16:creationId xmlns:a16="http://schemas.microsoft.com/office/drawing/2014/main" id="{7855490C-E159-9D7B-C26B-0D9BE08AB3F8}"/>
                  </a:ext>
                </a:extLst>
              </p:cNvPr>
              <p:cNvSpPr>
                <a:spLocks/>
              </p:cNvSpPr>
              <p:nvPr userDrawn="1"/>
            </p:nvSpPr>
            <p:spPr bwMode="auto">
              <a:xfrm>
                <a:off x="40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72">
                <a:extLst>
                  <a:ext uri="{FF2B5EF4-FFF2-40B4-BE49-F238E27FC236}">
                    <a16:creationId xmlns:a16="http://schemas.microsoft.com/office/drawing/2014/main" id="{E62246F4-2ECE-66C6-0E52-D60360B002B2}"/>
                  </a:ext>
                </a:extLst>
              </p:cNvPr>
              <p:cNvSpPr>
                <a:spLocks/>
              </p:cNvSpPr>
              <p:nvPr userDrawn="1"/>
            </p:nvSpPr>
            <p:spPr bwMode="auto">
              <a:xfrm>
                <a:off x="40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73">
                <a:extLst>
                  <a:ext uri="{FF2B5EF4-FFF2-40B4-BE49-F238E27FC236}">
                    <a16:creationId xmlns:a16="http://schemas.microsoft.com/office/drawing/2014/main" id="{F97F4074-9589-2A00-905D-DA81A6F79C12}"/>
                  </a:ext>
                </a:extLst>
              </p:cNvPr>
              <p:cNvSpPr>
                <a:spLocks/>
              </p:cNvSpPr>
              <p:nvPr userDrawn="1"/>
            </p:nvSpPr>
            <p:spPr bwMode="auto">
              <a:xfrm>
                <a:off x="41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74">
                <a:extLst>
                  <a:ext uri="{FF2B5EF4-FFF2-40B4-BE49-F238E27FC236}">
                    <a16:creationId xmlns:a16="http://schemas.microsoft.com/office/drawing/2014/main" id="{F9EB1B84-2C49-3F6B-C37E-FBE85E68DA18}"/>
                  </a:ext>
                </a:extLst>
              </p:cNvPr>
              <p:cNvSpPr>
                <a:spLocks/>
              </p:cNvSpPr>
              <p:nvPr userDrawn="1"/>
            </p:nvSpPr>
            <p:spPr bwMode="auto">
              <a:xfrm>
                <a:off x="41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75">
                <a:extLst>
                  <a:ext uri="{FF2B5EF4-FFF2-40B4-BE49-F238E27FC236}">
                    <a16:creationId xmlns:a16="http://schemas.microsoft.com/office/drawing/2014/main" id="{F91D36F0-90FE-B7C1-2E9F-D4DA4D8CBAA2}"/>
                  </a:ext>
                </a:extLst>
              </p:cNvPr>
              <p:cNvSpPr>
                <a:spLocks/>
              </p:cNvSpPr>
              <p:nvPr userDrawn="1"/>
            </p:nvSpPr>
            <p:spPr bwMode="auto">
              <a:xfrm>
                <a:off x="41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76">
                <a:extLst>
                  <a:ext uri="{FF2B5EF4-FFF2-40B4-BE49-F238E27FC236}">
                    <a16:creationId xmlns:a16="http://schemas.microsoft.com/office/drawing/2014/main" id="{8F248D0A-ADCF-3D0C-D2A9-6AE19195FF3C}"/>
                  </a:ext>
                </a:extLst>
              </p:cNvPr>
              <p:cNvSpPr>
                <a:spLocks/>
              </p:cNvSpPr>
              <p:nvPr userDrawn="1"/>
            </p:nvSpPr>
            <p:spPr bwMode="auto">
              <a:xfrm>
                <a:off x="41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77">
                <a:extLst>
                  <a:ext uri="{FF2B5EF4-FFF2-40B4-BE49-F238E27FC236}">
                    <a16:creationId xmlns:a16="http://schemas.microsoft.com/office/drawing/2014/main" id="{BD1668FB-2B62-D734-E669-79DBBF79B94D}"/>
                  </a:ext>
                </a:extLst>
              </p:cNvPr>
              <p:cNvSpPr>
                <a:spLocks/>
              </p:cNvSpPr>
              <p:nvPr userDrawn="1"/>
            </p:nvSpPr>
            <p:spPr bwMode="auto">
              <a:xfrm>
                <a:off x="416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78">
                <a:extLst>
                  <a:ext uri="{FF2B5EF4-FFF2-40B4-BE49-F238E27FC236}">
                    <a16:creationId xmlns:a16="http://schemas.microsoft.com/office/drawing/2014/main" id="{8FC3BC2A-ACC9-1277-7851-792B694393EE}"/>
                  </a:ext>
                </a:extLst>
              </p:cNvPr>
              <p:cNvSpPr>
                <a:spLocks/>
              </p:cNvSpPr>
              <p:nvPr userDrawn="1"/>
            </p:nvSpPr>
            <p:spPr bwMode="auto">
              <a:xfrm>
                <a:off x="41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79">
                <a:extLst>
                  <a:ext uri="{FF2B5EF4-FFF2-40B4-BE49-F238E27FC236}">
                    <a16:creationId xmlns:a16="http://schemas.microsoft.com/office/drawing/2014/main" id="{4E2D2FB0-9140-EC58-2F63-BB56BF154FC0}"/>
                  </a:ext>
                </a:extLst>
              </p:cNvPr>
              <p:cNvSpPr>
                <a:spLocks/>
              </p:cNvSpPr>
              <p:nvPr userDrawn="1"/>
            </p:nvSpPr>
            <p:spPr bwMode="auto">
              <a:xfrm>
                <a:off x="41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80">
                <a:extLst>
                  <a:ext uri="{FF2B5EF4-FFF2-40B4-BE49-F238E27FC236}">
                    <a16:creationId xmlns:a16="http://schemas.microsoft.com/office/drawing/2014/main" id="{F02D1907-C09F-0BC3-F341-13D060C45F11}"/>
                  </a:ext>
                </a:extLst>
              </p:cNvPr>
              <p:cNvSpPr>
                <a:spLocks/>
              </p:cNvSpPr>
              <p:nvPr userDrawn="1"/>
            </p:nvSpPr>
            <p:spPr bwMode="auto">
              <a:xfrm>
                <a:off x="42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81">
                <a:extLst>
                  <a:ext uri="{FF2B5EF4-FFF2-40B4-BE49-F238E27FC236}">
                    <a16:creationId xmlns:a16="http://schemas.microsoft.com/office/drawing/2014/main" id="{6AFC0ACF-5B66-875B-C119-D0232E5268D4}"/>
                  </a:ext>
                </a:extLst>
              </p:cNvPr>
              <p:cNvSpPr>
                <a:spLocks/>
              </p:cNvSpPr>
              <p:nvPr userDrawn="1"/>
            </p:nvSpPr>
            <p:spPr bwMode="auto">
              <a:xfrm>
                <a:off x="42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82">
                <a:extLst>
                  <a:ext uri="{FF2B5EF4-FFF2-40B4-BE49-F238E27FC236}">
                    <a16:creationId xmlns:a16="http://schemas.microsoft.com/office/drawing/2014/main" id="{19369AA7-CC43-F9A6-060B-3155AE8B39D8}"/>
                  </a:ext>
                </a:extLst>
              </p:cNvPr>
              <p:cNvSpPr>
                <a:spLocks/>
              </p:cNvSpPr>
              <p:nvPr userDrawn="1"/>
            </p:nvSpPr>
            <p:spPr bwMode="auto">
              <a:xfrm>
                <a:off x="42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83">
                <a:extLst>
                  <a:ext uri="{FF2B5EF4-FFF2-40B4-BE49-F238E27FC236}">
                    <a16:creationId xmlns:a16="http://schemas.microsoft.com/office/drawing/2014/main" id="{21710AEA-FB42-8B29-F17B-A2F689F91959}"/>
                  </a:ext>
                </a:extLst>
              </p:cNvPr>
              <p:cNvSpPr>
                <a:spLocks/>
              </p:cNvSpPr>
              <p:nvPr userDrawn="1"/>
            </p:nvSpPr>
            <p:spPr bwMode="auto">
              <a:xfrm>
                <a:off x="42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84">
                <a:extLst>
                  <a:ext uri="{FF2B5EF4-FFF2-40B4-BE49-F238E27FC236}">
                    <a16:creationId xmlns:a16="http://schemas.microsoft.com/office/drawing/2014/main" id="{7E571C80-8FC0-759B-F76F-DC1D25E86EF9}"/>
                  </a:ext>
                </a:extLst>
              </p:cNvPr>
              <p:cNvSpPr>
                <a:spLocks/>
              </p:cNvSpPr>
              <p:nvPr userDrawn="1"/>
            </p:nvSpPr>
            <p:spPr bwMode="auto">
              <a:xfrm>
                <a:off x="42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85">
                <a:extLst>
                  <a:ext uri="{FF2B5EF4-FFF2-40B4-BE49-F238E27FC236}">
                    <a16:creationId xmlns:a16="http://schemas.microsoft.com/office/drawing/2014/main" id="{15DCE90B-40CA-4A83-2441-CFA22A524882}"/>
                  </a:ext>
                </a:extLst>
              </p:cNvPr>
              <p:cNvSpPr>
                <a:spLocks/>
              </p:cNvSpPr>
              <p:nvPr userDrawn="1"/>
            </p:nvSpPr>
            <p:spPr bwMode="auto">
              <a:xfrm>
                <a:off x="42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86">
                <a:extLst>
                  <a:ext uri="{FF2B5EF4-FFF2-40B4-BE49-F238E27FC236}">
                    <a16:creationId xmlns:a16="http://schemas.microsoft.com/office/drawing/2014/main" id="{AA736F40-28A7-A760-171C-61779DB3C63F}"/>
                  </a:ext>
                </a:extLst>
              </p:cNvPr>
              <p:cNvSpPr>
                <a:spLocks/>
              </p:cNvSpPr>
              <p:nvPr userDrawn="1"/>
            </p:nvSpPr>
            <p:spPr bwMode="auto">
              <a:xfrm>
                <a:off x="428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87">
                <a:extLst>
                  <a:ext uri="{FF2B5EF4-FFF2-40B4-BE49-F238E27FC236}">
                    <a16:creationId xmlns:a16="http://schemas.microsoft.com/office/drawing/2014/main" id="{87A8A027-3B65-0FF7-8ED3-FA63CA6DF77D}"/>
                  </a:ext>
                </a:extLst>
              </p:cNvPr>
              <p:cNvSpPr>
                <a:spLocks/>
              </p:cNvSpPr>
              <p:nvPr userDrawn="1"/>
            </p:nvSpPr>
            <p:spPr bwMode="auto">
              <a:xfrm>
                <a:off x="429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88">
                <a:extLst>
                  <a:ext uri="{FF2B5EF4-FFF2-40B4-BE49-F238E27FC236}">
                    <a16:creationId xmlns:a16="http://schemas.microsoft.com/office/drawing/2014/main" id="{ECA8E8F8-D8ED-9B87-0334-4F0BE1D1711A}"/>
                  </a:ext>
                </a:extLst>
              </p:cNvPr>
              <p:cNvSpPr>
                <a:spLocks/>
              </p:cNvSpPr>
              <p:nvPr userDrawn="1"/>
            </p:nvSpPr>
            <p:spPr bwMode="auto">
              <a:xfrm>
                <a:off x="43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89">
                <a:extLst>
                  <a:ext uri="{FF2B5EF4-FFF2-40B4-BE49-F238E27FC236}">
                    <a16:creationId xmlns:a16="http://schemas.microsoft.com/office/drawing/2014/main" id="{C1D9C2E9-2D81-4FBB-721D-D3A0718DB3FC}"/>
                  </a:ext>
                </a:extLst>
              </p:cNvPr>
              <p:cNvSpPr>
                <a:spLocks/>
              </p:cNvSpPr>
              <p:nvPr userDrawn="1"/>
            </p:nvSpPr>
            <p:spPr bwMode="auto">
              <a:xfrm>
                <a:off x="43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90">
                <a:extLst>
                  <a:ext uri="{FF2B5EF4-FFF2-40B4-BE49-F238E27FC236}">
                    <a16:creationId xmlns:a16="http://schemas.microsoft.com/office/drawing/2014/main" id="{9A80AE0E-4E66-2CE5-7CEE-5ADBC6702C9D}"/>
                  </a:ext>
                </a:extLst>
              </p:cNvPr>
              <p:cNvSpPr>
                <a:spLocks/>
              </p:cNvSpPr>
              <p:nvPr userDrawn="1"/>
            </p:nvSpPr>
            <p:spPr bwMode="auto">
              <a:xfrm>
                <a:off x="43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91">
                <a:extLst>
                  <a:ext uri="{FF2B5EF4-FFF2-40B4-BE49-F238E27FC236}">
                    <a16:creationId xmlns:a16="http://schemas.microsoft.com/office/drawing/2014/main" id="{438E2CB3-5157-7840-083D-7F796F4A6E3D}"/>
                  </a:ext>
                </a:extLst>
              </p:cNvPr>
              <p:cNvSpPr>
                <a:spLocks/>
              </p:cNvSpPr>
              <p:nvPr userDrawn="1"/>
            </p:nvSpPr>
            <p:spPr bwMode="auto">
              <a:xfrm>
                <a:off x="43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92">
                <a:extLst>
                  <a:ext uri="{FF2B5EF4-FFF2-40B4-BE49-F238E27FC236}">
                    <a16:creationId xmlns:a16="http://schemas.microsoft.com/office/drawing/2014/main" id="{71D96419-9B49-7EC3-ECBE-0A4E0611A58B}"/>
                  </a:ext>
                </a:extLst>
              </p:cNvPr>
              <p:cNvSpPr>
                <a:spLocks/>
              </p:cNvSpPr>
              <p:nvPr userDrawn="1"/>
            </p:nvSpPr>
            <p:spPr bwMode="auto">
              <a:xfrm>
                <a:off x="43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93">
                <a:extLst>
                  <a:ext uri="{FF2B5EF4-FFF2-40B4-BE49-F238E27FC236}">
                    <a16:creationId xmlns:a16="http://schemas.microsoft.com/office/drawing/2014/main" id="{D1AA379F-D7BE-8E8E-68B9-2F5D0773A548}"/>
                  </a:ext>
                </a:extLst>
              </p:cNvPr>
              <p:cNvSpPr>
                <a:spLocks/>
              </p:cNvSpPr>
              <p:nvPr userDrawn="1"/>
            </p:nvSpPr>
            <p:spPr bwMode="auto">
              <a:xfrm>
                <a:off x="43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94">
                <a:extLst>
                  <a:ext uri="{FF2B5EF4-FFF2-40B4-BE49-F238E27FC236}">
                    <a16:creationId xmlns:a16="http://schemas.microsoft.com/office/drawing/2014/main" id="{06541A09-A878-6B36-B679-FA1BF52B7E12}"/>
                  </a:ext>
                </a:extLst>
              </p:cNvPr>
              <p:cNvSpPr>
                <a:spLocks/>
              </p:cNvSpPr>
              <p:nvPr userDrawn="1"/>
            </p:nvSpPr>
            <p:spPr bwMode="auto">
              <a:xfrm>
                <a:off x="43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95">
                <a:extLst>
                  <a:ext uri="{FF2B5EF4-FFF2-40B4-BE49-F238E27FC236}">
                    <a16:creationId xmlns:a16="http://schemas.microsoft.com/office/drawing/2014/main" id="{1926FC2A-70F9-6491-6046-4FC347AA4B61}"/>
                  </a:ext>
                </a:extLst>
              </p:cNvPr>
              <p:cNvSpPr>
                <a:spLocks/>
              </p:cNvSpPr>
              <p:nvPr userDrawn="1"/>
            </p:nvSpPr>
            <p:spPr bwMode="auto">
              <a:xfrm>
                <a:off x="440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Freeform 96">
                <a:extLst>
                  <a:ext uri="{FF2B5EF4-FFF2-40B4-BE49-F238E27FC236}">
                    <a16:creationId xmlns:a16="http://schemas.microsoft.com/office/drawing/2014/main" id="{8B9E066E-5394-2CBB-0EEA-68538240A001}"/>
                  </a:ext>
                </a:extLst>
              </p:cNvPr>
              <p:cNvSpPr>
                <a:spLocks/>
              </p:cNvSpPr>
              <p:nvPr userDrawn="1"/>
            </p:nvSpPr>
            <p:spPr bwMode="auto">
              <a:xfrm>
                <a:off x="441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97">
                <a:extLst>
                  <a:ext uri="{FF2B5EF4-FFF2-40B4-BE49-F238E27FC236}">
                    <a16:creationId xmlns:a16="http://schemas.microsoft.com/office/drawing/2014/main" id="{4091E01A-7A8E-5225-FFA0-C05ECECD9316}"/>
                  </a:ext>
                </a:extLst>
              </p:cNvPr>
              <p:cNvSpPr>
                <a:spLocks/>
              </p:cNvSpPr>
              <p:nvPr userDrawn="1"/>
            </p:nvSpPr>
            <p:spPr bwMode="auto">
              <a:xfrm>
                <a:off x="44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98">
                <a:extLst>
                  <a:ext uri="{FF2B5EF4-FFF2-40B4-BE49-F238E27FC236}">
                    <a16:creationId xmlns:a16="http://schemas.microsoft.com/office/drawing/2014/main" id="{20B259C5-65EE-1483-F280-2F8965704D93}"/>
                  </a:ext>
                </a:extLst>
              </p:cNvPr>
              <p:cNvSpPr>
                <a:spLocks/>
              </p:cNvSpPr>
              <p:nvPr userDrawn="1"/>
            </p:nvSpPr>
            <p:spPr bwMode="auto">
              <a:xfrm>
                <a:off x="44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99">
                <a:extLst>
                  <a:ext uri="{FF2B5EF4-FFF2-40B4-BE49-F238E27FC236}">
                    <a16:creationId xmlns:a16="http://schemas.microsoft.com/office/drawing/2014/main" id="{C8285FC1-BAC0-CFD8-F13E-2198093B855A}"/>
                  </a:ext>
                </a:extLst>
              </p:cNvPr>
              <p:cNvSpPr>
                <a:spLocks/>
              </p:cNvSpPr>
              <p:nvPr userDrawn="1"/>
            </p:nvSpPr>
            <p:spPr bwMode="auto">
              <a:xfrm>
                <a:off x="44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100">
                <a:extLst>
                  <a:ext uri="{FF2B5EF4-FFF2-40B4-BE49-F238E27FC236}">
                    <a16:creationId xmlns:a16="http://schemas.microsoft.com/office/drawing/2014/main" id="{0EB25664-3AC2-0C77-29A9-282B612557B2}"/>
                  </a:ext>
                </a:extLst>
              </p:cNvPr>
              <p:cNvSpPr>
                <a:spLocks/>
              </p:cNvSpPr>
              <p:nvPr userDrawn="1"/>
            </p:nvSpPr>
            <p:spPr bwMode="auto">
              <a:xfrm>
                <a:off x="44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101">
                <a:extLst>
                  <a:ext uri="{FF2B5EF4-FFF2-40B4-BE49-F238E27FC236}">
                    <a16:creationId xmlns:a16="http://schemas.microsoft.com/office/drawing/2014/main" id="{A7F444E8-6800-9998-6580-7CFF50C58EDB}"/>
                  </a:ext>
                </a:extLst>
              </p:cNvPr>
              <p:cNvSpPr>
                <a:spLocks/>
              </p:cNvSpPr>
              <p:nvPr userDrawn="1"/>
            </p:nvSpPr>
            <p:spPr bwMode="auto">
              <a:xfrm>
                <a:off x="448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102">
                <a:extLst>
                  <a:ext uri="{FF2B5EF4-FFF2-40B4-BE49-F238E27FC236}">
                    <a16:creationId xmlns:a16="http://schemas.microsoft.com/office/drawing/2014/main" id="{AC21C8EB-59BA-1CD7-EB18-B12E66E7A4D3}"/>
                  </a:ext>
                </a:extLst>
              </p:cNvPr>
              <p:cNvSpPr>
                <a:spLocks/>
              </p:cNvSpPr>
              <p:nvPr userDrawn="1"/>
            </p:nvSpPr>
            <p:spPr bwMode="auto">
              <a:xfrm>
                <a:off x="450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103">
                <a:extLst>
                  <a:ext uri="{FF2B5EF4-FFF2-40B4-BE49-F238E27FC236}">
                    <a16:creationId xmlns:a16="http://schemas.microsoft.com/office/drawing/2014/main" id="{381C4EB2-8AC9-40C8-59F7-951EC931D200}"/>
                  </a:ext>
                </a:extLst>
              </p:cNvPr>
              <p:cNvSpPr>
                <a:spLocks/>
              </p:cNvSpPr>
              <p:nvPr userDrawn="1"/>
            </p:nvSpPr>
            <p:spPr bwMode="auto">
              <a:xfrm>
                <a:off x="451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104">
                <a:extLst>
                  <a:ext uri="{FF2B5EF4-FFF2-40B4-BE49-F238E27FC236}">
                    <a16:creationId xmlns:a16="http://schemas.microsoft.com/office/drawing/2014/main" id="{B63BA0DA-1D43-343D-C7E8-A005E23311A4}"/>
                  </a:ext>
                </a:extLst>
              </p:cNvPr>
              <p:cNvSpPr>
                <a:spLocks/>
              </p:cNvSpPr>
              <p:nvPr userDrawn="1"/>
            </p:nvSpPr>
            <p:spPr bwMode="auto">
              <a:xfrm>
                <a:off x="452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105">
                <a:extLst>
                  <a:ext uri="{FF2B5EF4-FFF2-40B4-BE49-F238E27FC236}">
                    <a16:creationId xmlns:a16="http://schemas.microsoft.com/office/drawing/2014/main" id="{43B77A58-1B44-05EA-14B6-7CE22786314D}"/>
                  </a:ext>
                </a:extLst>
              </p:cNvPr>
              <p:cNvSpPr>
                <a:spLocks/>
              </p:cNvSpPr>
              <p:nvPr userDrawn="1"/>
            </p:nvSpPr>
            <p:spPr bwMode="auto">
              <a:xfrm>
                <a:off x="454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106">
                <a:extLst>
                  <a:ext uri="{FF2B5EF4-FFF2-40B4-BE49-F238E27FC236}">
                    <a16:creationId xmlns:a16="http://schemas.microsoft.com/office/drawing/2014/main" id="{5E4D7E37-DCD6-B89D-0D1F-D69AEB55F6E6}"/>
                  </a:ext>
                </a:extLst>
              </p:cNvPr>
              <p:cNvSpPr>
                <a:spLocks/>
              </p:cNvSpPr>
              <p:nvPr userDrawn="1"/>
            </p:nvSpPr>
            <p:spPr bwMode="auto">
              <a:xfrm>
                <a:off x="455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07">
                <a:extLst>
                  <a:ext uri="{FF2B5EF4-FFF2-40B4-BE49-F238E27FC236}">
                    <a16:creationId xmlns:a16="http://schemas.microsoft.com/office/drawing/2014/main" id="{EB776064-8829-612B-054D-BA41205029AD}"/>
                  </a:ext>
                </a:extLst>
              </p:cNvPr>
              <p:cNvSpPr>
                <a:spLocks/>
              </p:cNvSpPr>
              <p:nvPr userDrawn="1"/>
            </p:nvSpPr>
            <p:spPr bwMode="auto">
              <a:xfrm>
                <a:off x="45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08">
                <a:extLst>
                  <a:ext uri="{FF2B5EF4-FFF2-40B4-BE49-F238E27FC236}">
                    <a16:creationId xmlns:a16="http://schemas.microsoft.com/office/drawing/2014/main" id="{3D6262BF-DF4D-7B42-7F39-AF3D3D2F13D4}"/>
                  </a:ext>
                </a:extLst>
              </p:cNvPr>
              <p:cNvSpPr>
                <a:spLocks/>
              </p:cNvSpPr>
              <p:nvPr userDrawn="1"/>
            </p:nvSpPr>
            <p:spPr bwMode="auto">
              <a:xfrm>
                <a:off x="45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09">
                <a:extLst>
                  <a:ext uri="{FF2B5EF4-FFF2-40B4-BE49-F238E27FC236}">
                    <a16:creationId xmlns:a16="http://schemas.microsoft.com/office/drawing/2014/main" id="{16FFA788-4D9C-29DA-904B-9864C1101DFA}"/>
                  </a:ext>
                </a:extLst>
              </p:cNvPr>
              <p:cNvSpPr>
                <a:spLocks/>
              </p:cNvSpPr>
              <p:nvPr userDrawn="1"/>
            </p:nvSpPr>
            <p:spPr bwMode="auto">
              <a:xfrm>
                <a:off x="45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10">
                <a:extLst>
                  <a:ext uri="{FF2B5EF4-FFF2-40B4-BE49-F238E27FC236}">
                    <a16:creationId xmlns:a16="http://schemas.microsoft.com/office/drawing/2014/main" id="{EB2DAE1D-E9E6-5F7D-95B5-A1F824EBF0E7}"/>
                  </a:ext>
                </a:extLst>
              </p:cNvPr>
              <p:cNvSpPr>
                <a:spLocks/>
              </p:cNvSpPr>
              <p:nvPr userDrawn="1"/>
            </p:nvSpPr>
            <p:spPr bwMode="auto">
              <a:xfrm>
                <a:off x="461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11">
                <a:extLst>
                  <a:ext uri="{FF2B5EF4-FFF2-40B4-BE49-F238E27FC236}">
                    <a16:creationId xmlns:a16="http://schemas.microsoft.com/office/drawing/2014/main" id="{3ABE0420-B77F-B58B-0532-303E8756A2EC}"/>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112">
                <a:extLst>
                  <a:ext uri="{FF2B5EF4-FFF2-40B4-BE49-F238E27FC236}">
                    <a16:creationId xmlns:a16="http://schemas.microsoft.com/office/drawing/2014/main" id="{D205A938-13E6-67F7-3B62-95A47ECA0D47}"/>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113">
                <a:extLst>
                  <a:ext uri="{FF2B5EF4-FFF2-40B4-BE49-F238E27FC236}">
                    <a16:creationId xmlns:a16="http://schemas.microsoft.com/office/drawing/2014/main" id="{452E314C-1444-6EC8-4B6E-1302556848B6}"/>
                  </a:ext>
                </a:extLst>
              </p:cNvPr>
              <p:cNvSpPr>
                <a:spLocks/>
              </p:cNvSpPr>
              <p:nvPr userDrawn="1"/>
            </p:nvSpPr>
            <p:spPr bwMode="auto">
              <a:xfrm>
                <a:off x="304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14">
                <a:extLst>
                  <a:ext uri="{FF2B5EF4-FFF2-40B4-BE49-F238E27FC236}">
                    <a16:creationId xmlns:a16="http://schemas.microsoft.com/office/drawing/2014/main" id="{7FD9A4CD-3859-6CC6-7891-3D603FF50125}"/>
                  </a:ext>
                </a:extLst>
              </p:cNvPr>
              <p:cNvSpPr>
                <a:spLocks/>
              </p:cNvSpPr>
              <p:nvPr userDrawn="1"/>
            </p:nvSpPr>
            <p:spPr bwMode="auto">
              <a:xfrm>
                <a:off x="305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15">
                <a:extLst>
                  <a:ext uri="{FF2B5EF4-FFF2-40B4-BE49-F238E27FC236}">
                    <a16:creationId xmlns:a16="http://schemas.microsoft.com/office/drawing/2014/main" id="{463755AC-86F5-BE1B-8CC9-129C6A8B7997}"/>
                  </a:ext>
                </a:extLst>
              </p:cNvPr>
              <p:cNvSpPr>
                <a:spLocks/>
              </p:cNvSpPr>
              <p:nvPr userDrawn="1"/>
            </p:nvSpPr>
            <p:spPr bwMode="auto">
              <a:xfrm>
                <a:off x="306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Freeform 116">
                <a:extLst>
                  <a:ext uri="{FF2B5EF4-FFF2-40B4-BE49-F238E27FC236}">
                    <a16:creationId xmlns:a16="http://schemas.microsoft.com/office/drawing/2014/main" id="{FD0B81D2-835B-3418-86E8-ACD56CCFA969}"/>
                  </a:ext>
                </a:extLst>
              </p:cNvPr>
              <p:cNvSpPr>
                <a:spLocks/>
              </p:cNvSpPr>
              <p:nvPr userDrawn="1"/>
            </p:nvSpPr>
            <p:spPr bwMode="auto">
              <a:xfrm>
                <a:off x="308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17">
                <a:extLst>
                  <a:ext uri="{FF2B5EF4-FFF2-40B4-BE49-F238E27FC236}">
                    <a16:creationId xmlns:a16="http://schemas.microsoft.com/office/drawing/2014/main" id="{74C0AC9F-DC28-4207-CD48-21ECF5EC7428}"/>
                  </a:ext>
                </a:extLst>
              </p:cNvPr>
              <p:cNvSpPr>
                <a:spLocks/>
              </p:cNvSpPr>
              <p:nvPr userDrawn="1"/>
            </p:nvSpPr>
            <p:spPr bwMode="auto">
              <a:xfrm>
                <a:off x="30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118">
                <a:extLst>
                  <a:ext uri="{FF2B5EF4-FFF2-40B4-BE49-F238E27FC236}">
                    <a16:creationId xmlns:a16="http://schemas.microsoft.com/office/drawing/2014/main" id="{8EB7446A-095D-7C14-B3AD-11BC42066C73}"/>
                  </a:ext>
                </a:extLst>
              </p:cNvPr>
              <p:cNvSpPr>
                <a:spLocks/>
              </p:cNvSpPr>
              <p:nvPr userDrawn="1"/>
            </p:nvSpPr>
            <p:spPr bwMode="auto">
              <a:xfrm>
                <a:off x="31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119">
                <a:extLst>
                  <a:ext uri="{FF2B5EF4-FFF2-40B4-BE49-F238E27FC236}">
                    <a16:creationId xmlns:a16="http://schemas.microsoft.com/office/drawing/2014/main" id="{6E023F41-FBFD-774F-C694-BB7257D9AE08}"/>
                  </a:ext>
                </a:extLst>
              </p:cNvPr>
              <p:cNvSpPr>
                <a:spLocks/>
              </p:cNvSpPr>
              <p:nvPr userDrawn="1"/>
            </p:nvSpPr>
            <p:spPr bwMode="auto">
              <a:xfrm>
                <a:off x="312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20">
                <a:extLst>
                  <a:ext uri="{FF2B5EF4-FFF2-40B4-BE49-F238E27FC236}">
                    <a16:creationId xmlns:a16="http://schemas.microsoft.com/office/drawing/2014/main" id="{E2676195-4F50-8921-50E5-92EE3824BA9A}"/>
                  </a:ext>
                </a:extLst>
              </p:cNvPr>
              <p:cNvSpPr>
                <a:spLocks/>
              </p:cNvSpPr>
              <p:nvPr userDrawn="1"/>
            </p:nvSpPr>
            <p:spPr bwMode="auto">
              <a:xfrm>
                <a:off x="31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21">
                <a:extLst>
                  <a:ext uri="{FF2B5EF4-FFF2-40B4-BE49-F238E27FC236}">
                    <a16:creationId xmlns:a16="http://schemas.microsoft.com/office/drawing/2014/main" id="{40118AA1-1662-400A-A314-7962306D32D0}"/>
                  </a:ext>
                </a:extLst>
              </p:cNvPr>
              <p:cNvSpPr>
                <a:spLocks/>
              </p:cNvSpPr>
              <p:nvPr userDrawn="1"/>
            </p:nvSpPr>
            <p:spPr bwMode="auto">
              <a:xfrm>
                <a:off x="31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22">
                <a:extLst>
                  <a:ext uri="{FF2B5EF4-FFF2-40B4-BE49-F238E27FC236}">
                    <a16:creationId xmlns:a16="http://schemas.microsoft.com/office/drawing/2014/main" id="{AB36809A-E4A8-8363-EDC2-72A52A6CC899}"/>
                  </a:ext>
                </a:extLst>
              </p:cNvPr>
              <p:cNvSpPr>
                <a:spLocks/>
              </p:cNvSpPr>
              <p:nvPr userDrawn="1"/>
            </p:nvSpPr>
            <p:spPr bwMode="auto">
              <a:xfrm>
                <a:off x="31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23">
                <a:extLst>
                  <a:ext uri="{FF2B5EF4-FFF2-40B4-BE49-F238E27FC236}">
                    <a16:creationId xmlns:a16="http://schemas.microsoft.com/office/drawing/2014/main" id="{93D0AB2B-E8C5-5EC6-27B2-EAA78D80AD5F}"/>
                  </a:ext>
                </a:extLst>
              </p:cNvPr>
              <p:cNvSpPr>
                <a:spLocks/>
              </p:cNvSpPr>
              <p:nvPr userDrawn="1"/>
            </p:nvSpPr>
            <p:spPr bwMode="auto">
              <a:xfrm>
                <a:off x="31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124">
                <a:extLst>
                  <a:ext uri="{FF2B5EF4-FFF2-40B4-BE49-F238E27FC236}">
                    <a16:creationId xmlns:a16="http://schemas.microsoft.com/office/drawing/2014/main" id="{CEE89D51-C0AA-C5F7-9D04-723996738694}"/>
                  </a:ext>
                </a:extLst>
              </p:cNvPr>
              <p:cNvSpPr>
                <a:spLocks/>
              </p:cNvSpPr>
              <p:nvPr userDrawn="1"/>
            </p:nvSpPr>
            <p:spPr bwMode="auto">
              <a:xfrm>
                <a:off x="319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125">
                <a:extLst>
                  <a:ext uri="{FF2B5EF4-FFF2-40B4-BE49-F238E27FC236}">
                    <a16:creationId xmlns:a16="http://schemas.microsoft.com/office/drawing/2014/main" id="{7B1BE090-4B7D-3DD6-4E95-50F00F25686A}"/>
                  </a:ext>
                </a:extLst>
              </p:cNvPr>
              <p:cNvSpPr>
                <a:spLocks/>
              </p:cNvSpPr>
              <p:nvPr userDrawn="1"/>
            </p:nvSpPr>
            <p:spPr bwMode="auto">
              <a:xfrm>
                <a:off x="320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126">
                <a:extLst>
                  <a:ext uri="{FF2B5EF4-FFF2-40B4-BE49-F238E27FC236}">
                    <a16:creationId xmlns:a16="http://schemas.microsoft.com/office/drawing/2014/main" id="{ABD3F8E2-7FDA-62EA-94EA-4F8B3A5763EA}"/>
                  </a:ext>
                </a:extLst>
              </p:cNvPr>
              <p:cNvSpPr>
                <a:spLocks/>
              </p:cNvSpPr>
              <p:nvPr userDrawn="1"/>
            </p:nvSpPr>
            <p:spPr bwMode="auto">
              <a:xfrm>
                <a:off x="321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127">
                <a:extLst>
                  <a:ext uri="{FF2B5EF4-FFF2-40B4-BE49-F238E27FC236}">
                    <a16:creationId xmlns:a16="http://schemas.microsoft.com/office/drawing/2014/main" id="{F586BF32-011D-FDFA-5599-61A6009E4B24}"/>
                  </a:ext>
                </a:extLst>
              </p:cNvPr>
              <p:cNvSpPr>
                <a:spLocks/>
              </p:cNvSpPr>
              <p:nvPr userDrawn="1"/>
            </p:nvSpPr>
            <p:spPr bwMode="auto">
              <a:xfrm>
                <a:off x="323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128">
                <a:extLst>
                  <a:ext uri="{FF2B5EF4-FFF2-40B4-BE49-F238E27FC236}">
                    <a16:creationId xmlns:a16="http://schemas.microsoft.com/office/drawing/2014/main" id="{64B6E8C8-DFCB-CA0A-3647-8F3B3BF3589D}"/>
                  </a:ext>
                </a:extLst>
              </p:cNvPr>
              <p:cNvSpPr>
                <a:spLocks/>
              </p:cNvSpPr>
              <p:nvPr userDrawn="1"/>
            </p:nvSpPr>
            <p:spPr bwMode="auto">
              <a:xfrm>
                <a:off x="32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29">
                <a:extLst>
                  <a:ext uri="{FF2B5EF4-FFF2-40B4-BE49-F238E27FC236}">
                    <a16:creationId xmlns:a16="http://schemas.microsoft.com/office/drawing/2014/main" id="{73AA8312-3EAC-2FD0-A4AD-B4CB25E7FD6A}"/>
                  </a:ext>
                </a:extLst>
              </p:cNvPr>
              <p:cNvSpPr>
                <a:spLocks/>
              </p:cNvSpPr>
              <p:nvPr userDrawn="1"/>
            </p:nvSpPr>
            <p:spPr bwMode="auto">
              <a:xfrm>
                <a:off x="32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130">
                <a:extLst>
                  <a:ext uri="{FF2B5EF4-FFF2-40B4-BE49-F238E27FC236}">
                    <a16:creationId xmlns:a16="http://schemas.microsoft.com/office/drawing/2014/main" id="{89797307-BA99-615E-786C-BC9BEAEBCF2E}"/>
                  </a:ext>
                </a:extLst>
              </p:cNvPr>
              <p:cNvSpPr>
                <a:spLocks/>
              </p:cNvSpPr>
              <p:nvPr userDrawn="1"/>
            </p:nvSpPr>
            <p:spPr bwMode="auto">
              <a:xfrm>
                <a:off x="32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31">
                <a:extLst>
                  <a:ext uri="{FF2B5EF4-FFF2-40B4-BE49-F238E27FC236}">
                    <a16:creationId xmlns:a16="http://schemas.microsoft.com/office/drawing/2014/main" id="{A7B289BD-F55C-420C-5B66-31AEAFB597F8}"/>
                  </a:ext>
                </a:extLst>
              </p:cNvPr>
              <p:cNvSpPr>
                <a:spLocks/>
              </p:cNvSpPr>
              <p:nvPr userDrawn="1"/>
            </p:nvSpPr>
            <p:spPr bwMode="auto">
              <a:xfrm>
                <a:off x="32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32">
                <a:extLst>
                  <a:ext uri="{FF2B5EF4-FFF2-40B4-BE49-F238E27FC236}">
                    <a16:creationId xmlns:a16="http://schemas.microsoft.com/office/drawing/2014/main" id="{42682E82-2EE3-2B28-973E-A97E9519BE94}"/>
                  </a:ext>
                </a:extLst>
              </p:cNvPr>
              <p:cNvSpPr>
                <a:spLocks/>
              </p:cNvSpPr>
              <p:nvPr userDrawn="1"/>
            </p:nvSpPr>
            <p:spPr bwMode="auto">
              <a:xfrm>
                <a:off x="32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33">
                <a:extLst>
                  <a:ext uri="{FF2B5EF4-FFF2-40B4-BE49-F238E27FC236}">
                    <a16:creationId xmlns:a16="http://schemas.microsoft.com/office/drawing/2014/main" id="{F2B95069-001F-5E69-8039-731FC9B6193F}"/>
                  </a:ext>
                </a:extLst>
              </p:cNvPr>
              <p:cNvSpPr>
                <a:spLocks/>
              </p:cNvSpPr>
              <p:nvPr userDrawn="1"/>
            </p:nvSpPr>
            <p:spPr bwMode="auto">
              <a:xfrm>
                <a:off x="33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34">
                <a:extLst>
                  <a:ext uri="{FF2B5EF4-FFF2-40B4-BE49-F238E27FC236}">
                    <a16:creationId xmlns:a16="http://schemas.microsoft.com/office/drawing/2014/main" id="{2992F7B6-7A96-0BB5-F45A-0503009E6E8F}"/>
                  </a:ext>
                </a:extLst>
              </p:cNvPr>
              <p:cNvSpPr>
                <a:spLocks/>
              </p:cNvSpPr>
              <p:nvPr userDrawn="1"/>
            </p:nvSpPr>
            <p:spPr bwMode="auto">
              <a:xfrm>
                <a:off x="332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35">
                <a:extLst>
                  <a:ext uri="{FF2B5EF4-FFF2-40B4-BE49-F238E27FC236}">
                    <a16:creationId xmlns:a16="http://schemas.microsoft.com/office/drawing/2014/main" id="{9657E365-FC51-0394-CF18-A8D290A7606F}"/>
                  </a:ext>
                </a:extLst>
              </p:cNvPr>
              <p:cNvSpPr>
                <a:spLocks/>
              </p:cNvSpPr>
              <p:nvPr userDrawn="1"/>
            </p:nvSpPr>
            <p:spPr bwMode="auto">
              <a:xfrm>
                <a:off x="33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136">
                <a:extLst>
                  <a:ext uri="{FF2B5EF4-FFF2-40B4-BE49-F238E27FC236}">
                    <a16:creationId xmlns:a16="http://schemas.microsoft.com/office/drawing/2014/main" id="{29EB711C-CADB-09C5-0200-E381C2499688}"/>
                  </a:ext>
                </a:extLst>
              </p:cNvPr>
              <p:cNvSpPr>
                <a:spLocks/>
              </p:cNvSpPr>
              <p:nvPr userDrawn="1"/>
            </p:nvSpPr>
            <p:spPr bwMode="auto">
              <a:xfrm>
                <a:off x="33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137">
                <a:extLst>
                  <a:ext uri="{FF2B5EF4-FFF2-40B4-BE49-F238E27FC236}">
                    <a16:creationId xmlns:a16="http://schemas.microsoft.com/office/drawing/2014/main" id="{3EE87319-0462-8221-F8CC-1A81D1D5B5D1}"/>
                  </a:ext>
                </a:extLst>
              </p:cNvPr>
              <p:cNvSpPr>
                <a:spLocks/>
              </p:cNvSpPr>
              <p:nvPr userDrawn="1"/>
            </p:nvSpPr>
            <p:spPr bwMode="auto">
              <a:xfrm>
                <a:off x="33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138">
                <a:extLst>
                  <a:ext uri="{FF2B5EF4-FFF2-40B4-BE49-F238E27FC236}">
                    <a16:creationId xmlns:a16="http://schemas.microsoft.com/office/drawing/2014/main" id="{841FCF9A-A1DB-3F87-4A26-3E091AA8BAD2}"/>
                  </a:ext>
                </a:extLst>
              </p:cNvPr>
              <p:cNvSpPr>
                <a:spLocks/>
              </p:cNvSpPr>
              <p:nvPr userDrawn="1"/>
            </p:nvSpPr>
            <p:spPr bwMode="auto">
              <a:xfrm>
                <a:off x="33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39">
                <a:extLst>
                  <a:ext uri="{FF2B5EF4-FFF2-40B4-BE49-F238E27FC236}">
                    <a16:creationId xmlns:a16="http://schemas.microsoft.com/office/drawing/2014/main" id="{F477157E-A43E-57F5-C721-35F1D986D8F2}"/>
                  </a:ext>
                </a:extLst>
              </p:cNvPr>
              <p:cNvSpPr>
                <a:spLocks/>
              </p:cNvSpPr>
              <p:nvPr userDrawn="1"/>
            </p:nvSpPr>
            <p:spPr bwMode="auto">
              <a:xfrm>
                <a:off x="33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40">
                <a:extLst>
                  <a:ext uri="{FF2B5EF4-FFF2-40B4-BE49-F238E27FC236}">
                    <a16:creationId xmlns:a16="http://schemas.microsoft.com/office/drawing/2014/main" id="{29731CFC-6D40-4306-01A7-7417A20DCD53}"/>
                  </a:ext>
                </a:extLst>
              </p:cNvPr>
              <p:cNvSpPr>
                <a:spLocks/>
              </p:cNvSpPr>
              <p:nvPr userDrawn="1"/>
            </p:nvSpPr>
            <p:spPr bwMode="auto">
              <a:xfrm>
                <a:off x="34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41">
                <a:extLst>
                  <a:ext uri="{FF2B5EF4-FFF2-40B4-BE49-F238E27FC236}">
                    <a16:creationId xmlns:a16="http://schemas.microsoft.com/office/drawing/2014/main" id="{A6ECBD8D-1EB3-2FF4-8AD3-351685304339}"/>
                  </a:ext>
                </a:extLst>
              </p:cNvPr>
              <p:cNvSpPr>
                <a:spLocks/>
              </p:cNvSpPr>
              <p:nvPr userDrawn="1"/>
            </p:nvSpPr>
            <p:spPr bwMode="auto">
              <a:xfrm>
                <a:off x="34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42">
                <a:extLst>
                  <a:ext uri="{FF2B5EF4-FFF2-40B4-BE49-F238E27FC236}">
                    <a16:creationId xmlns:a16="http://schemas.microsoft.com/office/drawing/2014/main" id="{005F12A3-EA7E-9B2D-78C1-D5508ED8BCE5}"/>
                  </a:ext>
                </a:extLst>
              </p:cNvPr>
              <p:cNvSpPr>
                <a:spLocks/>
              </p:cNvSpPr>
              <p:nvPr userDrawn="1"/>
            </p:nvSpPr>
            <p:spPr bwMode="auto">
              <a:xfrm>
                <a:off x="34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43">
                <a:extLst>
                  <a:ext uri="{FF2B5EF4-FFF2-40B4-BE49-F238E27FC236}">
                    <a16:creationId xmlns:a16="http://schemas.microsoft.com/office/drawing/2014/main" id="{C508B27B-C74D-BAAD-A0EB-5C9282B42309}"/>
                  </a:ext>
                </a:extLst>
              </p:cNvPr>
              <p:cNvSpPr>
                <a:spLocks/>
              </p:cNvSpPr>
              <p:nvPr userDrawn="1"/>
            </p:nvSpPr>
            <p:spPr bwMode="auto">
              <a:xfrm>
                <a:off x="34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44">
                <a:extLst>
                  <a:ext uri="{FF2B5EF4-FFF2-40B4-BE49-F238E27FC236}">
                    <a16:creationId xmlns:a16="http://schemas.microsoft.com/office/drawing/2014/main" id="{62154F80-CE93-0A65-6851-8B4FABBB6DF6}"/>
                  </a:ext>
                </a:extLst>
              </p:cNvPr>
              <p:cNvSpPr>
                <a:spLocks/>
              </p:cNvSpPr>
              <p:nvPr userDrawn="1"/>
            </p:nvSpPr>
            <p:spPr bwMode="auto">
              <a:xfrm>
                <a:off x="34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45">
                <a:extLst>
                  <a:ext uri="{FF2B5EF4-FFF2-40B4-BE49-F238E27FC236}">
                    <a16:creationId xmlns:a16="http://schemas.microsoft.com/office/drawing/2014/main" id="{647D7911-B03C-B169-35D5-8A428C8F90D0}"/>
                  </a:ext>
                </a:extLst>
              </p:cNvPr>
              <p:cNvSpPr>
                <a:spLocks/>
              </p:cNvSpPr>
              <p:nvPr userDrawn="1"/>
            </p:nvSpPr>
            <p:spPr bwMode="auto">
              <a:xfrm>
                <a:off x="34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46">
                <a:extLst>
                  <a:ext uri="{FF2B5EF4-FFF2-40B4-BE49-F238E27FC236}">
                    <a16:creationId xmlns:a16="http://schemas.microsoft.com/office/drawing/2014/main" id="{16C6D54F-18DC-5B25-4BC6-058717B72778}"/>
                  </a:ext>
                </a:extLst>
              </p:cNvPr>
              <p:cNvSpPr>
                <a:spLocks/>
              </p:cNvSpPr>
              <p:nvPr userDrawn="1"/>
            </p:nvSpPr>
            <p:spPr bwMode="auto">
              <a:xfrm>
                <a:off x="34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47">
                <a:extLst>
                  <a:ext uri="{FF2B5EF4-FFF2-40B4-BE49-F238E27FC236}">
                    <a16:creationId xmlns:a16="http://schemas.microsoft.com/office/drawing/2014/main" id="{A4BBE892-5E2D-B14C-E476-3D695BA42E6E}"/>
                  </a:ext>
                </a:extLst>
              </p:cNvPr>
              <p:cNvSpPr>
                <a:spLocks/>
              </p:cNvSpPr>
              <p:nvPr userDrawn="1"/>
            </p:nvSpPr>
            <p:spPr bwMode="auto">
              <a:xfrm>
                <a:off x="34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48">
                <a:extLst>
                  <a:ext uri="{FF2B5EF4-FFF2-40B4-BE49-F238E27FC236}">
                    <a16:creationId xmlns:a16="http://schemas.microsoft.com/office/drawing/2014/main" id="{549A76FC-9A0C-2FCE-A6DB-7D482B7BBE4A}"/>
                  </a:ext>
                </a:extLst>
              </p:cNvPr>
              <p:cNvSpPr>
                <a:spLocks/>
              </p:cNvSpPr>
              <p:nvPr userDrawn="1"/>
            </p:nvSpPr>
            <p:spPr bwMode="auto">
              <a:xfrm>
                <a:off x="35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49">
                <a:extLst>
                  <a:ext uri="{FF2B5EF4-FFF2-40B4-BE49-F238E27FC236}">
                    <a16:creationId xmlns:a16="http://schemas.microsoft.com/office/drawing/2014/main" id="{ED951978-76DF-69CC-2E47-1E6C71D99911}"/>
                  </a:ext>
                </a:extLst>
              </p:cNvPr>
              <p:cNvSpPr>
                <a:spLocks/>
              </p:cNvSpPr>
              <p:nvPr userDrawn="1"/>
            </p:nvSpPr>
            <p:spPr bwMode="auto">
              <a:xfrm>
                <a:off x="35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50">
                <a:extLst>
                  <a:ext uri="{FF2B5EF4-FFF2-40B4-BE49-F238E27FC236}">
                    <a16:creationId xmlns:a16="http://schemas.microsoft.com/office/drawing/2014/main" id="{B87F61C2-0D2F-6D87-CBFD-0F7CEBA9D7B7}"/>
                  </a:ext>
                </a:extLst>
              </p:cNvPr>
              <p:cNvSpPr>
                <a:spLocks/>
              </p:cNvSpPr>
              <p:nvPr userDrawn="1"/>
            </p:nvSpPr>
            <p:spPr bwMode="auto">
              <a:xfrm>
                <a:off x="35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51">
                <a:extLst>
                  <a:ext uri="{FF2B5EF4-FFF2-40B4-BE49-F238E27FC236}">
                    <a16:creationId xmlns:a16="http://schemas.microsoft.com/office/drawing/2014/main" id="{CA8ED205-9F6F-4E60-2E1A-34B8104B748C}"/>
                  </a:ext>
                </a:extLst>
              </p:cNvPr>
              <p:cNvSpPr>
                <a:spLocks/>
              </p:cNvSpPr>
              <p:nvPr userDrawn="1"/>
            </p:nvSpPr>
            <p:spPr bwMode="auto">
              <a:xfrm>
                <a:off x="35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52">
                <a:extLst>
                  <a:ext uri="{FF2B5EF4-FFF2-40B4-BE49-F238E27FC236}">
                    <a16:creationId xmlns:a16="http://schemas.microsoft.com/office/drawing/2014/main" id="{F8822583-4935-5022-E923-67FDAB236831}"/>
                  </a:ext>
                </a:extLst>
              </p:cNvPr>
              <p:cNvSpPr>
                <a:spLocks/>
              </p:cNvSpPr>
              <p:nvPr userDrawn="1"/>
            </p:nvSpPr>
            <p:spPr bwMode="auto">
              <a:xfrm>
                <a:off x="35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53">
                <a:extLst>
                  <a:ext uri="{FF2B5EF4-FFF2-40B4-BE49-F238E27FC236}">
                    <a16:creationId xmlns:a16="http://schemas.microsoft.com/office/drawing/2014/main" id="{1EC24652-009D-6B5D-B141-10FD4867CD82}"/>
                  </a:ext>
                </a:extLst>
              </p:cNvPr>
              <p:cNvSpPr>
                <a:spLocks/>
              </p:cNvSpPr>
              <p:nvPr userDrawn="1"/>
            </p:nvSpPr>
            <p:spPr bwMode="auto">
              <a:xfrm>
                <a:off x="35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54">
                <a:extLst>
                  <a:ext uri="{FF2B5EF4-FFF2-40B4-BE49-F238E27FC236}">
                    <a16:creationId xmlns:a16="http://schemas.microsoft.com/office/drawing/2014/main" id="{E38AAD3C-846C-692D-35A5-A5541B0E3439}"/>
                  </a:ext>
                </a:extLst>
              </p:cNvPr>
              <p:cNvSpPr>
                <a:spLocks/>
              </p:cNvSpPr>
              <p:nvPr userDrawn="1"/>
            </p:nvSpPr>
            <p:spPr bwMode="auto">
              <a:xfrm>
                <a:off x="35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55">
                <a:extLst>
                  <a:ext uri="{FF2B5EF4-FFF2-40B4-BE49-F238E27FC236}">
                    <a16:creationId xmlns:a16="http://schemas.microsoft.com/office/drawing/2014/main" id="{3BDEF0F2-4F53-DF0F-F3B0-19C408B44778}"/>
                  </a:ext>
                </a:extLst>
              </p:cNvPr>
              <p:cNvSpPr>
                <a:spLocks/>
              </p:cNvSpPr>
              <p:nvPr userDrawn="1"/>
            </p:nvSpPr>
            <p:spPr bwMode="auto">
              <a:xfrm>
                <a:off x="36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56">
                <a:extLst>
                  <a:ext uri="{FF2B5EF4-FFF2-40B4-BE49-F238E27FC236}">
                    <a16:creationId xmlns:a16="http://schemas.microsoft.com/office/drawing/2014/main" id="{68E47BDD-46F0-7943-B9A7-232E7E9B91A6}"/>
                  </a:ext>
                </a:extLst>
              </p:cNvPr>
              <p:cNvSpPr>
                <a:spLocks/>
              </p:cNvSpPr>
              <p:nvPr userDrawn="1"/>
            </p:nvSpPr>
            <p:spPr bwMode="auto">
              <a:xfrm>
                <a:off x="36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57">
                <a:extLst>
                  <a:ext uri="{FF2B5EF4-FFF2-40B4-BE49-F238E27FC236}">
                    <a16:creationId xmlns:a16="http://schemas.microsoft.com/office/drawing/2014/main" id="{689ADD8F-43E9-6E88-704D-A237E6F32E62}"/>
                  </a:ext>
                </a:extLst>
              </p:cNvPr>
              <p:cNvSpPr>
                <a:spLocks/>
              </p:cNvSpPr>
              <p:nvPr userDrawn="1"/>
            </p:nvSpPr>
            <p:spPr bwMode="auto">
              <a:xfrm>
                <a:off x="36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58">
                <a:extLst>
                  <a:ext uri="{FF2B5EF4-FFF2-40B4-BE49-F238E27FC236}">
                    <a16:creationId xmlns:a16="http://schemas.microsoft.com/office/drawing/2014/main" id="{C2CDFCBA-7963-E8E0-626D-361C49F61A6A}"/>
                  </a:ext>
                </a:extLst>
              </p:cNvPr>
              <p:cNvSpPr>
                <a:spLocks/>
              </p:cNvSpPr>
              <p:nvPr userDrawn="1"/>
            </p:nvSpPr>
            <p:spPr bwMode="auto">
              <a:xfrm>
                <a:off x="36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59">
                <a:extLst>
                  <a:ext uri="{FF2B5EF4-FFF2-40B4-BE49-F238E27FC236}">
                    <a16:creationId xmlns:a16="http://schemas.microsoft.com/office/drawing/2014/main" id="{1C164C92-AF4E-CA48-A5F9-2100F21D5F0C}"/>
                  </a:ext>
                </a:extLst>
              </p:cNvPr>
              <p:cNvSpPr>
                <a:spLocks/>
              </p:cNvSpPr>
              <p:nvPr userDrawn="1"/>
            </p:nvSpPr>
            <p:spPr bwMode="auto">
              <a:xfrm>
                <a:off x="36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60">
                <a:extLst>
                  <a:ext uri="{FF2B5EF4-FFF2-40B4-BE49-F238E27FC236}">
                    <a16:creationId xmlns:a16="http://schemas.microsoft.com/office/drawing/2014/main" id="{FC137B22-D3CB-5950-5585-8119F8657D53}"/>
                  </a:ext>
                </a:extLst>
              </p:cNvPr>
              <p:cNvSpPr>
                <a:spLocks/>
              </p:cNvSpPr>
              <p:nvPr userDrawn="1"/>
            </p:nvSpPr>
            <p:spPr bwMode="auto">
              <a:xfrm>
                <a:off x="36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61">
                <a:extLst>
                  <a:ext uri="{FF2B5EF4-FFF2-40B4-BE49-F238E27FC236}">
                    <a16:creationId xmlns:a16="http://schemas.microsoft.com/office/drawing/2014/main" id="{30FF4A64-6F6B-7019-1679-065CD57A5802}"/>
                  </a:ext>
                </a:extLst>
              </p:cNvPr>
              <p:cNvSpPr>
                <a:spLocks/>
              </p:cNvSpPr>
              <p:nvPr userDrawn="1"/>
            </p:nvSpPr>
            <p:spPr bwMode="auto">
              <a:xfrm>
                <a:off x="36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62">
                <a:extLst>
                  <a:ext uri="{FF2B5EF4-FFF2-40B4-BE49-F238E27FC236}">
                    <a16:creationId xmlns:a16="http://schemas.microsoft.com/office/drawing/2014/main" id="{80126BDA-EDCB-9525-B68C-6BC7C67B136C}"/>
                  </a:ext>
                </a:extLst>
              </p:cNvPr>
              <p:cNvSpPr>
                <a:spLocks/>
              </p:cNvSpPr>
              <p:nvPr userDrawn="1"/>
            </p:nvSpPr>
            <p:spPr bwMode="auto">
              <a:xfrm>
                <a:off x="36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63">
                <a:extLst>
                  <a:ext uri="{FF2B5EF4-FFF2-40B4-BE49-F238E27FC236}">
                    <a16:creationId xmlns:a16="http://schemas.microsoft.com/office/drawing/2014/main" id="{9EA75C50-96B6-A02D-5FF5-6AE036FCAC20}"/>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64">
                <a:extLst>
                  <a:ext uri="{FF2B5EF4-FFF2-40B4-BE49-F238E27FC236}">
                    <a16:creationId xmlns:a16="http://schemas.microsoft.com/office/drawing/2014/main" id="{39607C73-18D6-BE75-74C3-9D5DCAA22FB7}"/>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65">
                <a:extLst>
                  <a:ext uri="{FF2B5EF4-FFF2-40B4-BE49-F238E27FC236}">
                    <a16:creationId xmlns:a16="http://schemas.microsoft.com/office/drawing/2014/main" id="{6A153183-BC72-7BE4-85DC-D09F3976DBC1}"/>
                  </a:ext>
                </a:extLst>
              </p:cNvPr>
              <p:cNvSpPr>
                <a:spLocks/>
              </p:cNvSpPr>
              <p:nvPr userDrawn="1"/>
            </p:nvSpPr>
            <p:spPr bwMode="auto">
              <a:xfrm>
                <a:off x="39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66">
                <a:extLst>
                  <a:ext uri="{FF2B5EF4-FFF2-40B4-BE49-F238E27FC236}">
                    <a16:creationId xmlns:a16="http://schemas.microsoft.com/office/drawing/2014/main" id="{A60B5AC6-C60B-C341-358B-63ED82D9B96F}"/>
                  </a:ext>
                </a:extLst>
              </p:cNvPr>
              <p:cNvSpPr>
                <a:spLocks/>
              </p:cNvSpPr>
              <p:nvPr userDrawn="1"/>
            </p:nvSpPr>
            <p:spPr bwMode="auto">
              <a:xfrm>
                <a:off x="39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67">
                <a:extLst>
                  <a:ext uri="{FF2B5EF4-FFF2-40B4-BE49-F238E27FC236}">
                    <a16:creationId xmlns:a16="http://schemas.microsoft.com/office/drawing/2014/main" id="{29BAFC1F-B3CF-0206-FE98-5FF4780C104E}"/>
                  </a:ext>
                </a:extLst>
              </p:cNvPr>
              <p:cNvSpPr>
                <a:spLocks/>
              </p:cNvSpPr>
              <p:nvPr userDrawn="1"/>
            </p:nvSpPr>
            <p:spPr bwMode="auto">
              <a:xfrm>
                <a:off x="39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68">
                <a:extLst>
                  <a:ext uri="{FF2B5EF4-FFF2-40B4-BE49-F238E27FC236}">
                    <a16:creationId xmlns:a16="http://schemas.microsoft.com/office/drawing/2014/main" id="{A59A6652-D4BE-2F3D-520C-4475D1D8951E}"/>
                  </a:ext>
                </a:extLst>
              </p:cNvPr>
              <p:cNvSpPr>
                <a:spLocks/>
              </p:cNvSpPr>
              <p:nvPr userDrawn="1"/>
            </p:nvSpPr>
            <p:spPr bwMode="auto">
              <a:xfrm>
                <a:off x="39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69">
                <a:extLst>
                  <a:ext uri="{FF2B5EF4-FFF2-40B4-BE49-F238E27FC236}">
                    <a16:creationId xmlns:a16="http://schemas.microsoft.com/office/drawing/2014/main" id="{1E2CD09A-3C84-8071-44B7-7D8584EE8AFA}"/>
                  </a:ext>
                </a:extLst>
              </p:cNvPr>
              <p:cNvSpPr>
                <a:spLocks/>
              </p:cNvSpPr>
              <p:nvPr userDrawn="1"/>
            </p:nvSpPr>
            <p:spPr bwMode="auto">
              <a:xfrm>
                <a:off x="39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70">
                <a:extLst>
                  <a:ext uri="{FF2B5EF4-FFF2-40B4-BE49-F238E27FC236}">
                    <a16:creationId xmlns:a16="http://schemas.microsoft.com/office/drawing/2014/main" id="{FF88D0CA-4ADB-2FF4-D4BE-ACA16722BBDF}"/>
                  </a:ext>
                </a:extLst>
              </p:cNvPr>
              <p:cNvSpPr>
                <a:spLocks/>
              </p:cNvSpPr>
              <p:nvPr userDrawn="1"/>
            </p:nvSpPr>
            <p:spPr bwMode="auto">
              <a:xfrm>
                <a:off x="40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71">
                <a:extLst>
                  <a:ext uri="{FF2B5EF4-FFF2-40B4-BE49-F238E27FC236}">
                    <a16:creationId xmlns:a16="http://schemas.microsoft.com/office/drawing/2014/main" id="{6E9C7DEF-FFC1-52B9-D83F-A76A62EBFF97}"/>
                  </a:ext>
                </a:extLst>
              </p:cNvPr>
              <p:cNvSpPr>
                <a:spLocks/>
              </p:cNvSpPr>
              <p:nvPr userDrawn="1"/>
            </p:nvSpPr>
            <p:spPr bwMode="auto">
              <a:xfrm>
                <a:off x="40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72">
                <a:extLst>
                  <a:ext uri="{FF2B5EF4-FFF2-40B4-BE49-F238E27FC236}">
                    <a16:creationId xmlns:a16="http://schemas.microsoft.com/office/drawing/2014/main" id="{25B350DA-9CE7-4424-C990-B98A371C40A4}"/>
                  </a:ext>
                </a:extLst>
              </p:cNvPr>
              <p:cNvSpPr>
                <a:spLocks/>
              </p:cNvSpPr>
              <p:nvPr userDrawn="1"/>
            </p:nvSpPr>
            <p:spPr bwMode="auto">
              <a:xfrm>
                <a:off x="40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73">
                <a:extLst>
                  <a:ext uri="{FF2B5EF4-FFF2-40B4-BE49-F238E27FC236}">
                    <a16:creationId xmlns:a16="http://schemas.microsoft.com/office/drawing/2014/main" id="{DE7AA914-E424-3852-1F0F-0161225C283F}"/>
                  </a:ext>
                </a:extLst>
              </p:cNvPr>
              <p:cNvSpPr>
                <a:spLocks/>
              </p:cNvSpPr>
              <p:nvPr userDrawn="1"/>
            </p:nvSpPr>
            <p:spPr bwMode="auto">
              <a:xfrm>
                <a:off x="40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74">
                <a:extLst>
                  <a:ext uri="{FF2B5EF4-FFF2-40B4-BE49-F238E27FC236}">
                    <a16:creationId xmlns:a16="http://schemas.microsoft.com/office/drawing/2014/main" id="{115D443B-A8A0-BF01-E6BF-47D4C8396138}"/>
                  </a:ext>
                </a:extLst>
              </p:cNvPr>
              <p:cNvSpPr>
                <a:spLocks/>
              </p:cNvSpPr>
              <p:nvPr userDrawn="1"/>
            </p:nvSpPr>
            <p:spPr bwMode="auto">
              <a:xfrm>
                <a:off x="40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75">
                <a:extLst>
                  <a:ext uri="{FF2B5EF4-FFF2-40B4-BE49-F238E27FC236}">
                    <a16:creationId xmlns:a16="http://schemas.microsoft.com/office/drawing/2014/main" id="{9B02DBAB-4E03-A30D-6E9B-0FD7E6C2F256}"/>
                  </a:ext>
                </a:extLst>
              </p:cNvPr>
              <p:cNvSpPr>
                <a:spLocks/>
              </p:cNvSpPr>
              <p:nvPr userDrawn="1"/>
            </p:nvSpPr>
            <p:spPr bwMode="auto">
              <a:xfrm>
                <a:off x="40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76">
                <a:extLst>
                  <a:ext uri="{FF2B5EF4-FFF2-40B4-BE49-F238E27FC236}">
                    <a16:creationId xmlns:a16="http://schemas.microsoft.com/office/drawing/2014/main" id="{6243555A-8E9A-4116-6D2D-BBFCC93D914A}"/>
                  </a:ext>
                </a:extLst>
              </p:cNvPr>
              <p:cNvSpPr>
                <a:spLocks/>
              </p:cNvSpPr>
              <p:nvPr userDrawn="1"/>
            </p:nvSpPr>
            <p:spPr bwMode="auto">
              <a:xfrm>
                <a:off x="40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77">
                <a:extLst>
                  <a:ext uri="{FF2B5EF4-FFF2-40B4-BE49-F238E27FC236}">
                    <a16:creationId xmlns:a16="http://schemas.microsoft.com/office/drawing/2014/main" id="{0335F267-DB12-6331-7B5A-B213ADCED587}"/>
                  </a:ext>
                </a:extLst>
              </p:cNvPr>
              <p:cNvSpPr>
                <a:spLocks/>
              </p:cNvSpPr>
              <p:nvPr userDrawn="1"/>
            </p:nvSpPr>
            <p:spPr bwMode="auto">
              <a:xfrm>
                <a:off x="40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78">
                <a:extLst>
                  <a:ext uri="{FF2B5EF4-FFF2-40B4-BE49-F238E27FC236}">
                    <a16:creationId xmlns:a16="http://schemas.microsoft.com/office/drawing/2014/main" id="{48E62FAB-8BA7-CAC1-0028-62EA11F4AF50}"/>
                  </a:ext>
                </a:extLst>
              </p:cNvPr>
              <p:cNvSpPr>
                <a:spLocks/>
              </p:cNvSpPr>
              <p:nvPr userDrawn="1"/>
            </p:nvSpPr>
            <p:spPr bwMode="auto">
              <a:xfrm>
                <a:off x="41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79">
                <a:extLst>
                  <a:ext uri="{FF2B5EF4-FFF2-40B4-BE49-F238E27FC236}">
                    <a16:creationId xmlns:a16="http://schemas.microsoft.com/office/drawing/2014/main" id="{E139CFD5-B7F7-D9C6-70F9-E3B7559F6C2C}"/>
                  </a:ext>
                </a:extLst>
              </p:cNvPr>
              <p:cNvSpPr>
                <a:spLocks/>
              </p:cNvSpPr>
              <p:nvPr userDrawn="1"/>
            </p:nvSpPr>
            <p:spPr bwMode="auto">
              <a:xfrm>
                <a:off x="41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80">
                <a:extLst>
                  <a:ext uri="{FF2B5EF4-FFF2-40B4-BE49-F238E27FC236}">
                    <a16:creationId xmlns:a16="http://schemas.microsoft.com/office/drawing/2014/main" id="{F93FA28F-3CC6-2D0E-E76A-DA74357BDBD1}"/>
                  </a:ext>
                </a:extLst>
              </p:cNvPr>
              <p:cNvSpPr>
                <a:spLocks/>
              </p:cNvSpPr>
              <p:nvPr userDrawn="1"/>
            </p:nvSpPr>
            <p:spPr bwMode="auto">
              <a:xfrm>
                <a:off x="41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81">
                <a:extLst>
                  <a:ext uri="{FF2B5EF4-FFF2-40B4-BE49-F238E27FC236}">
                    <a16:creationId xmlns:a16="http://schemas.microsoft.com/office/drawing/2014/main" id="{53347A55-C10E-D3EA-7D06-7894EE4F4445}"/>
                  </a:ext>
                </a:extLst>
              </p:cNvPr>
              <p:cNvSpPr>
                <a:spLocks/>
              </p:cNvSpPr>
              <p:nvPr userDrawn="1"/>
            </p:nvSpPr>
            <p:spPr bwMode="auto">
              <a:xfrm>
                <a:off x="41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82">
                <a:extLst>
                  <a:ext uri="{FF2B5EF4-FFF2-40B4-BE49-F238E27FC236}">
                    <a16:creationId xmlns:a16="http://schemas.microsoft.com/office/drawing/2014/main" id="{38DEC18A-9FCE-5F7F-4812-B443257A5070}"/>
                  </a:ext>
                </a:extLst>
              </p:cNvPr>
              <p:cNvSpPr>
                <a:spLocks/>
              </p:cNvSpPr>
              <p:nvPr userDrawn="1"/>
            </p:nvSpPr>
            <p:spPr bwMode="auto">
              <a:xfrm>
                <a:off x="41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83">
                <a:extLst>
                  <a:ext uri="{FF2B5EF4-FFF2-40B4-BE49-F238E27FC236}">
                    <a16:creationId xmlns:a16="http://schemas.microsoft.com/office/drawing/2014/main" id="{05BE6255-E524-E991-A23E-67442AF48E67}"/>
                  </a:ext>
                </a:extLst>
              </p:cNvPr>
              <p:cNvSpPr>
                <a:spLocks/>
              </p:cNvSpPr>
              <p:nvPr userDrawn="1"/>
            </p:nvSpPr>
            <p:spPr bwMode="auto">
              <a:xfrm>
                <a:off x="41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84">
                <a:extLst>
                  <a:ext uri="{FF2B5EF4-FFF2-40B4-BE49-F238E27FC236}">
                    <a16:creationId xmlns:a16="http://schemas.microsoft.com/office/drawing/2014/main" id="{3A997371-0877-CAEE-BEC6-889952E6A6A4}"/>
                  </a:ext>
                </a:extLst>
              </p:cNvPr>
              <p:cNvSpPr>
                <a:spLocks/>
              </p:cNvSpPr>
              <p:nvPr userDrawn="1"/>
            </p:nvSpPr>
            <p:spPr bwMode="auto">
              <a:xfrm>
                <a:off x="41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185">
                <a:extLst>
                  <a:ext uri="{FF2B5EF4-FFF2-40B4-BE49-F238E27FC236}">
                    <a16:creationId xmlns:a16="http://schemas.microsoft.com/office/drawing/2014/main" id="{84074C83-8F56-1F55-F754-B30FA784A498}"/>
                  </a:ext>
                </a:extLst>
              </p:cNvPr>
              <p:cNvSpPr>
                <a:spLocks/>
              </p:cNvSpPr>
              <p:nvPr userDrawn="1"/>
            </p:nvSpPr>
            <p:spPr bwMode="auto">
              <a:xfrm>
                <a:off x="42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186">
                <a:extLst>
                  <a:ext uri="{FF2B5EF4-FFF2-40B4-BE49-F238E27FC236}">
                    <a16:creationId xmlns:a16="http://schemas.microsoft.com/office/drawing/2014/main" id="{593935C2-0FC5-6695-9BA8-177850C9373C}"/>
                  </a:ext>
                </a:extLst>
              </p:cNvPr>
              <p:cNvSpPr>
                <a:spLocks/>
              </p:cNvSpPr>
              <p:nvPr userDrawn="1"/>
            </p:nvSpPr>
            <p:spPr bwMode="auto">
              <a:xfrm>
                <a:off x="42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187">
                <a:extLst>
                  <a:ext uri="{FF2B5EF4-FFF2-40B4-BE49-F238E27FC236}">
                    <a16:creationId xmlns:a16="http://schemas.microsoft.com/office/drawing/2014/main" id="{B4D7036E-8359-52DB-D208-6659D0C48816}"/>
                  </a:ext>
                </a:extLst>
              </p:cNvPr>
              <p:cNvSpPr>
                <a:spLocks/>
              </p:cNvSpPr>
              <p:nvPr userDrawn="1"/>
            </p:nvSpPr>
            <p:spPr bwMode="auto">
              <a:xfrm>
                <a:off x="42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88">
                <a:extLst>
                  <a:ext uri="{FF2B5EF4-FFF2-40B4-BE49-F238E27FC236}">
                    <a16:creationId xmlns:a16="http://schemas.microsoft.com/office/drawing/2014/main" id="{8FB69233-DAF9-A7DC-4271-407BD8AF3731}"/>
                  </a:ext>
                </a:extLst>
              </p:cNvPr>
              <p:cNvSpPr>
                <a:spLocks/>
              </p:cNvSpPr>
              <p:nvPr userDrawn="1"/>
            </p:nvSpPr>
            <p:spPr bwMode="auto">
              <a:xfrm>
                <a:off x="42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89">
                <a:extLst>
                  <a:ext uri="{FF2B5EF4-FFF2-40B4-BE49-F238E27FC236}">
                    <a16:creationId xmlns:a16="http://schemas.microsoft.com/office/drawing/2014/main" id="{92816141-F9B0-06C9-7F62-F5A7FBA18F70}"/>
                  </a:ext>
                </a:extLst>
              </p:cNvPr>
              <p:cNvSpPr>
                <a:spLocks/>
              </p:cNvSpPr>
              <p:nvPr userDrawn="1"/>
            </p:nvSpPr>
            <p:spPr bwMode="auto">
              <a:xfrm>
                <a:off x="42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90">
                <a:extLst>
                  <a:ext uri="{FF2B5EF4-FFF2-40B4-BE49-F238E27FC236}">
                    <a16:creationId xmlns:a16="http://schemas.microsoft.com/office/drawing/2014/main" id="{4E4257D3-4741-1DB6-32FD-653245BD1742}"/>
                  </a:ext>
                </a:extLst>
              </p:cNvPr>
              <p:cNvSpPr>
                <a:spLocks/>
              </p:cNvSpPr>
              <p:nvPr userDrawn="1"/>
            </p:nvSpPr>
            <p:spPr bwMode="auto">
              <a:xfrm>
                <a:off x="426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91">
                <a:extLst>
                  <a:ext uri="{FF2B5EF4-FFF2-40B4-BE49-F238E27FC236}">
                    <a16:creationId xmlns:a16="http://schemas.microsoft.com/office/drawing/2014/main" id="{075CCA24-8EE3-04FD-973D-3BAD0FE44293}"/>
                  </a:ext>
                </a:extLst>
              </p:cNvPr>
              <p:cNvSpPr>
                <a:spLocks/>
              </p:cNvSpPr>
              <p:nvPr userDrawn="1"/>
            </p:nvSpPr>
            <p:spPr bwMode="auto">
              <a:xfrm>
                <a:off x="428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92">
                <a:extLst>
                  <a:ext uri="{FF2B5EF4-FFF2-40B4-BE49-F238E27FC236}">
                    <a16:creationId xmlns:a16="http://schemas.microsoft.com/office/drawing/2014/main" id="{2A458334-ADE8-1A04-C79E-99FB2996F06F}"/>
                  </a:ext>
                </a:extLst>
              </p:cNvPr>
              <p:cNvSpPr>
                <a:spLocks/>
              </p:cNvSpPr>
              <p:nvPr userDrawn="1"/>
            </p:nvSpPr>
            <p:spPr bwMode="auto">
              <a:xfrm>
                <a:off x="42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193">
                <a:extLst>
                  <a:ext uri="{FF2B5EF4-FFF2-40B4-BE49-F238E27FC236}">
                    <a16:creationId xmlns:a16="http://schemas.microsoft.com/office/drawing/2014/main" id="{D59DADF4-EC64-4E97-178E-DF091B079F36}"/>
                  </a:ext>
                </a:extLst>
              </p:cNvPr>
              <p:cNvSpPr>
                <a:spLocks/>
              </p:cNvSpPr>
              <p:nvPr userDrawn="1"/>
            </p:nvSpPr>
            <p:spPr bwMode="auto">
              <a:xfrm>
                <a:off x="43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194">
                <a:extLst>
                  <a:ext uri="{FF2B5EF4-FFF2-40B4-BE49-F238E27FC236}">
                    <a16:creationId xmlns:a16="http://schemas.microsoft.com/office/drawing/2014/main" id="{C16AD22D-E101-DCB1-71B9-E3403353075F}"/>
                  </a:ext>
                </a:extLst>
              </p:cNvPr>
              <p:cNvSpPr>
                <a:spLocks/>
              </p:cNvSpPr>
              <p:nvPr userDrawn="1"/>
            </p:nvSpPr>
            <p:spPr bwMode="auto">
              <a:xfrm>
                <a:off x="43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195">
                <a:extLst>
                  <a:ext uri="{FF2B5EF4-FFF2-40B4-BE49-F238E27FC236}">
                    <a16:creationId xmlns:a16="http://schemas.microsoft.com/office/drawing/2014/main" id="{C228A5CD-A1AF-6F2F-47B6-0C36EDA91CAB}"/>
                  </a:ext>
                </a:extLst>
              </p:cNvPr>
              <p:cNvSpPr>
                <a:spLocks/>
              </p:cNvSpPr>
              <p:nvPr userDrawn="1"/>
            </p:nvSpPr>
            <p:spPr bwMode="auto">
              <a:xfrm>
                <a:off x="43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196">
                <a:extLst>
                  <a:ext uri="{FF2B5EF4-FFF2-40B4-BE49-F238E27FC236}">
                    <a16:creationId xmlns:a16="http://schemas.microsoft.com/office/drawing/2014/main" id="{DAE5E5D8-CE69-7A81-215C-82BF64CBAFC0}"/>
                  </a:ext>
                </a:extLst>
              </p:cNvPr>
              <p:cNvSpPr>
                <a:spLocks/>
              </p:cNvSpPr>
              <p:nvPr userDrawn="1"/>
            </p:nvSpPr>
            <p:spPr bwMode="auto">
              <a:xfrm>
                <a:off x="43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197">
                <a:extLst>
                  <a:ext uri="{FF2B5EF4-FFF2-40B4-BE49-F238E27FC236}">
                    <a16:creationId xmlns:a16="http://schemas.microsoft.com/office/drawing/2014/main" id="{259D1FBB-8B54-99EB-0E3A-4F6D80868188}"/>
                  </a:ext>
                </a:extLst>
              </p:cNvPr>
              <p:cNvSpPr>
                <a:spLocks/>
              </p:cNvSpPr>
              <p:nvPr userDrawn="1"/>
            </p:nvSpPr>
            <p:spPr bwMode="auto">
              <a:xfrm>
                <a:off x="43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198">
                <a:extLst>
                  <a:ext uri="{FF2B5EF4-FFF2-40B4-BE49-F238E27FC236}">
                    <a16:creationId xmlns:a16="http://schemas.microsoft.com/office/drawing/2014/main" id="{A7E91175-8171-B14E-BE86-FB9DB740F9CA}"/>
                  </a:ext>
                </a:extLst>
              </p:cNvPr>
              <p:cNvSpPr>
                <a:spLocks/>
              </p:cNvSpPr>
              <p:nvPr userDrawn="1"/>
            </p:nvSpPr>
            <p:spPr bwMode="auto">
              <a:xfrm>
                <a:off x="437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199">
                <a:extLst>
                  <a:ext uri="{FF2B5EF4-FFF2-40B4-BE49-F238E27FC236}">
                    <a16:creationId xmlns:a16="http://schemas.microsoft.com/office/drawing/2014/main" id="{687C9AC3-78CF-2EE3-97DD-74D816617A4B}"/>
                  </a:ext>
                </a:extLst>
              </p:cNvPr>
              <p:cNvSpPr>
                <a:spLocks/>
              </p:cNvSpPr>
              <p:nvPr userDrawn="1"/>
            </p:nvSpPr>
            <p:spPr bwMode="auto">
              <a:xfrm>
                <a:off x="438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200">
                <a:extLst>
                  <a:ext uri="{FF2B5EF4-FFF2-40B4-BE49-F238E27FC236}">
                    <a16:creationId xmlns:a16="http://schemas.microsoft.com/office/drawing/2014/main" id="{0E9B2A8B-BFC2-A581-EB7D-6BEC4F6C5875}"/>
                  </a:ext>
                </a:extLst>
              </p:cNvPr>
              <p:cNvSpPr>
                <a:spLocks/>
              </p:cNvSpPr>
              <p:nvPr userDrawn="1"/>
            </p:nvSpPr>
            <p:spPr bwMode="auto">
              <a:xfrm>
                <a:off x="440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201">
                <a:extLst>
                  <a:ext uri="{FF2B5EF4-FFF2-40B4-BE49-F238E27FC236}">
                    <a16:creationId xmlns:a16="http://schemas.microsoft.com/office/drawing/2014/main" id="{C267B463-1574-6CCB-4620-6662D2F4140F}"/>
                  </a:ext>
                </a:extLst>
              </p:cNvPr>
              <p:cNvSpPr>
                <a:spLocks/>
              </p:cNvSpPr>
              <p:nvPr userDrawn="1"/>
            </p:nvSpPr>
            <p:spPr bwMode="auto">
              <a:xfrm>
                <a:off x="441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202">
                <a:extLst>
                  <a:ext uri="{FF2B5EF4-FFF2-40B4-BE49-F238E27FC236}">
                    <a16:creationId xmlns:a16="http://schemas.microsoft.com/office/drawing/2014/main" id="{8E2EB70F-4142-3CD2-6BF4-E6B61441E11B}"/>
                  </a:ext>
                </a:extLst>
              </p:cNvPr>
              <p:cNvSpPr>
                <a:spLocks/>
              </p:cNvSpPr>
              <p:nvPr userDrawn="1"/>
            </p:nvSpPr>
            <p:spPr bwMode="auto">
              <a:xfrm>
                <a:off x="442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203">
                <a:extLst>
                  <a:ext uri="{FF2B5EF4-FFF2-40B4-BE49-F238E27FC236}">
                    <a16:creationId xmlns:a16="http://schemas.microsoft.com/office/drawing/2014/main" id="{F9D0BDEF-69A9-8A57-56A2-CA6C2CE5A18D}"/>
                  </a:ext>
                </a:extLst>
              </p:cNvPr>
              <p:cNvSpPr>
                <a:spLocks/>
              </p:cNvSpPr>
              <p:nvPr userDrawn="1"/>
            </p:nvSpPr>
            <p:spPr bwMode="auto">
              <a:xfrm>
                <a:off x="44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204">
                <a:extLst>
                  <a:ext uri="{FF2B5EF4-FFF2-40B4-BE49-F238E27FC236}">
                    <a16:creationId xmlns:a16="http://schemas.microsoft.com/office/drawing/2014/main" id="{74B35257-F28E-3E7D-243D-39A29AEF6217}"/>
                  </a:ext>
                </a:extLst>
              </p:cNvPr>
              <p:cNvSpPr>
                <a:spLocks/>
              </p:cNvSpPr>
              <p:nvPr userDrawn="1"/>
            </p:nvSpPr>
            <p:spPr bwMode="auto">
              <a:xfrm>
                <a:off x="44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8" name="Freeform 206">
              <a:extLst>
                <a:ext uri="{FF2B5EF4-FFF2-40B4-BE49-F238E27FC236}">
                  <a16:creationId xmlns:a16="http://schemas.microsoft.com/office/drawing/2014/main" id="{9FD729E9-A2F2-41B4-F8FC-0668F0FC1E9B}"/>
                </a:ext>
              </a:extLst>
            </p:cNvPr>
            <p:cNvSpPr>
              <a:spLocks/>
            </p:cNvSpPr>
            <p:nvPr userDrawn="1"/>
          </p:nvSpPr>
          <p:spPr bwMode="auto">
            <a:xfrm>
              <a:off x="70913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207">
              <a:extLst>
                <a:ext uri="{FF2B5EF4-FFF2-40B4-BE49-F238E27FC236}">
                  <a16:creationId xmlns:a16="http://schemas.microsoft.com/office/drawing/2014/main" id="{4E82FAAC-E74D-C0DA-C1EE-5DC69DC9DBEB}"/>
                </a:ext>
              </a:extLst>
            </p:cNvPr>
            <p:cNvSpPr>
              <a:spLocks/>
            </p:cNvSpPr>
            <p:nvPr userDrawn="1"/>
          </p:nvSpPr>
          <p:spPr bwMode="auto">
            <a:xfrm>
              <a:off x="71120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208">
              <a:extLst>
                <a:ext uri="{FF2B5EF4-FFF2-40B4-BE49-F238E27FC236}">
                  <a16:creationId xmlns:a16="http://schemas.microsoft.com/office/drawing/2014/main" id="{6BD81A27-5311-E7A1-D067-0D0062723400}"/>
                </a:ext>
              </a:extLst>
            </p:cNvPr>
            <p:cNvSpPr>
              <a:spLocks/>
            </p:cNvSpPr>
            <p:nvPr userDrawn="1"/>
          </p:nvSpPr>
          <p:spPr bwMode="auto">
            <a:xfrm>
              <a:off x="71326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209">
              <a:extLst>
                <a:ext uri="{FF2B5EF4-FFF2-40B4-BE49-F238E27FC236}">
                  <a16:creationId xmlns:a16="http://schemas.microsoft.com/office/drawing/2014/main" id="{E9A8D771-CC31-EE6F-574F-A4FE167DB732}"/>
                </a:ext>
              </a:extLst>
            </p:cNvPr>
            <p:cNvSpPr>
              <a:spLocks/>
            </p:cNvSpPr>
            <p:nvPr userDrawn="1"/>
          </p:nvSpPr>
          <p:spPr bwMode="auto">
            <a:xfrm>
              <a:off x="71532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210">
              <a:extLst>
                <a:ext uri="{FF2B5EF4-FFF2-40B4-BE49-F238E27FC236}">
                  <a16:creationId xmlns:a16="http://schemas.microsoft.com/office/drawing/2014/main" id="{AFE19DC6-88F7-C33B-1FC7-A4294A6180C3}"/>
                </a:ext>
              </a:extLst>
            </p:cNvPr>
            <p:cNvSpPr>
              <a:spLocks/>
            </p:cNvSpPr>
            <p:nvPr userDrawn="1"/>
          </p:nvSpPr>
          <p:spPr bwMode="auto">
            <a:xfrm>
              <a:off x="71739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211">
              <a:extLst>
                <a:ext uri="{FF2B5EF4-FFF2-40B4-BE49-F238E27FC236}">
                  <a16:creationId xmlns:a16="http://schemas.microsoft.com/office/drawing/2014/main" id="{43671E81-52B5-1196-748F-258128ECA061}"/>
                </a:ext>
              </a:extLst>
            </p:cNvPr>
            <p:cNvSpPr>
              <a:spLocks/>
            </p:cNvSpPr>
            <p:nvPr userDrawn="1"/>
          </p:nvSpPr>
          <p:spPr bwMode="auto">
            <a:xfrm>
              <a:off x="719455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212">
              <a:extLst>
                <a:ext uri="{FF2B5EF4-FFF2-40B4-BE49-F238E27FC236}">
                  <a16:creationId xmlns:a16="http://schemas.microsoft.com/office/drawing/2014/main" id="{D39274AB-F58D-9348-35EF-8CBB8832DBA9}"/>
                </a:ext>
              </a:extLst>
            </p:cNvPr>
            <p:cNvSpPr>
              <a:spLocks/>
            </p:cNvSpPr>
            <p:nvPr userDrawn="1"/>
          </p:nvSpPr>
          <p:spPr bwMode="auto">
            <a:xfrm>
              <a:off x="722312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213">
              <a:extLst>
                <a:ext uri="{FF2B5EF4-FFF2-40B4-BE49-F238E27FC236}">
                  <a16:creationId xmlns:a16="http://schemas.microsoft.com/office/drawing/2014/main" id="{EF7F07FF-EC6C-065B-AD2E-F9164B32E220}"/>
                </a:ext>
              </a:extLst>
            </p:cNvPr>
            <p:cNvSpPr>
              <a:spLocks/>
            </p:cNvSpPr>
            <p:nvPr userDrawn="1"/>
          </p:nvSpPr>
          <p:spPr bwMode="auto">
            <a:xfrm>
              <a:off x="72437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14">
              <a:extLst>
                <a:ext uri="{FF2B5EF4-FFF2-40B4-BE49-F238E27FC236}">
                  <a16:creationId xmlns:a16="http://schemas.microsoft.com/office/drawing/2014/main" id="{E86BBED2-5AE5-BC25-7847-A5A26D1EC5E3}"/>
                </a:ext>
              </a:extLst>
            </p:cNvPr>
            <p:cNvSpPr>
              <a:spLocks/>
            </p:cNvSpPr>
            <p:nvPr userDrawn="1"/>
          </p:nvSpPr>
          <p:spPr bwMode="auto">
            <a:xfrm>
              <a:off x="72644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15">
              <a:extLst>
                <a:ext uri="{FF2B5EF4-FFF2-40B4-BE49-F238E27FC236}">
                  <a16:creationId xmlns:a16="http://schemas.microsoft.com/office/drawing/2014/main" id="{8A79B9FB-FFE7-8D17-FBDD-871F7E6358B9}"/>
                </a:ext>
              </a:extLst>
            </p:cNvPr>
            <p:cNvSpPr>
              <a:spLocks/>
            </p:cNvSpPr>
            <p:nvPr userDrawn="1"/>
          </p:nvSpPr>
          <p:spPr bwMode="auto">
            <a:xfrm>
              <a:off x="72850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16">
              <a:extLst>
                <a:ext uri="{FF2B5EF4-FFF2-40B4-BE49-F238E27FC236}">
                  <a16:creationId xmlns:a16="http://schemas.microsoft.com/office/drawing/2014/main" id="{492788C8-B270-54EE-DE12-7513ED942595}"/>
                </a:ext>
              </a:extLst>
            </p:cNvPr>
            <p:cNvSpPr>
              <a:spLocks/>
            </p:cNvSpPr>
            <p:nvPr userDrawn="1"/>
          </p:nvSpPr>
          <p:spPr bwMode="auto">
            <a:xfrm>
              <a:off x="73056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7">
              <a:extLst>
                <a:ext uri="{FF2B5EF4-FFF2-40B4-BE49-F238E27FC236}">
                  <a16:creationId xmlns:a16="http://schemas.microsoft.com/office/drawing/2014/main" id="{34C285A7-6CE4-B7DC-C34B-D69DA9C085D9}"/>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18">
              <a:extLst>
                <a:ext uri="{FF2B5EF4-FFF2-40B4-BE49-F238E27FC236}">
                  <a16:creationId xmlns:a16="http://schemas.microsoft.com/office/drawing/2014/main" id="{594D2B58-3501-EBF2-5264-7BD24D023768}"/>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19">
              <a:extLst>
                <a:ext uri="{FF2B5EF4-FFF2-40B4-BE49-F238E27FC236}">
                  <a16:creationId xmlns:a16="http://schemas.microsoft.com/office/drawing/2014/main" id="{7845DB4B-32E4-D30C-BB48-7E205E7E471E}"/>
                </a:ext>
              </a:extLst>
            </p:cNvPr>
            <p:cNvSpPr>
              <a:spLocks noEditPoints="1"/>
            </p:cNvSpPr>
            <p:nvPr userDrawn="1"/>
          </p:nvSpPr>
          <p:spPr bwMode="auto">
            <a:xfrm>
              <a:off x="10160000" y="4513263"/>
              <a:ext cx="636588" cy="342900"/>
            </a:xfrm>
            <a:custGeom>
              <a:avLst/>
              <a:gdLst>
                <a:gd name="T0" fmla="*/ 344 w 401"/>
                <a:gd name="T1" fmla="*/ 57 h 216"/>
                <a:gd name="T2" fmla="*/ 318 w 401"/>
                <a:gd name="T3" fmla="*/ 0 h 216"/>
                <a:gd name="T4" fmla="*/ 287 w 401"/>
                <a:gd name="T5" fmla="*/ 57 h 216"/>
                <a:gd name="T6" fmla="*/ 287 w 401"/>
                <a:gd name="T7" fmla="*/ 79 h 216"/>
                <a:gd name="T8" fmla="*/ 235 w 401"/>
                <a:gd name="T9" fmla="*/ 79 h 216"/>
                <a:gd name="T10" fmla="*/ 235 w 401"/>
                <a:gd name="T11" fmla="*/ 57 h 216"/>
                <a:gd name="T12" fmla="*/ 205 w 401"/>
                <a:gd name="T13" fmla="*/ 0 h 216"/>
                <a:gd name="T14" fmla="*/ 174 w 401"/>
                <a:gd name="T15" fmla="*/ 57 h 216"/>
                <a:gd name="T16" fmla="*/ 174 w 401"/>
                <a:gd name="T17" fmla="*/ 79 h 216"/>
                <a:gd name="T18" fmla="*/ 118 w 401"/>
                <a:gd name="T19" fmla="*/ 79 h 216"/>
                <a:gd name="T20" fmla="*/ 118 w 401"/>
                <a:gd name="T21" fmla="*/ 57 h 216"/>
                <a:gd name="T22" fmla="*/ 87 w 401"/>
                <a:gd name="T23" fmla="*/ 0 h 216"/>
                <a:gd name="T24" fmla="*/ 57 w 401"/>
                <a:gd name="T25" fmla="*/ 57 h 216"/>
                <a:gd name="T26" fmla="*/ 57 w 401"/>
                <a:gd name="T27" fmla="*/ 79 h 216"/>
                <a:gd name="T28" fmla="*/ 74 w 401"/>
                <a:gd name="T29" fmla="*/ 136 h 216"/>
                <a:gd name="T30" fmla="*/ 104 w 401"/>
                <a:gd name="T31" fmla="*/ 216 h 216"/>
                <a:gd name="T32" fmla="*/ 118 w 401"/>
                <a:gd name="T33" fmla="*/ 136 h 216"/>
                <a:gd name="T34" fmla="*/ 192 w 401"/>
                <a:gd name="T35" fmla="*/ 136 h 216"/>
                <a:gd name="T36" fmla="*/ 218 w 401"/>
                <a:gd name="T37" fmla="*/ 216 h 216"/>
                <a:gd name="T38" fmla="*/ 226 w 401"/>
                <a:gd name="T39" fmla="*/ 136 h 216"/>
                <a:gd name="T40" fmla="*/ 300 w 401"/>
                <a:gd name="T41" fmla="*/ 136 h 216"/>
                <a:gd name="T42" fmla="*/ 331 w 401"/>
                <a:gd name="T43" fmla="*/ 216 h 216"/>
                <a:gd name="T44" fmla="*/ 401 w 401"/>
                <a:gd name="T45" fmla="*/ 136 h 216"/>
                <a:gd name="T46" fmla="*/ 370 w 401"/>
                <a:gd name="T47" fmla="*/ 79 h 216"/>
                <a:gd name="T48" fmla="*/ 96 w 401"/>
                <a:gd name="T49" fmla="*/ 207 h 216"/>
                <a:gd name="T50" fmla="*/ 83 w 401"/>
                <a:gd name="T51" fmla="*/ 132 h 216"/>
                <a:gd name="T52" fmla="*/ 78 w 401"/>
                <a:gd name="T53" fmla="*/ 70 h 216"/>
                <a:gd name="T54" fmla="*/ 78 w 401"/>
                <a:gd name="T55" fmla="*/ 48 h 216"/>
                <a:gd name="T56" fmla="*/ 87 w 401"/>
                <a:gd name="T57" fmla="*/ 13 h 216"/>
                <a:gd name="T58" fmla="*/ 100 w 401"/>
                <a:gd name="T59" fmla="*/ 48 h 216"/>
                <a:gd name="T60" fmla="*/ 100 w 401"/>
                <a:gd name="T61" fmla="*/ 70 h 216"/>
                <a:gd name="T62" fmla="*/ 126 w 401"/>
                <a:gd name="T63" fmla="*/ 132 h 216"/>
                <a:gd name="T64" fmla="*/ 135 w 401"/>
                <a:gd name="T65" fmla="*/ 132 h 216"/>
                <a:gd name="T66" fmla="*/ 157 w 401"/>
                <a:gd name="T67" fmla="*/ 132 h 216"/>
                <a:gd name="T68" fmla="*/ 213 w 401"/>
                <a:gd name="T69" fmla="*/ 132 h 216"/>
                <a:gd name="T70" fmla="*/ 196 w 401"/>
                <a:gd name="T71" fmla="*/ 207 h 216"/>
                <a:gd name="T72" fmla="*/ 165 w 401"/>
                <a:gd name="T73" fmla="*/ 132 h 216"/>
                <a:gd name="T74" fmla="*/ 196 w 401"/>
                <a:gd name="T75" fmla="*/ 70 h 216"/>
                <a:gd name="T76" fmla="*/ 192 w 401"/>
                <a:gd name="T77" fmla="*/ 48 h 216"/>
                <a:gd name="T78" fmla="*/ 205 w 401"/>
                <a:gd name="T79" fmla="*/ 13 h 216"/>
                <a:gd name="T80" fmla="*/ 218 w 401"/>
                <a:gd name="T81" fmla="*/ 48 h 216"/>
                <a:gd name="T82" fmla="*/ 218 w 401"/>
                <a:gd name="T83" fmla="*/ 70 h 216"/>
                <a:gd name="T84" fmla="*/ 235 w 401"/>
                <a:gd name="T85" fmla="*/ 132 h 216"/>
                <a:gd name="T86" fmla="*/ 248 w 401"/>
                <a:gd name="T87" fmla="*/ 132 h 216"/>
                <a:gd name="T88" fmla="*/ 274 w 401"/>
                <a:gd name="T89" fmla="*/ 132 h 216"/>
                <a:gd name="T90" fmla="*/ 383 w 401"/>
                <a:gd name="T91" fmla="*/ 132 h 216"/>
                <a:gd name="T92" fmla="*/ 322 w 401"/>
                <a:gd name="T93" fmla="*/ 207 h 216"/>
                <a:gd name="T94" fmla="*/ 309 w 401"/>
                <a:gd name="T95" fmla="*/ 132 h 216"/>
                <a:gd name="T96" fmla="*/ 266 w 401"/>
                <a:gd name="T97" fmla="*/ 110 h 216"/>
                <a:gd name="T98" fmla="*/ 283 w 401"/>
                <a:gd name="T99" fmla="*/ 70 h 216"/>
                <a:gd name="T100" fmla="*/ 283 w 401"/>
                <a:gd name="T101" fmla="*/ 48 h 216"/>
                <a:gd name="T102" fmla="*/ 348 w 401"/>
                <a:gd name="T103" fmla="*/ 48 h 216"/>
                <a:gd name="T104" fmla="*/ 348 w 401"/>
                <a:gd name="T105" fmla="*/ 70 h 216"/>
                <a:gd name="T106" fmla="*/ 383 w 401"/>
                <a:gd name="T107" fmla="*/ 13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1" h="216">
                  <a:moveTo>
                    <a:pt x="370" y="79"/>
                  </a:moveTo>
                  <a:lnTo>
                    <a:pt x="344" y="57"/>
                  </a:lnTo>
                  <a:lnTo>
                    <a:pt x="370" y="57"/>
                  </a:lnTo>
                  <a:lnTo>
                    <a:pt x="318" y="0"/>
                  </a:lnTo>
                  <a:lnTo>
                    <a:pt x="261" y="57"/>
                  </a:lnTo>
                  <a:lnTo>
                    <a:pt x="287" y="57"/>
                  </a:lnTo>
                  <a:lnTo>
                    <a:pt x="261" y="79"/>
                  </a:lnTo>
                  <a:lnTo>
                    <a:pt x="287" y="79"/>
                  </a:lnTo>
                  <a:lnTo>
                    <a:pt x="261" y="105"/>
                  </a:lnTo>
                  <a:lnTo>
                    <a:pt x="235" y="79"/>
                  </a:lnTo>
                  <a:lnTo>
                    <a:pt x="257" y="79"/>
                  </a:lnTo>
                  <a:lnTo>
                    <a:pt x="235" y="57"/>
                  </a:lnTo>
                  <a:lnTo>
                    <a:pt x="257" y="57"/>
                  </a:lnTo>
                  <a:lnTo>
                    <a:pt x="205" y="0"/>
                  </a:lnTo>
                  <a:lnTo>
                    <a:pt x="152" y="57"/>
                  </a:lnTo>
                  <a:lnTo>
                    <a:pt x="174" y="57"/>
                  </a:lnTo>
                  <a:lnTo>
                    <a:pt x="152" y="79"/>
                  </a:lnTo>
                  <a:lnTo>
                    <a:pt x="174" y="79"/>
                  </a:lnTo>
                  <a:lnTo>
                    <a:pt x="148" y="110"/>
                  </a:lnTo>
                  <a:lnTo>
                    <a:pt x="118" y="79"/>
                  </a:lnTo>
                  <a:lnTo>
                    <a:pt x="139" y="79"/>
                  </a:lnTo>
                  <a:lnTo>
                    <a:pt x="118" y="57"/>
                  </a:lnTo>
                  <a:lnTo>
                    <a:pt x="139" y="57"/>
                  </a:lnTo>
                  <a:lnTo>
                    <a:pt x="87" y="0"/>
                  </a:lnTo>
                  <a:lnTo>
                    <a:pt x="35" y="57"/>
                  </a:lnTo>
                  <a:lnTo>
                    <a:pt x="57" y="57"/>
                  </a:lnTo>
                  <a:lnTo>
                    <a:pt x="35" y="79"/>
                  </a:lnTo>
                  <a:lnTo>
                    <a:pt x="57" y="79"/>
                  </a:lnTo>
                  <a:lnTo>
                    <a:pt x="0" y="136"/>
                  </a:lnTo>
                  <a:lnTo>
                    <a:pt x="74" y="136"/>
                  </a:lnTo>
                  <a:lnTo>
                    <a:pt x="74" y="216"/>
                  </a:lnTo>
                  <a:lnTo>
                    <a:pt x="104" y="216"/>
                  </a:lnTo>
                  <a:lnTo>
                    <a:pt x="104" y="136"/>
                  </a:lnTo>
                  <a:lnTo>
                    <a:pt x="118" y="136"/>
                  </a:lnTo>
                  <a:lnTo>
                    <a:pt x="174" y="136"/>
                  </a:lnTo>
                  <a:lnTo>
                    <a:pt x="192" y="136"/>
                  </a:lnTo>
                  <a:lnTo>
                    <a:pt x="192" y="216"/>
                  </a:lnTo>
                  <a:lnTo>
                    <a:pt x="218" y="216"/>
                  </a:lnTo>
                  <a:lnTo>
                    <a:pt x="218" y="136"/>
                  </a:lnTo>
                  <a:lnTo>
                    <a:pt x="226" y="136"/>
                  </a:lnTo>
                  <a:lnTo>
                    <a:pt x="292" y="136"/>
                  </a:lnTo>
                  <a:lnTo>
                    <a:pt x="300" y="136"/>
                  </a:lnTo>
                  <a:lnTo>
                    <a:pt x="300" y="216"/>
                  </a:lnTo>
                  <a:lnTo>
                    <a:pt x="331" y="216"/>
                  </a:lnTo>
                  <a:lnTo>
                    <a:pt x="331" y="136"/>
                  </a:lnTo>
                  <a:lnTo>
                    <a:pt x="401" y="136"/>
                  </a:lnTo>
                  <a:lnTo>
                    <a:pt x="344" y="79"/>
                  </a:lnTo>
                  <a:lnTo>
                    <a:pt x="370" y="79"/>
                  </a:lnTo>
                  <a:close/>
                  <a:moveTo>
                    <a:pt x="96" y="132"/>
                  </a:moveTo>
                  <a:lnTo>
                    <a:pt x="96" y="207"/>
                  </a:lnTo>
                  <a:lnTo>
                    <a:pt x="83" y="207"/>
                  </a:lnTo>
                  <a:lnTo>
                    <a:pt x="83" y="132"/>
                  </a:lnTo>
                  <a:lnTo>
                    <a:pt x="17" y="132"/>
                  </a:lnTo>
                  <a:lnTo>
                    <a:pt x="78" y="70"/>
                  </a:lnTo>
                  <a:lnTo>
                    <a:pt x="52" y="70"/>
                  </a:lnTo>
                  <a:lnTo>
                    <a:pt x="78" y="48"/>
                  </a:lnTo>
                  <a:lnTo>
                    <a:pt x="52" y="48"/>
                  </a:lnTo>
                  <a:lnTo>
                    <a:pt x="87" y="13"/>
                  </a:lnTo>
                  <a:lnTo>
                    <a:pt x="122" y="48"/>
                  </a:lnTo>
                  <a:lnTo>
                    <a:pt x="100" y="48"/>
                  </a:lnTo>
                  <a:lnTo>
                    <a:pt x="122" y="70"/>
                  </a:lnTo>
                  <a:lnTo>
                    <a:pt x="100" y="70"/>
                  </a:lnTo>
                  <a:lnTo>
                    <a:pt x="139" y="114"/>
                  </a:lnTo>
                  <a:lnTo>
                    <a:pt x="126" y="132"/>
                  </a:lnTo>
                  <a:lnTo>
                    <a:pt x="96" y="132"/>
                  </a:lnTo>
                  <a:close/>
                  <a:moveTo>
                    <a:pt x="135" y="132"/>
                  </a:moveTo>
                  <a:lnTo>
                    <a:pt x="148" y="119"/>
                  </a:lnTo>
                  <a:lnTo>
                    <a:pt x="157" y="132"/>
                  </a:lnTo>
                  <a:lnTo>
                    <a:pt x="135" y="132"/>
                  </a:lnTo>
                  <a:close/>
                  <a:moveTo>
                    <a:pt x="213" y="132"/>
                  </a:moveTo>
                  <a:lnTo>
                    <a:pt x="213" y="207"/>
                  </a:lnTo>
                  <a:lnTo>
                    <a:pt x="196" y="207"/>
                  </a:lnTo>
                  <a:lnTo>
                    <a:pt x="196" y="132"/>
                  </a:lnTo>
                  <a:lnTo>
                    <a:pt x="165" y="132"/>
                  </a:lnTo>
                  <a:lnTo>
                    <a:pt x="152" y="114"/>
                  </a:lnTo>
                  <a:lnTo>
                    <a:pt x="196" y="70"/>
                  </a:lnTo>
                  <a:lnTo>
                    <a:pt x="170" y="70"/>
                  </a:lnTo>
                  <a:lnTo>
                    <a:pt x="192" y="48"/>
                  </a:lnTo>
                  <a:lnTo>
                    <a:pt x="170" y="48"/>
                  </a:lnTo>
                  <a:lnTo>
                    <a:pt x="205" y="13"/>
                  </a:lnTo>
                  <a:lnTo>
                    <a:pt x="239" y="48"/>
                  </a:lnTo>
                  <a:lnTo>
                    <a:pt x="218" y="48"/>
                  </a:lnTo>
                  <a:lnTo>
                    <a:pt x="239" y="70"/>
                  </a:lnTo>
                  <a:lnTo>
                    <a:pt x="218" y="70"/>
                  </a:lnTo>
                  <a:lnTo>
                    <a:pt x="253" y="110"/>
                  </a:lnTo>
                  <a:lnTo>
                    <a:pt x="235" y="132"/>
                  </a:lnTo>
                  <a:lnTo>
                    <a:pt x="213" y="132"/>
                  </a:lnTo>
                  <a:close/>
                  <a:moveTo>
                    <a:pt x="248" y="132"/>
                  </a:moveTo>
                  <a:lnTo>
                    <a:pt x="261" y="119"/>
                  </a:lnTo>
                  <a:lnTo>
                    <a:pt x="274" y="132"/>
                  </a:lnTo>
                  <a:lnTo>
                    <a:pt x="248" y="132"/>
                  </a:lnTo>
                  <a:close/>
                  <a:moveTo>
                    <a:pt x="383" y="132"/>
                  </a:moveTo>
                  <a:lnTo>
                    <a:pt x="322" y="132"/>
                  </a:lnTo>
                  <a:lnTo>
                    <a:pt x="322" y="207"/>
                  </a:lnTo>
                  <a:lnTo>
                    <a:pt x="309" y="207"/>
                  </a:lnTo>
                  <a:lnTo>
                    <a:pt x="309" y="132"/>
                  </a:lnTo>
                  <a:lnTo>
                    <a:pt x="283" y="132"/>
                  </a:lnTo>
                  <a:lnTo>
                    <a:pt x="266" y="110"/>
                  </a:lnTo>
                  <a:lnTo>
                    <a:pt x="305" y="70"/>
                  </a:lnTo>
                  <a:lnTo>
                    <a:pt x="283" y="70"/>
                  </a:lnTo>
                  <a:lnTo>
                    <a:pt x="305" y="48"/>
                  </a:lnTo>
                  <a:lnTo>
                    <a:pt x="283" y="48"/>
                  </a:lnTo>
                  <a:lnTo>
                    <a:pt x="318" y="13"/>
                  </a:lnTo>
                  <a:lnTo>
                    <a:pt x="348" y="48"/>
                  </a:lnTo>
                  <a:lnTo>
                    <a:pt x="327" y="48"/>
                  </a:lnTo>
                  <a:lnTo>
                    <a:pt x="348" y="70"/>
                  </a:lnTo>
                  <a:lnTo>
                    <a:pt x="327" y="70"/>
                  </a:lnTo>
                  <a:lnTo>
                    <a:pt x="383"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21">
              <a:extLst>
                <a:ext uri="{FF2B5EF4-FFF2-40B4-BE49-F238E27FC236}">
                  <a16:creationId xmlns:a16="http://schemas.microsoft.com/office/drawing/2014/main" id="{04BB8516-51BA-5A58-4569-805BD4A5A125}"/>
                </a:ext>
              </a:extLst>
            </p:cNvPr>
            <p:cNvSpPr>
              <a:spLocks noEditPoints="1"/>
            </p:cNvSpPr>
            <p:nvPr userDrawn="1"/>
          </p:nvSpPr>
          <p:spPr bwMode="auto">
            <a:xfrm>
              <a:off x="-6350" y="4583113"/>
              <a:ext cx="2128838" cy="265113"/>
            </a:xfrm>
            <a:custGeom>
              <a:avLst/>
              <a:gdLst>
                <a:gd name="T0" fmla="*/ 1332 w 1341"/>
                <a:gd name="T1" fmla="*/ 163 h 167"/>
                <a:gd name="T2" fmla="*/ 1332 w 1341"/>
                <a:gd name="T3" fmla="*/ 163 h 167"/>
                <a:gd name="T4" fmla="*/ 1336 w 1341"/>
                <a:gd name="T5" fmla="*/ 163 h 167"/>
                <a:gd name="T6" fmla="*/ 1328 w 1341"/>
                <a:gd name="T7" fmla="*/ 61 h 167"/>
                <a:gd name="T8" fmla="*/ 1101 w 1341"/>
                <a:gd name="T9" fmla="*/ 0 h 167"/>
                <a:gd name="T10" fmla="*/ 940 w 1341"/>
                <a:gd name="T11" fmla="*/ 61 h 167"/>
                <a:gd name="T12" fmla="*/ 853 w 1341"/>
                <a:gd name="T13" fmla="*/ 0 h 167"/>
                <a:gd name="T14" fmla="*/ 692 w 1341"/>
                <a:gd name="T15" fmla="*/ 61 h 167"/>
                <a:gd name="T16" fmla="*/ 600 w 1341"/>
                <a:gd name="T17" fmla="*/ 4 h 167"/>
                <a:gd name="T18" fmla="*/ 439 w 1341"/>
                <a:gd name="T19" fmla="*/ 61 h 167"/>
                <a:gd name="T20" fmla="*/ 352 w 1341"/>
                <a:gd name="T21" fmla="*/ 4 h 167"/>
                <a:gd name="T22" fmla="*/ 191 w 1341"/>
                <a:gd name="T23" fmla="*/ 61 h 167"/>
                <a:gd name="T24" fmla="*/ 0 w 1341"/>
                <a:gd name="T25" fmla="*/ 167 h 167"/>
                <a:gd name="T26" fmla="*/ 605 w 1341"/>
                <a:gd name="T27" fmla="*/ 150 h 167"/>
                <a:gd name="T28" fmla="*/ 1319 w 1341"/>
                <a:gd name="T29" fmla="*/ 70 h 167"/>
                <a:gd name="T30" fmla="*/ 1101 w 1341"/>
                <a:gd name="T31" fmla="*/ 158 h 167"/>
                <a:gd name="T32" fmla="*/ 1319 w 1341"/>
                <a:gd name="T33" fmla="*/ 70 h 167"/>
                <a:gd name="T34" fmla="*/ 1092 w 1341"/>
                <a:gd name="T35" fmla="*/ 8 h 167"/>
                <a:gd name="T36" fmla="*/ 949 w 1341"/>
                <a:gd name="T37" fmla="*/ 154 h 167"/>
                <a:gd name="T38" fmla="*/ 940 w 1341"/>
                <a:gd name="T39" fmla="*/ 70 h 167"/>
                <a:gd name="T40" fmla="*/ 853 w 1341"/>
                <a:gd name="T41" fmla="*/ 158 h 167"/>
                <a:gd name="T42" fmla="*/ 940 w 1341"/>
                <a:gd name="T43" fmla="*/ 70 h 167"/>
                <a:gd name="T44" fmla="*/ 844 w 1341"/>
                <a:gd name="T45" fmla="*/ 8 h 167"/>
                <a:gd name="T46" fmla="*/ 696 w 1341"/>
                <a:gd name="T47" fmla="*/ 154 h 167"/>
                <a:gd name="T48" fmla="*/ 692 w 1341"/>
                <a:gd name="T49" fmla="*/ 70 h 167"/>
                <a:gd name="T50" fmla="*/ 600 w 1341"/>
                <a:gd name="T51" fmla="*/ 158 h 167"/>
                <a:gd name="T52" fmla="*/ 692 w 1341"/>
                <a:gd name="T53" fmla="*/ 70 h 167"/>
                <a:gd name="T54" fmla="*/ 592 w 1341"/>
                <a:gd name="T55" fmla="*/ 13 h 167"/>
                <a:gd name="T56" fmla="*/ 587 w 1341"/>
                <a:gd name="T57" fmla="*/ 158 h 167"/>
                <a:gd name="T58" fmla="*/ 448 w 1341"/>
                <a:gd name="T59" fmla="*/ 13 h 167"/>
                <a:gd name="T60" fmla="*/ 439 w 1341"/>
                <a:gd name="T61" fmla="*/ 158 h 167"/>
                <a:gd name="T62" fmla="*/ 352 w 1341"/>
                <a:gd name="T63" fmla="*/ 70 h 167"/>
                <a:gd name="T64" fmla="*/ 196 w 1341"/>
                <a:gd name="T65" fmla="*/ 13 h 167"/>
                <a:gd name="T66" fmla="*/ 344 w 1341"/>
                <a:gd name="T67" fmla="*/ 158 h 167"/>
                <a:gd name="T68" fmla="*/ 196 w 1341"/>
                <a:gd name="T69" fmla="*/ 13 h 167"/>
                <a:gd name="T70" fmla="*/ 191 w 1341"/>
                <a:gd name="T71" fmla="*/ 70 h 167"/>
                <a:gd name="T72" fmla="*/ 8 w 1341"/>
                <a:gd name="T73" fmla="*/ 15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41" h="167">
                  <a:moveTo>
                    <a:pt x="600" y="167"/>
                  </a:moveTo>
                  <a:lnTo>
                    <a:pt x="1332" y="163"/>
                  </a:lnTo>
                  <a:lnTo>
                    <a:pt x="1332" y="163"/>
                  </a:lnTo>
                  <a:lnTo>
                    <a:pt x="1332" y="163"/>
                  </a:lnTo>
                  <a:lnTo>
                    <a:pt x="1336" y="163"/>
                  </a:lnTo>
                  <a:lnTo>
                    <a:pt x="1336" y="163"/>
                  </a:lnTo>
                  <a:lnTo>
                    <a:pt x="1341" y="163"/>
                  </a:lnTo>
                  <a:lnTo>
                    <a:pt x="1328" y="61"/>
                  </a:lnTo>
                  <a:lnTo>
                    <a:pt x="1101" y="61"/>
                  </a:lnTo>
                  <a:lnTo>
                    <a:pt x="1101" y="0"/>
                  </a:lnTo>
                  <a:lnTo>
                    <a:pt x="940" y="0"/>
                  </a:lnTo>
                  <a:lnTo>
                    <a:pt x="940" y="61"/>
                  </a:lnTo>
                  <a:lnTo>
                    <a:pt x="853" y="61"/>
                  </a:lnTo>
                  <a:lnTo>
                    <a:pt x="853" y="0"/>
                  </a:lnTo>
                  <a:lnTo>
                    <a:pt x="692" y="0"/>
                  </a:lnTo>
                  <a:lnTo>
                    <a:pt x="692" y="61"/>
                  </a:lnTo>
                  <a:lnTo>
                    <a:pt x="600" y="61"/>
                  </a:lnTo>
                  <a:lnTo>
                    <a:pt x="600" y="4"/>
                  </a:lnTo>
                  <a:lnTo>
                    <a:pt x="439" y="4"/>
                  </a:lnTo>
                  <a:lnTo>
                    <a:pt x="439" y="61"/>
                  </a:lnTo>
                  <a:lnTo>
                    <a:pt x="352" y="61"/>
                  </a:lnTo>
                  <a:lnTo>
                    <a:pt x="352" y="4"/>
                  </a:lnTo>
                  <a:lnTo>
                    <a:pt x="191" y="4"/>
                  </a:lnTo>
                  <a:lnTo>
                    <a:pt x="191" y="61"/>
                  </a:lnTo>
                  <a:lnTo>
                    <a:pt x="26" y="61"/>
                  </a:lnTo>
                  <a:lnTo>
                    <a:pt x="0" y="167"/>
                  </a:lnTo>
                  <a:lnTo>
                    <a:pt x="587" y="167"/>
                  </a:lnTo>
                  <a:lnTo>
                    <a:pt x="605" y="150"/>
                  </a:lnTo>
                  <a:lnTo>
                    <a:pt x="600" y="167"/>
                  </a:lnTo>
                  <a:close/>
                  <a:moveTo>
                    <a:pt x="1319" y="70"/>
                  </a:moveTo>
                  <a:lnTo>
                    <a:pt x="1332" y="154"/>
                  </a:lnTo>
                  <a:lnTo>
                    <a:pt x="1101" y="158"/>
                  </a:lnTo>
                  <a:lnTo>
                    <a:pt x="1101" y="70"/>
                  </a:lnTo>
                  <a:lnTo>
                    <a:pt x="1319" y="70"/>
                  </a:lnTo>
                  <a:close/>
                  <a:moveTo>
                    <a:pt x="949" y="8"/>
                  </a:moveTo>
                  <a:lnTo>
                    <a:pt x="1092" y="8"/>
                  </a:lnTo>
                  <a:lnTo>
                    <a:pt x="1092" y="154"/>
                  </a:lnTo>
                  <a:lnTo>
                    <a:pt x="949" y="154"/>
                  </a:lnTo>
                  <a:lnTo>
                    <a:pt x="949" y="8"/>
                  </a:lnTo>
                  <a:close/>
                  <a:moveTo>
                    <a:pt x="940" y="70"/>
                  </a:moveTo>
                  <a:lnTo>
                    <a:pt x="940" y="158"/>
                  </a:lnTo>
                  <a:lnTo>
                    <a:pt x="853" y="158"/>
                  </a:lnTo>
                  <a:lnTo>
                    <a:pt x="853" y="70"/>
                  </a:lnTo>
                  <a:lnTo>
                    <a:pt x="940" y="70"/>
                  </a:lnTo>
                  <a:close/>
                  <a:moveTo>
                    <a:pt x="696" y="8"/>
                  </a:moveTo>
                  <a:lnTo>
                    <a:pt x="844" y="8"/>
                  </a:lnTo>
                  <a:lnTo>
                    <a:pt x="844" y="154"/>
                  </a:lnTo>
                  <a:lnTo>
                    <a:pt x="696" y="154"/>
                  </a:lnTo>
                  <a:lnTo>
                    <a:pt x="696" y="8"/>
                  </a:lnTo>
                  <a:close/>
                  <a:moveTo>
                    <a:pt x="692" y="70"/>
                  </a:moveTo>
                  <a:lnTo>
                    <a:pt x="692" y="158"/>
                  </a:lnTo>
                  <a:lnTo>
                    <a:pt x="600" y="158"/>
                  </a:lnTo>
                  <a:lnTo>
                    <a:pt x="600" y="70"/>
                  </a:lnTo>
                  <a:lnTo>
                    <a:pt x="692" y="70"/>
                  </a:lnTo>
                  <a:close/>
                  <a:moveTo>
                    <a:pt x="448" y="13"/>
                  </a:moveTo>
                  <a:lnTo>
                    <a:pt x="592" y="13"/>
                  </a:lnTo>
                  <a:lnTo>
                    <a:pt x="592" y="158"/>
                  </a:lnTo>
                  <a:lnTo>
                    <a:pt x="587" y="158"/>
                  </a:lnTo>
                  <a:lnTo>
                    <a:pt x="448" y="158"/>
                  </a:lnTo>
                  <a:lnTo>
                    <a:pt x="448" y="13"/>
                  </a:lnTo>
                  <a:close/>
                  <a:moveTo>
                    <a:pt x="439" y="70"/>
                  </a:moveTo>
                  <a:lnTo>
                    <a:pt x="439" y="158"/>
                  </a:lnTo>
                  <a:lnTo>
                    <a:pt x="352" y="158"/>
                  </a:lnTo>
                  <a:lnTo>
                    <a:pt x="352" y="70"/>
                  </a:lnTo>
                  <a:lnTo>
                    <a:pt x="439" y="70"/>
                  </a:lnTo>
                  <a:close/>
                  <a:moveTo>
                    <a:pt x="196" y="13"/>
                  </a:moveTo>
                  <a:lnTo>
                    <a:pt x="344" y="13"/>
                  </a:lnTo>
                  <a:lnTo>
                    <a:pt x="344" y="158"/>
                  </a:lnTo>
                  <a:lnTo>
                    <a:pt x="196" y="158"/>
                  </a:lnTo>
                  <a:lnTo>
                    <a:pt x="196" y="13"/>
                  </a:lnTo>
                  <a:close/>
                  <a:moveTo>
                    <a:pt x="30" y="70"/>
                  </a:moveTo>
                  <a:lnTo>
                    <a:pt x="191" y="70"/>
                  </a:lnTo>
                  <a:lnTo>
                    <a:pt x="191" y="158"/>
                  </a:lnTo>
                  <a:lnTo>
                    <a:pt x="8" y="158"/>
                  </a:lnTo>
                  <a:lnTo>
                    <a:pt x="3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22">
              <a:extLst>
                <a:ext uri="{FF2B5EF4-FFF2-40B4-BE49-F238E27FC236}">
                  <a16:creationId xmlns:a16="http://schemas.microsoft.com/office/drawing/2014/main" id="{E8F68A92-A920-BB78-DB10-1232F599C67B}"/>
                </a:ext>
              </a:extLst>
            </p:cNvPr>
            <p:cNvSpPr>
              <a:spLocks noEditPoints="1"/>
            </p:cNvSpPr>
            <p:nvPr userDrawn="1"/>
          </p:nvSpPr>
          <p:spPr bwMode="auto">
            <a:xfrm>
              <a:off x="366713" y="4630738"/>
              <a:ext cx="103188" cy="176213"/>
            </a:xfrm>
            <a:custGeom>
              <a:avLst/>
              <a:gdLst>
                <a:gd name="T0" fmla="*/ 13 w 15"/>
                <a:gd name="T1" fmla="*/ 8 h 25"/>
                <a:gd name="T2" fmla="*/ 11 w 15"/>
                <a:gd name="T3" fmla="*/ 9 h 25"/>
                <a:gd name="T4" fmla="*/ 10 w 15"/>
                <a:gd name="T5" fmla="*/ 10 h 25"/>
                <a:gd name="T6" fmla="*/ 7 w 15"/>
                <a:gd name="T7" fmla="*/ 13 h 25"/>
                <a:gd name="T8" fmla="*/ 6 w 15"/>
                <a:gd name="T9" fmla="*/ 13 h 25"/>
                <a:gd name="T10" fmla="*/ 8 w 15"/>
                <a:gd name="T11" fmla="*/ 11 h 25"/>
                <a:gd name="T12" fmla="*/ 11 w 15"/>
                <a:gd name="T13" fmla="*/ 7 h 25"/>
                <a:gd name="T14" fmla="*/ 12 w 15"/>
                <a:gd name="T15" fmla="*/ 5 h 25"/>
                <a:gd name="T16" fmla="*/ 11 w 15"/>
                <a:gd name="T17" fmla="*/ 4 h 25"/>
                <a:gd name="T18" fmla="*/ 10 w 15"/>
                <a:gd name="T19" fmla="*/ 2 h 25"/>
                <a:gd name="T20" fmla="*/ 9 w 15"/>
                <a:gd name="T21" fmla="*/ 1 h 25"/>
                <a:gd name="T22" fmla="*/ 7 w 15"/>
                <a:gd name="T23" fmla="*/ 1 h 25"/>
                <a:gd name="T24" fmla="*/ 7 w 15"/>
                <a:gd name="T25" fmla="*/ 2 h 25"/>
                <a:gd name="T26" fmla="*/ 7 w 15"/>
                <a:gd name="T27" fmla="*/ 5 h 25"/>
                <a:gd name="T28" fmla="*/ 7 w 15"/>
                <a:gd name="T29" fmla="*/ 6 h 25"/>
                <a:gd name="T30" fmla="*/ 7 w 15"/>
                <a:gd name="T31" fmla="*/ 9 h 25"/>
                <a:gd name="T32" fmla="*/ 4 w 15"/>
                <a:gd name="T33" fmla="*/ 11 h 25"/>
                <a:gd name="T34" fmla="*/ 3 w 15"/>
                <a:gd name="T35" fmla="*/ 12 h 25"/>
                <a:gd name="T36" fmla="*/ 4 w 15"/>
                <a:gd name="T37" fmla="*/ 13 h 25"/>
                <a:gd name="T38" fmla="*/ 5 w 15"/>
                <a:gd name="T39" fmla="*/ 13 h 25"/>
                <a:gd name="T40" fmla="*/ 4 w 15"/>
                <a:gd name="T41" fmla="*/ 15 h 25"/>
                <a:gd name="T42" fmla="*/ 3 w 15"/>
                <a:gd name="T43" fmla="*/ 17 h 25"/>
                <a:gd name="T44" fmla="*/ 1 w 15"/>
                <a:gd name="T45" fmla="*/ 20 h 25"/>
                <a:gd name="T46" fmla="*/ 0 w 15"/>
                <a:gd name="T47" fmla="*/ 20 h 25"/>
                <a:gd name="T48" fmla="*/ 1 w 15"/>
                <a:gd name="T49" fmla="*/ 22 h 25"/>
                <a:gd name="T50" fmla="*/ 2 w 15"/>
                <a:gd name="T51" fmla="*/ 25 h 25"/>
                <a:gd name="T52" fmla="*/ 4 w 15"/>
                <a:gd name="T53" fmla="*/ 23 h 25"/>
                <a:gd name="T54" fmla="*/ 4 w 15"/>
                <a:gd name="T55" fmla="*/ 22 h 25"/>
                <a:gd name="T56" fmla="*/ 3 w 15"/>
                <a:gd name="T57" fmla="*/ 20 h 25"/>
                <a:gd name="T58" fmla="*/ 5 w 15"/>
                <a:gd name="T59" fmla="*/ 18 h 25"/>
                <a:gd name="T60" fmla="*/ 6 w 15"/>
                <a:gd name="T61" fmla="*/ 20 h 25"/>
                <a:gd name="T62" fmla="*/ 7 w 15"/>
                <a:gd name="T63" fmla="*/ 21 h 25"/>
                <a:gd name="T64" fmla="*/ 6 w 15"/>
                <a:gd name="T65" fmla="*/ 22 h 25"/>
                <a:gd name="T66" fmla="*/ 7 w 15"/>
                <a:gd name="T67" fmla="*/ 23 h 25"/>
                <a:gd name="T68" fmla="*/ 8 w 15"/>
                <a:gd name="T69" fmla="*/ 24 h 25"/>
                <a:gd name="T70" fmla="*/ 9 w 15"/>
                <a:gd name="T71" fmla="*/ 23 h 25"/>
                <a:gd name="T72" fmla="*/ 11 w 15"/>
                <a:gd name="T73" fmla="*/ 21 h 25"/>
                <a:gd name="T74" fmla="*/ 13 w 15"/>
                <a:gd name="T75" fmla="*/ 22 h 25"/>
                <a:gd name="T76" fmla="*/ 14 w 15"/>
                <a:gd name="T77" fmla="*/ 18 h 25"/>
                <a:gd name="T78" fmla="*/ 14 w 15"/>
                <a:gd name="T79" fmla="*/ 17 h 25"/>
                <a:gd name="T80" fmla="*/ 14 w 15"/>
                <a:gd name="T81" fmla="*/ 13 h 25"/>
                <a:gd name="T82" fmla="*/ 15 w 15"/>
                <a:gd name="T83" fmla="*/ 10 h 25"/>
                <a:gd name="T84" fmla="*/ 14 w 15"/>
                <a:gd name="T85" fmla="*/ 8 h 25"/>
                <a:gd name="T86" fmla="*/ 8 w 15"/>
                <a:gd name="T87" fmla="*/ 15 h 25"/>
                <a:gd name="T88" fmla="*/ 8 w 15"/>
                <a:gd name="T89" fmla="*/ 17 h 25"/>
                <a:gd name="T90" fmla="*/ 7 w 15"/>
                <a:gd name="T91" fmla="*/ 18 h 25"/>
                <a:gd name="T92" fmla="*/ 7 w 15"/>
                <a:gd name="T93" fmla="*/ 16 h 25"/>
                <a:gd name="T94" fmla="*/ 7 w 15"/>
                <a:gd name="T95" fmla="*/ 14 h 25"/>
                <a:gd name="T96" fmla="*/ 8 w 15"/>
                <a:gd name="T97" fmla="*/ 14 h 25"/>
                <a:gd name="T98" fmla="*/ 9 w 15"/>
                <a:gd name="T99" fmla="*/ 14 h 25"/>
                <a:gd name="T100" fmla="*/ 11 w 15"/>
                <a:gd name="T101" fmla="*/ 14 h 25"/>
                <a:gd name="T102" fmla="*/ 11 w 15"/>
                <a:gd name="T103" fmla="*/ 16 h 25"/>
                <a:gd name="T104" fmla="*/ 11 w 15"/>
                <a:gd name="T105" fmla="*/ 20 h 25"/>
                <a:gd name="T106" fmla="*/ 10 w 15"/>
                <a:gd name="T107" fmla="*/ 19 h 25"/>
                <a:gd name="T108" fmla="*/ 9 w 15"/>
                <a:gd name="T109" fmla="*/ 18 h 25"/>
                <a:gd name="T110" fmla="*/ 9 w 15"/>
                <a:gd name="T111" fmla="*/ 16 h 25"/>
                <a:gd name="T112" fmla="*/ 10 w 15"/>
                <a:gd name="T113" fmla="*/ 13 h 25"/>
                <a:gd name="T114" fmla="*/ 10 w 15"/>
                <a:gd name="T115" fmla="*/ 11 h 25"/>
                <a:gd name="T116" fmla="*/ 12 w 15"/>
                <a:gd name="T117" fmla="*/ 10 h 25"/>
                <a:gd name="T118" fmla="*/ 11 w 15"/>
                <a:gd name="T119"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 h="25">
                  <a:moveTo>
                    <a:pt x="14" y="8"/>
                  </a:moveTo>
                  <a:cubicBezTo>
                    <a:pt x="14" y="8"/>
                    <a:pt x="13" y="8"/>
                    <a:pt x="13" y="8"/>
                  </a:cubicBezTo>
                  <a:cubicBezTo>
                    <a:pt x="13" y="8"/>
                    <a:pt x="12" y="8"/>
                    <a:pt x="12" y="8"/>
                  </a:cubicBezTo>
                  <a:cubicBezTo>
                    <a:pt x="12" y="8"/>
                    <a:pt x="11" y="8"/>
                    <a:pt x="11" y="9"/>
                  </a:cubicBezTo>
                  <a:cubicBezTo>
                    <a:pt x="11" y="9"/>
                    <a:pt x="11" y="9"/>
                    <a:pt x="11" y="10"/>
                  </a:cubicBezTo>
                  <a:cubicBezTo>
                    <a:pt x="10" y="10"/>
                    <a:pt x="10" y="10"/>
                    <a:pt x="10" y="10"/>
                  </a:cubicBezTo>
                  <a:cubicBezTo>
                    <a:pt x="10" y="10"/>
                    <a:pt x="10" y="10"/>
                    <a:pt x="10" y="11"/>
                  </a:cubicBezTo>
                  <a:cubicBezTo>
                    <a:pt x="9" y="11"/>
                    <a:pt x="8" y="12"/>
                    <a:pt x="7" y="13"/>
                  </a:cubicBezTo>
                  <a:cubicBezTo>
                    <a:pt x="7" y="13"/>
                    <a:pt x="7" y="13"/>
                    <a:pt x="7" y="14"/>
                  </a:cubicBezTo>
                  <a:cubicBezTo>
                    <a:pt x="7" y="14"/>
                    <a:pt x="7" y="13"/>
                    <a:pt x="6" y="13"/>
                  </a:cubicBezTo>
                  <a:cubicBezTo>
                    <a:pt x="7" y="13"/>
                    <a:pt x="7" y="12"/>
                    <a:pt x="7" y="12"/>
                  </a:cubicBezTo>
                  <a:cubicBezTo>
                    <a:pt x="7" y="11"/>
                    <a:pt x="7" y="11"/>
                    <a:pt x="8" y="11"/>
                  </a:cubicBezTo>
                  <a:cubicBezTo>
                    <a:pt x="8" y="10"/>
                    <a:pt x="8" y="10"/>
                    <a:pt x="8" y="10"/>
                  </a:cubicBezTo>
                  <a:cubicBezTo>
                    <a:pt x="9" y="9"/>
                    <a:pt x="10" y="8"/>
                    <a:pt x="11" y="7"/>
                  </a:cubicBezTo>
                  <a:cubicBezTo>
                    <a:pt x="11" y="7"/>
                    <a:pt x="12" y="7"/>
                    <a:pt x="12" y="6"/>
                  </a:cubicBezTo>
                  <a:cubicBezTo>
                    <a:pt x="12" y="6"/>
                    <a:pt x="12" y="6"/>
                    <a:pt x="12" y="5"/>
                  </a:cubicBezTo>
                  <a:cubicBezTo>
                    <a:pt x="11" y="5"/>
                    <a:pt x="11" y="6"/>
                    <a:pt x="10" y="5"/>
                  </a:cubicBezTo>
                  <a:cubicBezTo>
                    <a:pt x="10" y="5"/>
                    <a:pt x="11" y="4"/>
                    <a:pt x="11" y="4"/>
                  </a:cubicBezTo>
                  <a:cubicBezTo>
                    <a:pt x="11" y="3"/>
                    <a:pt x="11" y="3"/>
                    <a:pt x="11" y="3"/>
                  </a:cubicBezTo>
                  <a:cubicBezTo>
                    <a:pt x="10" y="3"/>
                    <a:pt x="10" y="3"/>
                    <a:pt x="10" y="2"/>
                  </a:cubicBezTo>
                  <a:cubicBezTo>
                    <a:pt x="9" y="2"/>
                    <a:pt x="9" y="2"/>
                    <a:pt x="9" y="2"/>
                  </a:cubicBezTo>
                  <a:cubicBezTo>
                    <a:pt x="9" y="2"/>
                    <a:pt x="9" y="1"/>
                    <a:pt x="9" y="1"/>
                  </a:cubicBezTo>
                  <a:cubicBezTo>
                    <a:pt x="9" y="0"/>
                    <a:pt x="8" y="0"/>
                    <a:pt x="7" y="1"/>
                  </a:cubicBezTo>
                  <a:cubicBezTo>
                    <a:pt x="7" y="1"/>
                    <a:pt x="7" y="1"/>
                    <a:pt x="7" y="1"/>
                  </a:cubicBezTo>
                  <a:cubicBezTo>
                    <a:pt x="7" y="1"/>
                    <a:pt x="7" y="2"/>
                    <a:pt x="7" y="2"/>
                  </a:cubicBezTo>
                  <a:cubicBezTo>
                    <a:pt x="7" y="2"/>
                    <a:pt x="7" y="2"/>
                    <a:pt x="7" y="2"/>
                  </a:cubicBezTo>
                  <a:cubicBezTo>
                    <a:pt x="7" y="3"/>
                    <a:pt x="7" y="4"/>
                    <a:pt x="7" y="4"/>
                  </a:cubicBezTo>
                  <a:cubicBezTo>
                    <a:pt x="7" y="4"/>
                    <a:pt x="7" y="4"/>
                    <a:pt x="7" y="5"/>
                  </a:cubicBezTo>
                  <a:cubicBezTo>
                    <a:pt x="7" y="5"/>
                    <a:pt x="7" y="5"/>
                    <a:pt x="7" y="5"/>
                  </a:cubicBezTo>
                  <a:cubicBezTo>
                    <a:pt x="7" y="6"/>
                    <a:pt x="7" y="6"/>
                    <a:pt x="7" y="6"/>
                  </a:cubicBezTo>
                  <a:cubicBezTo>
                    <a:pt x="7" y="6"/>
                    <a:pt x="7" y="6"/>
                    <a:pt x="7" y="7"/>
                  </a:cubicBezTo>
                  <a:cubicBezTo>
                    <a:pt x="7" y="8"/>
                    <a:pt x="7" y="8"/>
                    <a:pt x="7" y="9"/>
                  </a:cubicBezTo>
                  <a:cubicBezTo>
                    <a:pt x="7" y="9"/>
                    <a:pt x="6" y="9"/>
                    <a:pt x="6" y="9"/>
                  </a:cubicBezTo>
                  <a:cubicBezTo>
                    <a:pt x="5" y="10"/>
                    <a:pt x="4" y="11"/>
                    <a:pt x="4" y="11"/>
                  </a:cubicBezTo>
                  <a:cubicBezTo>
                    <a:pt x="4" y="11"/>
                    <a:pt x="3" y="12"/>
                    <a:pt x="3" y="12"/>
                  </a:cubicBezTo>
                  <a:cubicBezTo>
                    <a:pt x="3" y="12"/>
                    <a:pt x="3" y="12"/>
                    <a:pt x="3" y="12"/>
                  </a:cubicBezTo>
                  <a:cubicBezTo>
                    <a:pt x="3" y="12"/>
                    <a:pt x="3" y="13"/>
                    <a:pt x="3" y="13"/>
                  </a:cubicBezTo>
                  <a:cubicBezTo>
                    <a:pt x="3" y="13"/>
                    <a:pt x="4" y="13"/>
                    <a:pt x="4" y="13"/>
                  </a:cubicBezTo>
                  <a:cubicBezTo>
                    <a:pt x="4" y="13"/>
                    <a:pt x="4" y="13"/>
                    <a:pt x="5" y="13"/>
                  </a:cubicBezTo>
                  <a:cubicBezTo>
                    <a:pt x="5" y="13"/>
                    <a:pt x="5" y="13"/>
                    <a:pt x="5" y="13"/>
                  </a:cubicBezTo>
                  <a:cubicBezTo>
                    <a:pt x="6" y="13"/>
                    <a:pt x="6" y="14"/>
                    <a:pt x="6" y="14"/>
                  </a:cubicBezTo>
                  <a:cubicBezTo>
                    <a:pt x="6" y="15"/>
                    <a:pt x="5" y="15"/>
                    <a:pt x="4" y="15"/>
                  </a:cubicBezTo>
                  <a:cubicBezTo>
                    <a:pt x="4" y="16"/>
                    <a:pt x="5" y="16"/>
                    <a:pt x="5" y="16"/>
                  </a:cubicBezTo>
                  <a:cubicBezTo>
                    <a:pt x="4" y="16"/>
                    <a:pt x="4" y="17"/>
                    <a:pt x="3" y="17"/>
                  </a:cubicBezTo>
                  <a:cubicBezTo>
                    <a:pt x="3" y="17"/>
                    <a:pt x="3" y="18"/>
                    <a:pt x="3" y="18"/>
                  </a:cubicBezTo>
                  <a:cubicBezTo>
                    <a:pt x="2" y="19"/>
                    <a:pt x="2" y="19"/>
                    <a:pt x="1" y="20"/>
                  </a:cubicBezTo>
                  <a:cubicBezTo>
                    <a:pt x="1" y="19"/>
                    <a:pt x="1" y="19"/>
                    <a:pt x="1" y="18"/>
                  </a:cubicBezTo>
                  <a:cubicBezTo>
                    <a:pt x="0" y="19"/>
                    <a:pt x="0" y="19"/>
                    <a:pt x="0" y="20"/>
                  </a:cubicBezTo>
                  <a:cubicBezTo>
                    <a:pt x="0" y="20"/>
                    <a:pt x="0" y="21"/>
                    <a:pt x="0" y="21"/>
                  </a:cubicBezTo>
                  <a:cubicBezTo>
                    <a:pt x="1" y="21"/>
                    <a:pt x="1" y="22"/>
                    <a:pt x="1" y="22"/>
                  </a:cubicBezTo>
                  <a:cubicBezTo>
                    <a:pt x="1" y="23"/>
                    <a:pt x="1" y="23"/>
                    <a:pt x="1" y="24"/>
                  </a:cubicBezTo>
                  <a:cubicBezTo>
                    <a:pt x="2" y="24"/>
                    <a:pt x="2" y="24"/>
                    <a:pt x="2" y="25"/>
                  </a:cubicBezTo>
                  <a:cubicBezTo>
                    <a:pt x="3" y="25"/>
                    <a:pt x="3" y="25"/>
                    <a:pt x="3" y="25"/>
                  </a:cubicBezTo>
                  <a:cubicBezTo>
                    <a:pt x="4" y="24"/>
                    <a:pt x="4" y="23"/>
                    <a:pt x="4" y="23"/>
                  </a:cubicBezTo>
                  <a:cubicBezTo>
                    <a:pt x="4" y="23"/>
                    <a:pt x="4" y="23"/>
                    <a:pt x="4" y="23"/>
                  </a:cubicBezTo>
                  <a:cubicBezTo>
                    <a:pt x="4" y="23"/>
                    <a:pt x="4" y="22"/>
                    <a:pt x="4" y="22"/>
                  </a:cubicBezTo>
                  <a:cubicBezTo>
                    <a:pt x="3" y="22"/>
                    <a:pt x="2" y="22"/>
                    <a:pt x="2" y="21"/>
                  </a:cubicBezTo>
                  <a:cubicBezTo>
                    <a:pt x="2" y="21"/>
                    <a:pt x="3" y="20"/>
                    <a:pt x="3" y="20"/>
                  </a:cubicBezTo>
                  <a:cubicBezTo>
                    <a:pt x="3" y="19"/>
                    <a:pt x="3" y="19"/>
                    <a:pt x="4" y="19"/>
                  </a:cubicBezTo>
                  <a:cubicBezTo>
                    <a:pt x="5" y="19"/>
                    <a:pt x="5" y="18"/>
                    <a:pt x="5" y="18"/>
                  </a:cubicBezTo>
                  <a:cubicBezTo>
                    <a:pt x="5" y="18"/>
                    <a:pt x="6" y="18"/>
                    <a:pt x="6" y="19"/>
                  </a:cubicBezTo>
                  <a:cubicBezTo>
                    <a:pt x="6" y="19"/>
                    <a:pt x="5" y="19"/>
                    <a:pt x="6" y="20"/>
                  </a:cubicBezTo>
                  <a:cubicBezTo>
                    <a:pt x="6" y="20"/>
                    <a:pt x="6" y="19"/>
                    <a:pt x="6" y="19"/>
                  </a:cubicBezTo>
                  <a:cubicBezTo>
                    <a:pt x="7" y="19"/>
                    <a:pt x="7" y="21"/>
                    <a:pt x="7" y="21"/>
                  </a:cubicBezTo>
                  <a:cubicBezTo>
                    <a:pt x="6" y="21"/>
                    <a:pt x="6" y="21"/>
                    <a:pt x="6" y="22"/>
                  </a:cubicBezTo>
                  <a:cubicBezTo>
                    <a:pt x="6" y="22"/>
                    <a:pt x="6" y="22"/>
                    <a:pt x="6" y="22"/>
                  </a:cubicBezTo>
                  <a:cubicBezTo>
                    <a:pt x="6" y="22"/>
                    <a:pt x="7" y="22"/>
                    <a:pt x="7" y="22"/>
                  </a:cubicBezTo>
                  <a:cubicBezTo>
                    <a:pt x="7" y="22"/>
                    <a:pt x="7" y="23"/>
                    <a:pt x="7" y="23"/>
                  </a:cubicBezTo>
                  <a:cubicBezTo>
                    <a:pt x="7" y="23"/>
                    <a:pt x="8" y="24"/>
                    <a:pt x="8" y="24"/>
                  </a:cubicBezTo>
                  <a:cubicBezTo>
                    <a:pt x="8" y="24"/>
                    <a:pt x="8" y="24"/>
                    <a:pt x="8" y="24"/>
                  </a:cubicBezTo>
                  <a:cubicBezTo>
                    <a:pt x="8" y="24"/>
                    <a:pt x="8" y="24"/>
                    <a:pt x="9" y="23"/>
                  </a:cubicBezTo>
                  <a:cubicBezTo>
                    <a:pt x="9" y="23"/>
                    <a:pt x="9" y="23"/>
                    <a:pt x="9" y="23"/>
                  </a:cubicBezTo>
                  <a:cubicBezTo>
                    <a:pt x="10" y="22"/>
                    <a:pt x="9" y="21"/>
                    <a:pt x="9" y="20"/>
                  </a:cubicBezTo>
                  <a:cubicBezTo>
                    <a:pt x="10" y="20"/>
                    <a:pt x="10" y="21"/>
                    <a:pt x="11" y="21"/>
                  </a:cubicBezTo>
                  <a:cubicBezTo>
                    <a:pt x="12" y="22"/>
                    <a:pt x="12" y="22"/>
                    <a:pt x="12" y="22"/>
                  </a:cubicBezTo>
                  <a:cubicBezTo>
                    <a:pt x="12" y="22"/>
                    <a:pt x="12" y="22"/>
                    <a:pt x="13" y="22"/>
                  </a:cubicBezTo>
                  <a:cubicBezTo>
                    <a:pt x="13" y="21"/>
                    <a:pt x="14" y="21"/>
                    <a:pt x="14" y="20"/>
                  </a:cubicBezTo>
                  <a:cubicBezTo>
                    <a:pt x="14" y="20"/>
                    <a:pt x="14" y="19"/>
                    <a:pt x="14" y="18"/>
                  </a:cubicBezTo>
                  <a:cubicBezTo>
                    <a:pt x="14" y="18"/>
                    <a:pt x="14" y="18"/>
                    <a:pt x="14" y="17"/>
                  </a:cubicBezTo>
                  <a:cubicBezTo>
                    <a:pt x="14" y="17"/>
                    <a:pt x="14" y="17"/>
                    <a:pt x="14" y="17"/>
                  </a:cubicBezTo>
                  <a:cubicBezTo>
                    <a:pt x="14" y="16"/>
                    <a:pt x="14" y="15"/>
                    <a:pt x="14" y="15"/>
                  </a:cubicBezTo>
                  <a:cubicBezTo>
                    <a:pt x="14" y="14"/>
                    <a:pt x="14" y="13"/>
                    <a:pt x="14" y="13"/>
                  </a:cubicBezTo>
                  <a:cubicBezTo>
                    <a:pt x="14" y="12"/>
                    <a:pt x="15" y="12"/>
                    <a:pt x="15" y="11"/>
                  </a:cubicBezTo>
                  <a:cubicBezTo>
                    <a:pt x="15" y="11"/>
                    <a:pt x="15" y="10"/>
                    <a:pt x="15" y="10"/>
                  </a:cubicBezTo>
                  <a:cubicBezTo>
                    <a:pt x="15" y="10"/>
                    <a:pt x="15" y="9"/>
                    <a:pt x="14" y="9"/>
                  </a:cubicBezTo>
                  <a:cubicBezTo>
                    <a:pt x="14" y="9"/>
                    <a:pt x="14" y="9"/>
                    <a:pt x="14" y="8"/>
                  </a:cubicBezTo>
                  <a:close/>
                  <a:moveTo>
                    <a:pt x="8" y="15"/>
                  </a:moveTo>
                  <a:cubicBezTo>
                    <a:pt x="8" y="15"/>
                    <a:pt x="8" y="15"/>
                    <a:pt x="8" y="15"/>
                  </a:cubicBezTo>
                  <a:cubicBezTo>
                    <a:pt x="8" y="15"/>
                    <a:pt x="8" y="16"/>
                    <a:pt x="8" y="16"/>
                  </a:cubicBezTo>
                  <a:cubicBezTo>
                    <a:pt x="8" y="16"/>
                    <a:pt x="8" y="16"/>
                    <a:pt x="8" y="17"/>
                  </a:cubicBezTo>
                  <a:cubicBezTo>
                    <a:pt x="8" y="17"/>
                    <a:pt x="8" y="17"/>
                    <a:pt x="7" y="18"/>
                  </a:cubicBezTo>
                  <a:cubicBezTo>
                    <a:pt x="7" y="18"/>
                    <a:pt x="7" y="18"/>
                    <a:pt x="7" y="18"/>
                  </a:cubicBezTo>
                  <a:cubicBezTo>
                    <a:pt x="7" y="17"/>
                    <a:pt x="7" y="17"/>
                    <a:pt x="7" y="16"/>
                  </a:cubicBezTo>
                  <a:cubicBezTo>
                    <a:pt x="7" y="16"/>
                    <a:pt x="7" y="16"/>
                    <a:pt x="7" y="16"/>
                  </a:cubicBezTo>
                  <a:cubicBezTo>
                    <a:pt x="7" y="16"/>
                    <a:pt x="7" y="15"/>
                    <a:pt x="7" y="15"/>
                  </a:cubicBezTo>
                  <a:cubicBezTo>
                    <a:pt x="7" y="15"/>
                    <a:pt x="7" y="14"/>
                    <a:pt x="7" y="14"/>
                  </a:cubicBezTo>
                  <a:cubicBezTo>
                    <a:pt x="7" y="14"/>
                    <a:pt x="7" y="14"/>
                    <a:pt x="7" y="14"/>
                  </a:cubicBezTo>
                  <a:cubicBezTo>
                    <a:pt x="7" y="14"/>
                    <a:pt x="8" y="14"/>
                    <a:pt x="8" y="14"/>
                  </a:cubicBezTo>
                  <a:cubicBezTo>
                    <a:pt x="8" y="14"/>
                    <a:pt x="8" y="13"/>
                    <a:pt x="8" y="13"/>
                  </a:cubicBezTo>
                  <a:cubicBezTo>
                    <a:pt x="8" y="13"/>
                    <a:pt x="8" y="14"/>
                    <a:pt x="9" y="14"/>
                  </a:cubicBezTo>
                  <a:cubicBezTo>
                    <a:pt x="8" y="14"/>
                    <a:pt x="8" y="14"/>
                    <a:pt x="8" y="15"/>
                  </a:cubicBezTo>
                  <a:close/>
                  <a:moveTo>
                    <a:pt x="11" y="14"/>
                  </a:moveTo>
                  <a:cubicBezTo>
                    <a:pt x="11" y="14"/>
                    <a:pt x="11" y="14"/>
                    <a:pt x="11" y="15"/>
                  </a:cubicBezTo>
                  <a:cubicBezTo>
                    <a:pt x="11" y="15"/>
                    <a:pt x="11" y="15"/>
                    <a:pt x="11" y="16"/>
                  </a:cubicBezTo>
                  <a:cubicBezTo>
                    <a:pt x="11" y="16"/>
                    <a:pt x="11" y="16"/>
                    <a:pt x="11" y="17"/>
                  </a:cubicBezTo>
                  <a:cubicBezTo>
                    <a:pt x="11" y="18"/>
                    <a:pt x="11" y="19"/>
                    <a:pt x="11" y="20"/>
                  </a:cubicBezTo>
                  <a:cubicBezTo>
                    <a:pt x="11" y="20"/>
                    <a:pt x="10" y="20"/>
                    <a:pt x="9" y="20"/>
                  </a:cubicBezTo>
                  <a:cubicBezTo>
                    <a:pt x="9" y="20"/>
                    <a:pt x="10" y="19"/>
                    <a:pt x="10" y="19"/>
                  </a:cubicBezTo>
                  <a:cubicBezTo>
                    <a:pt x="10" y="18"/>
                    <a:pt x="9" y="19"/>
                    <a:pt x="9" y="18"/>
                  </a:cubicBezTo>
                  <a:cubicBezTo>
                    <a:pt x="9" y="18"/>
                    <a:pt x="9" y="18"/>
                    <a:pt x="9" y="18"/>
                  </a:cubicBezTo>
                  <a:cubicBezTo>
                    <a:pt x="9" y="17"/>
                    <a:pt x="9" y="17"/>
                    <a:pt x="9" y="17"/>
                  </a:cubicBezTo>
                  <a:cubicBezTo>
                    <a:pt x="9" y="16"/>
                    <a:pt x="9" y="16"/>
                    <a:pt x="9" y="16"/>
                  </a:cubicBezTo>
                  <a:cubicBezTo>
                    <a:pt x="9" y="15"/>
                    <a:pt x="9" y="15"/>
                    <a:pt x="9" y="15"/>
                  </a:cubicBezTo>
                  <a:cubicBezTo>
                    <a:pt x="10" y="14"/>
                    <a:pt x="11" y="13"/>
                    <a:pt x="10" y="13"/>
                  </a:cubicBezTo>
                  <a:cubicBezTo>
                    <a:pt x="10" y="13"/>
                    <a:pt x="10" y="12"/>
                    <a:pt x="9" y="12"/>
                  </a:cubicBezTo>
                  <a:cubicBezTo>
                    <a:pt x="9" y="12"/>
                    <a:pt x="10" y="11"/>
                    <a:pt x="10" y="11"/>
                  </a:cubicBezTo>
                  <a:cubicBezTo>
                    <a:pt x="11" y="11"/>
                    <a:pt x="11" y="10"/>
                    <a:pt x="11" y="10"/>
                  </a:cubicBezTo>
                  <a:cubicBezTo>
                    <a:pt x="11" y="10"/>
                    <a:pt x="12" y="10"/>
                    <a:pt x="12" y="10"/>
                  </a:cubicBezTo>
                  <a:cubicBezTo>
                    <a:pt x="12" y="11"/>
                    <a:pt x="11" y="12"/>
                    <a:pt x="11" y="13"/>
                  </a:cubicBezTo>
                  <a:cubicBezTo>
                    <a:pt x="11" y="13"/>
                    <a:pt x="11" y="14"/>
                    <a:pt x="1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23">
              <a:extLst>
                <a:ext uri="{FF2B5EF4-FFF2-40B4-BE49-F238E27FC236}">
                  <a16:creationId xmlns:a16="http://schemas.microsoft.com/office/drawing/2014/main" id="{C50BD755-106C-1B6B-D711-7ACA586BF277}"/>
                </a:ext>
              </a:extLst>
            </p:cNvPr>
            <p:cNvSpPr>
              <a:spLocks/>
            </p:cNvSpPr>
            <p:nvPr userDrawn="1"/>
          </p:nvSpPr>
          <p:spPr bwMode="auto">
            <a:xfrm>
              <a:off x="1160463" y="4652963"/>
              <a:ext cx="90488" cy="125413"/>
            </a:xfrm>
            <a:custGeom>
              <a:avLst/>
              <a:gdLst>
                <a:gd name="T0" fmla="*/ 11 w 13"/>
                <a:gd name="T1" fmla="*/ 7 h 18"/>
                <a:gd name="T2" fmla="*/ 13 w 13"/>
                <a:gd name="T3" fmla="*/ 6 h 18"/>
                <a:gd name="T4" fmla="*/ 13 w 13"/>
                <a:gd name="T5" fmla="*/ 5 h 18"/>
                <a:gd name="T6" fmla="*/ 12 w 13"/>
                <a:gd name="T7" fmla="*/ 5 h 18"/>
                <a:gd name="T8" fmla="*/ 11 w 13"/>
                <a:gd name="T9" fmla="*/ 5 h 18"/>
                <a:gd name="T10" fmla="*/ 11 w 13"/>
                <a:gd name="T11" fmla="*/ 5 h 18"/>
                <a:gd name="T12" fmla="*/ 11 w 13"/>
                <a:gd name="T13" fmla="*/ 6 h 18"/>
                <a:gd name="T14" fmla="*/ 10 w 13"/>
                <a:gd name="T15" fmla="*/ 6 h 18"/>
                <a:gd name="T16" fmla="*/ 9 w 13"/>
                <a:gd name="T17" fmla="*/ 7 h 18"/>
                <a:gd name="T18" fmla="*/ 8 w 13"/>
                <a:gd name="T19" fmla="*/ 7 h 18"/>
                <a:gd name="T20" fmla="*/ 8 w 13"/>
                <a:gd name="T21" fmla="*/ 5 h 18"/>
                <a:gd name="T22" fmla="*/ 8 w 13"/>
                <a:gd name="T23" fmla="*/ 4 h 18"/>
                <a:gd name="T24" fmla="*/ 9 w 13"/>
                <a:gd name="T25" fmla="*/ 3 h 18"/>
                <a:gd name="T26" fmla="*/ 9 w 13"/>
                <a:gd name="T27" fmla="*/ 2 h 18"/>
                <a:gd name="T28" fmla="*/ 9 w 13"/>
                <a:gd name="T29" fmla="*/ 1 h 18"/>
                <a:gd name="T30" fmla="*/ 8 w 13"/>
                <a:gd name="T31" fmla="*/ 1 h 18"/>
                <a:gd name="T32" fmla="*/ 7 w 13"/>
                <a:gd name="T33" fmla="*/ 0 h 18"/>
                <a:gd name="T34" fmla="*/ 6 w 13"/>
                <a:gd name="T35" fmla="*/ 1 h 18"/>
                <a:gd name="T36" fmla="*/ 7 w 13"/>
                <a:gd name="T37" fmla="*/ 2 h 18"/>
                <a:gd name="T38" fmla="*/ 6 w 13"/>
                <a:gd name="T39" fmla="*/ 5 h 18"/>
                <a:gd name="T40" fmla="*/ 6 w 13"/>
                <a:gd name="T41" fmla="*/ 7 h 18"/>
                <a:gd name="T42" fmla="*/ 6 w 13"/>
                <a:gd name="T43" fmla="*/ 8 h 18"/>
                <a:gd name="T44" fmla="*/ 6 w 13"/>
                <a:gd name="T45" fmla="*/ 8 h 18"/>
                <a:gd name="T46" fmla="*/ 5 w 13"/>
                <a:gd name="T47" fmla="*/ 9 h 18"/>
                <a:gd name="T48" fmla="*/ 2 w 13"/>
                <a:gd name="T49" fmla="*/ 9 h 18"/>
                <a:gd name="T50" fmla="*/ 2 w 13"/>
                <a:gd name="T51" fmla="*/ 10 h 18"/>
                <a:gd name="T52" fmla="*/ 1 w 13"/>
                <a:gd name="T53" fmla="*/ 10 h 18"/>
                <a:gd name="T54" fmla="*/ 1 w 13"/>
                <a:gd name="T55" fmla="*/ 10 h 18"/>
                <a:gd name="T56" fmla="*/ 2 w 13"/>
                <a:gd name="T57" fmla="*/ 12 h 18"/>
                <a:gd name="T58" fmla="*/ 2 w 13"/>
                <a:gd name="T59" fmla="*/ 12 h 18"/>
                <a:gd name="T60" fmla="*/ 3 w 13"/>
                <a:gd name="T61" fmla="*/ 12 h 18"/>
                <a:gd name="T62" fmla="*/ 3 w 13"/>
                <a:gd name="T63" fmla="*/ 11 h 18"/>
                <a:gd name="T64" fmla="*/ 5 w 13"/>
                <a:gd name="T65" fmla="*/ 10 h 18"/>
                <a:gd name="T66" fmla="*/ 6 w 13"/>
                <a:gd name="T67" fmla="*/ 9 h 18"/>
                <a:gd name="T68" fmla="*/ 6 w 13"/>
                <a:gd name="T69" fmla="*/ 10 h 18"/>
                <a:gd name="T70" fmla="*/ 6 w 13"/>
                <a:gd name="T71" fmla="*/ 11 h 18"/>
                <a:gd name="T72" fmla="*/ 6 w 13"/>
                <a:gd name="T73" fmla="*/ 11 h 18"/>
                <a:gd name="T74" fmla="*/ 4 w 13"/>
                <a:gd name="T75" fmla="*/ 14 h 18"/>
                <a:gd name="T76" fmla="*/ 2 w 13"/>
                <a:gd name="T77" fmla="*/ 16 h 18"/>
                <a:gd name="T78" fmla="*/ 1 w 13"/>
                <a:gd name="T79" fmla="*/ 16 h 18"/>
                <a:gd name="T80" fmla="*/ 0 w 13"/>
                <a:gd name="T81" fmla="*/ 17 h 18"/>
                <a:gd name="T82" fmla="*/ 2 w 13"/>
                <a:gd name="T83" fmla="*/ 17 h 18"/>
                <a:gd name="T84" fmla="*/ 2 w 13"/>
                <a:gd name="T85" fmla="*/ 17 h 18"/>
                <a:gd name="T86" fmla="*/ 4 w 13"/>
                <a:gd name="T87" fmla="*/ 16 h 18"/>
                <a:gd name="T88" fmla="*/ 5 w 13"/>
                <a:gd name="T89" fmla="*/ 15 h 18"/>
                <a:gd name="T90" fmla="*/ 6 w 13"/>
                <a:gd name="T91" fmla="*/ 14 h 18"/>
                <a:gd name="T92" fmla="*/ 7 w 13"/>
                <a:gd name="T93" fmla="*/ 12 h 18"/>
                <a:gd name="T94" fmla="*/ 7 w 13"/>
                <a:gd name="T95" fmla="*/ 11 h 18"/>
                <a:gd name="T96" fmla="*/ 8 w 13"/>
                <a:gd name="T97" fmla="*/ 8 h 18"/>
                <a:gd name="T98" fmla="*/ 9 w 13"/>
                <a:gd name="T99" fmla="*/ 8 h 18"/>
                <a:gd name="T100" fmla="*/ 11 w 13"/>
                <a:gd name="T10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 h="18">
                  <a:moveTo>
                    <a:pt x="11" y="7"/>
                  </a:moveTo>
                  <a:cubicBezTo>
                    <a:pt x="12" y="7"/>
                    <a:pt x="12" y="7"/>
                    <a:pt x="13" y="6"/>
                  </a:cubicBezTo>
                  <a:cubicBezTo>
                    <a:pt x="13" y="6"/>
                    <a:pt x="13" y="6"/>
                    <a:pt x="13" y="5"/>
                  </a:cubicBezTo>
                  <a:cubicBezTo>
                    <a:pt x="13" y="5"/>
                    <a:pt x="12" y="5"/>
                    <a:pt x="12" y="5"/>
                  </a:cubicBezTo>
                  <a:cubicBezTo>
                    <a:pt x="12" y="5"/>
                    <a:pt x="12" y="5"/>
                    <a:pt x="11" y="5"/>
                  </a:cubicBezTo>
                  <a:cubicBezTo>
                    <a:pt x="11" y="5"/>
                    <a:pt x="11" y="5"/>
                    <a:pt x="11" y="5"/>
                  </a:cubicBezTo>
                  <a:cubicBezTo>
                    <a:pt x="10" y="5"/>
                    <a:pt x="11" y="5"/>
                    <a:pt x="11" y="6"/>
                  </a:cubicBezTo>
                  <a:cubicBezTo>
                    <a:pt x="11" y="6"/>
                    <a:pt x="10" y="6"/>
                    <a:pt x="10" y="6"/>
                  </a:cubicBezTo>
                  <a:cubicBezTo>
                    <a:pt x="9" y="7"/>
                    <a:pt x="9" y="7"/>
                    <a:pt x="9" y="7"/>
                  </a:cubicBezTo>
                  <a:cubicBezTo>
                    <a:pt x="8" y="7"/>
                    <a:pt x="8" y="7"/>
                    <a:pt x="8" y="7"/>
                  </a:cubicBezTo>
                  <a:cubicBezTo>
                    <a:pt x="8" y="6"/>
                    <a:pt x="8" y="6"/>
                    <a:pt x="8" y="5"/>
                  </a:cubicBezTo>
                  <a:cubicBezTo>
                    <a:pt x="8" y="5"/>
                    <a:pt x="8" y="5"/>
                    <a:pt x="8" y="4"/>
                  </a:cubicBezTo>
                  <a:cubicBezTo>
                    <a:pt x="9" y="4"/>
                    <a:pt x="8" y="3"/>
                    <a:pt x="9" y="3"/>
                  </a:cubicBezTo>
                  <a:cubicBezTo>
                    <a:pt x="9" y="2"/>
                    <a:pt x="9" y="2"/>
                    <a:pt x="9" y="2"/>
                  </a:cubicBezTo>
                  <a:cubicBezTo>
                    <a:pt x="9" y="2"/>
                    <a:pt x="9" y="1"/>
                    <a:pt x="9" y="1"/>
                  </a:cubicBezTo>
                  <a:cubicBezTo>
                    <a:pt x="9" y="1"/>
                    <a:pt x="8" y="1"/>
                    <a:pt x="8" y="1"/>
                  </a:cubicBezTo>
                  <a:cubicBezTo>
                    <a:pt x="8" y="0"/>
                    <a:pt x="8" y="0"/>
                    <a:pt x="7" y="0"/>
                  </a:cubicBezTo>
                  <a:cubicBezTo>
                    <a:pt x="7" y="0"/>
                    <a:pt x="6" y="1"/>
                    <a:pt x="6" y="1"/>
                  </a:cubicBezTo>
                  <a:cubicBezTo>
                    <a:pt x="6" y="1"/>
                    <a:pt x="6" y="2"/>
                    <a:pt x="7" y="2"/>
                  </a:cubicBezTo>
                  <a:cubicBezTo>
                    <a:pt x="7" y="3"/>
                    <a:pt x="7" y="4"/>
                    <a:pt x="6" y="5"/>
                  </a:cubicBezTo>
                  <a:cubicBezTo>
                    <a:pt x="6" y="6"/>
                    <a:pt x="6" y="6"/>
                    <a:pt x="6" y="7"/>
                  </a:cubicBezTo>
                  <a:cubicBezTo>
                    <a:pt x="6" y="7"/>
                    <a:pt x="7" y="8"/>
                    <a:pt x="6" y="8"/>
                  </a:cubicBezTo>
                  <a:cubicBezTo>
                    <a:pt x="6" y="8"/>
                    <a:pt x="6" y="8"/>
                    <a:pt x="6" y="8"/>
                  </a:cubicBezTo>
                  <a:cubicBezTo>
                    <a:pt x="5" y="8"/>
                    <a:pt x="5" y="9"/>
                    <a:pt x="5" y="9"/>
                  </a:cubicBezTo>
                  <a:cubicBezTo>
                    <a:pt x="4" y="9"/>
                    <a:pt x="3" y="9"/>
                    <a:pt x="2" y="9"/>
                  </a:cubicBezTo>
                  <a:cubicBezTo>
                    <a:pt x="2" y="10"/>
                    <a:pt x="2" y="10"/>
                    <a:pt x="2" y="10"/>
                  </a:cubicBezTo>
                  <a:cubicBezTo>
                    <a:pt x="2" y="10"/>
                    <a:pt x="1" y="10"/>
                    <a:pt x="1" y="10"/>
                  </a:cubicBezTo>
                  <a:cubicBezTo>
                    <a:pt x="1" y="10"/>
                    <a:pt x="1" y="10"/>
                    <a:pt x="1" y="10"/>
                  </a:cubicBezTo>
                  <a:cubicBezTo>
                    <a:pt x="1" y="11"/>
                    <a:pt x="1" y="11"/>
                    <a:pt x="2" y="12"/>
                  </a:cubicBezTo>
                  <a:cubicBezTo>
                    <a:pt x="2" y="12"/>
                    <a:pt x="2" y="12"/>
                    <a:pt x="2" y="12"/>
                  </a:cubicBezTo>
                  <a:cubicBezTo>
                    <a:pt x="2" y="12"/>
                    <a:pt x="3" y="12"/>
                    <a:pt x="3" y="12"/>
                  </a:cubicBezTo>
                  <a:cubicBezTo>
                    <a:pt x="3" y="12"/>
                    <a:pt x="3" y="12"/>
                    <a:pt x="3" y="11"/>
                  </a:cubicBezTo>
                  <a:cubicBezTo>
                    <a:pt x="4" y="11"/>
                    <a:pt x="5" y="11"/>
                    <a:pt x="5" y="10"/>
                  </a:cubicBezTo>
                  <a:cubicBezTo>
                    <a:pt x="5" y="10"/>
                    <a:pt x="5" y="9"/>
                    <a:pt x="6" y="9"/>
                  </a:cubicBezTo>
                  <a:cubicBezTo>
                    <a:pt x="6" y="10"/>
                    <a:pt x="6" y="10"/>
                    <a:pt x="6" y="10"/>
                  </a:cubicBezTo>
                  <a:cubicBezTo>
                    <a:pt x="6" y="10"/>
                    <a:pt x="6" y="11"/>
                    <a:pt x="6" y="11"/>
                  </a:cubicBezTo>
                  <a:cubicBezTo>
                    <a:pt x="6" y="11"/>
                    <a:pt x="6" y="11"/>
                    <a:pt x="6" y="11"/>
                  </a:cubicBezTo>
                  <a:cubicBezTo>
                    <a:pt x="6" y="13"/>
                    <a:pt x="4" y="14"/>
                    <a:pt x="4" y="14"/>
                  </a:cubicBezTo>
                  <a:cubicBezTo>
                    <a:pt x="3" y="15"/>
                    <a:pt x="3" y="15"/>
                    <a:pt x="2" y="16"/>
                  </a:cubicBezTo>
                  <a:cubicBezTo>
                    <a:pt x="2" y="16"/>
                    <a:pt x="1" y="16"/>
                    <a:pt x="1" y="16"/>
                  </a:cubicBezTo>
                  <a:cubicBezTo>
                    <a:pt x="1" y="17"/>
                    <a:pt x="0" y="17"/>
                    <a:pt x="0" y="17"/>
                  </a:cubicBezTo>
                  <a:cubicBezTo>
                    <a:pt x="1" y="18"/>
                    <a:pt x="2" y="17"/>
                    <a:pt x="2" y="17"/>
                  </a:cubicBezTo>
                  <a:cubicBezTo>
                    <a:pt x="2" y="17"/>
                    <a:pt x="2" y="17"/>
                    <a:pt x="2" y="17"/>
                  </a:cubicBezTo>
                  <a:cubicBezTo>
                    <a:pt x="3" y="17"/>
                    <a:pt x="4" y="16"/>
                    <a:pt x="4" y="16"/>
                  </a:cubicBezTo>
                  <a:cubicBezTo>
                    <a:pt x="5" y="16"/>
                    <a:pt x="5" y="16"/>
                    <a:pt x="5" y="15"/>
                  </a:cubicBezTo>
                  <a:cubicBezTo>
                    <a:pt x="5" y="15"/>
                    <a:pt x="6" y="15"/>
                    <a:pt x="6" y="14"/>
                  </a:cubicBezTo>
                  <a:cubicBezTo>
                    <a:pt x="7" y="13"/>
                    <a:pt x="7" y="13"/>
                    <a:pt x="7" y="12"/>
                  </a:cubicBezTo>
                  <a:cubicBezTo>
                    <a:pt x="7" y="11"/>
                    <a:pt x="7" y="11"/>
                    <a:pt x="7" y="11"/>
                  </a:cubicBezTo>
                  <a:cubicBezTo>
                    <a:pt x="8" y="10"/>
                    <a:pt x="8" y="9"/>
                    <a:pt x="8" y="8"/>
                  </a:cubicBezTo>
                  <a:cubicBezTo>
                    <a:pt x="8" y="8"/>
                    <a:pt x="8" y="8"/>
                    <a:pt x="9" y="8"/>
                  </a:cubicBezTo>
                  <a:cubicBezTo>
                    <a:pt x="9" y="8"/>
                    <a:pt x="10" y="7"/>
                    <a:pt x="1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24">
              <a:extLst>
                <a:ext uri="{FF2B5EF4-FFF2-40B4-BE49-F238E27FC236}">
                  <a16:creationId xmlns:a16="http://schemas.microsoft.com/office/drawing/2014/main" id="{E08EA0C8-A9BC-3FF6-6030-F43D2AE45BA1}"/>
                </a:ext>
              </a:extLst>
            </p:cNvPr>
            <p:cNvSpPr>
              <a:spLocks/>
            </p:cNvSpPr>
            <p:nvPr userDrawn="1"/>
          </p:nvSpPr>
          <p:spPr bwMode="auto">
            <a:xfrm>
              <a:off x="1216025" y="4714875"/>
              <a:ext cx="55563" cy="49213"/>
            </a:xfrm>
            <a:custGeom>
              <a:avLst/>
              <a:gdLst>
                <a:gd name="T0" fmla="*/ 5 w 8"/>
                <a:gd name="T1" fmla="*/ 5 h 7"/>
                <a:gd name="T2" fmla="*/ 4 w 8"/>
                <a:gd name="T3" fmla="*/ 3 h 7"/>
                <a:gd name="T4" fmla="*/ 3 w 8"/>
                <a:gd name="T5" fmla="*/ 3 h 7"/>
                <a:gd name="T6" fmla="*/ 2 w 8"/>
                <a:gd name="T7" fmla="*/ 2 h 7"/>
                <a:gd name="T8" fmla="*/ 2 w 8"/>
                <a:gd name="T9" fmla="*/ 2 h 7"/>
                <a:gd name="T10" fmla="*/ 1 w 8"/>
                <a:gd name="T11" fmla="*/ 1 h 7"/>
                <a:gd name="T12" fmla="*/ 0 w 8"/>
                <a:gd name="T13" fmla="*/ 0 h 7"/>
                <a:gd name="T14" fmla="*/ 1 w 8"/>
                <a:gd name="T15" fmla="*/ 1 h 7"/>
                <a:gd name="T16" fmla="*/ 1 w 8"/>
                <a:gd name="T17" fmla="*/ 3 h 7"/>
                <a:gd name="T18" fmla="*/ 2 w 8"/>
                <a:gd name="T19" fmla="*/ 4 h 7"/>
                <a:gd name="T20" fmla="*/ 3 w 8"/>
                <a:gd name="T21" fmla="*/ 5 h 7"/>
                <a:gd name="T22" fmla="*/ 3 w 8"/>
                <a:gd name="T23" fmla="*/ 6 h 7"/>
                <a:gd name="T24" fmla="*/ 5 w 8"/>
                <a:gd name="T25" fmla="*/ 7 h 7"/>
                <a:gd name="T26" fmla="*/ 6 w 8"/>
                <a:gd name="T27" fmla="*/ 7 h 7"/>
                <a:gd name="T28" fmla="*/ 6 w 8"/>
                <a:gd name="T29" fmla="*/ 7 h 7"/>
                <a:gd name="T30" fmla="*/ 7 w 8"/>
                <a:gd name="T31" fmla="*/ 6 h 7"/>
                <a:gd name="T32" fmla="*/ 8 w 8"/>
                <a:gd name="T33" fmla="*/ 6 h 7"/>
                <a:gd name="T34" fmla="*/ 6 w 8"/>
                <a:gd name="T35" fmla="*/ 5 h 7"/>
                <a:gd name="T36" fmla="*/ 5 w 8"/>
                <a:gd name="T3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7">
                  <a:moveTo>
                    <a:pt x="5" y="5"/>
                  </a:moveTo>
                  <a:cubicBezTo>
                    <a:pt x="5" y="4"/>
                    <a:pt x="4" y="4"/>
                    <a:pt x="4" y="3"/>
                  </a:cubicBezTo>
                  <a:cubicBezTo>
                    <a:pt x="3" y="3"/>
                    <a:pt x="3" y="3"/>
                    <a:pt x="3" y="3"/>
                  </a:cubicBezTo>
                  <a:cubicBezTo>
                    <a:pt x="3" y="3"/>
                    <a:pt x="3" y="2"/>
                    <a:pt x="2" y="2"/>
                  </a:cubicBezTo>
                  <a:cubicBezTo>
                    <a:pt x="2" y="2"/>
                    <a:pt x="2" y="2"/>
                    <a:pt x="2" y="2"/>
                  </a:cubicBezTo>
                  <a:cubicBezTo>
                    <a:pt x="2" y="1"/>
                    <a:pt x="1" y="1"/>
                    <a:pt x="1" y="1"/>
                  </a:cubicBezTo>
                  <a:cubicBezTo>
                    <a:pt x="1" y="0"/>
                    <a:pt x="1" y="0"/>
                    <a:pt x="0" y="0"/>
                  </a:cubicBezTo>
                  <a:cubicBezTo>
                    <a:pt x="0" y="0"/>
                    <a:pt x="1" y="1"/>
                    <a:pt x="1" y="1"/>
                  </a:cubicBezTo>
                  <a:cubicBezTo>
                    <a:pt x="1" y="2"/>
                    <a:pt x="1" y="2"/>
                    <a:pt x="1" y="3"/>
                  </a:cubicBezTo>
                  <a:cubicBezTo>
                    <a:pt x="1" y="3"/>
                    <a:pt x="2" y="4"/>
                    <a:pt x="2" y="4"/>
                  </a:cubicBezTo>
                  <a:cubicBezTo>
                    <a:pt x="2" y="4"/>
                    <a:pt x="2" y="5"/>
                    <a:pt x="3" y="5"/>
                  </a:cubicBezTo>
                  <a:cubicBezTo>
                    <a:pt x="3" y="5"/>
                    <a:pt x="3" y="6"/>
                    <a:pt x="3" y="6"/>
                  </a:cubicBezTo>
                  <a:cubicBezTo>
                    <a:pt x="4" y="6"/>
                    <a:pt x="4" y="7"/>
                    <a:pt x="5" y="7"/>
                  </a:cubicBezTo>
                  <a:cubicBezTo>
                    <a:pt x="5" y="7"/>
                    <a:pt x="5" y="7"/>
                    <a:pt x="6" y="7"/>
                  </a:cubicBezTo>
                  <a:cubicBezTo>
                    <a:pt x="6" y="7"/>
                    <a:pt x="6" y="7"/>
                    <a:pt x="6" y="7"/>
                  </a:cubicBezTo>
                  <a:cubicBezTo>
                    <a:pt x="6" y="7"/>
                    <a:pt x="7" y="7"/>
                    <a:pt x="7" y="6"/>
                  </a:cubicBezTo>
                  <a:cubicBezTo>
                    <a:pt x="8" y="6"/>
                    <a:pt x="8" y="6"/>
                    <a:pt x="8" y="6"/>
                  </a:cubicBezTo>
                  <a:cubicBezTo>
                    <a:pt x="8" y="5"/>
                    <a:pt x="7" y="5"/>
                    <a:pt x="6" y="5"/>
                  </a:cubicBezTo>
                  <a:cubicBezTo>
                    <a:pt x="6" y="5"/>
                    <a:pt x="6" y="5"/>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25">
              <a:extLst>
                <a:ext uri="{FF2B5EF4-FFF2-40B4-BE49-F238E27FC236}">
                  <a16:creationId xmlns:a16="http://schemas.microsoft.com/office/drawing/2014/main" id="{6623BF24-58A9-8BFC-5E91-FDB38C0524B9}"/>
                </a:ext>
              </a:extLst>
            </p:cNvPr>
            <p:cNvSpPr>
              <a:spLocks noEditPoints="1"/>
            </p:cNvSpPr>
            <p:nvPr userDrawn="1"/>
          </p:nvSpPr>
          <p:spPr bwMode="auto">
            <a:xfrm>
              <a:off x="1562100" y="4638675"/>
              <a:ext cx="96838" cy="168275"/>
            </a:xfrm>
            <a:custGeom>
              <a:avLst/>
              <a:gdLst>
                <a:gd name="T0" fmla="*/ 12 w 14"/>
                <a:gd name="T1" fmla="*/ 5 h 24"/>
                <a:gd name="T2" fmla="*/ 14 w 14"/>
                <a:gd name="T3" fmla="*/ 2 h 24"/>
                <a:gd name="T4" fmla="*/ 13 w 14"/>
                <a:gd name="T5" fmla="*/ 1 h 24"/>
                <a:gd name="T6" fmla="*/ 11 w 14"/>
                <a:gd name="T7" fmla="*/ 4 h 24"/>
                <a:gd name="T8" fmla="*/ 10 w 14"/>
                <a:gd name="T9" fmla="*/ 5 h 24"/>
                <a:gd name="T10" fmla="*/ 9 w 14"/>
                <a:gd name="T11" fmla="*/ 7 h 24"/>
                <a:gd name="T12" fmla="*/ 10 w 14"/>
                <a:gd name="T13" fmla="*/ 9 h 24"/>
                <a:gd name="T14" fmla="*/ 8 w 14"/>
                <a:gd name="T15" fmla="*/ 6 h 24"/>
                <a:gd name="T16" fmla="*/ 9 w 14"/>
                <a:gd name="T17" fmla="*/ 3 h 24"/>
                <a:gd name="T18" fmla="*/ 9 w 14"/>
                <a:gd name="T19" fmla="*/ 0 h 24"/>
                <a:gd name="T20" fmla="*/ 7 w 14"/>
                <a:gd name="T21" fmla="*/ 2 h 24"/>
                <a:gd name="T22" fmla="*/ 5 w 14"/>
                <a:gd name="T23" fmla="*/ 5 h 24"/>
                <a:gd name="T24" fmla="*/ 3 w 14"/>
                <a:gd name="T25" fmla="*/ 6 h 24"/>
                <a:gd name="T26" fmla="*/ 4 w 14"/>
                <a:gd name="T27" fmla="*/ 8 h 24"/>
                <a:gd name="T28" fmla="*/ 2 w 14"/>
                <a:gd name="T29" fmla="*/ 8 h 24"/>
                <a:gd name="T30" fmla="*/ 2 w 14"/>
                <a:gd name="T31" fmla="*/ 11 h 24"/>
                <a:gd name="T32" fmla="*/ 4 w 14"/>
                <a:gd name="T33" fmla="*/ 11 h 24"/>
                <a:gd name="T34" fmla="*/ 5 w 14"/>
                <a:gd name="T35" fmla="*/ 9 h 24"/>
                <a:gd name="T36" fmla="*/ 5 w 14"/>
                <a:gd name="T37" fmla="*/ 11 h 24"/>
                <a:gd name="T38" fmla="*/ 9 w 14"/>
                <a:gd name="T39" fmla="*/ 9 h 24"/>
                <a:gd name="T40" fmla="*/ 7 w 14"/>
                <a:gd name="T41" fmla="*/ 12 h 24"/>
                <a:gd name="T42" fmla="*/ 4 w 14"/>
                <a:gd name="T43" fmla="*/ 13 h 24"/>
                <a:gd name="T44" fmla="*/ 5 w 14"/>
                <a:gd name="T45" fmla="*/ 14 h 24"/>
                <a:gd name="T46" fmla="*/ 9 w 14"/>
                <a:gd name="T47" fmla="*/ 11 h 24"/>
                <a:gd name="T48" fmla="*/ 8 w 14"/>
                <a:gd name="T49" fmla="*/ 15 h 24"/>
                <a:gd name="T50" fmla="*/ 6 w 14"/>
                <a:gd name="T51" fmla="*/ 18 h 24"/>
                <a:gd name="T52" fmla="*/ 4 w 14"/>
                <a:gd name="T53" fmla="*/ 20 h 24"/>
                <a:gd name="T54" fmla="*/ 0 w 14"/>
                <a:gd name="T55" fmla="*/ 22 h 24"/>
                <a:gd name="T56" fmla="*/ 4 w 14"/>
                <a:gd name="T57" fmla="*/ 21 h 24"/>
                <a:gd name="T58" fmla="*/ 8 w 14"/>
                <a:gd name="T59" fmla="*/ 18 h 24"/>
                <a:gd name="T60" fmla="*/ 8 w 14"/>
                <a:gd name="T61" fmla="*/ 22 h 24"/>
                <a:gd name="T62" fmla="*/ 6 w 14"/>
                <a:gd name="T63" fmla="*/ 23 h 24"/>
                <a:gd name="T64" fmla="*/ 9 w 14"/>
                <a:gd name="T65" fmla="*/ 23 h 24"/>
                <a:gd name="T66" fmla="*/ 11 w 14"/>
                <a:gd name="T67" fmla="*/ 21 h 24"/>
                <a:gd name="T68" fmla="*/ 9 w 14"/>
                <a:gd name="T69" fmla="*/ 18 h 24"/>
                <a:gd name="T70" fmla="*/ 11 w 14"/>
                <a:gd name="T71" fmla="*/ 17 h 24"/>
                <a:gd name="T72" fmla="*/ 9 w 14"/>
                <a:gd name="T73" fmla="*/ 14 h 24"/>
                <a:gd name="T74" fmla="*/ 14 w 14"/>
                <a:gd name="T75" fmla="*/ 9 h 24"/>
                <a:gd name="T76" fmla="*/ 11 w 14"/>
                <a:gd name="T77" fmla="*/ 9 h 24"/>
                <a:gd name="T78" fmla="*/ 12 w 14"/>
                <a:gd name="T79" fmla="*/ 6 h 24"/>
                <a:gd name="T80" fmla="*/ 5 w 14"/>
                <a:gd name="T81" fmla="*/ 6 h 24"/>
                <a:gd name="T82" fmla="*/ 7 w 14"/>
                <a:gd name="T83" fmla="*/ 8 h 24"/>
                <a:gd name="T84" fmla="*/ 7 w 14"/>
                <a:gd name="T85"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 h="24">
                  <a:moveTo>
                    <a:pt x="12" y="6"/>
                  </a:moveTo>
                  <a:cubicBezTo>
                    <a:pt x="12" y="6"/>
                    <a:pt x="12" y="6"/>
                    <a:pt x="12" y="6"/>
                  </a:cubicBezTo>
                  <a:cubicBezTo>
                    <a:pt x="12" y="6"/>
                    <a:pt x="12" y="5"/>
                    <a:pt x="12" y="5"/>
                  </a:cubicBezTo>
                  <a:cubicBezTo>
                    <a:pt x="12" y="5"/>
                    <a:pt x="13" y="4"/>
                    <a:pt x="13" y="3"/>
                  </a:cubicBezTo>
                  <a:cubicBezTo>
                    <a:pt x="13" y="3"/>
                    <a:pt x="13" y="3"/>
                    <a:pt x="14" y="3"/>
                  </a:cubicBezTo>
                  <a:cubicBezTo>
                    <a:pt x="14" y="3"/>
                    <a:pt x="14" y="2"/>
                    <a:pt x="14" y="2"/>
                  </a:cubicBezTo>
                  <a:cubicBezTo>
                    <a:pt x="14" y="2"/>
                    <a:pt x="14" y="2"/>
                    <a:pt x="13" y="1"/>
                  </a:cubicBezTo>
                  <a:cubicBezTo>
                    <a:pt x="14" y="1"/>
                    <a:pt x="14" y="1"/>
                    <a:pt x="14" y="1"/>
                  </a:cubicBezTo>
                  <a:cubicBezTo>
                    <a:pt x="13" y="1"/>
                    <a:pt x="13" y="1"/>
                    <a:pt x="13" y="1"/>
                  </a:cubicBezTo>
                  <a:cubicBezTo>
                    <a:pt x="13" y="1"/>
                    <a:pt x="12" y="1"/>
                    <a:pt x="12" y="1"/>
                  </a:cubicBezTo>
                  <a:cubicBezTo>
                    <a:pt x="12" y="2"/>
                    <a:pt x="12" y="2"/>
                    <a:pt x="12" y="2"/>
                  </a:cubicBezTo>
                  <a:cubicBezTo>
                    <a:pt x="12" y="3"/>
                    <a:pt x="12" y="4"/>
                    <a:pt x="11" y="4"/>
                  </a:cubicBezTo>
                  <a:cubicBezTo>
                    <a:pt x="11" y="5"/>
                    <a:pt x="11" y="6"/>
                    <a:pt x="10" y="6"/>
                  </a:cubicBezTo>
                  <a:cubicBezTo>
                    <a:pt x="10" y="6"/>
                    <a:pt x="10" y="6"/>
                    <a:pt x="10" y="6"/>
                  </a:cubicBezTo>
                  <a:cubicBezTo>
                    <a:pt x="10" y="5"/>
                    <a:pt x="10" y="5"/>
                    <a:pt x="10" y="5"/>
                  </a:cubicBezTo>
                  <a:cubicBezTo>
                    <a:pt x="9" y="5"/>
                    <a:pt x="8" y="5"/>
                    <a:pt x="8" y="5"/>
                  </a:cubicBezTo>
                  <a:cubicBezTo>
                    <a:pt x="9" y="5"/>
                    <a:pt x="9" y="5"/>
                    <a:pt x="9" y="6"/>
                  </a:cubicBezTo>
                  <a:cubicBezTo>
                    <a:pt x="9" y="6"/>
                    <a:pt x="9" y="7"/>
                    <a:pt x="9" y="7"/>
                  </a:cubicBezTo>
                  <a:cubicBezTo>
                    <a:pt x="10" y="7"/>
                    <a:pt x="10" y="7"/>
                    <a:pt x="10" y="7"/>
                  </a:cubicBezTo>
                  <a:cubicBezTo>
                    <a:pt x="10" y="8"/>
                    <a:pt x="10" y="8"/>
                    <a:pt x="10" y="8"/>
                  </a:cubicBezTo>
                  <a:cubicBezTo>
                    <a:pt x="10" y="8"/>
                    <a:pt x="10" y="9"/>
                    <a:pt x="10" y="9"/>
                  </a:cubicBezTo>
                  <a:cubicBezTo>
                    <a:pt x="10" y="9"/>
                    <a:pt x="9" y="9"/>
                    <a:pt x="8" y="9"/>
                  </a:cubicBezTo>
                  <a:cubicBezTo>
                    <a:pt x="8" y="8"/>
                    <a:pt x="7" y="7"/>
                    <a:pt x="8" y="7"/>
                  </a:cubicBezTo>
                  <a:cubicBezTo>
                    <a:pt x="8" y="7"/>
                    <a:pt x="8" y="7"/>
                    <a:pt x="8" y="6"/>
                  </a:cubicBezTo>
                  <a:cubicBezTo>
                    <a:pt x="9" y="6"/>
                    <a:pt x="8" y="5"/>
                    <a:pt x="8" y="5"/>
                  </a:cubicBezTo>
                  <a:cubicBezTo>
                    <a:pt x="8" y="4"/>
                    <a:pt x="8" y="4"/>
                    <a:pt x="8" y="4"/>
                  </a:cubicBezTo>
                  <a:cubicBezTo>
                    <a:pt x="8" y="3"/>
                    <a:pt x="9" y="3"/>
                    <a:pt x="9" y="3"/>
                  </a:cubicBezTo>
                  <a:cubicBezTo>
                    <a:pt x="9" y="3"/>
                    <a:pt x="10" y="2"/>
                    <a:pt x="10" y="2"/>
                  </a:cubicBezTo>
                  <a:cubicBezTo>
                    <a:pt x="10" y="2"/>
                    <a:pt x="10" y="1"/>
                    <a:pt x="10" y="1"/>
                  </a:cubicBezTo>
                  <a:cubicBezTo>
                    <a:pt x="10" y="1"/>
                    <a:pt x="10" y="0"/>
                    <a:pt x="9" y="0"/>
                  </a:cubicBezTo>
                  <a:cubicBezTo>
                    <a:pt x="9" y="0"/>
                    <a:pt x="9" y="0"/>
                    <a:pt x="8" y="0"/>
                  </a:cubicBezTo>
                  <a:cubicBezTo>
                    <a:pt x="8" y="0"/>
                    <a:pt x="7" y="0"/>
                    <a:pt x="7" y="0"/>
                  </a:cubicBezTo>
                  <a:cubicBezTo>
                    <a:pt x="7" y="1"/>
                    <a:pt x="7" y="1"/>
                    <a:pt x="7" y="2"/>
                  </a:cubicBezTo>
                  <a:cubicBezTo>
                    <a:pt x="7" y="3"/>
                    <a:pt x="7" y="3"/>
                    <a:pt x="7" y="4"/>
                  </a:cubicBezTo>
                  <a:cubicBezTo>
                    <a:pt x="7" y="4"/>
                    <a:pt x="7" y="4"/>
                    <a:pt x="7" y="5"/>
                  </a:cubicBezTo>
                  <a:cubicBezTo>
                    <a:pt x="7" y="5"/>
                    <a:pt x="6" y="5"/>
                    <a:pt x="5" y="5"/>
                  </a:cubicBezTo>
                  <a:cubicBezTo>
                    <a:pt x="5" y="5"/>
                    <a:pt x="4" y="5"/>
                    <a:pt x="4" y="5"/>
                  </a:cubicBezTo>
                  <a:cubicBezTo>
                    <a:pt x="4" y="6"/>
                    <a:pt x="4" y="6"/>
                    <a:pt x="4" y="6"/>
                  </a:cubicBezTo>
                  <a:cubicBezTo>
                    <a:pt x="3" y="6"/>
                    <a:pt x="3" y="6"/>
                    <a:pt x="3" y="6"/>
                  </a:cubicBezTo>
                  <a:cubicBezTo>
                    <a:pt x="3" y="6"/>
                    <a:pt x="2" y="7"/>
                    <a:pt x="2" y="7"/>
                  </a:cubicBezTo>
                  <a:cubicBezTo>
                    <a:pt x="2" y="7"/>
                    <a:pt x="3" y="7"/>
                    <a:pt x="3" y="7"/>
                  </a:cubicBezTo>
                  <a:cubicBezTo>
                    <a:pt x="3" y="7"/>
                    <a:pt x="3" y="7"/>
                    <a:pt x="4" y="8"/>
                  </a:cubicBezTo>
                  <a:cubicBezTo>
                    <a:pt x="4" y="8"/>
                    <a:pt x="4" y="8"/>
                    <a:pt x="4" y="9"/>
                  </a:cubicBezTo>
                  <a:cubicBezTo>
                    <a:pt x="4" y="9"/>
                    <a:pt x="4" y="9"/>
                    <a:pt x="4" y="9"/>
                  </a:cubicBezTo>
                  <a:cubicBezTo>
                    <a:pt x="3" y="9"/>
                    <a:pt x="3" y="8"/>
                    <a:pt x="2" y="8"/>
                  </a:cubicBezTo>
                  <a:cubicBezTo>
                    <a:pt x="2" y="9"/>
                    <a:pt x="2" y="9"/>
                    <a:pt x="2" y="9"/>
                  </a:cubicBezTo>
                  <a:cubicBezTo>
                    <a:pt x="2" y="10"/>
                    <a:pt x="2" y="10"/>
                    <a:pt x="2" y="10"/>
                  </a:cubicBezTo>
                  <a:cubicBezTo>
                    <a:pt x="2" y="10"/>
                    <a:pt x="2" y="11"/>
                    <a:pt x="2" y="11"/>
                  </a:cubicBezTo>
                  <a:cubicBezTo>
                    <a:pt x="2" y="11"/>
                    <a:pt x="2" y="11"/>
                    <a:pt x="2" y="11"/>
                  </a:cubicBezTo>
                  <a:cubicBezTo>
                    <a:pt x="3" y="11"/>
                    <a:pt x="3" y="12"/>
                    <a:pt x="3" y="12"/>
                  </a:cubicBezTo>
                  <a:cubicBezTo>
                    <a:pt x="4" y="12"/>
                    <a:pt x="4" y="11"/>
                    <a:pt x="4" y="11"/>
                  </a:cubicBezTo>
                  <a:cubicBezTo>
                    <a:pt x="4" y="10"/>
                    <a:pt x="4" y="10"/>
                    <a:pt x="4" y="10"/>
                  </a:cubicBezTo>
                  <a:cubicBezTo>
                    <a:pt x="5" y="10"/>
                    <a:pt x="5" y="10"/>
                    <a:pt x="5" y="10"/>
                  </a:cubicBezTo>
                  <a:cubicBezTo>
                    <a:pt x="5" y="10"/>
                    <a:pt x="5" y="9"/>
                    <a:pt x="5" y="9"/>
                  </a:cubicBezTo>
                  <a:cubicBezTo>
                    <a:pt x="5" y="9"/>
                    <a:pt x="5" y="8"/>
                    <a:pt x="5" y="8"/>
                  </a:cubicBezTo>
                  <a:cubicBezTo>
                    <a:pt x="6" y="8"/>
                    <a:pt x="6" y="9"/>
                    <a:pt x="6" y="9"/>
                  </a:cubicBezTo>
                  <a:cubicBezTo>
                    <a:pt x="6" y="10"/>
                    <a:pt x="5" y="10"/>
                    <a:pt x="5" y="11"/>
                  </a:cubicBezTo>
                  <a:cubicBezTo>
                    <a:pt x="5" y="11"/>
                    <a:pt x="6" y="10"/>
                    <a:pt x="6" y="10"/>
                  </a:cubicBezTo>
                  <a:cubicBezTo>
                    <a:pt x="6" y="10"/>
                    <a:pt x="6" y="9"/>
                    <a:pt x="7" y="9"/>
                  </a:cubicBezTo>
                  <a:cubicBezTo>
                    <a:pt x="7" y="10"/>
                    <a:pt x="8" y="10"/>
                    <a:pt x="9" y="9"/>
                  </a:cubicBezTo>
                  <a:cubicBezTo>
                    <a:pt x="9" y="9"/>
                    <a:pt x="9" y="10"/>
                    <a:pt x="9" y="10"/>
                  </a:cubicBezTo>
                  <a:cubicBezTo>
                    <a:pt x="9" y="11"/>
                    <a:pt x="8" y="11"/>
                    <a:pt x="8" y="11"/>
                  </a:cubicBezTo>
                  <a:cubicBezTo>
                    <a:pt x="8" y="11"/>
                    <a:pt x="7" y="11"/>
                    <a:pt x="7" y="12"/>
                  </a:cubicBezTo>
                  <a:cubicBezTo>
                    <a:pt x="7" y="12"/>
                    <a:pt x="6" y="12"/>
                    <a:pt x="6" y="12"/>
                  </a:cubicBezTo>
                  <a:cubicBezTo>
                    <a:pt x="6" y="12"/>
                    <a:pt x="5" y="13"/>
                    <a:pt x="5" y="13"/>
                  </a:cubicBezTo>
                  <a:cubicBezTo>
                    <a:pt x="5" y="13"/>
                    <a:pt x="5" y="13"/>
                    <a:pt x="4" y="13"/>
                  </a:cubicBezTo>
                  <a:cubicBezTo>
                    <a:pt x="4" y="13"/>
                    <a:pt x="3" y="14"/>
                    <a:pt x="3" y="14"/>
                  </a:cubicBezTo>
                  <a:cubicBezTo>
                    <a:pt x="3" y="15"/>
                    <a:pt x="4" y="15"/>
                    <a:pt x="4" y="15"/>
                  </a:cubicBezTo>
                  <a:cubicBezTo>
                    <a:pt x="5" y="15"/>
                    <a:pt x="5" y="14"/>
                    <a:pt x="5" y="14"/>
                  </a:cubicBezTo>
                  <a:cubicBezTo>
                    <a:pt x="6" y="14"/>
                    <a:pt x="6" y="14"/>
                    <a:pt x="6" y="13"/>
                  </a:cubicBezTo>
                  <a:cubicBezTo>
                    <a:pt x="7" y="13"/>
                    <a:pt x="7" y="13"/>
                    <a:pt x="8" y="12"/>
                  </a:cubicBezTo>
                  <a:cubicBezTo>
                    <a:pt x="8" y="12"/>
                    <a:pt x="8" y="11"/>
                    <a:pt x="9" y="11"/>
                  </a:cubicBezTo>
                  <a:cubicBezTo>
                    <a:pt x="9" y="11"/>
                    <a:pt x="10" y="11"/>
                    <a:pt x="10" y="11"/>
                  </a:cubicBezTo>
                  <a:cubicBezTo>
                    <a:pt x="9" y="13"/>
                    <a:pt x="9" y="14"/>
                    <a:pt x="7" y="14"/>
                  </a:cubicBezTo>
                  <a:cubicBezTo>
                    <a:pt x="8" y="15"/>
                    <a:pt x="8" y="15"/>
                    <a:pt x="8" y="15"/>
                  </a:cubicBezTo>
                  <a:cubicBezTo>
                    <a:pt x="8" y="15"/>
                    <a:pt x="8" y="15"/>
                    <a:pt x="8" y="16"/>
                  </a:cubicBezTo>
                  <a:cubicBezTo>
                    <a:pt x="8" y="16"/>
                    <a:pt x="7" y="17"/>
                    <a:pt x="7" y="17"/>
                  </a:cubicBezTo>
                  <a:cubicBezTo>
                    <a:pt x="6" y="17"/>
                    <a:pt x="6" y="18"/>
                    <a:pt x="6" y="18"/>
                  </a:cubicBezTo>
                  <a:cubicBezTo>
                    <a:pt x="5" y="18"/>
                    <a:pt x="5" y="18"/>
                    <a:pt x="4" y="19"/>
                  </a:cubicBezTo>
                  <a:cubicBezTo>
                    <a:pt x="4" y="19"/>
                    <a:pt x="4" y="19"/>
                    <a:pt x="4" y="19"/>
                  </a:cubicBezTo>
                  <a:cubicBezTo>
                    <a:pt x="4" y="19"/>
                    <a:pt x="4" y="19"/>
                    <a:pt x="4" y="20"/>
                  </a:cubicBezTo>
                  <a:cubicBezTo>
                    <a:pt x="3" y="20"/>
                    <a:pt x="3" y="20"/>
                    <a:pt x="3" y="20"/>
                  </a:cubicBezTo>
                  <a:cubicBezTo>
                    <a:pt x="3" y="20"/>
                    <a:pt x="3" y="20"/>
                    <a:pt x="2" y="20"/>
                  </a:cubicBezTo>
                  <a:cubicBezTo>
                    <a:pt x="2" y="21"/>
                    <a:pt x="0" y="21"/>
                    <a:pt x="0" y="22"/>
                  </a:cubicBezTo>
                  <a:cubicBezTo>
                    <a:pt x="1" y="23"/>
                    <a:pt x="2" y="22"/>
                    <a:pt x="3" y="23"/>
                  </a:cubicBezTo>
                  <a:cubicBezTo>
                    <a:pt x="3" y="22"/>
                    <a:pt x="3" y="22"/>
                    <a:pt x="4" y="22"/>
                  </a:cubicBezTo>
                  <a:cubicBezTo>
                    <a:pt x="4" y="22"/>
                    <a:pt x="4" y="22"/>
                    <a:pt x="4" y="21"/>
                  </a:cubicBezTo>
                  <a:cubicBezTo>
                    <a:pt x="5" y="21"/>
                    <a:pt x="6" y="20"/>
                    <a:pt x="6" y="20"/>
                  </a:cubicBezTo>
                  <a:cubicBezTo>
                    <a:pt x="6" y="19"/>
                    <a:pt x="7" y="19"/>
                    <a:pt x="7" y="18"/>
                  </a:cubicBezTo>
                  <a:cubicBezTo>
                    <a:pt x="8" y="18"/>
                    <a:pt x="8" y="18"/>
                    <a:pt x="8" y="18"/>
                  </a:cubicBezTo>
                  <a:cubicBezTo>
                    <a:pt x="9" y="18"/>
                    <a:pt x="8" y="19"/>
                    <a:pt x="8" y="20"/>
                  </a:cubicBezTo>
                  <a:cubicBezTo>
                    <a:pt x="8" y="21"/>
                    <a:pt x="9" y="21"/>
                    <a:pt x="9" y="21"/>
                  </a:cubicBezTo>
                  <a:cubicBezTo>
                    <a:pt x="9" y="22"/>
                    <a:pt x="8" y="21"/>
                    <a:pt x="8" y="22"/>
                  </a:cubicBezTo>
                  <a:cubicBezTo>
                    <a:pt x="8" y="22"/>
                    <a:pt x="8" y="22"/>
                    <a:pt x="8" y="22"/>
                  </a:cubicBezTo>
                  <a:cubicBezTo>
                    <a:pt x="7" y="22"/>
                    <a:pt x="6" y="22"/>
                    <a:pt x="5" y="22"/>
                  </a:cubicBezTo>
                  <a:cubicBezTo>
                    <a:pt x="5" y="23"/>
                    <a:pt x="6" y="23"/>
                    <a:pt x="6" y="23"/>
                  </a:cubicBezTo>
                  <a:cubicBezTo>
                    <a:pt x="7" y="23"/>
                    <a:pt x="7" y="23"/>
                    <a:pt x="7" y="23"/>
                  </a:cubicBezTo>
                  <a:cubicBezTo>
                    <a:pt x="7" y="23"/>
                    <a:pt x="8" y="23"/>
                    <a:pt x="8" y="23"/>
                  </a:cubicBezTo>
                  <a:cubicBezTo>
                    <a:pt x="9" y="23"/>
                    <a:pt x="9" y="23"/>
                    <a:pt x="9" y="23"/>
                  </a:cubicBezTo>
                  <a:cubicBezTo>
                    <a:pt x="9" y="23"/>
                    <a:pt x="10" y="24"/>
                    <a:pt x="10" y="23"/>
                  </a:cubicBezTo>
                  <a:cubicBezTo>
                    <a:pt x="10" y="23"/>
                    <a:pt x="11" y="23"/>
                    <a:pt x="11" y="23"/>
                  </a:cubicBezTo>
                  <a:cubicBezTo>
                    <a:pt x="12" y="22"/>
                    <a:pt x="11" y="22"/>
                    <a:pt x="11" y="21"/>
                  </a:cubicBezTo>
                  <a:cubicBezTo>
                    <a:pt x="10" y="21"/>
                    <a:pt x="10" y="20"/>
                    <a:pt x="10" y="20"/>
                  </a:cubicBezTo>
                  <a:cubicBezTo>
                    <a:pt x="10" y="20"/>
                    <a:pt x="10" y="19"/>
                    <a:pt x="10" y="19"/>
                  </a:cubicBezTo>
                  <a:cubicBezTo>
                    <a:pt x="10" y="19"/>
                    <a:pt x="9" y="19"/>
                    <a:pt x="9" y="18"/>
                  </a:cubicBezTo>
                  <a:cubicBezTo>
                    <a:pt x="9" y="18"/>
                    <a:pt x="9" y="18"/>
                    <a:pt x="9" y="18"/>
                  </a:cubicBezTo>
                  <a:cubicBezTo>
                    <a:pt x="9" y="18"/>
                    <a:pt x="9" y="17"/>
                    <a:pt x="9" y="17"/>
                  </a:cubicBezTo>
                  <a:cubicBezTo>
                    <a:pt x="10" y="17"/>
                    <a:pt x="10" y="17"/>
                    <a:pt x="11" y="17"/>
                  </a:cubicBezTo>
                  <a:cubicBezTo>
                    <a:pt x="12" y="17"/>
                    <a:pt x="12" y="16"/>
                    <a:pt x="12" y="15"/>
                  </a:cubicBezTo>
                  <a:cubicBezTo>
                    <a:pt x="12" y="15"/>
                    <a:pt x="11" y="15"/>
                    <a:pt x="11" y="15"/>
                  </a:cubicBezTo>
                  <a:cubicBezTo>
                    <a:pt x="11" y="14"/>
                    <a:pt x="10" y="14"/>
                    <a:pt x="9" y="14"/>
                  </a:cubicBezTo>
                  <a:cubicBezTo>
                    <a:pt x="10" y="13"/>
                    <a:pt x="10" y="12"/>
                    <a:pt x="11" y="12"/>
                  </a:cubicBezTo>
                  <a:cubicBezTo>
                    <a:pt x="11" y="12"/>
                    <a:pt x="12" y="12"/>
                    <a:pt x="12" y="11"/>
                  </a:cubicBezTo>
                  <a:cubicBezTo>
                    <a:pt x="13" y="11"/>
                    <a:pt x="13" y="9"/>
                    <a:pt x="14" y="9"/>
                  </a:cubicBezTo>
                  <a:cubicBezTo>
                    <a:pt x="13" y="9"/>
                    <a:pt x="14" y="9"/>
                    <a:pt x="14" y="8"/>
                  </a:cubicBezTo>
                  <a:cubicBezTo>
                    <a:pt x="14" y="8"/>
                    <a:pt x="13" y="8"/>
                    <a:pt x="13" y="8"/>
                  </a:cubicBezTo>
                  <a:cubicBezTo>
                    <a:pt x="12" y="8"/>
                    <a:pt x="12" y="8"/>
                    <a:pt x="11" y="9"/>
                  </a:cubicBezTo>
                  <a:cubicBezTo>
                    <a:pt x="11" y="9"/>
                    <a:pt x="11" y="9"/>
                    <a:pt x="11" y="9"/>
                  </a:cubicBezTo>
                  <a:cubicBezTo>
                    <a:pt x="11" y="8"/>
                    <a:pt x="11" y="8"/>
                    <a:pt x="11" y="7"/>
                  </a:cubicBezTo>
                  <a:cubicBezTo>
                    <a:pt x="11" y="7"/>
                    <a:pt x="11" y="7"/>
                    <a:pt x="12" y="6"/>
                  </a:cubicBezTo>
                  <a:close/>
                  <a:moveTo>
                    <a:pt x="5" y="8"/>
                  </a:moveTo>
                  <a:cubicBezTo>
                    <a:pt x="4" y="7"/>
                    <a:pt x="4" y="7"/>
                    <a:pt x="4" y="6"/>
                  </a:cubicBezTo>
                  <a:cubicBezTo>
                    <a:pt x="4" y="6"/>
                    <a:pt x="5" y="6"/>
                    <a:pt x="5" y="6"/>
                  </a:cubicBezTo>
                  <a:cubicBezTo>
                    <a:pt x="5" y="6"/>
                    <a:pt x="5" y="6"/>
                    <a:pt x="6" y="6"/>
                  </a:cubicBezTo>
                  <a:cubicBezTo>
                    <a:pt x="6" y="7"/>
                    <a:pt x="5" y="7"/>
                    <a:pt x="5" y="8"/>
                  </a:cubicBezTo>
                  <a:close/>
                  <a:moveTo>
                    <a:pt x="7" y="8"/>
                  </a:moveTo>
                  <a:cubicBezTo>
                    <a:pt x="6" y="8"/>
                    <a:pt x="6" y="8"/>
                    <a:pt x="5" y="8"/>
                  </a:cubicBezTo>
                  <a:cubicBezTo>
                    <a:pt x="6" y="7"/>
                    <a:pt x="6" y="6"/>
                    <a:pt x="6" y="6"/>
                  </a:cubicBezTo>
                  <a:cubicBezTo>
                    <a:pt x="7" y="6"/>
                    <a:pt x="7" y="7"/>
                    <a:pt x="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26">
              <a:extLst>
                <a:ext uri="{FF2B5EF4-FFF2-40B4-BE49-F238E27FC236}">
                  <a16:creationId xmlns:a16="http://schemas.microsoft.com/office/drawing/2014/main" id="{887492D8-3F9B-E0F9-CCAB-930CA9D34E73}"/>
                </a:ext>
              </a:extLst>
            </p:cNvPr>
            <p:cNvSpPr>
              <a:spLocks/>
            </p:cNvSpPr>
            <p:nvPr userDrawn="1"/>
          </p:nvSpPr>
          <p:spPr bwMode="auto">
            <a:xfrm>
              <a:off x="1555750" y="4737100"/>
              <a:ext cx="20638" cy="34925"/>
            </a:xfrm>
            <a:custGeom>
              <a:avLst/>
              <a:gdLst>
                <a:gd name="T0" fmla="*/ 3 w 3"/>
                <a:gd name="T1" fmla="*/ 4 h 5"/>
                <a:gd name="T2" fmla="*/ 3 w 3"/>
                <a:gd name="T3" fmla="*/ 2 h 5"/>
                <a:gd name="T4" fmla="*/ 3 w 3"/>
                <a:gd name="T5" fmla="*/ 1 h 5"/>
                <a:gd name="T6" fmla="*/ 1 w 3"/>
                <a:gd name="T7" fmla="*/ 0 h 5"/>
                <a:gd name="T8" fmla="*/ 1 w 3"/>
                <a:gd name="T9" fmla="*/ 1 h 5"/>
                <a:gd name="T10" fmla="*/ 1 w 3"/>
                <a:gd name="T11" fmla="*/ 3 h 5"/>
                <a:gd name="T12" fmla="*/ 1 w 3"/>
                <a:gd name="T13" fmla="*/ 3 h 5"/>
                <a:gd name="T14" fmla="*/ 1 w 3"/>
                <a:gd name="T15" fmla="*/ 4 h 5"/>
                <a:gd name="T16" fmla="*/ 0 w 3"/>
                <a:gd name="T17" fmla="*/ 4 h 5"/>
                <a:gd name="T18" fmla="*/ 0 w 3"/>
                <a:gd name="T19" fmla="*/ 5 h 5"/>
                <a:gd name="T20" fmla="*/ 1 w 3"/>
                <a:gd name="T21" fmla="*/ 5 h 5"/>
                <a:gd name="T22" fmla="*/ 3 w 3"/>
                <a:gd name="T23" fmla="*/ 5 h 5"/>
                <a:gd name="T24" fmla="*/ 3 w 3"/>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5">
                  <a:moveTo>
                    <a:pt x="3" y="4"/>
                  </a:moveTo>
                  <a:cubicBezTo>
                    <a:pt x="3" y="3"/>
                    <a:pt x="3" y="2"/>
                    <a:pt x="3" y="2"/>
                  </a:cubicBezTo>
                  <a:cubicBezTo>
                    <a:pt x="3" y="2"/>
                    <a:pt x="3" y="2"/>
                    <a:pt x="3" y="1"/>
                  </a:cubicBezTo>
                  <a:cubicBezTo>
                    <a:pt x="2" y="1"/>
                    <a:pt x="2" y="0"/>
                    <a:pt x="1" y="0"/>
                  </a:cubicBezTo>
                  <a:cubicBezTo>
                    <a:pt x="1" y="0"/>
                    <a:pt x="1" y="1"/>
                    <a:pt x="1" y="1"/>
                  </a:cubicBezTo>
                  <a:cubicBezTo>
                    <a:pt x="1" y="2"/>
                    <a:pt x="1" y="2"/>
                    <a:pt x="1" y="3"/>
                  </a:cubicBezTo>
                  <a:cubicBezTo>
                    <a:pt x="1" y="3"/>
                    <a:pt x="1" y="3"/>
                    <a:pt x="1" y="3"/>
                  </a:cubicBezTo>
                  <a:cubicBezTo>
                    <a:pt x="1" y="3"/>
                    <a:pt x="1" y="3"/>
                    <a:pt x="1" y="4"/>
                  </a:cubicBezTo>
                  <a:cubicBezTo>
                    <a:pt x="1" y="4"/>
                    <a:pt x="0" y="4"/>
                    <a:pt x="0" y="4"/>
                  </a:cubicBezTo>
                  <a:cubicBezTo>
                    <a:pt x="0" y="4"/>
                    <a:pt x="0" y="5"/>
                    <a:pt x="0" y="5"/>
                  </a:cubicBezTo>
                  <a:cubicBezTo>
                    <a:pt x="0" y="5"/>
                    <a:pt x="1" y="5"/>
                    <a:pt x="1" y="5"/>
                  </a:cubicBezTo>
                  <a:cubicBezTo>
                    <a:pt x="2" y="5"/>
                    <a:pt x="2" y="5"/>
                    <a:pt x="3" y="5"/>
                  </a:cubicBezTo>
                  <a:cubicBezTo>
                    <a:pt x="3" y="5"/>
                    <a:pt x="3"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27">
              <a:extLst>
                <a:ext uri="{FF2B5EF4-FFF2-40B4-BE49-F238E27FC236}">
                  <a16:creationId xmlns:a16="http://schemas.microsoft.com/office/drawing/2014/main" id="{96FD5637-DA88-2A72-5C59-AA7D687307C9}"/>
                </a:ext>
              </a:extLst>
            </p:cNvPr>
            <p:cNvSpPr>
              <a:spLocks/>
            </p:cNvSpPr>
            <p:nvPr userDrawn="1"/>
          </p:nvSpPr>
          <p:spPr bwMode="auto">
            <a:xfrm>
              <a:off x="808038" y="4652963"/>
              <a:ext cx="20638" cy="20638"/>
            </a:xfrm>
            <a:custGeom>
              <a:avLst/>
              <a:gdLst>
                <a:gd name="T0" fmla="*/ 1 w 3"/>
                <a:gd name="T1" fmla="*/ 2 h 3"/>
                <a:gd name="T2" fmla="*/ 3 w 3"/>
                <a:gd name="T3" fmla="*/ 2 h 3"/>
                <a:gd name="T4" fmla="*/ 3 w 3"/>
                <a:gd name="T5" fmla="*/ 1 h 3"/>
                <a:gd name="T6" fmla="*/ 2 w 3"/>
                <a:gd name="T7" fmla="*/ 0 h 3"/>
                <a:gd name="T8" fmla="*/ 0 w 3"/>
                <a:gd name="T9" fmla="*/ 1 h 3"/>
                <a:gd name="T10" fmla="*/ 1 w 3"/>
                <a:gd name="T11" fmla="*/ 2 h 3"/>
                <a:gd name="T12" fmla="*/ 1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2"/>
                  </a:moveTo>
                  <a:cubicBezTo>
                    <a:pt x="2" y="2"/>
                    <a:pt x="3" y="3"/>
                    <a:pt x="3" y="2"/>
                  </a:cubicBezTo>
                  <a:cubicBezTo>
                    <a:pt x="3" y="2"/>
                    <a:pt x="3" y="1"/>
                    <a:pt x="3" y="1"/>
                  </a:cubicBezTo>
                  <a:cubicBezTo>
                    <a:pt x="3" y="0"/>
                    <a:pt x="2" y="0"/>
                    <a:pt x="2" y="0"/>
                  </a:cubicBezTo>
                  <a:cubicBezTo>
                    <a:pt x="1" y="0"/>
                    <a:pt x="0" y="0"/>
                    <a:pt x="0" y="1"/>
                  </a:cubicBezTo>
                  <a:cubicBezTo>
                    <a:pt x="0" y="1"/>
                    <a:pt x="0"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8">
              <a:extLst>
                <a:ext uri="{FF2B5EF4-FFF2-40B4-BE49-F238E27FC236}">
                  <a16:creationId xmlns:a16="http://schemas.microsoft.com/office/drawing/2014/main" id="{264BD034-E19E-086D-44F9-72A70959EAA8}"/>
                </a:ext>
              </a:extLst>
            </p:cNvPr>
            <p:cNvSpPr>
              <a:spLocks/>
            </p:cNvSpPr>
            <p:nvPr userDrawn="1"/>
          </p:nvSpPr>
          <p:spPr bwMode="auto">
            <a:xfrm>
              <a:off x="781050" y="4667250"/>
              <a:ext cx="69850" cy="41275"/>
            </a:xfrm>
            <a:custGeom>
              <a:avLst/>
              <a:gdLst>
                <a:gd name="T0" fmla="*/ 1 w 10"/>
                <a:gd name="T1" fmla="*/ 6 h 6"/>
                <a:gd name="T2" fmla="*/ 3 w 10"/>
                <a:gd name="T3" fmla="*/ 6 h 6"/>
                <a:gd name="T4" fmla="*/ 3 w 10"/>
                <a:gd name="T5" fmla="*/ 5 h 6"/>
                <a:gd name="T6" fmla="*/ 4 w 10"/>
                <a:gd name="T7" fmla="*/ 5 h 6"/>
                <a:gd name="T8" fmla="*/ 5 w 10"/>
                <a:gd name="T9" fmla="*/ 4 h 6"/>
                <a:gd name="T10" fmla="*/ 6 w 10"/>
                <a:gd name="T11" fmla="*/ 3 h 6"/>
                <a:gd name="T12" fmla="*/ 7 w 10"/>
                <a:gd name="T13" fmla="*/ 2 h 6"/>
                <a:gd name="T14" fmla="*/ 10 w 10"/>
                <a:gd name="T15" fmla="*/ 0 h 6"/>
                <a:gd name="T16" fmla="*/ 9 w 10"/>
                <a:gd name="T17" fmla="*/ 0 h 6"/>
                <a:gd name="T18" fmla="*/ 9 w 10"/>
                <a:gd name="T19" fmla="*/ 0 h 6"/>
                <a:gd name="T20" fmla="*/ 7 w 10"/>
                <a:gd name="T21" fmla="*/ 1 h 6"/>
                <a:gd name="T22" fmla="*/ 6 w 10"/>
                <a:gd name="T23" fmla="*/ 2 h 6"/>
                <a:gd name="T24" fmla="*/ 5 w 10"/>
                <a:gd name="T25" fmla="*/ 2 h 6"/>
                <a:gd name="T26" fmla="*/ 5 w 10"/>
                <a:gd name="T27" fmla="*/ 2 h 6"/>
                <a:gd name="T28" fmla="*/ 3 w 10"/>
                <a:gd name="T29" fmla="*/ 3 h 6"/>
                <a:gd name="T30" fmla="*/ 2 w 10"/>
                <a:gd name="T31" fmla="*/ 4 h 6"/>
                <a:gd name="T32" fmla="*/ 0 w 10"/>
                <a:gd name="T33" fmla="*/ 5 h 6"/>
                <a:gd name="T34" fmla="*/ 0 w 10"/>
                <a:gd name="T35" fmla="*/ 6 h 6"/>
                <a:gd name="T36" fmla="*/ 1 w 10"/>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6">
                  <a:moveTo>
                    <a:pt x="1" y="6"/>
                  </a:moveTo>
                  <a:cubicBezTo>
                    <a:pt x="1" y="6"/>
                    <a:pt x="2" y="6"/>
                    <a:pt x="3" y="6"/>
                  </a:cubicBezTo>
                  <a:cubicBezTo>
                    <a:pt x="3" y="6"/>
                    <a:pt x="3" y="6"/>
                    <a:pt x="3" y="5"/>
                  </a:cubicBezTo>
                  <a:cubicBezTo>
                    <a:pt x="4" y="5"/>
                    <a:pt x="4" y="5"/>
                    <a:pt x="4" y="5"/>
                  </a:cubicBezTo>
                  <a:cubicBezTo>
                    <a:pt x="4" y="4"/>
                    <a:pt x="4" y="4"/>
                    <a:pt x="5" y="4"/>
                  </a:cubicBezTo>
                  <a:cubicBezTo>
                    <a:pt x="5" y="4"/>
                    <a:pt x="6" y="3"/>
                    <a:pt x="6" y="3"/>
                  </a:cubicBezTo>
                  <a:cubicBezTo>
                    <a:pt x="7" y="2"/>
                    <a:pt x="7" y="2"/>
                    <a:pt x="7" y="2"/>
                  </a:cubicBezTo>
                  <a:cubicBezTo>
                    <a:pt x="9" y="2"/>
                    <a:pt x="10" y="1"/>
                    <a:pt x="10" y="0"/>
                  </a:cubicBezTo>
                  <a:cubicBezTo>
                    <a:pt x="10" y="0"/>
                    <a:pt x="10" y="0"/>
                    <a:pt x="9" y="0"/>
                  </a:cubicBezTo>
                  <a:cubicBezTo>
                    <a:pt x="9" y="0"/>
                    <a:pt x="9" y="0"/>
                    <a:pt x="9" y="0"/>
                  </a:cubicBezTo>
                  <a:cubicBezTo>
                    <a:pt x="8" y="0"/>
                    <a:pt x="8" y="1"/>
                    <a:pt x="7" y="1"/>
                  </a:cubicBezTo>
                  <a:cubicBezTo>
                    <a:pt x="7" y="1"/>
                    <a:pt x="6" y="2"/>
                    <a:pt x="6" y="2"/>
                  </a:cubicBezTo>
                  <a:cubicBezTo>
                    <a:pt x="6" y="2"/>
                    <a:pt x="5" y="2"/>
                    <a:pt x="5" y="2"/>
                  </a:cubicBezTo>
                  <a:cubicBezTo>
                    <a:pt x="5" y="2"/>
                    <a:pt x="5" y="2"/>
                    <a:pt x="5" y="2"/>
                  </a:cubicBezTo>
                  <a:cubicBezTo>
                    <a:pt x="4" y="3"/>
                    <a:pt x="4" y="3"/>
                    <a:pt x="3" y="3"/>
                  </a:cubicBezTo>
                  <a:cubicBezTo>
                    <a:pt x="3" y="3"/>
                    <a:pt x="2" y="4"/>
                    <a:pt x="2" y="4"/>
                  </a:cubicBezTo>
                  <a:cubicBezTo>
                    <a:pt x="1" y="4"/>
                    <a:pt x="0" y="5"/>
                    <a:pt x="0" y="5"/>
                  </a:cubicBezTo>
                  <a:cubicBezTo>
                    <a:pt x="0" y="5"/>
                    <a:pt x="0" y="5"/>
                    <a:pt x="0" y="6"/>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29">
              <a:extLst>
                <a:ext uri="{FF2B5EF4-FFF2-40B4-BE49-F238E27FC236}">
                  <a16:creationId xmlns:a16="http://schemas.microsoft.com/office/drawing/2014/main" id="{4EB10FB4-D3F1-8B5D-2BE8-612ABBB7FEC5}"/>
                </a:ext>
              </a:extLst>
            </p:cNvPr>
            <p:cNvSpPr>
              <a:spLocks/>
            </p:cNvSpPr>
            <p:nvPr userDrawn="1"/>
          </p:nvSpPr>
          <p:spPr bwMode="auto">
            <a:xfrm>
              <a:off x="808038" y="4694238"/>
              <a:ext cx="42863" cy="42863"/>
            </a:xfrm>
            <a:custGeom>
              <a:avLst/>
              <a:gdLst>
                <a:gd name="T0" fmla="*/ 5 w 6"/>
                <a:gd name="T1" fmla="*/ 3 h 6"/>
                <a:gd name="T2" fmla="*/ 4 w 6"/>
                <a:gd name="T3" fmla="*/ 3 h 6"/>
                <a:gd name="T4" fmla="*/ 5 w 6"/>
                <a:gd name="T5" fmla="*/ 3 h 6"/>
                <a:gd name="T6" fmla="*/ 5 w 6"/>
                <a:gd name="T7" fmla="*/ 2 h 6"/>
                <a:gd name="T8" fmla="*/ 6 w 6"/>
                <a:gd name="T9" fmla="*/ 1 h 6"/>
                <a:gd name="T10" fmla="*/ 4 w 6"/>
                <a:gd name="T11" fmla="*/ 0 h 6"/>
                <a:gd name="T12" fmla="*/ 3 w 6"/>
                <a:gd name="T13" fmla="*/ 1 h 6"/>
                <a:gd name="T14" fmla="*/ 1 w 6"/>
                <a:gd name="T15" fmla="*/ 2 h 6"/>
                <a:gd name="T16" fmla="*/ 0 w 6"/>
                <a:gd name="T17" fmla="*/ 3 h 6"/>
                <a:gd name="T18" fmla="*/ 1 w 6"/>
                <a:gd name="T19" fmla="*/ 3 h 6"/>
                <a:gd name="T20" fmla="*/ 2 w 6"/>
                <a:gd name="T21" fmla="*/ 2 h 6"/>
                <a:gd name="T22" fmla="*/ 3 w 6"/>
                <a:gd name="T23" fmla="*/ 2 h 6"/>
                <a:gd name="T24" fmla="*/ 3 w 6"/>
                <a:gd name="T25" fmla="*/ 2 h 6"/>
                <a:gd name="T26" fmla="*/ 3 w 6"/>
                <a:gd name="T27" fmla="*/ 3 h 6"/>
                <a:gd name="T28" fmla="*/ 3 w 6"/>
                <a:gd name="T29" fmla="*/ 3 h 6"/>
                <a:gd name="T30" fmla="*/ 2 w 6"/>
                <a:gd name="T31" fmla="*/ 3 h 6"/>
                <a:gd name="T32" fmla="*/ 2 w 6"/>
                <a:gd name="T33" fmla="*/ 4 h 6"/>
                <a:gd name="T34" fmla="*/ 2 w 6"/>
                <a:gd name="T35" fmla="*/ 5 h 6"/>
                <a:gd name="T36" fmla="*/ 3 w 6"/>
                <a:gd name="T37" fmla="*/ 5 h 6"/>
                <a:gd name="T38" fmla="*/ 4 w 6"/>
                <a:gd name="T39" fmla="*/ 5 h 6"/>
                <a:gd name="T40" fmla="*/ 5 w 6"/>
                <a:gd name="T4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6">
                  <a:moveTo>
                    <a:pt x="5" y="3"/>
                  </a:moveTo>
                  <a:cubicBezTo>
                    <a:pt x="4" y="3"/>
                    <a:pt x="4" y="3"/>
                    <a:pt x="4" y="3"/>
                  </a:cubicBezTo>
                  <a:cubicBezTo>
                    <a:pt x="3" y="3"/>
                    <a:pt x="4" y="3"/>
                    <a:pt x="5" y="3"/>
                  </a:cubicBezTo>
                  <a:cubicBezTo>
                    <a:pt x="5" y="2"/>
                    <a:pt x="5" y="2"/>
                    <a:pt x="5" y="2"/>
                  </a:cubicBezTo>
                  <a:cubicBezTo>
                    <a:pt x="5" y="2"/>
                    <a:pt x="6" y="2"/>
                    <a:pt x="6" y="1"/>
                  </a:cubicBezTo>
                  <a:cubicBezTo>
                    <a:pt x="5" y="1"/>
                    <a:pt x="5" y="1"/>
                    <a:pt x="4" y="0"/>
                  </a:cubicBezTo>
                  <a:cubicBezTo>
                    <a:pt x="4" y="0"/>
                    <a:pt x="4" y="1"/>
                    <a:pt x="3" y="1"/>
                  </a:cubicBezTo>
                  <a:cubicBezTo>
                    <a:pt x="3" y="1"/>
                    <a:pt x="2" y="2"/>
                    <a:pt x="1" y="2"/>
                  </a:cubicBezTo>
                  <a:cubicBezTo>
                    <a:pt x="1" y="2"/>
                    <a:pt x="0" y="3"/>
                    <a:pt x="0" y="3"/>
                  </a:cubicBezTo>
                  <a:cubicBezTo>
                    <a:pt x="0" y="4"/>
                    <a:pt x="1" y="3"/>
                    <a:pt x="1" y="3"/>
                  </a:cubicBezTo>
                  <a:cubicBezTo>
                    <a:pt x="1" y="3"/>
                    <a:pt x="2" y="3"/>
                    <a:pt x="2" y="2"/>
                  </a:cubicBezTo>
                  <a:cubicBezTo>
                    <a:pt x="2" y="2"/>
                    <a:pt x="3" y="2"/>
                    <a:pt x="3" y="2"/>
                  </a:cubicBezTo>
                  <a:cubicBezTo>
                    <a:pt x="3" y="2"/>
                    <a:pt x="3" y="2"/>
                    <a:pt x="3" y="2"/>
                  </a:cubicBezTo>
                  <a:cubicBezTo>
                    <a:pt x="3" y="2"/>
                    <a:pt x="3" y="3"/>
                    <a:pt x="3" y="3"/>
                  </a:cubicBezTo>
                  <a:cubicBezTo>
                    <a:pt x="3" y="3"/>
                    <a:pt x="3" y="3"/>
                    <a:pt x="3" y="3"/>
                  </a:cubicBezTo>
                  <a:cubicBezTo>
                    <a:pt x="3" y="3"/>
                    <a:pt x="2" y="3"/>
                    <a:pt x="2" y="3"/>
                  </a:cubicBezTo>
                  <a:cubicBezTo>
                    <a:pt x="2" y="4"/>
                    <a:pt x="2" y="4"/>
                    <a:pt x="2" y="4"/>
                  </a:cubicBezTo>
                  <a:cubicBezTo>
                    <a:pt x="2" y="4"/>
                    <a:pt x="1" y="5"/>
                    <a:pt x="2" y="5"/>
                  </a:cubicBezTo>
                  <a:cubicBezTo>
                    <a:pt x="2" y="6"/>
                    <a:pt x="3" y="5"/>
                    <a:pt x="3" y="5"/>
                  </a:cubicBezTo>
                  <a:cubicBezTo>
                    <a:pt x="3" y="5"/>
                    <a:pt x="4" y="5"/>
                    <a:pt x="4" y="5"/>
                  </a:cubicBezTo>
                  <a:cubicBezTo>
                    <a:pt x="5" y="4"/>
                    <a:pt x="5" y="4"/>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30">
              <a:extLst>
                <a:ext uri="{FF2B5EF4-FFF2-40B4-BE49-F238E27FC236}">
                  <a16:creationId xmlns:a16="http://schemas.microsoft.com/office/drawing/2014/main" id="{E5C00310-B217-B3C9-D0B4-9EF6113BC956}"/>
                </a:ext>
              </a:extLst>
            </p:cNvPr>
            <p:cNvSpPr>
              <a:spLocks/>
            </p:cNvSpPr>
            <p:nvPr userDrawn="1"/>
          </p:nvSpPr>
          <p:spPr bwMode="auto">
            <a:xfrm>
              <a:off x="795338" y="4714875"/>
              <a:ext cx="20638" cy="22225"/>
            </a:xfrm>
            <a:custGeom>
              <a:avLst/>
              <a:gdLst>
                <a:gd name="T0" fmla="*/ 1 w 3"/>
                <a:gd name="T1" fmla="*/ 3 h 3"/>
                <a:gd name="T2" fmla="*/ 2 w 3"/>
                <a:gd name="T3" fmla="*/ 3 h 3"/>
                <a:gd name="T4" fmla="*/ 1 w 3"/>
                <a:gd name="T5" fmla="*/ 0 h 3"/>
                <a:gd name="T6" fmla="*/ 0 w 3"/>
                <a:gd name="T7" fmla="*/ 1 h 3"/>
                <a:gd name="T8" fmla="*/ 0 w 3"/>
                <a:gd name="T9" fmla="*/ 2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2" y="3"/>
                    <a:pt x="2" y="3"/>
                    <a:pt x="2" y="3"/>
                  </a:cubicBezTo>
                  <a:cubicBezTo>
                    <a:pt x="3" y="2"/>
                    <a:pt x="2" y="0"/>
                    <a:pt x="1" y="0"/>
                  </a:cubicBezTo>
                  <a:cubicBezTo>
                    <a:pt x="1" y="0"/>
                    <a:pt x="0" y="0"/>
                    <a:pt x="0" y="1"/>
                  </a:cubicBezTo>
                  <a:cubicBezTo>
                    <a:pt x="0" y="1"/>
                    <a:pt x="0" y="2"/>
                    <a:pt x="0" y="2"/>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31">
              <a:extLst>
                <a:ext uri="{FF2B5EF4-FFF2-40B4-BE49-F238E27FC236}">
                  <a16:creationId xmlns:a16="http://schemas.microsoft.com/office/drawing/2014/main" id="{14F966F0-75D3-49F5-49DD-5E2E659A6521}"/>
                </a:ext>
              </a:extLst>
            </p:cNvPr>
            <p:cNvSpPr>
              <a:spLocks noEditPoints="1"/>
            </p:cNvSpPr>
            <p:nvPr userDrawn="1"/>
          </p:nvSpPr>
          <p:spPr bwMode="auto">
            <a:xfrm>
              <a:off x="774700" y="4737100"/>
              <a:ext cx="53975" cy="55563"/>
            </a:xfrm>
            <a:custGeom>
              <a:avLst/>
              <a:gdLst>
                <a:gd name="T0" fmla="*/ 7 w 8"/>
                <a:gd name="T1" fmla="*/ 1 h 8"/>
                <a:gd name="T2" fmla="*/ 7 w 8"/>
                <a:gd name="T3" fmla="*/ 0 h 8"/>
                <a:gd name="T4" fmla="*/ 6 w 8"/>
                <a:gd name="T5" fmla="*/ 1 h 8"/>
                <a:gd name="T6" fmla="*/ 6 w 8"/>
                <a:gd name="T7" fmla="*/ 2 h 8"/>
                <a:gd name="T8" fmla="*/ 4 w 8"/>
                <a:gd name="T9" fmla="*/ 3 h 8"/>
                <a:gd name="T10" fmla="*/ 3 w 8"/>
                <a:gd name="T11" fmla="*/ 3 h 8"/>
                <a:gd name="T12" fmla="*/ 3 w 8"/>
                <a:gd name="T13" fmla="*/ 4 h 8"/>
                <a:gd name="T14" fmla="*/ 2 w 8"/>
                <a:gd name="T15" fmla="*/ 4 h 8"/>
                <a:gd name="T16" fmla="*/ 1 w 8"/>
                <a:gd name="T17" fmla="*/ 4 h 8"/>
                <a:gd name="T18" fmla="*/ 1 w 8"/>
                <a:gd name="T19" fmla="*/ 4 h 8"/>
                <a:gd name="T20" fmla="*/ 0 w 8"/>
                <a:gd name="T21" fmla="*/ 5 h 8"/>
                <a:gd name="T22" fmla="*/ 0 w 8"/>
                <a:gd name="T23" fmla="*/ 5 h 8"/>
                <a:gd name="T24" fmla="*/ 0 w 8"/>
                <a:gd name="T25" fmla="*/ 7 h 8"/>
                <a:gd name="T26" fmla="*/ 1 w 8"/>
                <a:gd name="T27" fmla="*/ 8 h 8"/>
                <a:gd name="T28" fmla="*/ 2 w 8"/>
                <a:gd name="T29" fmla="*/ 7 h 8"/>
                <a:gd name="T30" fmla="*/ 3 w 8"/>
                <a:gd name="T31" fmla="*/ 6 h 8"/>
                <a:gd name="T32" fmla="*/ 4 w 8"/>
                <a:gd name="T33" fmla="*/ 5 h 8"/>
                <a:gd name="T34" fmla="*/ 4 w 8"/>
                <a:gd name="T35" fmla="*/ 4 h 8"/>
                <a:gd name="T36" fmla="*/ 5 w 8"/>
                <a:gd name="T37" fmla="*/ 5 h 8"/>
                <a:gd name="T38" fmla="*/ 6 w 8"/>
                <a:gd name="T39" fmla="*/ 6 h 8"/>
                <a:gd name="T40" fmla="*/ 7 w 8"/>
                <a:gd name="T41" fmla="*/ 7 h 8"/>
                <a:gd name="T42" fmla="*/ 8 w 8"/>
                <a:gd name="T43" fmla="*/ 6 h 8"/>
                <a:gd name="T44" fmla="*/ 7 w 8"/>
                <a:gd name="T45" fmla="*/ 4 h 8"/>
                <a:gd name="T46" fmla="*/ 7 w 8"/>
                <a:gd name="T47" fmla="*/ 1 h 8"/>
                <a:gd name="T48" fmla="*/ 6 w 8"/>
                <a:gd name="T49" fmla="*/ 5 h 8"/>
                <a:gd name="T50" fmla="*/ 5 w 8"/>
                <a:gd name="T51" fmla="*/ 4 h 8"/>
                <a:gd name="T52" fmla="*/ 5 w 8"/>
                <a:gd name="T53" fmla="*/ 4 h 8"/>
                <a:gd name="T54" fmla="*/ 6 w 8"/>
                <a:gd name="T55" fmla="*/ 3 h 8"/>
                <a:gd name="T56" fmla="*/ 6 w 8"/>
                <a:gd name="T57" fmla="*/ 4 h 8"/>
                <a:gd name="T58" fmla="*/ 6 w 8"/>
                <a:gd name="T59"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 h="8">
                  <a:moveTo>
                    <a:pt x="7" y="1"/>
                  </a:moveTo>
                  <a:cubicBezTo>
                    <a:pt x="7" y="0"/>
                    <a:pt x="7" y="0"/>
                    <a:pt x="7" y="0"/>
                  </a:cubicBezTo>
                  <a:cubicBezTo>
                    <a:pt x="6" y="0"/>
                    <a:pt x="6" y="0"/>
                    <a:pt x="6" y="1"/>
                  </a:cubicBezTo>
                  <a:cubicBezTo>
                    <a:pt x="6" y="1"/>
                    <a:pt x="6" y="2"/>
                    <a:pt x="6" y="2"/>
                  </a:cubicBezTo>
                  <a:cubicBezTo>
                    <a:pt x="5" y="2"/>
                    <a:pt x="4" y="3"/>
                    <a:pt x="4" y="3"/>
                  </a:cubicBezTo>
                  <a:cubicBezTo>
                    <a:pt x="4" y="3"/>
                    <a:pt x="3" y="3"/>
                    <a:pt x="3" y="3"/>
                  </a:cubicBezTo>
                  <a:cubicBezTo>
                    <a:pt x="3" y="3"/>
                    <a:pt x="3" y="4"/>
                    <a:pt x="3" y="4"/>
                  </a:cubicBezTo>
                  <a:cubicBezTo>
                    <a:pt x="2" y="4"/>
                    <a:pt x="2" y="4"/>
                    <a:pt x="2" y="4"/>
                  </a:cubicBezTo>
                  <a:cubicBezTo>
                    <a:pt x="2" y="4"/>
                    <a:pt x="2" y="4"/>
                    <a:pt x="1" y="4"/>
                  </a:cubicBezTo>
                  <a:cubicBezTo>
                    <a:pt x="1" y="4"/>
                    <a:pt x="1" y="4"/>
                    <a:pt x="1" y="4"/>
                  </a:cubicBezTo>
                  <a:cubicBezTo>
                    <a:pt x="0" y="4"/>
                    <a:pt x="0" y="5"/>
                    <a:pt x="0" y="5"/>
                  </a:cubicBezTo>
                  <a:cubicBezTo>
                    <a:pt x="0" y="5"/>
                    <a:pt x="0" y="5"/>
                    <a:pt x="0" y="5"/>
                  </a:cubicBezTo>
                  <a:cubicBezTo>
                    <a:pt x="0" y="6"/>
                    <a:pt x="0" y="7"/>
                    <a:pt x="0" y="7"/>
                  </a:cubicBezTo>
                  <a:cubicBezTo>
                    <a:pt x="0" y="7"/>
                    <a:pt x="1" y="8"/>
                    <a:pt x="1" y="8"/>
                  </a:cubicBezTo>
                  <a:cubicBezTo>
                    <a:pt x="2" y="8"/>
                    <a:pt x="2" y="7"/>
                    <a:pt x="2" y="7"/>
                  </a:cubicBezTo>
                  <a:cubicBezTo>
                    <a:pt x="2" y="7"/>
                    <a:pt x="3" y="6"/>
                    <a:pt x="3" y="6"/>
                  </a:cubicBezTo>
                  <a:cubicBezTo>
                    <a:pt x="3" y="6"/>
                    <a:pt x="3" y="5"/>
                    <a:pt x="4" y="5"/>
                  </a:cubicBezTo>
                  <a:cubicBezTo>
                    <a:pt x="4" y="5"/>
                    <a:pt x="4" y="4"/>
                    <a:pt x="4" y="4"/>
                  </a:cubicBezTo>
                  <a:cubicBezTo>
                    <a:pt x="5" y="4"/>
                    <a:pt x="5" y="5"/>
                    <a:pt x="5" y="5"/>
                  </a:cubicBezTo>
                  <a:cubicBezTo>
                    <a:pt x="6" y="6"/>
                    <a:pt x="6" y="6"/>
                    <a:pt x="6" y="6"/>
                  </a:cubicBezTo>
                  <a:cubicBezTo>
                    <a:pt x="6" y="6"/>
                    <a:pt x="6" y="7"/>
                    <a:pt x="7" y="7"/>
                  </a:cubicBezTo>
                  <a:cubicBezTo>
                    <a:pt x="7" y="7"/>
                    <a:pt x="7" y="6"/>
                    <a:pt x="8" y="6"/>
                  </a:cubicBezTo>
                  <a:cubicBezTo>
                    <a:pt x="8" y="5"/>
                    <a:pt x="8" y="4"/>
                    <a:pt x="7" y="4"/>
                  </a:cubicBezTo>
                  <a:cubicBezTo>
                    <a:pt x="7" y="3"/>
                    <a:pt x="8" y="1"/>
                    <a:pt x="7" y="1"/>
                  </a:cubicBezTo>
                  <a:close/>
                  <a:moveTo>
                    <a:pt x="6" y="5"/>
                  </a:moveTo>
                  <a:cubicBezTo>
                    <a:pt x="6" y="5"/>
                    <a:pt x="6" y="5"/>
                    <a:pt x="5" y="4"/>
                  </a:cubicBezTo>
                  <a:cubicBezTo>
                    <a:pt x="5" y="4"/>
                    <a:pt x="5" y="4"/>
                    <a:pt x="5" y="4"/>
                  </a:cubicBezTo>
                  <a:cubicBezTo>
                    <a:pt x="5" y="4"/>
                    <a:pt x="5" y="3"/>
                    <a:pt x="6" y="3"/>
                  </a:cubicBezTo>
                  <a:cubicBezTo>
                    <a:pt x="6" y="2"/>
                    <a:pt x="6" y="3"/>
                    <a:pt x="6" y="4"/>
                  </a:cubicBezTo>
                  <a:cubicBezTo>
                    <a:pt x="6" y="4"/>
                    <a:pt x="6" y="4"/>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32">
              <a:extLst>
                <a:ext uri="{FF2B5EF4-FFF2-40B4-BE49-F238E27FC236}">
                  <a16:creationId xmlns:a16="http://schemas.microsoft.com/office/drawing/2014/main" id="{2A4E5C63-1D1D-0FC9-E384-AC48D451B2F5}"/>
                </a:ext>
              </a:extLst>
            </p:cNvPr>
            <p:cNvSpPr>
              <a:spLocks/>
            </p:cNvSpPr>
            <p:nvPr userDrawn="1"/>
          </p:nvSpPr>
          <p:spPr bwMode="auto">
            <a:xfrm>
              <a:off x="836613" y="4743450"/>
              <a:ext cx="14288" cy="34925"/>
            </a:xfrm>
            <a:custGeom>
              <a:avLst/>
              <a:gdLst>
                <a:gd name="T0" fmla="*/ 0 w 2"/>
                <a:gd name="T1" fmla="*/ 0 h 5"/>
                <a:gd name="T2" fmla="*/ 0 w 2"/>
                <a:gd name="T3" fmla="*/ 1 h 5"/>
                <a:gd name="T4" fmla="*/ 0 w 2"/>
                <a:gd name="T5" fmla="*/ 4 h 5"/>
                <a:gd name="T6" fmla="*/ 1 w 2"/>
                <a:gd name="T7" fmla="*/ 5 h 5"/>
                <a:gd name="T8" fmla="*/ 2 w 2"/>
                <a:gd name="T9" fmla="*/ 4 h 5"/>
                <a:gd name="T10" fmla="*/ 2 w 2"/>
                <a:gd name="T11" fmla="*/ 1 h 5"/>
                <a:gd name="T12" fmla="*/ 0 w 2"/>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0"/>
                  </a:moveTo>
                  <a:cubicBezTo>
                    <a:pt x="0" y="0"/>
                    <a:pt x="0" y="1"/>
                    <a:pt x="0" y="1"/>
                  </a:cubicBezTo>
                  <a:cubicBezTo>
                    <a:pt x="0" y="2"/>
                    <a:pt x="0" y="3"/>
                    <a:pt x="0" y="4"/>
                  </a:cubicBezTo>
                  <a:cubicBezTo>
                    <a:pt x="0" y="4"/>
                    <a:pt x="0" y="5"/>
                    <a:pt x="1" y="5"/>
                  </a:cubicBezTo>
                  <a:cubicBezTo>
                    <a:pt x="1" y="5"/>
                    <a:pt x="1" y="4"/>
                    <a:pt x="2" y="4"/>
                  </a:cubicBezTo>
                  <a:cubicBezTo>
                    <a:pt x="2" y="3"/>
                    <a:pt x="2" y="2"/>
                    <a:pt x="2"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33">
              <a:extLst>
                <a:ext uri="{FF2B5EF4-FFF2-40B4-BE49-F238E27FC236}">
                  <a16:creationId xmlns:a16="http://schemas.microsoft.com/office/drawing/2014/main" id="{E0BAC959-2FF1-DBA7-CE38-0C41596F49A9}"/>
                </a:ext>
              </a:extLst>
            </p:cNvPr>
            <p:cNvSpPr>
              <a:spLocks noEditPoints="1"/>
            </p:cNvSpPr>
            <p:nvPr userDrawn="1"/>
          </p:nvSpPr>
          <p:spPr bwMode="auto">
            <a:xfrm>
              <a:off x="4686300" y="3575050"/>
              <a:ext cx="2784475" cy="1266825"/>
            </a:xfrm>
            <a:custGeom>
              <a:avLst/>
              <a:gdLst>
                <a:gd name="T0" fmla="*/ 384 w 403"/>
                <a:gd name="T1" fmla="*/ 114 h 181"/>
                <a:gd name="T2" fmla="*/ 315 w 403"/>
                <a:gd name="T3" fmla="*/ 64 h 181"/>
                <a:gd name="T4" fmla="*/ 233 w 403"/>
                <a:gd name="T5" fmla="*/ 25 h 181"/>
                <a:gd name="T6" fmla="*/ 225 w 403"/>
                <a:gd name="T7" fmla="*/ 16 h 181"/>
                <a:gd name="T8" fmla="*/ 201 w 403"/>
                <a:gd name="T9" fmla="*/ 0 h 181"/>
                <a:gd name="T10" fmla="*/ 167 w 403"/>
                <a:gd name="T11" fmla="*/ 17 h 181"/>
                <a:gd name="T12" fmla="*/ 176 w 403"/>
                <a:gd name="T13" fmla="*/ 25 h 181"/>
                <a:gd name="T14" fmla="*/ 62 w 403"/>
                <a:gd name="T15" fmla="*/ 87 h 181"/>
                <a:gd name="T16" fmla="*/ 19 w 403"/>
                <a:gd name="T17" fmla="*/ 115 h 181"/>
                <a:gd name="T18" fmla="*/ 18 w 403"/>
                <a:gd name="T19" fmla="*/ 181 h 181"/>
                <a:gd name="T20" fmla="*/ 225 w 403"/>
                <a:gd name="T21" fmla="*/ 181 h 181"/>
                <a:gd name="T22" fmla="*/ 220 w 403"/>
                <a:gd name="T23" fmla="*/ 5 h 181"/>
                <a:gd name="T24" fmla="*/ 182 w 403"/>
                <a:gd name="T25" fmla="*/ 5 h 181"/>
                <a:gd name="T26" fmla="*/ 182 w 403"/>
                <a:gd name="T27" fmla="*/ 5 h 181"/>
                <a:gd name="T28" fmla="*/ 219 w 403"/>
                <a:gd name="T29" fmla="*/ 18 h 181"/>
                <a:gd name="T30" fmla="*/ 168 w 403"/>
                <a:gd name="T31" fmla="*/ 19 h 181"/>
                <a:gd name="T32" fmla="*/ 187 w 403"/>
                <a:gd name="T33" fmla="*/ 33 h 181"/>
                <a:gd name="T34" fmla="*/ 178 w 403"/>
                <a:gd name="T35" fmla="*/ 25 h 181"/>
                <a:gd name="T36" fmla="*/ 189 w 403"/>
                <a:gd name="T37" fmla="*/ 44 h 181"/>
                <a:gd name="T38" fmla="*/ 197 w 403"/>
                <a:gd name="T39" fmla="*/ 92 h 181"/>
                <a:gd name="T40" fmla="*/ 206 w 403"/>
                <a:gd name="T41" fmla="*/ 75 h 181"/>
                <a:gd name="T42" fmla="*/ 197 w 403"/>
                <a:gd name="T43" fmla="*/ 101 h 181"/>
                <a:gd name="T44" fmla="*/ 197 w 403"/>
                <a:gd name="T45" fmla="*/ 62 h 181"/>
                <a:gd name="T46" fmla="*/ 206 w 403"/>
                <a:gd name="T47" fmla="*/ 114 h 181"/>
                <a:gd name="T48" fmla="*/ 197 w 403"/>
                <a:gd name="T49" fmla="*/ 53 h 181"/>
                <a:gd name="T50" fmla="*/ 206 w 403"/>
                <a:gd name="T51" fmla="*/ 123 h 181"/>
                <a:gd name="T52" fmla="*/ 197 w 403"/>
                <a:gd name="T53" fmla="*/ 49 h 181"/>
                <a:gd name="T54" fmla="*/ 195 w 403"/>
                <a:gd name="T55" fmla="*/ 52 h 181"/>
                <a:gd name="T56" fmla="*/ 195 w 403"/>
                <a:gd name="T57" fmla="*/ 61 h 181"/>
                <a:gd name="T58" fmla="*/ 195 w 403"/>
                <a:gd name="T59" fmla="*/ 83 h 181"/>
                <a:gd name="T60" fmla="*/ 195 w 403"/>
                <a:gd name="T61" fmla="*/ 102 h 181"/>
                <a:gd name="T62" fmla="*/ 195 w 403"/>
                <a:gd name="T63" fmla="*/ 115 h 181"/>
                <a:gd name="T64" fmla="*/ 189 w 403"/>
                <a:gd name="T65" fmla="*/ 140 h 181"/>
                <a:gd name="T66" fmla="*/ 197 w 403"/>
                <a:gd name="T67" fmla="*/ 140 h 181"/>
                <a:gd name="T68" fmla="*/ 208 w 403"/>
                <a:gd name="T69" fmla="*/ 140 h 181"/>
                <a:gd name="T70" fmla="*/ 214 w 403"/>
                <a:gd name="T71" fmla="*/ 33 h 181"/>
                <a:gd name="T72" fmla="*/ 189 w 403"/>
                <a:gd name="T73" fmla="*/ 145 h 181"/>
                <a:gd name="T74" fmla="*/ 216 w 403"/>
                <a:gd name="T75" fmla="*/ 179 h 181"/>
                <a:gd name="T76" fmla="*/ 227 w 403"/>
                <a:gd name="T77" fmla="*/ 179 h 181"/>
                <a:gd name="T78" fmla="*/ 382 w 403"/>
                <a:gd name="T79" fmla="*/ 115 h 181"/>
                <a:gd name="T80" fmla="*/ 227 w 403"/>
                <a:gd name="T81" fmla="*/ 72 h 181"/>
                <a:gd name="T82" fmla="*/ 384 w 403"/>
                <a:gd name="T83" fmla="*/ 113 h 181"/>
                <a:gd name="T84" fmla="*/ 341 w 403"/>
                <a:gd name="T85" fmla="*/ 89 h 181"/>
                <a:gd name="T86" fmla="*/ 315 w 403"/>
                <a:gd name="T87" fmla="*/ 70 h 181"/>
                <a:gd name="T88" fmla="*/ 310 w 403"/>
                <a:gd name="T89" fmla="*/ 67 h 181"/>
                <a:gd name="T90" fmla="*/ 93 w 403"/>
                <a:gd name="T91" fmla="*/ 67 h 181"/>
                <a:gd name="T92" fmla="*/ 65 w 403"/>
                <a:gd name="T93" fmla="*/ 90 h 181"/>
                <a:gd name="T94" fmla="*/ 8 w 403"/>
                <a:gd name="T95" fmla="*/ 107 h 181"/>
                <a:gd name="T96" fmla="*/ 176 w 403"/>
                <a:gd name="T97" fmla="*/ 113 h 181"/>
                <a:gd name="T98" fmla="*/ 21 w 403"/>
                <a:gd name="T99" fmla="*/ 117 h 181"/>
                <a:gd name="T100" fmla="*/ 176 w 403"/>
                <a:gd name="T101" fmla="*/ 179 h 181"/>
                <a:gd name="T102" fmla="*/ 214 w 403"/>
                <a:gd name="T103" fmla="*/ 14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181">
                  <a:moveTo>
                    <a:pt x="384" y="179"/>
                  </a:moveTo>
                  <a:cubicBezTo>
                    <a:pt x="384" y="179"/>
                    <a:pt x="384" y="179"/>
                    <a:pt x="384" y="179"/>
                  </a:cubicBezTo>
                  <a:cubicBezTo>
                    <a:pt x="384" y="115"/>
                    <a:pt x="384" y="115"/>
                    <a:pt x="384" y="115"/>
                  </a:cubicBezTo>
                  <a:cubicBezTo>
                    <a:pt x="384" y="115"/>
                    <a:pt x="384" y="115"/>
                    <a:pt x="384" y="115"/>
                  </a:cubicBezTo>
                  <a:cubicBezTo>
                    <a:pt x="384" y="115"/>
                    <a:pt x="384" y="115"/>
                    <a:pt x="384" y="114"/>
                  </a:cubicBezTo>
                  <a:cubicBezTo>
                    <a:pt x="403" y="105"/>
                    <a:pt x="403" y="105"/>
                    <a:pt x="403" y="105"/>
                  </a:cubicBezTo>
                  <a:cubicBezTo>
                    <a:pt x="403" y="104"/>
                    <a:pt x="403" y="104"/>
                    <a:pt x="403" y="104"/>
                  </a:cubicBezTo>
                  <a:cubicBezTo>
                    <a:pt x="403" y="103"/>
                    <a:pt x="403" y="103"/>
                    <a:pt x="403" y="103"/>
                  </a:cubicBezTo>
                  <a:cubicBezTo>
                    <a:pt x="341" y="87"/>
                    <a:pt x="341" y="87"/>
                    <a:pt x="341" y="87"/>
                  </a:cubicBezTo>
                  <a:cubicBezTo>
                    <a:pt x="315" y="64"/>
                    <a:pt x="315" y="64"/>
                    <a:pt x="315" y="64"/>
                  </a:cubicBezTo>
                  <a:cubicBezTo>
                    <a:pt x="315" y="63"/>
                    <a:pt x="315" y="63"/>
                    <a:pt x="314" y="63"/>
                  </a:cubicBezTo>
                  <a:cubicBezTo>
                    <a:pt x="310" y="65"/>
                    <a:pt x="310" y="65"/>
                    <a:pt x="310" y="65"/>
                  </a:cubicBezTo>
                  <a:cubicBezTo>
                    <a:pt x="227" y="65"/>
                    <a:pt x="227" y="65"/>
                    <a:pt x="227" y="65"/>
                  </a:cubicBezTo>
                  <a:cubicBezTo>
                    <a:pt x="227" y="25"/>
                    <a:pt x="227" y="25"/>
                    <a:pt x="227" y="25"/>
                  </a:cubicBezTo>
                  <a:cubicBezTo>
                    <a:pt x="233" y="25"/>
                    <a:pt x="233" y="25"/>
                    <a:pt x="233" y="25"/>
                  </a:cubicBezTo>
                  <a:cubicBezTo>
                    <a:pt x="233" y="25"/>
                    <a:pt x="234" y="25"/>
                    <a:pt x="234" y="24"/>
                  </a:cubicBezTo>
                  <a:cubicBezTo>
                    <a:pt x="237" y="17"/>
                    <a:pt x="237" y="17"/>
                    <a:pt x="237" y="17"/>
                  </a:cubicBezTo>
                  <a:cubicBezTo>
                    <a:pt x="237" y="17"/>
                    <a:pt x="237" y="17"/>
                    <a:pt x="237" y="16"/>
                  </a:cubicBezTo>
                  <a:cubicBezTo>
                    <a:pt x="237" y="16"/>
                    <a:pt x="237" y="16"/>
                    <a:pt x="236" y="16"/>
                  </a:cubicBezTo>
                  <a:cubicBezTo>
                    <a:pt x="225" y="16"/>
                    <a:pt x="225" y="16"/>
                    <a:pt x="225" y="16"/>
                  </a:cubicBezTo>
                  <a:cubicBezTo>
                    <a:pt x="222" y="4"/>
                    <a:pt x="222" y="4"/>
                    <a:pt x="222" y="4"/>
                  </a:cubicBezTo>
                  <a:cubicBezTo>
                    <a:pt x="222" y="4"/>
                    <a:pt x="222" y="3"/>
                    <a:pt x="221" y="3"/>
                  </a:cubicBezTo>
                  <a:cubicBezTo>
                    <a:pt x="206" y="3"/>
                    <a:pt x="206" y="3"/>
                    <a:pt x="206" y="3"/>
                  </a:cubicBezTo>
                  <a:cubicBezTo>
                    <a:pt x="203" y="0"/>
                    <a:pt x="203" y="0"/>
                    <a:pt x="203" y="0"/>
                  </a:cubicBezTo>
                  <a:cubicBezTo>
                    <a:pt x="202" y="0"/>
                    <a:pt x="202" y="0"/>
                    <a:pt x="201" y="0"/>
                  </a:cubicBezTo>
                  <a:cubicBezTo>
                    <a:pt x="198" y="3"/>
                    <a:pt x="198" y="3"/>
                    <a:pt x="198" y="3"/>
                  </a:cubicBezTo>
                  <a:cubicBezTo>
                    <a:pt x="181" y="3"/>
                    <a:pt x="181" y="3"/>
                    <a:pt x="181" y="3"/>
                  </a:cubicBezTo>
                  <a:cubicBezTo>
                    <a:pt x="181" y="3"/>
                    <a:pt x="180" y="4"/>
                    <a:pt x="180" y="4"/>
                  </a:cubicBezTo>
                  <a:cubicBezTo>
                    <a:pt x="178" y="17"/>
                    <a:pt x="178" y="17"/>
                    <a:pt x="178" y="17"/>
                  </a:cubicBezTo>
                  <a:cubicBezTo>
                    <a:pt x="167" y="17"/>
                    <a:pt x="167" y="17"/>
                    <a:pt x="167" y="17"/>
                  </a:cubicBezTo>
                  <a:cubicBezTo>
                    <a:pt x="166" y="17"/>
                    <a:pt x="166" y="17"/>
                    <a:pt x="166" y="17"/>
                  </a:cubicBezTo>
                  <a:cubicBezTo>
                    <a:pt x="165" y="17"/>
                    <a:pt x="165" y="18"/>
                    <a:pt x="166" y="18"/>
                  </a:cubicBezTo>
                  <a:cubicBezTo>
                    <a:pt x="169" y="25"/>
                    <a:pt x="169" y="25"/>
                    <a:pt x="169" y="25"/>
                  </a:cubicBezTo>
                  <a:cubicBezTo>
                    <a:pt x="169" y="25"/>
                    <a:pt x="170" y="25"/>
                    <a:pt x="170" y="25"/>
                  </a:cubicBezTo>
                  <a:cubicBezTo>
                    <a:pt x="176" y="25"/>
                    <a:pt x="176" y="25"/>
                    <a:pt x="176" y="25"/>
                  </a:cubicBezTo>
                  <a:cubicBezTo>
                    <a:pt x="176" y="65"/>
                    <a:pt x="176" y="65"/>
                    <a:pt x="176" y="65"/>
                  </a:cubicBezTo>
                  <a:cubicBezTo>
                    <a:pt x="93" y="65"/>
                    <a:pt x="93" y="65"/>
                    <a:pt x="93" y="65"/>
                  </a:cubicBezTo>
                  <a:cubicBezTo>
                    <a:pt x="89" y="63"/>
                    <a:pt x="89" y="63"/>
                    <a:pt x="89" y="63"/>
                  </a:cubicBezTo>
                  <a:cubicBezTo>
                    <a:pt x="88" y="63"/>
                    <a:pt x="88" y="63"/>
                    <a:pt x="88" y="64"/>
                  </a:cubicBezTo>
                  <a:cubicBezTo>
                    <a:pt x="62" y="87"/>
                    <a:pt x="62" y="87"/>
                    <a:pt x="62" y="87"/>
                  </a:cubicBezTo>
                  <a:cubicBezTo>
                    <a:pt x="0" y="103"/>
                    <a:pt x="0" y="103"/>
                    <a:pt x="0" y="103"/>
                  </a:cubicBezTo>
                  <a:cubicBezTo>
                    <a:pt x="0" y="103"/>
                    <a:pt x="0" y="103"/>
                    <a:pt x="0" y="104"/>
                  </a:cubicBezTo>
                  <a:cubicBezTo>
                    <a:pt x="0" y="104"/>
                    <a:pt x="0" y="104"/>
                    <a:pt x="0" y="105"/>
                  </a:cubicBezTo>
                  <a:cubicBezTo>
                    <a:pt x="18" y="114"/>
                    <a:pt x="18" y="114"/>
                    <a:pt x="18" y="114"/>
                  </a:cubicBezTo>
                  <a:cubicBezTo>
                    <a:pt x="19" y="115"/>
                    <a:pt x="19" y="115"/>
                    <a:pt x="19" y="115"/>
                  </a:cubicBezTo>
                  <a:cubicBezTo>
                    <a:pt x="19" y="115"/>
                    <a:pt x="19" y="115"/>
                    <a:pt x="19" y="115"/>
                  </a:cubicBezTo>
                  <a:cubicBezTo>
                    <a:pt x="19" y="179"/>
                    <a:pt x="19" y="179"/>
                    <a:pt x="19" y="179"/>
                  </a:cubicBezTo>
                  <a:cubicBezTo>
                    <a:pt x="18" y="179"/>
                    <a:pt x="18" y="179"/>
                    <a:pt x="18" y="179"/>
                  </a:cubicBezTo>
                  <a:cubicBezTo>
                    <a:pt x="18" y="179"/>
                    <a:pt x="17" y="179"/>
                    <a:pt x="17" y="180"/>
                  </a:cubicBezTo>
                  <a:cubicBezTo>
                    <a:pt x="17" y="181"/>
                    <a:pt x="18" y="181"/>
                    <a:pt x="18" y="181"/>
                  </a:cubicBezTo>
                  <a:cubicBezTo>
                    <a:pt x="178" y="181"/>
                    <a:pt x="178" y="181"/>
                    <a:pt x="178" y="181"/>
                  </a:cubicBezTo>
                  <a:cubicBezTo>
                    <a:pt x="179" y="181"/>
                    <a:pt x="179" y="181"/>
                    <a:pt x="179" y="181"/>
                  </a:cubicBezTo>
                  <a:cubicBezTo>
                    <a:pt x="188" y="181"/>
                    <a:pt x="188" y="181"/>
                    <a:pt x="188" y="181"/>
                  </a:cubicBezTo>
                  <a:cubicBezTo>
                    <a:pt x="215" y="181"/>
                    <a:pt x="215" y="181"/>
                    <a:pt x="215" y="181"/>
                  </a:cubicBezTo>
                  <a:cubicBezTo>
                    <a:pt x="225" y="181"/>
                    <a:pt x="225" y="181"/>
                    <a:pt x="225" y="181"/>
                  </a:cubicBezTo>
                  <a:cubicBezTo>
                    <a:pt x="225" y="181"/>
                    <a:pt x="225" y="181"/>
                    <a:pt x="225" y="181"/>
                  </a:cubicBezTo>
                  <a:cubicBezTo>
                    <a:pt x="384" y="181"/>
                    <a:pt x="384" y="181"/>
                    <a:pt x="384" y="181"/>
                  </a:cubicBezTo>
                  <a:cubicBezTo>
                    <a:pt x="384" y="181"/>
                    <a:pt x="385" y="181"/>
                    <a:pt x="385" y="180"/>
                  </a:cubicBezTo>
                  <a:cubicBezTo>
                    <a:pt x="385" y="179"/>
                    <a:pt x="384" y="179"/>
                    <a:pt x="384" y="179"/>
                  </a:cubicBezTo>
                  <a:close/>
                  <a:moveTo>
                    <a:pt x="220" y="5"/>
                  </a:moveTo>
                  <a:cubicBezTo>
                    <a:pt x="223" y="16"/>
                    <a:pt x="223" y="16"/>
                    <a:pt x="223" y="16"/>
                  </a:cubicBezTo>
                  <a:cubicBezTo>
                    <a:pt x="220" y="16"/>
                    <a:pt x="220" y="16"/>
                    <a:pt x="220" y="16"/>
                  </a:cubicBezTo>
                  <a:cubicBezTo>
                    <a:pt x="208" y="5"/>
                    <a:pt x="208" y="5"/>
                    <a:pt x="208" y="5"/>
                  </a:cubicBezTo>
                  <a:lnTo>
                    <a:pt x="220" y="5"/>
                  </a:lnTo>
                  <a:close/>
                  <a:moveTo>
                    <a:pt x="182" y="5"/>
                  </a:moveTo>
                  <a:cubicBezTo>
                    <a:pt x="196" y="5"/>
                    <a:pt x="196" y="5"/>
                    <a:pt x="196" y="5"/>
                  </a:cubicBezTo>
                  <a:cubicBezTo>
                    <a:pt x="185" y="16"/>
                    <a:pt x="185" y="16"/>
                    <a:pt x="185" y="16"/>
                  </a:cubicBezTo>
                  <a:cubicBezTo>
                    <a:pt x="185" y="16"/>
                    <a:pt x="185" y="16"/>
                    <a:pt x="185" y="16"/>
                  </a:cubicBezTo>
                  <a:cubicBezTo>
                    <a:pt x="180" y="16"/>
                    <a:pt x="180" y="16"/>
                    <a:pt x="180" y="16"/>
                  </a:cubicBezTo>
                  <a:lnTo>
                    <a:pt x="182" y="5"/>
                  </a:lnTo>
                  <a:close/>
                  <a:moveTo>
                    <a:pt x="168" y="19"/>
                  </a:moveTo>
                  <a:cubicBezTo>
                    <a:pt x="185" y="19"/>
                    <a:pt x="185" y="19"/>
                    <a:pt x="185" y="19"/>
                  </a:cubicBezTo>
                  <a:cubicBezTo>
                    <a:pt x="185" y="19"/>
                    <a:pt x="185" y="19"/>
                    <a:pt x="185" y="18"/>
                  </a:cubicBezTo>
                  <a:cubicBezTo>
                    <a:pt x="202" y="2"/>
                    <a:pt x="202" y="2"/>
                    <a:pt x="202" y="2"/>
                  </a:cubicBezTo>
                  <a:cubicBezTo>
                    <a:pt x="219" y="18"/>
                    <a:pt x="219" y="18"/>
                    <a:pt x="219" y="18"/>
                  </a:cubicBezTo>
                  <a:cubicBezTo>
                    <a:pt x="219" y="18"/>
                    <a:pt x="219" y="18"/>
                    <a:pt x="219" y="18"/>
                  </a:cubicBezTo>
                  <a:cubicBezTo>
                    <a:pt x="235" y="18"/>
                    <a:pt x="235" y="18"/>
                    <a:pt x="235" y="18"/>
                  </a:cubicBezTo>
                  <a:cubicBezTo>
                    <a:pt x="232" y="23"/>
                    <a:pt x="232" y="23"/>
                    <a:pt x="232" y="23"/>
                  </a:cubicBezTo>
                  <a:cubicBezTo>
                    <a:pt x="170" y="23"/>
                    <a:pt x="170" y="23"/>
                    <a:pt x="170" y="23"/>
                  </a:cubicBezTo>
                  <a:lnTo>
                    <a:pt x="168" y="19"/>
                  </a:lnTo>
                  <a:close/>
                  <a:moveTo>
                    <a:pt x="179" y="179"/>
                  </a:moveTo>
                  <a:cubicBezTo>
                    <a:pt x="179" y="179"/>
                    <a:pt x="179" y="179"/>
                    <a:pt x="178" y="179"/>
                  </a:cubicBezTo>
                  <a:cubicBezTo>
                    <a:pt x="178" y="179"/>
                    <a:pt x="178" y="179"/>
                    <a:pt x="178" y="179"/>
                  </a:cubicBezTo>
                  <a:cubicBezTo>
                    <a:pt x="178" y="33"/>
                    <a:pt x="178" y="33"/>
                    <a:pt x="178" y="33"/>
                  </a:cubicBezTo>
                  <a:cubicBezTo>
                    <a:pt x="187" y="33"/>
                    <a:pt x="187" y="33"/>
                    <a:pt x="187" y="33"/>
                  </a:cubicBezTo>
                  <a:cubicBezTo>
                    <a:pt x="187" y="179"/>
                    <a:pt x="187" y="179"/>
                    <a:pt x="187" y="179"/>
                  </a:cubicBezTo>
                  <a:lnTo>
                    <a:pt x="179" y="179"/>
                  </a:lnTo>
                  <a:close/>
                  <a:moveTo>
                    <a:pt x="225" y="31"/>
                  </a:moveTo>
                  <a:cubicBezTo>
                    <a:pt x="178" y="31"/>
                    <a:pt x="178" y="31"/>
                    <a:pt x="178" y="31"/>
                  </a:cubicBezTo>
                  <a:cubicBezTo>
                    <a:pt x="178" y="25"/>
                    <a:pt x="178" y="25"/>
                    <a:pt x="178" y="25"/>
                  </a:cubicBezTo>
                  <a:cubicBezTo>
                    <a:pt x="225" y="25"/>
                    <a:pt x="225" y="25"/>
                    <a:pt x="225" y="25"/>
                  </a:cubicBezTo>
                  <a:lnTo>
                    <a:pt x="225" y="31"/>
                  </a:lnTo>
                  <a:close/>
                  <a:moveTo>
                    <a:pt x="214" y="47"/>
                  </a:moveTo>
                  <a:cubicBezTo>
                    <a:pt x="189" y="47"/>
                    <a:pt x="189" y="47"/>
                    <a:pt x="189" y="47"/>
                  </a:cubicBezTo>
                  <a:cubicBezTo>
                    <a:pt x="189" y="44"/>
                    <a:pt x="189" y="44"/>
                    <a:pt x="189" y="44"/>
                  </a:cubicBezTo>
                  <a:cubicBezTo>
                    <a:pt x="214" y="44"/>
                    <a:pt x="214" y="44"/>
                    <a:pt x="214" y="44"/>
                  </a:cubicBezTo>
                  <a:lnTo>
                    <a:pt x="214" y="47"/>
                  </a:lnTo>
                  <a:close/>
                  <a:moveTo>
                    <a:pt x="206" y="84"/>
                  </a:moveTo>
                  <a:cubicBezTo>
                    <a:pt x="206" y="92"/>
                    <a:pt x="206" y="92"/>
                    <a:pt x="206" y="92"/>
                  </a:cubicBezTo>
                  <a:cubicBezTo>
                    <a:pt x="197" y="92"/>
                    <a:pt x="197" y="92"/>
                    <a:pt x="197" y="92"/>
                  </a:cubicBezTo>
                  <a:cubicBezTo>
                    <a:pt x="197" y="84"/>
                    <a:pt x="197" y="84"/>
                    <a:pt x="197" y="84"/>
                  </a:cubicBezTo>
                  <a:lnTo>
                    <a:pt x="206" y="84"/>
                  </a:lnTo>
                  <a:close/>
                  <a:moveTo>
                    <a:pt x="197" y="82"/>
                  </a:moveTo>
                  <a:cubicBezTo>
                    <a:pt x="197" y="75"/>
                    <a:pt x="197" y="75"/>
                    <a:pt x="197" y="75"/>
                  </a:cubicBezTo>
                  <a:cubicBezTo>
                    <a:pt x="206" y="75"/>
                    <a:pt x="206" y="75"/>
                    <a:pt x="206" y="75"/>
                  </a:cubicBezTo>
                  <a:cubicBezTo>
                    <a:pt x="206" y="82"/>
                    <a:pt x="206" y="82"/>
                    <a:pt x="206" y="82"/>
                  </a:cubicBezTo>
                  <a:lnTo>
                    <a:pt x="197" y="82"/>
                  </a:lnTo>
                  <a:close/>
                  <a:moveTo>
                    <a:pt x="206" y="94"/>
                  </a:moveTo>
                  <a:cubicBezTo>
                    <a:pt x="206" y="101"/>
                    <a:pt x="206" y="101"/>
                    <a:pt x="206" y="101"/>
                  </a:cubicBezTo>
                  <a:cubicBezTo>
                    <a:pt x="197" y="101"/>
                    <a:pt x="197" y="101"/>
                    <a:pt x="197" y="101"/>
                  </a:cubicBezTo>
                  <a:cubicBezTo>
                    <a:pt x="197" y="94"/>
                    <a:pt x="197" y="94"/>
                    <a:pt x="197" y="94"/>
                  </a:cubicBezTo>
                  <a:lnTo>
                    <a:pt x="206" y="94"/>
                  </a:lnTo>
                  <a:close/>
                  <a:moveTo>
                    <a:pt x="206" y="73"/>
                  </a:moveTo>
                  <a:cubicBezTo>
                    <a:pt x="197" y="73"/>
                    <a:pt x="197" y="73"/>
                    <a:pt x="197" y="73"/>
                  </a:cubicBezTo>
                  <a:cubicBezTo>
                    <a:pt x="197" y="62"/>
                    <a:pt x="197" y="62"/>
                    <a:pt x="197" y="62"/>
                  </a:cubicBezTo>
                  <a:cubicBezTo>
                    <a:pt x="206" y="62"/>
                    <a:pt x="206" y="62"/>
                    <a:pt x="206" y="62"/>
                  </a:cubicBezTo>
                  <a:lnTo>
                    <a:pt x="206" y="73"/>
                  </a:lnTo>
                  <a:close/>
                  <a:moveTo>
                    <a:pt x="197" y="103"/>
                  </a:moveTo>
                  <a:cubicBezTo>
                    <a:pt x="206" y="103"/>
                    <a:pt x="206" y="103"/>
                    <a:pt x="206" y="103"/>
                  </a:cubicBezTo>
                  <a:cubicBezTo>
                    <a:pt x="206" y="114"/>
                    <a:pt x="206" y="114"/>
                    <a:pt x="206" y="114"/>
                  </a:cubicBezTo>
                  <a:cubicBezTo>
                    <a:pt x="197" y="114"/>
                    <a:pt x="197" y="114"/>
                    <a:pt x="197" y="114"/>
                  </a:cubicBezTo>
                  <a:lnTo>
                    <a:pt x="197" y="103"/>
                  </a:lnTo>
                  <a:close/>
                  <a:moveTo>
                    <a:pt x="206" y="60"/>
                  </a:moveTo>
                  <a:cubicBezTo>
                    <a:pt x="197" y="60"/>
                    <a:pt x="197" y="60"/>
                    <a:pt x="197" y="60"/>
                  </a:cubicBezTo>
                  <a:cubicBezTo>
                    <a:pt x="197" y="53"/>
                    <a:pt x="197" y="53"/>
                    <a:pt x="197" y="53"/>
                  </a:cubicBezTo>
                  <a:cubicBezTo>
                    <a:pt x="206" y="53"/>
                    <a:pt x="206" y="53"/>
                    <a:pt x="206" y="53"/>
                  </a:cubicBezTo>
                  <a:lnTo>
                    <a:pt x="206" y="60"/>
                  </a:lnTo>
                  <a:close/>
                  <a:moveTo>
                    <a:pt x="197" y="116"/>
                  </a:moveTo>
                  <a:cubicBezTo>
                    <a:pt x="206" y="116"/>
                    <a:pt x="206" y="116"/>
                    <a:pt x="206" y="116"/>
                  </a:cubicBezTo>
                  <a:cubicBezTo>
                    <a:pt x="206" y="123"/>
                    <a:pt x="206" y="123"/>
                    <a:pt x="206" y="123"/>
                  </a:cubicBezTo>
                  <a:cubicBezTo>
                    <a:pt x="197" y="123"/>
                    <a:pt x="197" y="123"/>
                    <a:pt x="197" y="123"/>
                  </a:cubicBezTo>
                  <a:lnTo>
                    <a:pt x="197" y="116"/>
                  </a:lnTo>
                  <a:close/>
                  <a:moveTo>
                    <a:pt x="206" y="51"/>
                  </a:moveTo>
                  <a:cubicBezTo>
                    <a:pt x="197" y="51"/>
                    <a:pt x="197" y="51"/>
                    <a:pt x="197" y="51"/>
                  </a:cubicBezTo>
                  <a:cubicBezTo>
                    <a:pt x="197" y="49"/>
                    <a:pt x="197" y="49"/>
                    <a:pt x="197" y="49"/>
                  </a:cubicBezTo>
                  <a:cubicBezTo>
                    <a:pt x="206" y="49"/>
                    <a:pt x="206" y="49"/>
                    <a:pt x="206" y="49"/>
                  </a:cubicBezTo>
                  <a:lnTo>
                    <a:pt x="206" y="51"/>
                  </a:lnTo>
                  <a:close/>
                  <a:moveTo>
                    <a:pt x="189" y="49"/>
                  </a:moveTo>
                  <a:cubicBezTo>
                    <a:pt x="195" y="49"/>
                    <a:pt x="195" y="49"/>
                    <a:pt x="195" y="49"/>
                  </a:cubicBezTo>
                  <a:cubicBezTo>
                    <a:pt x="195" y="52"/>
                    <a:pt x="195" y="52"/>
                    <a:pt x="195" y="52"/>
                  </a:cubicBezTo>
                  <a:cubicBezTo>
                    <a:pt x="195" y="52"/>
                    <a:pt x="195" y="52"/>
                    <a:pt x="195" y="52"/>
                  </a:cubicBezTo>
                  <a:cubicBezTo>
                    <a:pt x="195" y="52"/>
                    <a:pt x="195" y="52"/>
                    <a:pt x="195" y="52"/>
                  </a:cubicBezTo>
                  <a:cubicBezTo>
                    <a:pt x="195" y="61"/>
                    <a:pt x="195" y="61"/>
                    <a:pt x="195" y="61"/>
                  </a:cubicBezTo>
                  <a:cubicBezTo>
                    <a:pt x="195" y="61"/>
                    <a:pt x="195" y="61"/>
                    <a:pt x="195" y="61"/>
                  </a:cubicBezTo>
                  <a:cubicBezTo>
                    <a:pt x="195" y="61"/>
                    <a:pt x="195" y="61"/>
                    <a:pt x="195" y="61"/>
                  </a:cubicBezTo>
                  <a:cubicBezTo>
                    <a:pt x="195" y="74"/>
                    <a:pt x="195" y="74"/>
                    <a:pt x="195" y="74"/>
                  </a:cubicBezTo>
                  <a:cubicBezTo>
                    <a:pt x="195" y="74"/>
                    <a:pt x="195" y="74"/>
                    <a:pt x="195" y="74"/>
                  </a:cubicBezTo>
                  <a:cubicBezTo>
                    <a:pt x="195" y="74"/>
                    <a:pt x="195" y="74"/>
                    <a:pt x="195" y="74"/>
                  </a:cubicBezTo>
                  <a:cubicBezTo>
                    <a:pt x="195" y="83"/>
                    <a:pt x="195" y="83"/>
                    <a:pt x="195" y="83"/>
                  </a:cubicBezTo>
                  <a:cubicBezTo>
                    <a:pt x="195" y="83"/>
                    <a:pt x="195" y="83"/>
                    <a:pt x="195" y="83"/>
                  </a:cubicBezTo>
                  <a:cubicBezTo>
                    <a:pt x="195" y="83"/>
                    <a:pt x="195" y="83"/>
                    <a:pt x="195" y="83"/>
                  </a:cubicBezTo>
                  <a:cubicBezTo>
                    <a:pt x="195" y="93"/>
                    <a:pt x="195" y="93"/>
                    <a:pt x="195" y="93"/>
                  </a:cubicBezTo>
                  <a:cubicBezTo>
                    <a:pt x="195" y="93"/>
                    <a:pt x="195" y="93"/>
                    <a:pt x="195" y="93"/>
                  </a:cubicBezTo>
                  <a:cubicBezTo>
                    <a:pt x="195" y="94"/>
                    <a:pt x="195" y="94"/>
                    <a:pt x="195" y="94"/>
                  </a:cubicBezTo>
                  <a:cubicBezTo>
                    <a:pt x="195" y="102"/>
                    <a:pt x="195" y="102"/>
                    <a:pt x="195" y="102"/>
                  </a:cubicBezTo>
                  <a:cubicBezTo>
                    <a:pt x="195" y="102"/>
                    <a:pt x="195" y="102"/>
                    <a:pt x="195" y="102"/>
                  </a:cubicBezTo>
                  <a:cubicBezTo>
                    <a:pt x="195" y="103"/>
                    <a:pt x="195" y="103"/>
                    <a:pt x="195" y="103"/>
                  </a:cubicBezTo>
                  <a:cubicBezTo>
                    <a:pt x="195" y="115"/>
                    <a:pt x="195" y="115"/>
                    <a:pt x="195" y="115"/>
                  </a:cubicBezTo>
                  <a:cubicBezTo>
                    <a:pt x="195" y="115"/>
                    <a:pt x="195" y="115"/>
                    <a:pt x="195" y="115"/>
                  </a:cubicBezTo>
                  <a:cubicBezTo>
                    <a:pt x="195" y="115"/>
                    <a:pt x="195" y="115"/>
                    <a:pt x="195" y="115"/>
                  </a:cubicBezTo>
                  <a:cubicBezTo>
                    <a:pt x="195" y="124"/>
                    <a:pt x="195" y="124"/>
                    <a:pt x="195" y="124"/>
                  </a:cubicBezTo>
                  <a:cubicBezTo>
                    <a:pt x="195" y="124"/>
                    <a:pt x="195" y="124"/>
                    <a:pt x="195" y="124"/>
                  </a:cubicBezTo>
                  <a:cubicBezTo>
                    <a:pt x="195" y="124"/>
                    <a:pt x="195" y="124"/>
                    <a:pt x="195" y="124"/>
                  </a:cubicBezTo>
                  <a:cubicBezTo>
                    <a:pt x="195" y="140"/>
                    <a:pt x="195" y="140"/>
                    <a:pt x="195" y="140"/>
                  </a:cubicBezTo>
                  <a:cubicBezTo>
                    <a:pt x="189" y="140"/>
                    <a:pt x="189" y="140"/>
                    <a:pt x="189" y="140"/>
                  </a:cubicBezTo>
                  <a:lnTo>
                    <a:pt x="189" y="49"/>
                  </a:lnTo>
                  <a:close/>
                  <a:moveTo>
                    <a:pt x="197" y="125"/>
                  </a:moveTo>
                  <a:cubicBezTo>
                    <a:pt x="206" y="125"/>
                    <a:pt x="206" y="125"/>
                    <a:pt x="206" y="125"/>
                  </a:cubicBezTo>
                  <a:cubicBezTo>
                    <a:pt x="206" y="140"/>
                    <a:pt x="206" y="140"/>
                    <a:pt x="206" y="140"/>
                  </a:cubicBezTo>
                  <a:cubicBezTo>
                    <a:pt x="197" y="140"/>
                    <a:pt x="197" y="140"/>
                    <a:pt x="197" y="140"/>
                  </a:cubicBezTo>
                  <a:lnTo>
                    <a:pt x="197" y="125"/>
                  </a:lnTo>
                  <a:close/>
                  <a:moveTo>
                    <a:pt x="208" y="49"/>
                  </a:moveTo>
                  <a:cubicBezTo>
                    <a:pt x="214" y="49"/>
                    <a:pt x="214" y="49"/>
                    <a:pt x="214" y="49"/>
                  </a:cubicBezTo>
                  <a:cubicBezTo>
                    <a:pt x="214" y="140"/>
                    <a:pt x="214" y="140"/>
                    <a:pt x="214" y="140"/>
                  </a:cubicBezTo>
                  <a:cubicBezTo>
                    <a:pt x="208" y="140"/>
                    <a:pt x="208" y="140"/>
                    <a:pt x="208" y="140"/>
                  </a:cubicBezTo>
                  <a:lnTo>
                    <a:pt x="208" y="49"/>
                  </a:lnTo>
                  <a:close/>
                  <a:moveTo>
                    <a:pt x="214" y="42"/>
                  </a:moveTo>
                  <a:cubicBezTo>
                    <a:pt x="189" y="42"/>
                    <a:pt x="189" y="42"/>
                    <a:pt x="189" y="42"/>
                  </a:cubicBezTo>
                  <a:cubicBezTo>
                    <a:pt x="189" y="33"/>
                    <a:pt x="189" y="33"/>
                    <a:pt x="189" y="33"/>
                  </a:cubicBezTo>
                  <a:cubicBezTo>
                    <a:pt x="214" y="33"/>
                    <a:pt x="214" y="33"/>
                    <a:pt x="214" y="33"/>
                  </a:cubicBezTo>
                  <a:lnTo>
                    <a:pt x="214" y="42"/>
                  </a:lnTo>
                  <a:close/>
                  <a:moveTo>
                    <a:pt x="189" y="142"/>
                  </a:moveTo>
                  <a:cubicBezTo>
                    <a:pt x="214" y="142"/>
                    <a:pt x="214" y="142"/>
                    <a:pt x="214" y="142"/>
                  </a:cubicBezTo>
                  <a:cubicBezTo>
                    <a:pt x="214" y="145"/>
                    <a:pt x="214" y="145"/>
                    <a:pt x="214" y="145"/>
                  </a:cubicBezTo>
                  <a:cubicBezTo>
                    <a:pt x="189" y="145"/>
                    <a:pt x="189" y="145"/>
                    <a:pt x="189" y="145"/>
                  </a:cubicBezTo>
                  <a:lnTo>
                    <a:pt x="189" y="142"/>
                  </a:lnTo>
                  <a:close/>
                  <a:moveTo>
                    <a:pt x="216" y="33"/>
                  </a:moveTo>
                  <a:cubicBezTo>
                    <a:pt x="225" y="33"/>
                    <a:pt x="225" y="33"/>
                    <a:pt x="225" y="33"/>
                  </a:cubicBezTo>
                  <a:cubicBezTo>
                    <a:pt x="225" y="179"/>
                    <a:pt x="225" y="179"/>
                    <a:pt x="225" y="179"/>
                  </a:cubicBezTo>
                  <a:cubicBezTo>
                    <a:pt x="216" y="179"/>
                    <a:pt x="216" y="179"/>
                    <a:pt x="216" y="179"/>
                  </a:cubicBezTo>
                  <a:lnTo>
                    <a:pt x="216" y="33"/>
                  </a:lnTo>
                  <a:close/>
                  <a:moveTo>
                    <a:pt x="227" y="119"/>
                  </a:moveTo>
                  <a:cubicBezTo>
                    <a:pt x="382" y="119"/>
                    <a:pt x="382" y="119"/>
                    <a:pt x="382" y="119"/>
                  </a:cubicBezTo>
                  <a:cubicBezTo>
                    <a:pt x="382" y="179"/>
                    <a:pt x="382" y="179"/>
                    <a:pt x="382" y="179"/>
                  </a:cubicBezTo>
                  <a:cubicBezTo>
                    <a:pt x="227" y="179"/>
                    <a:pt x="227" y="179"/>
                    <a:pt x="227" y="179"/>
                  </a:cubicBezTo>
                  <a:lnTo>
                    <a:pt x="227" y="119"/>
                  </a:lnTo>
                  <a:close/>
                  <a:moveTo>
                    <a:pt x="382" y="117"/>
                  </a:moveTo>
                  <a:cubicBezTo>
                    <a:pt x="227" y="117"/>
                    <a:pt x="227" y="117"/>
                    <a:pt x="227" y="117"/>
                  </a:cubicBezTo>
                  <a:cubicBezTo>
                    <a:pt x="227" y="115"/>
                    <a:pt x="227" y="115"/>
                    <a:pt x="227" y="115"/>
                  </a:cubicBezTo>
                  <a:cubicBezTo>
                    <a:pt x="382" y="115"/>
                    <a:pt x="382" y="115"/>
                    <a:pt x="382" y="115"/>
                  </a:cubicBezTo>
                  <a:lnTo>
                    <a:pt x="382" y="117"/>
                  </a:lnTo>
                  <a:close/>
                  <a:moveTo>
                    <a:pt x="384" y="113"/>
                  </a:moveTo>
                  <a:cubicBezTo>
                    <a:pt x="227" y="113"/>
                    <a:pt x="227" y="113"/>
                    <a:pt x="227" y="113"/>
                  </a:cubicBezTo>
                  <a:cubicBezTo>
                    <a:pt x="227" y="72"/>
                    <a:pt x="227" y="72"/>
                    <a:pt x="227" y="72"/>
                  </a:cubicBezTo>
                  <a:cubicBezTo>
                    <a:pt x="227" y="72"/>
                    <a:pt x="227" y="72"/>
                    <a:pt x="227" y="72"/>
                  </a:cubicBezTo>
                  <a:cubicBezTo>
                    <a:pt x="314" y="72"/>
                    <a:pt x="314" y="72"/>
                    <a:pt x="314" y="72"/>
                  </a:cubicBezTo>
                  <a:cubicBezTo>
                    <a:pt x="336" y="92"/>
                    <a:pt x="336" y="92"/>
                    <a:pt x="336" y="92"/>
                  </a:cubicBezTo>
                  <a:cubicBezTo>
                    <a:pt x="337" y="92"/>
                    <a:pt x="337" y="92"/>
                    <a:pt x="337" y="92"/>
                  </a:cubicBezTo>
                  <a:cubicBezTo>
                    <a:pt x="394" y="107"/>
                    <a:pt x="394" y="107"/>
                    <a:pt x="394" y="107"/>
                  </a:cubicBezTo>
                  <a:lnTo>
                    <a:pt x="384" y="113"/>
                  </a:lnTo>
                  <a:close/>
                  <a:moveTo>
                    <a:pt x="310" y="67"/>
                  </a:moveTo>
                  <a:cubicBezTo>
                    <a:pt x="310" y="67"/>
                    <a:pt x="310" y="67"/>
                    <a:pt x="310" y="67"/>
                  </a:cubicBezTo>
                  <a:cubicBezTo>
                    <a:pt x="314" y="66"/>
                    <a:pt x="314" y="66"/>
                    <a:pt x="314" y="66"/>
                  </a:cubicBezTo>
                  <a:cubicBezTo>
                    <a:pt x="340" y="89"/>
                    <a:pt x="340" y="89"/>
                    <a:pt x="340" y="89"/>
                  </a:cubicBezTo>
                  <a:cubicBezTo>
                    <a:pt x="340" y="89"/>
                    <a:pt x="340" y="89"/>
                    <a:pt x="341" y="89"/>
                  </a:cubicBezTo>
                  <a:cubicBezTo>
                    <a:pt x="400" y="104"/>
                    <a:pt x="400" y="104"/>
                    <a:pt x="400" y="104"/>
                  </a:cubicBezTo>
                  <a:cubicBezTo>
                    <a:pt x="397" y="105"/>
                    <a:pt x="397" y="105"/>
                    <a:pt x="397" y="105"/>
                  </a:cubicBezTo>
                  <a:cubicBezTo>
                    <a:pt x="397" y="105"/>
                    <a:pt x="397" y="105"/>
                    <a:pt x="397" y="105"/>
                  </a:cubicBezTo>
                  <a:cubicBezTo>
                    <a:pt x="338" y="90"/>
                    <a:pt x="338" y="90"/>
                    <a:pt x="338" y="90"/>
                  </a:cubicBezTo>
                  <a:cubicBezTo>
                    <a:pt x="315" y="70"/>
                    <a:pt x="315" y="70"/>
                    <a:pt x="315" y="70"/>
                  </a:cubicBezTo>
                  <a:cubicBezTo>
                    <a:pt x="315" y="70"/>
                    <a:pt x="315" y="70"/>
                    <a:pt x="314" y="70"/>
                  </a:cubicBezTo>
                  <a:cubicBezTo>
                    <a:pt x="227" y="70"/>
                    <a:pt x="227" y="70"/>
                    <a:pt x="227" y="70"/>
                  </a:cubicBezTo>
                  <a:cubicBezTo>
                    <a:pt x="227" y="70"/>
                    <a:pt x="227" y="70"/>
                    <a:pt x="227" y="70"/>
                  </a:cubicBezTo>
                  <a:cubicBezTo>
                    <a:pt x="227" y="67"/>
                    <a:pt x="227" y="67"/>
                    <a:pt x="227" y="67"/>
                  </a:cubicBezTo>
                  <a:lnTo>
                    <a:pt x="310" y="67"/>
                  </a:lnTo>
                  <a:close/>
                  <a:moveTo>
                    <a:pt x="62" y="89"/>
                  </a:moveTo>
                  <a:cubicBezTo>
                    <a:pt x="63" y="89"/>
                    <a:pt x="63" y="89"/>
                    <a:pt x="63" y="89"/>
                  </a:cubicBezTo>
                  <a:cubicBezTo>
                    <a:pt x="89" y="66"/>
                    <a:pt x="89" y="66"/>
                    <a:pt x="89" y="66"/>
                  </a:cubicBezTo>
                  <a:cubicBezTo>
                    <a:pt x="93" y="67"/>
                    <a:pt x="93" y="67"/>
                    <a:pt x="93" y="67"/>
                  </a:cubicBezTo>
                  <a:cubicBezTo>
                    <a:pt x="93" y="67"/>
                    <a:pt x="93" y="67"/>
                    <a:pt x="93" y="67"/>
                  </a:cubicBezTo>
                  <a:cubicBezTo>
                    <a:pt x="176" y="67"/>
                    <a:pt x="176" y="67"/>
                    <a:pt x="176" y="67"/>
                  </a:cubicBezTo>
                  <a:cubicBezTo>
                    <a:pt x="176" y="70"/>
                    <a:pt x="176" y="70"/>
                    <a:pt x="176" y="70"/>
                  </a:cubicBezTo>
                  <a:cubicBezTo>
                    <a:pt x="88" y="70"/>
                    <a:pt x="88" y="70"/>
                    <a:pt x="88" y="70"/>
                  </a:cubicBezTo>
                  <a:cubicBezTo>
                    <a:pt x="88" y="70"/>
                    <a:pt x="88" y="70"/>
                    <a:pt x="88" y="70"/>
                  </a:cubicBezTo>
                  <a:cubicBezTo>
                    <a:pt x="65" y="90"/>
                    <a:pt x="65" y="90"/>
                    <a:pt x="65" y="90"/>
                  </a:cubicBezTo>
                  <a:cubicBezTo>
                    <a:pt x="6" y="105"/>
                    <a:pt x="6" y="105"/>
                    <a:pt x="6" y="105"/>
                  </a:cubicBezTo>
                  <a:cubicBezTo>
                    <a:pt x="6" y="105"/>
                    <a:pt x="6" y="105"/>
                    <a:pt x="6" y="105"/>
                  </a:cubicBezTo>
                  <a:cubicBezTo>
                    <a:pt x="3" y="104"/>
                    <a:pt x="3" y="104"/>
                    <a:pt x="3" y="104"/>
                  </a:cubicBezTo>
                  <a:lnTo>
                    <a:pt x="62" y="89"/>
                  </a:lnTo>
                  <a:close/>
                  <a:moveTo>
                    <a:pt x="8" y="107"/>
                  </a:moveTo>
                  <a:cubicBezTo>
                    <a:pt x="66" y="92"/>
                    <a:pt x="66" y="92"/>
                    <a:pt x="66" y="92"/>
                  </a:cubicBezTo>
                  <a:cubicBezTo>
                    <a:pt x="66" y="92"/>
                    <a:pt x="66" y="92"/>
                    <a:pt x="66" y="92"/>
                  </a:cubicBezTo>
                  <a:cubicBezTo>
                    <a:pt x="89" y="72"/>
                    <a:pt x="89" y="72"/>
                    <a:pt x="89" y="72"/>
                  </a:cubicBezTo>
                  <a:cubicBezTo>
                    <a:pt x="176" y="72"/>
                    <a:pt x="176" y="72"/>
                    <a:pt x="176" y="72"/>
                  </a:cubicBezTo>
                  <a:cubicBezTo>
                    <a:pt x="176" y="113"/>
                    <a:pt x="176" y="113"/>
                    <a:pt x="176" y="113"/>
                  </a:cubicBezTo>
                  <a:cubicBezTo>
                    <a:pt x="19" y="113"/>
                    <a:pt x="19" y="113"/>
                    <a:pt x="19" y="113"/>
                  </a:cubicBezTo>
                  <a:lnTo>
                    <a:pt x="8" y="107"/>
                  </a:lnTo>
                  <a:close/>
                  <a:moveTo>
                    <a:pt x="176" y="115"/>
                  </a:moveTo>
                  <a:cubicBezTo>
                    <a:pt x="176" y="117"/>
                    <a:pt x="176" y="117"/>
                    <a:pt x="176" y="117"/>
                  </a:cubicBezTo>
                  <a:cubicBezTo>
                    <a:pt x="21" y="117"/>
                    <a:pt x="21" y="117"/>
                    <a:pt x="21" y="117"/>
                  </a:cubicBezTo>
                  <a:cubicBezTo>
                    <a:pt x="21" y="115"/>
                    <a:pt x="21" y="115"/>
                    <a:pt x="21" y="115"/>
                  </a:cubicBezTo>
                  <a:lnTo>
                    <a:pt x="176" y="115"/>
                  </a:lnTo>
                  <a:close/>
                  <a:moveTo>
                    <a:pt x="21" y="119"/>
                  </a:moveTo>
                  <a:cubicBezTo>
                    <a:pt x="176" y="119"/>
                    <a:pt x="176" y="119"/>
                    <a:pt x="176" y="119"/>
                  </a:cubicBezTo>
                  <a:cubicBezTo>
                    <a:pt x="176" y="179"/>
                    <a:pt x="176" y="179"/>
                    <a:pt x="176" y="179"/>
                  </a:cubicBezTo>
                  <a:cubicBezTo>
                    <a:pt x="21" y="179"/>
                    <a:pt x="21" y="179"/>
                    <a:pt x="21" y="179"/>
                  </a:cubicBezTo>
                  <a:lnTo>
                    <a:pt x="21" y="119"/>
                  </a:lnTo>
                  <a:close/>
                  <a:moveTo>
                    <a:pt x="189" y="179"/>
                  </a:moveTo>
                  <a:cubicBezTo>
                    <a:pt x="189" y="147"/>
                    <a:pt x="189" y="147"/>
                    <a:pt x="189" y="147"/>
                  </a:cubicBezTo>
                  <a:cubicBezTo>
                    <a:pt x="214" y="147"/>
                    <a:pt x="214" y="147"/>
                    <a:pt x="214" y="147"/>
                  </a:cubicBezTo>
                  <a:cubicBezTo>
                    <a:pt x="214" y="179"/>
                    <a:pt x="214" y="179"/>
                    <a:pt x="214" y="179"/>
                  </a:cubicBezTo>
                  <a:lnTo>
                    <a:pt x="189"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34">
              <a:extLst>
                <a:ext uri="{FF2B5EF4-FFF2-40B4-BE49-F238E27FC236}">
                  <a16:creationId xmlns:a16="http://schemas.microsoft.com/office/drawing/2014/main" id="{29B3D502-E9F3-08B5-B09D-B6C022B7B5D0}"/>
                </a:ext>
              </a:extLst>
            </p:cNvPr>
            <p:cNvSpPr>
              <a:spLocks/>
            </p:cNvSpPr>
            <p:nvPr userDrawn="1"/>
          </p:nvSpPr>
          <p:spPr bwMode="auto">
            <a:xfrm>
              <a:off x="6034088" y="3622675"/>
              <a:ext cx="96838" cy="92075"/>
            </a:xfrm>
            <a:custGeom>
              <a:avLst/>
              <a:gdLst>
                <a:gd name="T0" fmla="*/ 39 w 61"/>
                <a:gd name="T1" fmla="*/ 22 h 58"/>
                <a:gd name="T2" fmla="*/ 30 w 61"/>
                <a:gd name="T3" fmla="*/ 0 h 58"/>
                <a:gd name="T4" fmla="*/ 22 w 61"/>
                <a:gd name="T5" fmla="*/ 22 h 58"/>
                <a:gd name="T6" fmla="*/ 0 w 61"/>
                <a:gd name="T7" fmla="*/ 22 h 58"/>
                <a:gd name="T8" fmla="*/ 17 w 61"/>
                <a:gd name="T9" fmla="*/ 36 h 58"/>
                <a:gd name="T10" fmla="*/ 13 w 61"/>
                <a:gd name="T11" fmla="*/ 58 h 58"/>
                <a:gd name="T12" fmla="*/ 30 w 61"/>
                <a:gd name="T13" fmla="*/ 44 h 58"/>
                <a:gd name="T14" fmla="*/ 48 w 61"/>
                <a:gd name="T15" fmla="*/ 58 h 58"/>
                <a:gd name="T16" fmla="*/ 43 w 61"/>
                <a:gd name="T17" fmla="*/ 36 h 58"/>
                <a:gd name="T18" fmla="*/ 61 w 61"/>
                <a:gd name="T19" fmla="*/ 22 h 58"/>
                <a:gd name="T20" fmla="*/ 39 w 61"/>
                <a:gd name="T21"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58">
                  <a:moveTo>
                    <a:pt x="39" y="22"/>
                  </a:moveTo>
                  <a:lnTo>
                    <a:pt x="30" y="0"/>
                  </a:lnTo>
                  <a:lnTo>
                    <a:pt x="22" y="22"/>
                  </a:lnTo>
                  <a:lnTo>
                    <a:pt x="0" y="22"/>
                  </a:lnTo>
                  <a:lnTo>
                    <a:pt x="17" y="36"/>
                  </a:lnTo>
                  <a:lnTo>
                    <a:pt x="13" y="58"/>
                  </a:lnTo>
                  <a:lnTo>
                    <a:pt x="30" y="44"/>
                  </a:lnTo>
                  <a:lnTo>
                    <a:pt x="48" y="58"/>
                  </a:lnTo>
                  <a:lnTo>
                    <a:pt x="43" y="36"/>
                  </a:lnTo>
                  <a:lnTo>
                    <a:pt x="61" y="22"/>
                  </a:lnTo>
                  <a:lnTo>
                    <a:pt x="3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35">
              <a:extLst>
                <a:ext uri="{FF2B5EF4-FFF2-40B4-BE49-F238E27FC236}">
                  <a16:creationId xmlns:a16="http://schemas.microsoft.com/office/drawing/2014/main" id="{3DDA513E-9BE1-EA3C-87D1-38D9CDF63564}"/>
                </a:ext>
              </a:extLst>
            </p:cNvPr>
            <p:cNvSpPr>
              <a:spLocks/>
            </p:cNvSpPr>
            <p:nvPr userDrawn="1"/>
          </p:nvSpPr>
          <p:spPr bwMode="auto">
            <a:xfrm>
              <a:off x="6034088" y="4630738"/>
              <a:ext cx="14288"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36">
              <a:extLst>
                <a:ext uri="{FF2B5EF4-FFF2-40B4-BE49-F238E27FC236}">
                  <a16:creationId xmlns:a16="http://schemas.microsoft.com/office/drawing/2014/main" id="{8F419AFB-93ED-6644-8190-504360B6279F}"/>
                </a:ext>
              </a:extLst>
            </p:cNvPr>
            <p:cNvSpPr>
              <a:spLocks/>
            </p:cNvSpPr>
            <p:nvPr userDrawn="1"/>
          </p:nvSpPr>
          <p:spPr bwMode="auto">
            <a:xfrm>
              <a:off x="6110288"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37">
              <a:extLst>
                <a:ext uri="{FF2B5EF4-FFF2-40B4-BE49-F238E27FC236}">
                  <a16:creationId xmlns:a16="http://schemas.microsoft.com/office/drawing/2014/main" id="{75FF3984-655B-6093-1B39-3D35E166809D}"/>
                </a:ext>
              </a:extLst>
            </p:cNvPr>
            <p:cNvSpPr>
              <a:spLocks/>
            </p:cNvSpPr>
            <p:nvPr userDrawn="1"/>
          </p:nvSpPr>
          <p:spPr bwMode="auto">
            <a:xfrm>
              <a:off x="6069013"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1" y="0"/>
                    <a:pt x="0" y="0"/>
                    <a:pt x="0" y="1"/>
                  </a:cubicBezTo>
                  <a:cubicBezTo>
                    <a:pt x="0" y="24"/>
                    <a:pt x="0" y="24"/>
                    <a:pt x="0" y="24"/>
                  </a:cubicBezTo>
                  <a:cubicBezTo>
                    <a:pt x="0" y="25"/>
                    <a:pt x="1"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38">
              <a:extLst>
                <a:ext uri="{FF2B5EF4-FFF2-40B4-BE49-F238E27FC236}">
                  <a16:creationId xmlns:a16="http://schemas.microsoft.com/office/drawing/2014/main" id="{76E6FAD8-1BEB-F8A3-8D03-61671313ED08}"/>
                </a:ext>
              </a:extLst>
            </p:cNvPr>
            <p:cNvSpPr>
              <a:spLocks/>
            </p:cNvSpPr>
            <p:nvPr userDrawn="1"/>
          </p:nvSpPr>
          <p:spPr bwMode="auto">
            <a:xfrm>
              <a:off x="6040438"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2" y="6"/>
                    <a:pt x="2" y="6"/>
                    <a:pt x="2" y="5"/>
                  </a:cubicBezTo>
                  <a:cubicBezTo>
                    <a:pt x="2" y="1"/>
                    <a:pt x="2" y="1"/>
                    <a:pt x="2" y="1"/>
                  </a:cubicBezTo>
                  <a:cubicBezTo>
                    <a:pt x="2" y="0"/>
                    <a:pt x="2" y="0"/>
                    <a:pt x="1" y="0"/>
                  </a:cubicBezTo>
                  <a:cubicBezTo>
                    <a:pt x="1" y="0"/>
                    <a:pt x="0" y="0"/>
                    <a:pt x="0" y="1"/>
                  </a:cubicBezTo>
                  <a:cubicBezTo>
                    <a:pt x="0" y="5"/>
                    <a:pt x="0" y="5"/>
                    <a:pt x="0" y="5"/>
                  </a:cubicBezTo>
                  <a:cubicBezTo>
                    <a:pt x="0" y="6"/>
                    <a:pt x="1"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39">
              <a:extLst>
                <a:ext uri="{FF2B5EF4-FFF2-40B4-BE49-F238E27FC236}">
                  <a16:creationId xmlns:a16="http://schemas.microsoft.com/office/drawing/2014/main" id="{C969143F-83E4-C0F1-6E92-3AE097776858}"/>
                </a:ext>
              </a:extLst>
            </p:cNvPr>
            <p:cNvSpPr>
              <a:spLocks/>
            </p:cNvSpPr>
            <p:nvPr userDrawn="1"/>
          </p:nvSpPr>
          <p:spPr bwMode="auto">
            <a:xfrm>
              <a:off x="6102350"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1" y="6"/>
                    <a:pt x="2" y="6"/>
                    <a:pt x="2" y="5"/>
                  </a:cubicBezTo>
                  <a:cubicBezTo>
                    <a:pt x="2" y="1"/>
                    <a:pt x="2" y="1"/>
                    <a:pt x="2" y="1"/>
                  </a:cubicBezTo>
                  <a:cubicBezTo>
                    <a:pt x="2" y="0"/>
                    <a:pt x="1" y="0"/>
                    <a:pt x="1" y="0"/>
                  </a:cubicBezTo>
                  <a:cubicBezTo>
                    <a:pt x="0" y="0"/>
                    <a:pt x="0" y="0"/>
                    <a:pt x="0" y="1"/>
                  </a:cubicBezTo>
                  <a:cubicBezTo>
                    <a:pt x="0" y="5"/>
                    <a:pt x="0" y="5"/>
                    <a:pt x="0" y="5"/>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40">
              <a:extLst>
                <a:ext uri="{FF2B5EF4-FFF2-40B4-BE49-F238E27FC236}">
                  <a16:creationId xmlns:a16="http://schemas.microsoft.com/office/drawing/2014/main" id="{A365075C-B301-2D6D-ED1B-568B2CF0B91E}"/>
                </a:ext>
              </a:extLst>
            </p:cNvPr>
            <p:cNvSpPr>
              <a:spLocks/>
            </p:cNvSpPr>
            <p:nvPr userDrawn="1"/>
          </p:nvSpPr>
          <p:spPr bwMode="auto">
            <a:xfrm>
              <a:off x="580548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41">
              <a:extLst>
                <a:ext uri="{FF2B5EF4-FFF2-40B4-BE49-F238E27FC236}">
                  <a16:creationId xmlns:a16="http://schemas.microsoft.com/office/drawing/2014/main" id="{8C6F006D-DCC9-6C29-9AF2-49D18FD438CC}"/>
                </a:ext>
              </a:extLst>
            </p:cNvPr>
            <p:cNvSpPr>
              <a:spLocks/>
            </p:cNvSpPr>
            <p:nvPr userDrawn="1"/>
          </p:nvSpPr>
          <p:spPr bwMode="auto">
            <a:xfrm>
              <a:off x="5702300"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42">
              <a:extLst>
                <a:ext uri="{FF2B5EF4-FFF2-40B4-BE49-F238E27FC236}">
                  <a16:creationId xmlns:a16="http://schemas.microsoft.com/office/drawing/2014/main" id="{F18500AA-D024-CDF6-FA71-1912AEC4B109}"/>
                </a:ext>
              </a:extLst>
            </p:cNvPr>
            <p:cNvSpPr>
              <a:spLocks/>
            </p:cNvSpPr>
            <p:nvPr userDrawn="1"/>
          </p:nvSpPr>
          <p:spPr bwMode="auto">
            <a:xfrm>
              <a:off x="559911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43">
              <a:extLst>
                <a:ext uri="{FF2B5EF4-FFF2-40B4-BE49-F238E27FC236}">
                  <a16:creationId xmlns:a16="http://schemas.microsoft.com/office/drawing/2014/main" id="{66DEBDA7-1E4D-016F-5A19-1BB3300D74B5}"/>
                </a:ext>
              </a:extLst>
            </p:cNvPr>
            <p:cNvSpPr>
              <a:spLocks/>
            </p:cNvSpPr>
            <p:nvPr userDrawn="1"/>
          </p:nvSpPr>
          <p:spPr bwMode="auto">
            <a:xfrm>
              <a:off x="549433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44">
              <a:extLst>
                <a:ext uri="{FF2B5EF4-FFF2-40B4-BE49-F238E27FC236}">
                  <a16:creationId xmlns:a16="http://schemas.microsoft.com/office/drawing/2014/main" id="{6834DB14-1917-BF80-C9A1-2FF4B66CC503}"/>
                </a:ext>
              </a:extLst>
            </p:cNvPr>
            <p:cNvSpPr>
              <a:spLocks/>
            </p:cNvSpPr>
            <p:nvPr userDrawn="1"/>
          </p:nvSpPr>
          <p:spPr bwMode="auto">
            <a:xfrm>
              <a:off x="5391150"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45">
              <a:extLst>
                <a:ext uri="{FF2B5EF4-FFF2-40B4-BE49-F238E27FC236}">
                  <a16:creationId xmlns:a16="http://schemas.microsoft.com/office/drawing/2014/main" id="{F6D72C36-AD94-B748-F92F-1CDB9121E09B}"/>
                </a:ext>
              </a:extLst>
            </p:cNvPr>
            <p:cNvSpPr>
              <a:spLocks/>
            </p:cNvSpPr>
            <p:nvPr userDrawn="1"/>
          </p:nvSpPr>
          <p:spPr bwMode="auto">
            <a:xfrm>
              <a:off x="528796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46">
              <a:extLst>
                <a:ext uri="{FF2B5EF4-FFF2-40B4-BE49-F238E27FC236}">
                  <a16:creationId xmlns:a16="http://schemas.microsoft.com/office/drawing/2014/main" id="{DC673683-67BF-3E36-9498-62C194F99E24}"/>
                </a:ext>
              </a:extLst>
            </p:cNvPr>
            <p:cNvSpPr>
              <a:spLocks/>
            </p:cNvSpPr>
            <p:nvPr userDrawn="1"/>
          </p:nvSpPr>
          <p:spPr bwMode="auto">
            <a:xfrm>
              <a:off x="5183188"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47">
              <a:extLst>
                <a:ext uri="{FF2B5EF4-FFF2-40B4-BE49-F238E27FC236}">
                  <a16:creationId xmlns:a16="http://schemas.microsoft.com/office/drawing/2014/main" id="{D39A4DBE-B3B7-31AB-E6A4-2199E118C5C9}"/>
                </a:ext>
              </a:extLst>
            </p:cNvPr>
            <p:cNvSpPr>
              <a:spLocks/>
            </p:cNvSpPr>
            <p:nvPr userDrawn="1"/>
          </p:nvSpPr>
          <p:spPr bwMode="auto">
            <a:xfrm>
              <a:off x="50800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48">
              <a:extLst>
                <a:ext uri="{FF2B5EF4-FFF2-40B4-BE49-F238E27FC236}">
                  <a16:creationId xmlns:a16="http://schemas.microsoft.com/office/drawing/2014/main" id="{66CB16C9-6DC4-102C-A5D5-6A95A3944097}"/>
                </a:ext>
              </a:extLst>
            </p:cNvPr>
            <p:cNvSpPr>
              <a:spLocks/>
            </p:cNvSpPr>
            <p:nvPr userDrawn="1"/>
          </p:nvSpPr>
          <p:spPr bwMode="auto">
            <a:xfrm>
              <a:off x="497681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49">
              <a:extLst>
                <a:ext uri="{FF2B5EF4-FFF2-40B4-BE49-F238E27FC236}">
                  <a16:creationId xmlns:a16="http://schemas.microsoft.com/office/drawing/2014/main" id="{48772906-72A8-7FAB-AC58-678F800ADC0F}"/>
                </a:ext>
              </a:extLst>
            </p:cNvPr>
            <p:cNvSpPr>
              <a:spLocks/>
            </p:cNvSpPr>
            <p:nvPr userDrawn="1"/>
          </p:nvSpPr>
          <p:spPr bwMode="auto">
            <a:xfrm>
              <a:off x="4879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50">
              <a:extLst>
                <a:ext uri="{FF2B5EF4-FFF2-40B4-BE49-F238E27FC236}">
                  <a16:creationId xmlns:a16="http://schemas.microsoft.com/office/drawing/2014/main" id="{275CBBB5-4379-EC99-A97C-D98C083C3A0E}"/>
                </a:ext>
              </a:extLst>
            </p:cNvPr>
            <p:cNvSpPr>
              <a:spLocks/>
            </p:cNvSpPr>
            <p:nvPr userDrawn="1"/>
          </p:nvSpPr>
          <p:spPr bwMode="auto">
            <a:xfrm>
              <a:off x="580548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51">
              <a:extLst>
                <a:ext uri="{FF2B5EF4-FFF2-40B4-BE49-F238E27FC236}">
                  <a16:creationId xmlns:a16="http://schemas.microsoft.com/office/drawing/2014/main" id="{2415A73D-4019-6353-A1D4-7A483D0C7FA6}"/>
                </a:ext>
              </a:extLst>
            </p:cNvPr>
            <p:cNvSpPr>
              <a:spLocks/>
            </p:cNvSpPr>
            <p:nvPr userDrawn="1"/>
          </p:nvSpPr>
          <p:spPr bwMode="auto">
            <a:xfrm>
              <a:off x="5702300"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52">
              <a:extLst>
                <a:ext uri="{FF2B5EF4-FFF2-40B4-BE49-F238E27FC236}">
                  <a16:creationId xmlns:a16="http://schemas.microsoft.com/office/drawing/2014/main" id="{94668780-56E5-29AB-EF73-73943B65D413}"/>
                </a:ext>
              </a:extLst>
            </p:cNvPr>
            <p:cNvSpPr>
              <a:spLocks/>
            </p:cNvSpPr>
            <p:nvPr userDrawn="1"/>
          </p:nvSpPr>
          <p:spPr bwMode="auto">
            <a:xfrm>
              <a:off x="559911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53">
              <a:extLst>
                <a:ext uri="{FF2B5EF4-FFF2-40B4-BE49-F238E27FC236}">
                  <a16:creationId xmlns:a16="http://schemas.microsoft.com/office/drawing/2014/main" id="{5E9F158A-D186-9AB6-A5B9-8DDEB9AF704E}"/>
                </a:ext>
              </a:extLst>
            </p:cNvPr>
            <p:cNvSpPr>
              <a:spLocks/>
            </p:cNvSpPr>
            <p:nvPr userDrawn="1"/>
          </p:nvSpPr>
          <p:spPr bwMode="auto">
            <a:xfrm>
              <a:off x="549433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54">
              <a:extLst>
                <a:ext uri="{FF2B5EF4-FFF2-40B4-BE49-F238E27FC236}">
                  <a16:creationId xmlns:a16="http://schemas.microsoft.com/office/drawing/2014/main" id="{DE9855DC-7637-2FEB-2DF9-569106109860}"/>
                </a:ext>
              </a:extLst>
            </p:cNvPr>
            <p:cNvSpPr>
              <a:spLocks/>
            </p:cNvSpPr>
            <p:nvPr userDrawn="1"/>
          </p:nvSpPr>
          <p:spPr bwMode="auto">
            <a:xfrm>
              <a:off x="5391150"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55">
              <a:extLst>
                <a:ext uri="{FF2B5EF4-FFF2-40B4-BE49-F238E27FC236}">
                  <a16:creationId xmlns:a16="http://schemas.microsoft.com/office/drawing/2014/main" id="{E35E5EB2-7A35-835E-4E63-7541C175A53E}"/>
                </a:ext>
              </a:extLst>
            </p:cNvPr>
            <p:cNvSpPr>
              <a:spLocks/>
            </p:cNvSpPr>
            <p:nvPr userDrawn="1"/>
          </p:nvSpPr>
          <p:spPr bwMode="auto">
            <a:xfrm>
              <a:off x="528796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56">
              <a:extLst>
                <a:ext uri="{FF2B5EF4-FFF2-40B4-BE49-F238E27FC236}">
                  <a16:creationId xmlns:a16="http://schemas.microsoft.com/office/drawing/2014/main" id="{62BB96C6-DD62-98F3-A3E1-E6BE81BD8F53}"/>
                </a:ext>
              </a:extLst>
            </p:cNvPr>
            <p:cNvSpPr>
              <a:spLocks/>
            </p:cNvSpPr>
            <p:nvPr userDrawn="1"/>
          </p:nvSpPr>
          <p:spPr bwMode="auto">
            <a:xfrm>
              <a:off x="5183188"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57">
              <a:extLst>
                <a:ext uri="{FF2B5EF4-FFF2-40B4-BE49-F238E27FC236}">
                  <a16:creationId xmlns:a16="http://schemas.microsoft.com/office/drawing/2014/main" id="{DBC70B44-809C-8F06-77D2-6CB0FB7F9731}"/>
                </a:ext>
              </a:extLst>
            </p:cNvPr>
            <p:cNvSpPr>
              <a:spLocks/>
            </p:cNvSpPr>
            <p:nvPr userDrawn="1"/>
          </p:nvSpPr>
          <p:spPr bwMode="auto">
            <a:xfrm>
              <a:off x="50800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58">
              <a:extLst>
                <a:ext uri="{FF2B5EF4-FFF2-40B4-BE49-F238E27FC236}">
                  <a16:creationId xmlns:a16="http://schemas.microsoft.com/office/drawing/2014/main" id="{DA786600-DE29-03FA-248E-37A0A98938C9}"/>
                </a:ext>
              </a:extLst>
            </p:cNvPr>
            <p:cNvSpPr>
              <a:spLocks/>
            </p:cNvSpPr>
            <p:nvPr userDrawn="1"/>
          </p:nvSpPr>
          <p:spPr bwMode="auto">
            <a:xfrm>
              <a:off x="497681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59">
              <a:extLst>
                <a:ext uri="{FF2B5EF4-FFF2-40B4-BE49-F238E27FC236}">
                  <a16:creationId xmlns:a16="http://schemas.microsoft.com/office/drawing/2014/main" id="{57451EDA-4921-DCAE-CCDC-BF3559D9FCE4}"/>
                </a:ext>
              </a:extLst>
            </p:cNvPr>
            <p:cNvSpPr>
              <a:spLocks/>
            </p:cNvSpPr>
            <p:nvPr userDrawn="1"/>
          </p:nvSpPr>
          <p:spPr bwMode="auto">
            <a:xfrm>
              <a:off x="4879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60">
              <a:extLst>
                <a:ext uri="{FF2B5EF4-FFF2-40B4-BE49-F238E27FC236}">
                  <a16:creationId xmlns:a16="http://schemas.microsoft.com/office/drawing/2014/main" id="{073BEB3C-3949-AD6A-0269-5310C18E5F40}"/>
                </a:ext>
              </a:extLst>
            </p:cNvPr>
            <p:cNvSpPr>
              <a:spLocks/>
            </p:cNvSpPr>
            <p:nvPr userDrawn="1"/>
          </p:nvSpPr>
          <p:spPr bwMode="auto">
            <a:xfrm>
              <a:off x="72231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61">
              <a:extLst>
                <a:ext uri="{FF2B5EF4-FFF2-40B4-BE49-F238E27FC236}">
                  <a16:creationId xmlns:a16="http://schemas.microsoft.com/office/drawing/2014/main" id="{1989F766-62CF-AFE9-0B45-69E64F08A195}"/>
                </a:ext>
              </a:extLst>
            </p:cNvPr>
            <p:cNvSpPr>
              <a:spLocks/>
            </p:cNvSpPr>
            <p:nvPr userDrawn="1"/>
          </p:nvSpPr>
          <p:spPr bwMode="auto">
            <a:xfrm>
              <a:off x="7118350" y="4435475"/>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62">
              <a:extLst>
                <a:ext uri="{FF2B5EF4-FFF2-40B4-BE49-F238E27FC236}">
                  <a16:creationId xmlns:a16="http://schemas.microsoft.com/office/drawing/2014/main" id="{04A7CE54-2C48-C663-310D-7FC2965C38C5}"/>
                </a:ext>
              </a:extLst>
            </p:cNvPr>
            <p:cNvSpPr>
              <a:spLocks/>
            </p:cNvSpPr>
            <p:nvPr userDrawn="1"/>
          </p:nvSpPr>
          <p:spPr bwMode="auto">
            <a:xfrm>
              <a:off x="701516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63">
              <a:extLst>
                <a:ext uri="{FF2B5EF4-FFF2-40B4-BE49-F238E27FC236}">
                  <a16:creationId xmlns:a16="http://schemas.microsoft.com/office/drawing/2014/main" id="{49BDCA4D-B1C2-C568-52E4-462C848C33F9}"/>
                </a:ext>
              </a:extLst>
            </p:cNvPr>
            <p:cNvSpPr>
              <a:spLocks/>
            </p:cNvSpPr>
            <p:nvPr userDrawn="1"/>
          </p:nvSpPr>
          <p:spPr bwMode="auto">
            <a:xfrm>
              <a:off x="6911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64">
              <a:extLst>
                <a:ext uri="{FF2B5EF4-FFF2-40B4-BE49-F238E27FC236}">
                  <a16:creationId xmlns:a16="http://schemas.microsoft.com/office/drawing/2014/main" id="{8CCE2F5A-8E32-E247-0D43-7D94CBC2102B}"/>
                </a:ext>
              </a:extLst>
            </p:cNvPr>
            <p:cNvSpPr>
              <a:spLocks/>
            </p:cNvSpPr>
            <p:nvPr userDrawn="1"/>
          </p:nvSpPr>
          <p:spPr bwMode="auto">
            <a:xfrm>
              <a:off x="68072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65">
              <a:extLst>
                <a:ext uri="{FF2B5EF4-FFF2-40B4-BE49-F238E27FC236}">
                  <a16:creationId xmlns:a16="http://schemas.microsoft.com/office/drawing/2014/main" id="{ADC735F1-A3CD-611C-510B-C9198048795E}"/>
                </a:ext>
              </a:extLst>
            </p:cNvPr>
            <p:cNvSpPr>
              <a:spLocks/>
            </p:cNvSpPr>
            <p:nvPr userDrawn="1"/>
          </p:nvSpPr>
          <p:spPr bwMode="auto">
            <a:xfrm>
              <a:off x="670401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66">
              <a:extLst>
                <a:ext uri="{FF2B5EF4-FFF2-40B4-BE49-F238E27FC236}">
                  <a16:creationId xmlns:a16="http://schemas.microsoft.com/office/drawing/2014/main" id="{8419522C-7343-CCB2-F50B-F2DCA7A1FC43}"/>
                </a:ext>
              </a:extLst>
            </p:cNvPr>
            <p:cNvSpPr>
              <a:spLocks/>
            </p:cNvSpPr>
            <p:nvPr userDrawn="1"/>
          </p:nvSpPr>
          <p:spPr bwMode="auto">
            <a:xfrm>
              <a:off x="6600825"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67">
              <a:extLst>
                <a:ext uri="{FF2B5EF4-FFF2-40B4-BE49-F238E27FC236}">
                  <a16:creationId xmlns:a16="http://schemas.microsoft.com/office/drawing/2014/main" id="{1DEDE295-3274-2755-1515-E7EACF847B90}"/>
                </a:ext>
              </a:extLst>
            </p:cNvPr>
            <p:cNvSpPr>
              <a:spLocks/>
            </p:cNvSpPr>
            <p:nvPr userDrawn="1"/>
          </p:nvSpPr>
          <p:spPr bwMode="auto">
            <a:xfrm>
              <a:off x="6497638"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68">
              <a:extLst>
                <a:ext uri="{FF2B5EF4-FFF2-40B4-BE49-F238E27FC236}">
                  <a16:creationId xmlns:a16="http://schemas.microsoft.com/office/drawing/2014/main" id="{28A8C81B-F2B5-0AD2-DD6F-6D0B60EE8F63}"/>
                </a:ext>
              </a:extLst>
            </p:cNvPr>
            <p:cNvSpPr>
              <a:spLocks/>
            </p:cNvSpPr>
            <p:nvPr userDrawn="1"/>
          </p:nvSpPr>
          <p:spPr bwMode="auto">
            <a:xfrm>
              <a:off x="639286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69">
              <a:extLst>
                <a:ext uri="{FF2B5EF4-FFF2-40B4-BE49-F238E27FC236}">
                  <a16:creationId xmlns:a16="http://schemas.microsoft.com/office/drawing/2014/main" id="{BF50D3E6-05E8-E899-039A-16F2BD00D7E8}"/>
                </a:ext>
              </a:extLst>
            </p:cNvPr>
            <p:cNvSpPr>
              <a:spLocks/>
            </p:cNvSpPr>
            <p:nvPr userDrawn="1"/>
          </p:nvSpPr>
          <p:spPr bwMode="auto">
            <a:xfrm>
              <a:off x="62960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70">
              <a:extLst>
                <a:ext uri="{FF2B5EF4-FFF2-40B4-BE49-F238E27FC236}">
                  <a16:creationId xmlns:a16="http://schemas.microsoft.com/office/drawing/2014/main" id="{E402BDB4-D311-D7F1-EEEA-19764A8A58B5}"/>
                </a:ext>
              </a:extLst>
            </p:cNvPr>
            <p:cNvSpPr>
              <a:spLocks/>
            </p:cNvSpPr>
            <p:nvPr userDrawn="1"/>
          </p:nvSpPr>
          <p:spPr bwMode="auto">
            <a:xfrm>
              <a:off x="72231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71">
              <a:extLst>
                <a:ext uri="{FF2B5EF4-FFF2-40B4-BE49-F238E27FC236}">
                  <a16:creationId xmlns:a16="http://schemas.microsoft.com/office/drawing/2014/main" id="{03CFE3AE-79AA-2720-B151-896C4B826984}"/>
                </a:ext>
              </a:extLst>
            </p:cNvPr>
            <p:cNvSpPr>
              <a:spLocks/>
            </p:cNvSpPr>
            <p:nvPr userDrawn="1"/>
          </p:nvSpPr>
          <p:spPr bwMode="auto">
            <a:xfrm>
              <a:off x="7118350" y="4603750"/>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72">
              <a:extLst>
                <a:ext uri="{FF2B5EF4-FFF2-40B4-BE49-F238E27FC236}">
                  <a16:creationId xmlns:a16="http://schemas.microsoft.com/office/drawing/2014/main" id="{3804CEDC-1641-11C7-9F5E-82E200DBC0A6}"/>
                </a:ext>
              </a:extLst>
            </p:cNvPr>
            <p:cNvSpPr>
              <a:spLocks/>
            </p:cNvSpPr>
            <p:nvPr userDrawn="1"/>
          </p:nvSpPr>
          <p:spPr bwMode="auto">
            <a:xfrm>
              <a:off x="701516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73">
              <a:extLst>
                <a:ext uri="{FF2B5EF4-FFF2-40B4-BE49-F238E27FC236}">
                  <a16:creationId xmlns:a16="http://schemas.microsoft.com/office/drawing/2014/main" id="{B4EA17C0-9369-FDF6-D6EF-BF4CC4E69421}"/>
                </a:ext>
              </a:extLst>
            </p:cNvPr>
            <p:cNvSpPr>
              <a:spLocks/>
            </p:cNvSpPr>
            <p:nvPr userDrawn="1"/>
          </p:nvSpPr>
          <p:spPr bwMode="auto">
            <a:xfrm>
              <a:off x="6911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74">
              <a:extLst>
                <a:ext uri="{FF2B5EF4-FFF2-40B4-BE49-F238E27FC236}">
                  <a16:creationId xmlns:a16="http://schemas.microsoft.com/office/drawing/2014/main" id="{E25EDE1E-AAA6-559A-E95D-AF79A100692B}"/>
                </a:ext>
              </a:extLst>
            </p:cNvPr>
            <p:cNvSpPr>
              <a:spLocks/>
            </p:cNvSpPr>
            <p:nvPr userDrawn="1"/>
          </p:nvSpPr>
          <p:spPr bwMode="auto">
            <a:xfrm>
              <a:off x="68072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75">
              <a:extLst>
                <a:ext uri="{FF2B5EF4-FFF2-40B4-BE49-F238E27FC236}">
                  <a16:creationId xmlns:a16="http://schemas.microsoft.com/office/drawing/2014/main" id="{F673F562-6B81-FD1D-CFD9-71A58699D3B2}"/>
                </a:ext>
              </a:extLst>
            </p:cNvPr>
            <p:cNvSpPr>
              <a:spLocks/>
            </p:cNvSpPr>
            <p:nvPr userDrawn="1"/>
          </p:nvSpPr>
          <p:spPr bwMode="auto">
            <a:xfrm>
              <a:off x="670401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76">
              <a:extLst>
                <a:ext uri="{FF2B5EF4-FFF2-40B4-BE49-F238E27FC236}">
                  <a16:creationId xmlns:a16="http://schemas.microsoft.com/office/drawing/2014/main" id="{22C9C8EF-AD1C-C79B-712A-F843EB961362}"/>
                </a:ext>
              </a:extLst>
            </p:cNvPr>
            <p:cNvSpPr>
              <a:spLocks/>
            </p:cNvSpPr>
            <p:nvPr userDrawn="1"/>
          </p:nvSpPr>
          <p:spPr bwMode="auto">
            <a:xfrm>
              <a:off x="6600825"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77">
              <a:extLst>
                <a:ext uri="{FF2B5EF4-FFF2-40B4-BE49-F238E27FC236}">
                  <a16:creationId xmlns:a16="http://schemas.microsoft.com/office/drawing/2014/main" id="{D5E818E3-4351-07EF-D33C-F527E5EE3813}"/>
                </a:ext>
              </a:extLst>
            </p:cNvPr>
            <p:cNvSpPr>
              <a:spLocks/>
            </p:cNvSpPr>
            <p:nvPr userDrawn="1"/>
          </p:nvSpPr>
          <p:spPr bwMode="auto">
            <a:xfrm>
              <a:off x="6497638"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78">
              <a:extLst>
                <a:ext uri="{FF2B5EF4-FFF2-40B4-BE49-F238E27FC236}">
                  <a16:creationId xmlns:a16="http://schemas.microsoft.com/office/drawing/2014/main" id="{BC2ED2FF-3392-1E57-63AF-43FE6AEA4774}"/>
                </a:ext>
              </a:extLst>
            </p:cNvPr>
            <p:cNvSpPr>
              <a:spLocks/>
            </p:cNvSpPr>
            <p:nvPr userDrawn="1"/>
          </p:nvSpPr>
          <p:spPr bwMode="auto">
            <a:xfrm>
              <a:off x="639286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79">
              <a:extLst>
                <a:ext uri="{FF2B5EF4-FFF2-40B4-BE49-F238E27FC236}">
                  <a16:creationId xmlns:a16="http://schemas.microsoft.com/office/drawing/2014/main" id="{570CA374-6A38-E965-811D-CAD19A025008}"/>
                </a:ext>
              </a:extLst>
            </p:cNvPr>
            <p:cNvSpPr>
              <a:spLocks/>
            </p:cNvSpPr>
            <p:nvPr userDrawn="1"/>
          </p:nvSpPr>
          <p:spPr bwMode="auto">
            <a:xfrm>
              <a:off x="62960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80">
              <a:extLst>
                <a:ext uri="{FF2B5EF4-FFF2-40B4-BE49-F238E27FC236}">
                  <a16:creationId xmlns:a16="http://schemas.microsoft.com/office/drawing/2014/main" id="{79D6D8B8-CE73-35E2-C239-91C32A356278}"/>
                </a:ext>
              </a:extLst>
            </p:cNvPr>
            <p:cNvSpPr>
              <a:spLocks noEditPoints="1"/>
            </p:cNvSpPr>
            <p:nvPr userDrawn="1"/>
          </p:nvSpPr>
          <p:spPr bwMode="auto">
            <a:xfrm>
              <a:off x="2101850" y="4162425"/>
              <a:ext cx="2170113" cy="679450"/>
            </a:xfrm>
            <a:custGeom>
              <a:avLst/>
              <a:gdLst>
                <a:gd name="T0" fmla="*/ 164 w 314"/>
                <a:gd name="T1" fmla="*/ 68 h 97"/>
                <a:gd name="T2" fmla="*/ 111 w 314"/>
                <a:gd name="T3" fmla="*/ 20 h 97"/>
                <a:gd name="T4" fmla="*/ 83 w 314"/>
                <a:gd name="T5" fmla="*/ 60 h 97"/>
                <a:gd name="T6" fmla="*/ 64 w 314"/>
                <a:gd name="T7" fmla="*/ 72 h 97"/>
                <a:gd name="T8" fmla="*/ 44 w 314"/>
                <a:gd name="T9" fmla="*/ 60 h 97"/>
                <a:gd name="T10" fmla="*/ 36 w 314"/>
                <a:gd name="T11" fmla="*/ 60 h 97"/>
                <a:gd name="T12" fmla="*/ 21 w 314"/>
                <a:gd name="T13" fmla="*/ 79 h 97"/>
                <a:gd name="T14" fmla="*/ 113 w 314"/>
                <a:gd name="T15" fmla="*/ 87 h 97"/>
                <a:gd name="T16" fmla="*/ 163 w 314"/>
                <a:gd name="T17" fmla="*/ 86 h 97"/>
                <a:gd name="T18" fmla="*/ 261 w 314"/>
                <a:gd name="T19" fmla="*/ 40 h 97"/>
                <a:gd name="T20" fmla="*/ 261 w 314"/>
                <a:gd name="T21" fmla="*/ 59 h 97"/>
                <a:gd name="T22" fmla="*/ 261 w 314"/>
                <a:gd name="T23" fmla="*/ 87 h 97"/>
                <a:gd name="T24" fmla="*/ 313 w 314"/>
                <a:gd name="T25" fmla="*/ 97 h 97"/>
                <a:gd name="T26" fmla="*/ 73 w 314"/>
                <a:gd name="T27" fmla="*/ 95 h 97"/>
                <a:gd name="T28" fmla="*/ 67 w 314"/>
                <a:gd name="T29" fmla="*/ 77 h 97"/>
                <a:gd name="T30" fmla="*/ 84 w 314"/>
                <a:gd name="T31" fmla="*/ 58 h 97"/>
                <a:gd name="T32" fmla="*/ 75 w 314"/>
                <a:gd name="T33" fmla="*/ 94 h 97"/>
                <a:gd name="T34" fmla="*/ 48 w 314"/>
                <a:gd name="T35" fmla="*/ 58 h 97"/>
                <a:gd name="T36" fmla="*/ 62 w 314"/>
                <a:gd name="T37" fmla="*/ 73 h 97"/>
                <a:gd name="T38" fmla="*/ 39 w 314"/>
                <a:gd name="T39" fmla="*/ 74 h 97"/>
                <a:gd name="T40" fmla="*/ 22 w 314"/>
                <a:gd name="T41" fmla="*/ 64 h 97"/>
                <a:gd name="T42" fmla="*/ 32 w 314"/>
                <a:gd name="T43" fmla="*/ 64 h 97"/>
                <a:gd name="T44" fmla="*/ 23 w 314"/>
                <a:gd name="T45" fmla="*/ 77 h 97"/>
                <a:gd name="T46" fmla="*/ 28 w 314"/>
                <a:gd name="T47" fmla="*/ 95 h 97"/>
                <a:gd name="T48" fmla="*/ 132 w 314"/>
                <a:gd name="T49" fmla="*/ 53 h 97"/>
                <a:gd name="T50" fmla="*/ 144 w 314"/>
                <a:gd name="T51" fmla="*/ 63 h 97"/>
                <a:gd name="T52" fmla="*/ 113 w 314"/>
                <a:gd name="T53" fmla="*/ 43 h 97"/>
                <a:gd name="T54" fmla="*/ 145 w 314"/>
                <a:gd name="T55" fmla="*/ 32 h 97"/>
                <a:gd name="T56" fmla="*/ 163 w 314"/>
                <a:gd name="T57" fmla="*/ 37 h 97"/>
                <a:gd name="T58" fmla="*/ 163 w 314"/>
                <a:gd name="T59" fmla="*/ 45 h 97"/>
                <a:gd name="T60" fmla="*/ 113 w 314"/>
                <a:gd name="T61" fmla="*/ 30 h 97"/>
                <a:gd name="T62" fmla="*/ 154 w 314"/>
                <a:gd name="T63" fmla="*/ 68 h 97"/>
                <a:gd name="T64" fmla="*/ 163 w 314"/>
                <a:gd name="T65" fmla="*/ 20 h 97"/>
                <a:gd name="T66" fmla="*/ 113 w 314"/>
                <a:gd name="T67" fmla="*/ 79 h 97"/>
                <a:gd name="T68" fmla="*/ 113 w 314"/>
                <a:gd name="T69" fmla="*/ 79 h 97"/>
                <a:gd name="T70" fmla="*/ 287 w 314"/>
                <a:gd name="T71" fmla="*/ 48 h 97"/>
                <a:gd name="T72" fmla="*/ 288 w 314"/>
                <a:gd name="T73" fmla="*/ 41 h 97"/>
                <a:gd name="T74" fmla="*/ 312 w 314"/>
                <a:gd name="T75" fmla="*/ 41 h 97"/>
                <a:gd name="T76" fmla="*/ 288 w 314"/>
                <a:gd name="T77" fmla="*/ 60 h 97"/>
                <a:gd name="T78" fmla="*/ 297 w 314"/>
                <a:gd name="T79" fmla="*/ 60 h 97"/>
                <a:gd name="T80" fmla="*/ 272 w 314"/>
                <a:gd name="T81" fmla="*/ 67 h 97"/>
                <a:gd name="T82" fmla="*/ 272 w 314"/>
                <a:gd name="T83" fmla="*/ 69 h 97"/>
                <a:gd name="T84" fmla="*/ 288 w 314"/>
                <a:gd name="T85" fmla="*/ 69 h 97"/>
                <a:gd name="T86" fmla="*/ 304 w 314"/>
                <a:gd name="T87" fmla="*/ 77 h 97"/>
                <a:gd name="T88" fmla="*/ 305 w 314"/>
                <a:gd name="T89" fmla="*/ 69 h 97"/>
                <a:gd name="T90" fmla="*/ 305 w 314"/>
                <a:gd name="T91" fmla="*/ 50 h 97"/>
                <a:gd name="T92" fmla="*/ 304 w 314"/>
                <a:gd name="T93" fmla="*/ 50 h 97"/>
                <a:gd name="T94" fmla="*/ 287 w 314"/>
                <a:gd name="T95" fmla="*/ 58 h 97"/>
                <a:gd name="T96" fmla="*/ 272 w 314"/>
                <a:gd name="T97" fmla="*/ 50 h 97"/>
                <a:gd name="T98" fmla="*/ 270 w 314"/>
                <a:gd name="T99" fmla="*/ 58 h 97"/>
                <a:gd name="T100" fmla="*/ 270 w 314"/>
                <a:gd name="T101" fmla="*/ 77 h 97"/>
                <a:gd name="T102" fmla="*/ 263 w 314"/>
                <a:gd name="T103" fmla="*/ 79 h 97"/>
                <a:gd name="T104" fmla="*/ 280 w 314"/>
                <a:gd name="T105" fmla="*/ 79 h 97"/>
                <a:gd name="T106" fmla="*/ 295 w 314"/>
                <a:gd name="T107" fmla="*/ 86 h 97"/>
                <a:gd name="T108" fmla="*/ 297 w 314"/>
                <a:gd name="T109" fmla="*/ 79 h 97"/>
                <a:gd name="T110" fmla="*/ 263 w 314"/>
                <a:gd name="T111" fmla="*/ 48 h 97"/>
                <a:gd name="T112" fmla="*/ 263 w 314"/>
                <a:gd name="T113" fmla="*/ 95 h 97"/>
                <a:gd name="T114" fmla="*/ 280 w 314"/>
                <a:gd name="T115" fmla="*/ 88 h 97"/>
                <a:gd name="T116" fmla="*/ 295 w 314"/>
                <a:gd name="T117" fmla="*/ 95 h 97"/>
                <a:gd name="T118" fmla="*/ 297 w 314"/>
                <a:gd name="T119" fmla="*/ 88 h 97"/>
                <a:gd name="T120" fmla="*/ 312 w 314"/>
                <a:gd name="T121" fmla="*/ 39 h 97"/>
                <a:gd name="T122" fmla="*/ 288 w 314"/>
                <a:gd name="T123" fmla="*/ 39 h 97"/>
                <a:gd name="T124" fmla="*/ 271 w 314"/>
                <a:gd name="T125" fmla="*/ 3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4" h="97">
                  <a:moveTo>
                    <a:pt x="263" y="1"/>
                  </a:moveTo>
                  <a:cubicBezTo>
                    <a:pt x="263" y="0"/>
                    <a:pt x="262" y="0"/>
                    <a:pt x="262" y="1"/>
                  </a:cubicBezTo>
                  <a:cubicBezTo>
                    <a:pt x="173" y="63"/>
                    <a:pt x="173" y="63"/>
                    <a:pt x="173" y="63"/>
                  </a:cubicBezTo>
                  <a:cubicBezTo>
                    <a:pt x="172" y="63"/>
                    <a:pt x="172" y="63"/>
                    <a:pt x="172" y="64"/>
                  </a:cubicBezTo>
                  <a:cubicBezTo>
                    <a:pt x="172" y="84"/>
                    <a:pt x="172" y="84"/>
                    <a:pt x="172" y="84"/>
                  </a:cubicBezTo>
                  <a:cubicBezTo>
                    <a:pt x="164" y="84"/>
                    <a:pt x="164" y="84"/>
                    <a:pt x="164" y="84"/>
                  </a:cubicBezTo>
                  <a:cubicBezTo>
                    <a:pt x="164" y="68"/>
                    <a:pt x="164" y="68"/>
                    <a:pt x="164" y="68"/>
                  </a:cubicBezTo>
                  <a:cubicBezTo>
                    <a:pt x="164" y="68"/>
                    <a:pt x="164" y="68"/>
                    <a:pt x="164" y="68"/>
                  </a:cubicBezTo>
                  <a:cubicBezTo>
                    <a:pt x="164" y="19"/>
                    <a:pt x="164" y="19"/>
                    <a:pt x="164" y="19"/>
                  </a:cubicBezTo>
                  <a:cubicBezTo>
                    <a:pt x="164" y="19"/>
                    <a:pt x="164" y="18"/>
                    <a:pt x="164" y="18"/>
                  </a:cubicBezTo>
                  <a:cubicBezTo>
                    <a:pt x="146" y="7"/>
                    <a:pt x="146" y="7"/>
                    <a:pt x="146" y="7"/>
                  </a:cubicBezTo>
                  <a:cubicBezTo>
                    <a:pt x="145" y="7"/>
                    <a:pt x="145" y="7"/>
                    <a:pt x="145" y="7"/>
                  </a:cubicBezTo>
                  <a:cubicBezTo>
                    <a:pt x="112" y="19"/>
                    <a:pt x="112" y="19"/>
                    <a:pt x="112" y="19"/>
                  </a:cubicBezTo>
                  <a:cubicBezTo>
                    <a:pt x="111" y="19"/>
                    <a:pt x="111" y="20"/>
                    <a:pt x="111" y="20"/>
                  </a:cubicBezTo>
                  <a:cubicBezTo>
                    <a:pt x="111" y="95"/>
                    <a:pt x="111" y="95"/>
                    <a:pt x="111" y="95"/>
                  </a:cubicBezTo>
                  <a:cubicBezTo>
                    <a:pt x="80" y="95"/>
                    <a:pt x="80" y="95"/>
                    <a:pt x="80" y="95"/>
                  </a:cubicBezTo>
                  <a:cubicBezTo>
                    <a:pt x="80" y="79"/>
                    <a:pt x="80" y="79"/>
                    <a:pt x="80" y="79"/>
                  </a:cubicBezTo>
                  <a:cubicBezTo>
                    <a:pt x="96" y="79"/>
                    <a:pt x="96" y="79"/>
                    <a:pt x="96" y="79"/>
                  </a:cubicBezTo>
                  <a:cubicBezTo>
                    <a:pt x="83" y="66"/>
                    <a:pt x="83" y="66"/>
                    <a:pt x="83" y="66"/>
                  </a:cubicBezTo>
                  <a:cubicBezTo>
                    <a:pt x="89" y="66"/>
                    <a:pt x="89" y="66"/>
                    <a:pt x="89" y="66"/>
                  </a:cubicBezTo>
                  <a:cubicBezTo>
                    <a:pt x="83" y="60"/>
                    <a:pt x="83" y="60"/>
                    <a:pt x="83" y="60"/>
                  </a:cubicBezTo>
                  <a:cubicBezTo>
                    <a:pt x="89" y="60"/>
                    <a:pt x="89" y="60"/>
                    <a:pt x="89" y="60"/>
                  </a:cubicBezTo>
                  <a:cubicBezTo>
                    <a:pt x="76" y="48"/>
                    <a:pt x="76" y="48"/>
                    <a:pt x="76" y="48"/>
                  </a:cubicBezTo>
                  <a:cubicBezTo>
                    <a:pt x="64" y="60"/>
                    <a:pt x="64" y="60"/>
                    <a:pt x="64" y="60"/>
                  </a:cubicBezTo>
                  <a:cubicBezTo>
                    <a:pt x="70" y="60"/>
                    <a:pt x="70" y="60"/>
                    <a:pt x="70" y="60"/>
                  </a:cubicBezTo>
                  <a:cubicBezTo>
                    <a:pt x="64" y="66"/>
                    <a:pt x="64" y="66"/>
                    <a:pt x="64" y="66"/>
                  </a:cubicBezTo>
                  <a:cubicBezTo>
                    <a:pt x="70" y="66"/>
                    <a:pt x="70" y="66"/>
                    <a:pt x="70" y="66"/>
                  </a:cubicBezTo>
                  <a:cubicBezTo>
                    <a:pt x="64" y="72"/>
                    <a:pt x="64" y="72"/>
                    <a:pt x="64" y="72"/>
                  </a:cubicBezTo>
                  <a:cubicBezTo>
                    <a:pt x="58" y="66"/>
                    <a:pt x="58" y="66"/>
                    <a:pt x="58" y="66"/>
                  </a:cubicBezTo>
                  <a:cubicBezTo>
                    <a:pt x="63" y="66"/>
                    <a:pt x="63" y="66"/>
                    <a:pt x="63" y="66"/>
                  </a:cubicBezTo>
                  <a:cubicBezTo>
                    <a:pt x="58" y="60"/>
                    <a:pt x="58" y="60"/>
                    <a:pt x="58" y="60"/>
                  </a:cubicBezTo>
                  <a:cubicBezTo>
                    <a:pt x="63" y="60"/>
                    <a:pt x="63" y="60"/>
                    <a:pt x="63" y="60"/>
                  </a:cubicBezTo>
                  <a:cubicBezTo>
                    <a:pt x="51" y="48"/>
                    <a:pt x="51" y="48"/>
                    <a:pt x="51" y="48"/>
                  </a:cubicBezTo>
                  <a:cubicBezTo>
                    <a:pt x="39" y="60"/>
                    <a:pt x="39" y="60"/>
                    <a:pt x="39" y="60"/>
                  </a:cubicBezTo>
                  <a:cubicBezTo>
                    <a:pt x="44" y="60"/>
                    <a:pt x="44" y="60"/>
                    <a:pt x="44" y="60"/>
                  </a:cubicBezTo>
                  <a:cubicBezTo>
                    <a:pt x="39" y="66"/>
                    <a:pt x="39" y="66"/>
                    <a:pt x="39" y="66"/>
                  </a:cubicBezTo>
                  <a:cubicBezTo>
                    <a:pt x="44" y="66"/>
                    <a:pt x="44" y="66"/>
                    <a:pt x="44" y="66"/>
                  </a:cubicBezTo>
                  <a:cubicBezTo>
                    <a:pt x="38" y="72"/>
                    <a:pt x="38" y="72"/>
                    <a:pt x="38" y="72"/>
                  </a:cubicBezTo>
                  <a:cubicBezTo>
                    <a:pt x="31" y="66"/>
                    <a:pt x="31" y="66"/>
                    <a:pt x="31" y="66"/>
                  </a:cubicBezTo>
                  <a:cubicBezTo>
                    <a:pt x="36" y="66"/>
                    <a:pt x="36" y="66"/>
                    <a:pt x="36" y="66"/>
                  </a:cubicBezTo>
                  <a:cubicBezTo>
                    <a:pt x="31" y="60"/>
                    <a:pt x="31" y="60"/>
                    <a:pt x="31" y="60"/>
                  </a:cubicBezTo>
                  <a:cubicBezTo>
                    <a:pt x="36" y="60"/>
                    <a:pt x="36" y="60"/>
                    <a:pt x="36" y="60"/>
                  </a:cubicBezTo>
                  <a:cubicBezTo>
                    <a:pt x="24" y="48"/>
                    <a:pt x="24" y="48"/>
                    <a:pt x="24" y="48"/>
                  </a:cubicBezTo>
                  <a:cubicBezTo>
                    <a:pt x="12" y="60"/>
                    <a:pt x="12" y="60"/>
                    <a:pt x="12" y="60"/>
                  </a:cubicBezTo>
                  <a:cubicBezTo>
                    <a:pt x="17" y="60"/>
                    <a:pt x="17" y="60"/>
                    <a:pt x="17" y="60"/>
                  </a:cubicBezTo>
                  <a:cubicBezTo>
                    <a:pt x="12" y="66"/>
                    <a:pt x="12" y="66"/>
                    <a:pt x="12" y="66"/>
                  </a:cubicBezTo>
                  <a:cubicBezTo>
                    <a:pt x="17" y="66"/>
                    <a:pt x="17" y="66"/>
                    <a:pt x="17" y="66"/>
                  </a:cubicBezTo>
                  <a:cubicBezTo>
                    <a:pt x="4" y="79"/>
                    <a:pt x="4" y="79"/>
                    <a:pt x="4" y="79"/>
                  </a:cubicBezTo>
                  <a:cubicBezTo>
                    <a:pt x="21" y="79"/>
                    <a:pt x="21" y="79"/>
                    <a:pt x="21" y="79"/>
                  </a:cubicBezTo>
                  <a:cubicBezTo>
                    <a:pt x="21" y="95"/>
                    <a:pt x="21" y="95"/>
                    <a:pt x="21" y="95"/>
                  </a:cubicBezTo>
                  <a:cubicBezTo>
                    <a:pt x="1" y="95"/>
                    <a:pt x="1" y="95"/>
                    <a:pt x="1" y="95"/>
                  </a:cubicBezTo>
                  <a:cubicBezTo>
                    <a:pt x="1" y="95"/>
                    <a:pt x="0" y="96"/>
                    <a:pt x="0" y="96"/>
                  </a:cubicBezTo>
                  <a:cubicBezTo>
                    <a:pt x="0" y="97"/>
                    <a:pt x="1" y="97"/>
                    <a:pt x="1" y="97"/>
                  </a:cubicBezTo>
                  <a:cubicBezTo>
                    <a:pt x="112" y="97"/>
                    <a:pt x="112" y="97"/>
                    <a:pt x="112" y="97"/>
                  </a:cubicBezTo>
                  <a:cubicBezTo>
                    <a:pt x="113" y="97"/>
                    <a:pt x="113" y="97"/>
                    <a:pt x="113" y="96"/>
                  </a:cubicBezTo>
                  <a:cubicBezTo>
                    <a:pt x="113" y="87"/>
                    <a:pt x="113" y="87"/>
                    <a:pt x="113" y="87"/>
                  </a:cubicBezTo>
                  <a:cubicBezTo>
                    <a:pt x="143" y="79"/>
                    <a:pt x="143" y="79"/>
                    <a:pt x="143" y="79"/>
                  </a:cubicBezTo>
                  <a:cubicBezTo>
                    <a:pt x="143" y="96"/>
                    <a:pt x="143" y="96"/>
                    <a:pt x="143" y="96"/>
                  </a:cubicBezTo>
                  <a:cubicBezTo>
                    <a:pt x="143" y="97"/>
                    <a:pt x="144" y="97"/>
                    <a:pt x="144" y="97"/>
                  </a:cubicBezTo>
                  <a:cubicBezTo>
                    <a:pt x="145" y="97"/>
                    <a:pt x="145" y="97"/>
                    <a:pt x="145" y="96"/>
                  </a:cubicBezTo>
                  <a:cubicBezTo>
                    <a:pt x="145" y="79"/>
                    <a:pt x="145" y="79"/>
                    <a:pt x="145" y="79"/>
                  </a:cubicBezTo>
                  <a:cubicBezTo>
                    <a:pt x="163" y="86"/>
                    <a:pt x="163" y="86"/>
                    <a:pt x="163" y="86"/>
                  </a:cubicBezTo>
                  <a:cubicBezTo>
                    <a:pt x="163" y="86"/>
                    <a:pt x="163" y="86"/>
                    <a:pt x="163" y="86"/>
                  </a:cubicBezTo>
                  <a:cubicBezTo>
                    <a:pt x="163" y="86"/>
                    <a:pt x="163" y="86"/>
                    <a:pt x="163" y="86"/>
                  </a:cubicBezTo>
                  <a:cubicBezTo>
                    <a:pt x="173" y="86"/>
                    <a:pt x="173" y="86"/>
                    <a:pt x="173" y="86"/>
                  </a:cubicBezTo>
                  <a:cubicBezTo>
                    <a:pt x="174" y="86"/>
                    <a:pt x="174" y="85"/>
                    <a:pt x="174" y="85"/>
                  </a:cubicBezTo>
                  <a:cubicBezTo>
                    <a:pt x="174" y="64"/>
                    <a:pt x="174" y="64"/>
                    <a:pt x="174" y="64"/>
                  </a:cubicBezTo>
                  <a:cubicBezTo>
                    <a:pt x="261" y="4"/>
                    <a:pt x="261" y="4"/>
                    <a:pt x="261" y="4"/>
                  </a:cubicBezTo>
                  <a:cubicBezTo>
                    <a:pt x="261" y="40"/>
                    <a:pt x="261" y="40"/>
                    <a:pt x="261" y="40"/>
                  </a:cubicBezTo>
                  <a:cubicBezTo>
                    <a:pt x="261" y="40"/>
                    <a:pt x="261" y="40"/>
                    <a:pt x="261" y="40"/>
                  </a:cubicBezTo>
                  <a:cubicBezTo>
                    <a:pt x="261" y="40"/>
                    <a:pt x="261" y="40"/>
                    <a:pt x="261" y="40"/>
                  </a:cubicBezTo>
                  <a:cubicBezTo>
                    <a:pt x="261" y="49"/>
                    <a:pt x="261" y="49"/>
                    <a:pt x="261" y="49"/>
                  </a:cubicBezTo>
                  <a:cubicBezTo>
                    <a:pt x="261" y="49"/>
                    <a:pt x="261" y="49"/>
                    <a:pt x="261" y="49"/>
                  </a:cubicBezTo>
                  <a:cubicBezTo>
                    <a:pt x="261" y="49"/>
                    <a:pt x="261" y="49"/>
                    <a:pt x="261" y="50"/>
                  </a:cubicBezTo>
                  <a:cubicBezTo>
                    <a:pt x="261" y="59"/>
                    <a:pt x="261" y="59"/>
                    <a:pt x="261" y="59"/>
                  </a:cubicBezTo>
                  <a:cubicBezTo>
                    <a:pt x="261" y="59"/>
                    <a:pt x="261" y="59"/>
                    <a:pt x="261" y="59"/>
                  </a:cubicBezTo>
                  <a:cubicBezTo>
                    <a:pt x="261" y="59"/>
                    <a:pt x="261" y="59"/>
                    <a:pt x="261" y="59"/>
                  </a:cubicBezTo>
                  <a:cubicBezTo>
                    <a:pt x="261" y="68"/>
                    <a:pt x="261" y="68"/>
                    <a:pt x="261" y="68"/>
                  </a:cubicBezTo>
                  <a:cubicBezTo>
                    <a:pt x="261" y="68"/>
                    <a:pt x="261" y="68"/>
                    <a:pt x="261" y="68"/>
                  </a:cubicBezTo>
                  <a:cubicBezTo>
                    <a:pt x="261" y="68"/>
                    <a:pt x="261" y="68"/>
                    <a:pt x="261" y="68"/>
                  </a:cubicBezTo>
                  <a:cubicBezTo>
                    <a:pt x="261" y="77"/>
                    <a:pt x="261" y="77"/>
                    <a:pt x="261" y="77"/>
                  </a:cubicBezTo>
                  <a:cubicBezTo>
                    <a:pt x="261" y="77"/>
                    <a:pt x="261" y="77"/>
                    <a:pt x="261" y="78"/>
                  </a:cubicBezTo>
                  <a:cubicBezTo>
                    <a:pt x="261" y="78"/>
                    <a:pt x="261" y="78"/>
                    <a:pt x="261" y="78"/>
                  </a:cubicBezTo>
                  <a:cubicBezTo>
                    <a:pt x="261" y="87"/>
                    <a:pt x="261" y="87"/>
                    <a:pt x="261" y="87"/>
                  </a:cubicBezTo>
                  <a:cubicBezTo>
                    <a:pt x="261" y="87"/>
                    <a:pt x="261" y="87"/>
                    <a:pt x="261" y="87"/>
                  </a:cubicBezTo>
                  <a:cubicBezTo>
                    <a:pt x="261" y="87"/>
                    <a:pt x="261" y="87"/>
                    <a:pt x="261" y="87"/>
                  </a:cubicBezTo>
                  <a:cubicBezTo>
                    <a:pt x="261" y="96"/>
                    <a:pt x="261" y="96"/>
                    <a:pt x="261" y="96"/>
                  </a:cubicBezTo>
                  <a:cubicBezTo>
                    <a:pt x="261" y="96"/>
                    <a:pt x="261" y="96"/>
                    <a:pt x="261" y="96"/>
                  </a:cubicBezTo>
                  <a:cubicBezTo>
                    <a:pt x="261" y="97"/>
                    <a:pt x="261" y="97"/>
                    <a:pt x="262" y="97"/>
                  </a:cubicBezTo>
                  <a:cubicBezTo>
                    <a:pt x="312" y="97"/>
                    <a:pt x="312" y="97"/>
                    <a:pt x="312" y="97"/>
                  </a:cubicBezTo>
                  <a:cubicBezTo>
                    <a:pt x="313" y="97"/>
                    <a:pt x="313" y="97"/>
                    <a:pt x="313" y="97"/>
                  </a:cubicBezTo>
                  <a:cubicBezTo>
                    <a:pt x="314" y="96"/>
                    <a:pt x="314" y="96"/>
                    <a:pt x="314" y="96"/>
                  </a:cubicBezTo>
                  <a:cubicBezTo>
                    <a:pt x="314" y="35"/>
                    <a:pt x="314" y="35"/>
                    <a:pt x="314" y="35"/>
                  </a:cubicBezTo>
                  <a:cubicBezTo>
                    <a:pt x="314" y="35"/>
                    <a:pt x="314" y="34"/>
                    <a:pt x="313" y="34"/>
                  </a:cubicBezTo>
                  <a:lnTo>
                    <a:pt x="263" y="1"/>
                  </a:lnTo>
                  <a:close/>
                  <a:moveTo>
                    <a:pt x="71" y="79"/>
                  </a:moveTo>
                  <a:cubicBezTo>
                    <a:pt x="73" y="79"/>
                    <a:pt x="73" y="79"/>
                    <a:pt x="73" y="79"/>
                  </a:cubicBezTo>
                  <a:cubicBezTo>
                    <a:pt x="73" y="95"/>
                    <a:pt x="73" y="95"/>
                    <a:pt x="73" y="95"/>
                  </a:cubicBezTo>
                  <a:cubicBezTo>
                    <a:pt x="54" y="95"/>
                    <a:pt x="54" y="95"/>
                    <a:pt x="54" y="95"/>
                  </a:cubicBezTo>
                  <a:cubicBezTo>
                    <a:pt x="54" y="79"/>
                    <a:pt x="54" y="79"/>
                    <a:pt x="54" y="79"/>
                  </a:cubicBezTo>
                  <a:cubicBezTo>
                    <a:pt x="56" y="79"/>
                    <a:pt x="56" y="79"/>
                    <a:pt x="56" y="79"/>
                  </a:cubicBezTo>
                  <a:lnTo>
                    <a:pt x="71" y="79"/>
                  </a:lnTo>
                  <a:close/>
                  <a:moveTo>
                    <a:pt x="61" y="77"/>
                  </a:moveTo>
                  <a:cubicBezTo>
                    <a:pt x="64" y="74"/>
                    <a:pt x="64" y="74"/>
                    <a:pt x="64" y="74"/>
                  </a:cubicBezTo>
                  <a:cubicBezTo>
                    <a:pt x="67" y="77"/>
                    <a:pt x="67" y="77"/>
                    <a:pt x="67" y="77"/>
                  </a:cubicBezTo>
                  <a:lnTo>
                    <a:pt x="61" y="77"/>
                  </a:lnTo>
                  <a:close/>
                  <a:moveTo>
                    <a:pt x="74" y="64"/>
                  </a:moveTo>
                  <a:cubicBezTo>
                    <a:pt x="69" y="64"/>
                    <a:pt x="69" y="64"/>
                    <a:pt x="69" y="64"/>
                  </a:cubicBezTo>
                  <a:cubicBezTo>
                    <a:pt x="74" y="58"/>
                    <a:pt x="74" y="58"/>
                    <a:pt x="74" y="58"/>
                  </a:cubicBezTo>
                  <a:cubicBezTo>
                    <a:pt x="69" y="58"/>
                    <a:pt x="69" y="58"/>
                    <a:pt x="69" y="58"/>
                  </a:cubicBezTo>
                  <a:cubicBezTo>
                    <a:pt x="76" y="50"/>
                    <a:pt x="76" y="50"/>
                    <a:pt x="76" y="50"/>
                  </a:cubicBezTo>
                  <a:cubicBezTo>
                    <a:pt x="84" y="58"/>
                    <a:pt x="84" y="58"/>
                    <a:pt x="84" y="58"/>
                  </a:cubicBezTo>
                  <a:cubicBezTo>
                    <a:pt x="79" y="58"/>
                    <a:pt x="79" y="58"/>
                    <a:pt x="79" y="58"/>
                  </a:cubicBezTo>
                  <a:cubicBezTo>
                    <a:pt x="84" y="64"/>
                    <a:pt x="84" y="64"/>
                    <a:pt x="84" y="64"/>
                  </a:cubicBezTo>
                  <a:cubicBezTo>
                    <a:pt x="79" y="64"/>
                    <a:pt x="79" y="64"/>
                    <a:pt x="79" y="64"/>
                  </a:cubicBezTo>
                  <a:cubicBezTo>
                    <a:pt x="92" y="77"/>
                    <a:pt x="92" y="77"/>
                    <a:pt x="92" y="77"/>
                  </a:cubicBezTo>
                  <a:cubicBezTo>
                    <a:pt x="78" y="77"/>
                    <a:pt x="78" y="77"/>
                    <a:pt x="78" y="77"/>
                  </a:cubicBezTo>
                  <a:cubicBezTo>
                    <a:pt x="78" y="94"/>
                    <a:pt x="78" y="94"/>
                    <a:pt x="78" y="94"/>
                  </a:cubicBezTo>
                  <a:cubicBezTo>
                    <a:pt x="75" y="94"/>
                    <a:pt x="75" y="94"/>
                    <a:pt x="75" y="94"/>
                  </a:cubicBezTo>
                  <a:cubicBezTo>
                    <a:pt x="75" y="77"/>
                    <a:pt x="75" y="77"/>
                    <a:pt x="75" y="77"/>
                  </a:cubicBezTo>
                  <a:cubicBezTo>
                    <a:pt x="69" y="77"/>
                    <a:pt x="69" y="77"/>
                    <a:pt x="69" y="77"/>
                  </a:cubicBezTo>
                  <a:cubicBezTo>
                    <a:pt x="65" y="73"/>
                    <a:pt x="65" y="73"/>
                    <a:pt x="65" y="73"/>
                  </a:cubicBezTo>
                  <a:lnTo>
                    <a:pt x="74" y="64"/>
                  </a:lnTo>
                  <a:close/>
                  <a:moveTo>
                    <a:pt x="49" y="64"/>
                  </a:moveTo>
                  <a:cubicBezTo>
                    <a:pt x="43" y="64"/>
                    <a:pt x="43" y="64"/>
                    <a:pt x="43" y="64"/>
                  </a:cubicBezTo>
                  <a:cubicBezTo>
                    <a:pt x="48" y="58"/>
                    <a:pt x="48" y="58"/>
                    <a:pt x="48" y="58"/>
                  </a:cubicBezTo>
                  <a:cubicBezTo>
                    <a:pt x="43" y="58"/>
                    <a:pt x="43" y="58"/>
                    <a:pt x="43" y="58"/>
                  </a:cubicBezTo>
                  <a:cubicBezTo>
                    <a:pt x="51" y="50"/>
                    <a:pt x="51" y="50"/>
                    <a:pt x="51" y="50"/>
                  </a:cubicBezTo>
                  <a:cubicBezTo>
                    <a:pt x="59" y="58"/>
                    <a:pt x="59" y="58"/>
                    <a:pt x="59" y="58"/>
                  </a:cubicBezTo>
                  <a:cubicBezTo>
                    <a:pt x="53" y="58"/>
                    <a:pt x="53" y="58"/>
                    <a:pt x="53" y="58"/>
                  </a:cubicBezTo>
                  <a:cubicBezTo>
                    <a:pt x="59" y="64"/>
                    <a:pt x="59" y="64"/>
                    <a:pt x="59" y="64"/>
                  </a:cubicBezTo>
                  <a:cubicBezTo>
                    <a:pt x="54" y="64"/>
                    <a:pt x="54" y="64"/>
                    <a:pt x="54" y="64"/>
                  </a:cubicBezTo>
                  <a:cubicBezTo>
                    <a:pt x="62" y="73"/>
                    <a:pt x="62" y="73"/>
                    <a:pt x="62" y="73"/>
                  </a:cubicBezTo>
                  <a:cubicBezTo>
                    <a:pt x="58" y="77"/>
                    <a:pt x="58" y="77"/>
                    <a:pt x="58" y="77"/>
                  </a:cubicBezTo>
                  <a:cubicBezTo>
                    <a:pt x="52" y="77"/>
                    <a:pt x="52" y="77"/>
                    <a:pt x="52" y="77"/>
                  </a:cubicBezTo>
                  <a:cubicBezTo>
                    <a:pt x="52" y="94"/>
                    <a:pt x="52" y="94"/>
                    <a:pt x="52" y="94"/>
                  </a:cubicBezTo>
                  <a:cubicBezTo>
                    <a:pt x="49" y="94"/>
                    <a:pt x="49" y="94"/>
                    <a:pt x="49" y="94"/>
                  </a:cubicBezTo>
                  <a:cubicBezTo>
                    <a:pt x="49" y="77"/>
                    <a:pt x="49" y="77"/>
                    <a:pt x="49" y="77"/>
                  </a:cubicBezTo>
                  <a:cubicBezTo>
                    <a:pt x="42" y="77"/>
                    <a:pt x="42" y="77"/>
                    <a:pt x="42" y="77"/>
                  </a:cubicBezTo>
                  <a:cubicBezTo>
                    <a:pt x="39" y="74"/>
                    <a:pt x="39" y="74"/>
                    <a:pt x="39" y="74"/>
                  </a:cubicBezTo>
                  <a:lnTo>
                    <a:pt x="49" y="64"/>
                  </a:lnTo>
                  <a:close/>
                  <a:moveTo>
                    <a:pt x="40" y="77"/>
                  </a:moveTo>
                  <a:cubicBezTo>
                    <a:pt x="35" y="77"/>
                    <a:pt x="35" y="77"/>
                    <a:pt x="35" y="77"/>
                  </a:cubicBezTo>
                  <a:cubicBezTo>
                    <a:pt x="38" y="75"/>
                    <a:pt x="38" y="75"/>
                    <a:pt x="38" y="75"/>
                  </a:cubicBezTo>
                  <a:lnTo>
                    <a:pt x="40" y="77"/>
                  </a:lnTo>
                  <a:close/>
                  <a:moveTo>
                    <a:pt x="8" y="77"/>
                  </a:moveTo>
                  <a:cubicBezTo>
                    <a:pt x="22" y="64"/>
                    <a:pt x="22" y="64"/>
                    <a:pt x="22" y="64"/>
                  </a:cubicBezTo>
                  <a:cubicBezTo>
                    <a:pt x="16" y="64"/>
                    <a:pt x="16" y="64"/>
                    <a:pt x="16" y="64"/>
                  </a:cubicBezTo>
                  <a:cubicBezTo>
                    <a:pt x="22" y="58"/>
                    <a:pt x="22" y="58"/>
                    <a:pt x="22" y="58"/>
                  </a:cubicBezTo>
                  <a:cubicBezTo>
                    <a:pt x="16" y="58"/>
                    <a:pt x="16" y="58"/>
                    <a:pt x="16" y="58"/>
                  </a:cubicBezTo>
                  <a:cubicBezTo>
                    <a:pt x="24" y="50"/>
                    <a:pt x="24" y="50"/>
                    <a:pt x="24" y="50"/>
                  </a:cubicBezTo>
                  <a:cubicBezTo>
                    <a:pt x="32" y="58"/>
                    <a:pt x="32" y="58"/>
                    <a:pt x="32" y="58"/>
                  </a:cubicBezTo>
                  <a:cubicBezTo>
                    <a:pt x="27" y="58"/>
                    <a:pt x="27" y="58"/>
                    <a:pt x="27" y="58"/>
                  </a:cubicBezTo>
                  <a:cubicBezTo>
                    <a:pt x="32" y="64"/>
                    <a:pt x="32" y="64"/>
                    <a:pt x="32" y="64"/>
                  </a:cubicBezTo>
                  <a:cubicBezTo>
                    <a:pt x="27" y="64"/>
                    <a:pt x="27" y="64"/>
                    <a:pt x="27" y="64"/>
                  </a:cubicBezTo>
                  <a:cubicBezTo>
                    <a:pt x="36" y="74"/>
                    <a:pt x="36" y="74"/>
                    <a:pt x="36" y="74"/>
                  </a:cubicBezTo>
                  <a:cubicBezTo>
                    <a:pt x="33" y="77"/>
                    <a:pt x="33" y="77"/>
                    <a:pt x="33" y="77"/>
                  </a:cubicBezTo>
                  <a:cubicBezTo>
                    <a:pt x="26" y="77"/>
                    <a:pt x="26" y="77"/>
                    <a:pt x="26" y="77"/>
                  </a:cubicBezTo>
                  <a:cubicBezTo>
                    <a:pt x="26" y="94"/>
                    <a:pt x="26" y="94"/>
                    <a:pt x="26" y="94"/>
                  </a:cubicBezTo>
                  <a:cubicBezTo>
                    <a:pt x="23" y="94"/>
                    <a:pt x="23" y="94"/>
                    <a:pt x="23" y="94"/>
                  </a:cubicBezTo>
                  <a:cubicBezTo>
                    <a:pt x="23" y="77"/>
                    <a:pt x="23" y="77"/>
                    <a:pt x="23" y="77"/>
                  </a:cubicBezTo>
                  <a:lnTo>
                    <a:pt x="8" y="77"/>
                  </a:lnTo>
                  <a:close/>
                  <a:moveTo>
                    <a:pt x="28" y="79"/>
                  </a:moveTo>
                  <a:cubicBezTo>
                    <a:pt x="31" y="79"/>
                    <a:pt x="31" y="79"/>
                    <a:pt x="31" y="79"/>
                  </a:cubicBezTo>
                  <a:cubicBezTo>
                    <a:pt x="44" y="79"/>
                    <a:pt x="44" y="79"/>
                    <a:pt x="44" y="79"/>
                  </a:cubicBezTo>
                  <a:cubicBezTo>
                    <a:pt x="48" y="79"/>
                    <a:pt x="48" y="79"/>
                    <a:pt x="48" y="79"/>
                  </a:cubicBezTo>
                  <a:cubicBezTo>
                    <a:pt x="48" y="95"/>
                    <a:pt x="48" y="95"/>
                    <a:pt x="48" y="95"/>
                  </a:cubicBezTo>
                  <a:cubicBezTo>
                    <a:pt x="28" y="95"/>
                    <a:pt x="28" y="95"/>
                    <a:pt x="28" y="95"/>
                  </a:cubicBezTo>
                  <a:lnTo>
                    <a:pt x="28" y="79"/>
                  </a:lnTo>
                  <a:close/>
                  <a:moveTo>
                    <a:pt x="113" y="45"/>
                  </a:moveTo>
                  <a:cubicBezTo>
                    <a:pt x="129" y="51"/>
                    <a:pt x="129" y="51"/>
                    <a:pt x="129" y="51"/>
                  </a:cubicBezTo>
                  <a:cubicBezTo>
                    <a:pt x="113" y="56"/>
                    <a:pt x="113" y="56"/>
                    <a:pt x="113" y="56"/>
                  </a:cubicBezTo>
                  <a:lnTo>
                    <a:pt x="113" y="45"/>
                  </a:lnTo>
                  <a:close/>
                  <a:moveTo>
                    <a:pt x="113" y="58"/>
                  </a:moveTo>
                  <a:cubicBezTo>
                    <a:pt x="132" y="53"/>
                    <a:pt x="132" y="53"/>
                    <a:pt x="132" y="53"/>
                  </a:cubicBezTo>
                  <a:cubicBezTo>
                    <a:pt x="140" y="56"/>
                    <a:pt x="140" y="56"/>
                    <a:pt x="140" y="56"/>
                  </a:cubicBezTo>
                  <a:cubicBezTo>
                    <a:pt x="113" y="63"/>
                    <a:pt x="113" y="63"/>
                    <a:pt x="113" y="63"/>
                  </a:cubicBezTo>
                  <a:lnTo>
                    <a:pt x="113" y="58"/>
                  </a:lnTo>
                  <a:close/>
                  <a:moveTo>
                    <a:pt x="113" y="65"/>
                  </a:moveTo>
                  <a:cubicBezTo>
                    <a:pt x="142" y="57"/>
                    <a:pt x="142" y="57"/>
                    <a:pt x="142" y="57"/>
                  </a:cubicBezTo>
                  <a:cubicBezTo>
                    <a:pt x="151" y="65"/>
                    <a:pt x="151" y="65"/>
                    <a:pt x="151" y="65"/>
                  </a:cubicBezTo>
                  <a:cubicBezTo>
                    <a:pt x="144" y="63"/>
                    <a:pt x="144" y="63"/>
                    <a:pt x="144" y="63"/>
                  </a:cubicBezTo>
                  <a:cubicBezTo>
                    <a:pt x="144" y="63"/>
                    <a:pt x="144" y="63"/>
                    <a:pt x="144" y="63"/>
                  </a:cubicBezTo>
                  <a:cubicBezTo>
                    <a:pt x="113" y="71"/>
                    <a:pt x="113" y="71"/>
                    <a:pt x="113" y="71"/>
                  </a:cubicBezTo>
                  <a:lnTo>
                    <a:pt x="113" y="65"/>
                  </a:lnTo>
                  <a:close/>
                  <a:moveTo>
                    <a:pt x="143" y="55"/>
                  </a:moveTo>
                  <a:cubicBezTo>
                    <a:pt x="143" y="55"/>
                    <a:pt x="143" y="55"/>
                    <a:pt x="143" y="55"/>
                  </a:cubicBezTo>
                  <a:cubicBezTo>
                    <a:pt x="143" y="55"/>
                    <a:pt x="143" y="55"/>
                    <a:pt x="143" y="55"/>
                  </a:cubicBezTo>
                  <a:cubicBezTo>
                    <a:pt x="113" y="43"/>
                    <a:pt x="113" y="43"/>
                    <a:pt x="113" y="43"/>
                  </a:cubicBezTo>
                  <a:cubicBezTo>
                    <a:pt x="113" y="37"/>
                    <a:pt x="113" y="37"/>
                    <a:pt x="113" y="37"/>
                  </a:cubicBezTo>
                  <a:cubicBezTo>
                    <a:pt x="142" y="50"/>
                    <a:pt x="142" y="50"/>
                    <a:pt x="142" y="50"/>
                  </a:cubicBezTo>
                  <a:cubicBezTo>
                    <a:pt x="163" y="69"/>
                    <a:pt x="163" y="69"/>
                    <a:pt x="163" y="69"/>
                  </a:cubicBezTo>
                  <a:cubicBezTo>
                    <a:pt x="163" y="73"/>
                    <a:pt x="163" y="73"/>
                    <a:pt x="163" y="73"/>
                  </a:cubicBezTo>
                  <a:lnTo>
                    <a:pt x="143" y="55"/>
                  </a:lnTo>
                  <a:close/>
                  <a:moveTo>
                    <a:pt x="163" y="43"/>
                  </a:moveTo>
                  <a:cubicBezTo>
                    <a:pt x="145" y="32"/>
                    <a:pt x="145" y="32"/>
                    <a:pt x="145" y="32"/>
                  </a:cubicBezTo>
                  <a:cubicBezTo>
                    <a:pt x="144" y="32"/>
                    <a:pt x="144" y="32"/>
                    <a:pt x="144" y="32"/>
                  </a:cubicBezTo>
                  <a:cubicBezTo>
                    <a:pt x="122" y="39"/>
                    <a:pt x="122" y="39"/>
                    <a:pt x="122" y="39"/>
                  </a:cubicBezTo>
                  <a:cubicBezTo>
                    <a:pt x="122" y="39"/>
                    <a:pt x="122" y="39"/>
                    <a:pt x="122" y="39"/>
                  </a:cubicBezTo>
                  <a:cubicBezTo>
                    <a:pt x="115" y="36"/>
                    <a:pt x="115" y="36"/>
                    <a:pt x="115" y="36"/>
                  </a:cubicBezTo>
                  <a:cubicBezTo>
                    <a:pt x="144" y="25"/>
                    <a:pt x="144" y="25"/>
                    <a:pt x="144" y="25"/>
                  </a:cubicBezTo>
                  <a:cubicBezTo>
                    <a:pt x="162" y="37"/>
                    <a:pt x="162" y="37"/>
                    <a:pt x="162" y="37"/>
                  </a:cubicBezTo>
                  <a:cubicBezTo>
                    <a:pt x="162" y="37"/>
                    <a:pt x="163" y="37"/>
                    <a:pt x="163" y="37"/>
                  </a:cubicBezTo>
                  <a:lnTo>
                    <a:pt x="163" y="43"/>
                  </a:lnTo>
                  <a:close/>
                  <a:moveTo>
                    <a:pt x="144" y="48"/>
                  </a:moveTo>
                  <a:cubicBezTo>
                    <a:pt x="143" y="48"/>
                    <a:pt x="143" y="48"/>
                    <a:pt x="143" y="48"/>
                  </a:cubicBezTo>
                  <a:cubicBezTo>
                    <a:pt x="125" y="40"/>
                    <a:pt x="125" y="40"/>
                    <a:pt x="125" y="40"/>
                  </a:cubicBezTo>
                  <a:cubicBezTo>
                    <a:pt x="144" y="34"/>
                    <a:pt x="144" y="34"/>
                    <a:pt x="144" y="34"/>
                  </a:cubicBezTo>
                  <a:cubicBezTo>
                    <a:pt x="162" y="45"/>
                    <a:pt x="162" y="45"/>
                    <a:pt x="162" y="45"/>
                  </a:cubicBezTo>
                  <a:cubicBezTo>
                    <a:pt x="162" y="45"/>
                    <a:pt x="163" y="45"/>
                    <a:pt x="163" y="45"/>
                  </a:cubicBezTo>
                  <a:cubicBezTo>
                    <a:pt x="163" y="66"/>
                    <a:pt x="163" y="66"/>
                    <a:pt x="163" y="66"/>
                  </a:cubicBezTo>
                  <a:lnTo>
                    <a:pt x="144" y="48"/>
                  </a:lnTo>
                  <a:close/>
                  <a:moveTo>
                    <a:pt x="163" y="35"/>
                  </a:moveTo>
                  <a:cubicBezTo>
                    <a:pt x="145" y="23"/>
                    <a:pt x="145" y="23"/>
                    <a:pt x="145" y="23"/>
                  </a:cubicBezTo>
                  <a:cubicBezTo>
                    <a:pt x="144" y="23"/>
                    <a:pt x="144" y="23"/>
                    <a:pt x="144" y="23"/>
                  </a:cubicBezTo>
                  <a:cubicBezTo>
                    <a:pt x="113" y="35"/>
                    <a:pt x="113" y="35"/>
                    <a:pt x="113" y="35"/>
                  </a:cubicBezTo>
                  <a:cubicBezTo>
                    <a:pt x="113" y="30"/>
                    <a:pt x="113" y="30"/>
                    <a:pt x="113" y="30"/>
                  </a:cubicBezTo>
                  <a:cubicBezTo>
                    <a:pt x="144" y="18"/>
                    <a:pt x="144" y="18"/>
                    <a:pt x="144" y="18"/>
                  </a:cubicBezTo>
                  <a:cubicBezTo>
                    <a:pt x="162" y="30"/>
                    <a:pt x="162" y="30"/>
                    <a:pt x="162" y="30"/>
                  </a:cubicBezTo>
                  <a:cubicBezTo>
                    <a:pt x="162" y="30"/>
                    <a:pt x="163" y="30"/>
                    <a:pt x="163" y="30"/>
                  </a:cubicBezTo>
                  <a:lnTo>
                    <a:pt x="163" y="35"/>
                  </a:lnTo>
                  <a:close/>
                  <a:moveTo>
                    <a:pt x="113" y="73"/>
                  </a:moveTo>
                  <a:cubicBezTo>
                    <a:pt x="144" y="64"/>
                    <a:pt x="144" y="64"/>
                    <a:pt x="144" y="64"/>
                  </a:cubicBezTo>
                  <a:cubicBezTo>
                    <a:pt x="154" y="68"/>
                    <a:pt x="154" y="68"/>
                    <a:pt x="154" y="68"/>
                  </a:cubicBezTo>
                  <a:cubicBezTo>
                    <a:pt x="162" y="76"/>
                    <a:pt x="162" y="76"/>
                    <a:pt x="162" y="76"/>
                  </a:cubicBezTo>
                  <a:cubicBezTo>
                    <a:pt x="144" y="69"/>
                    <a:pt x="144" y="69"/>
                    <a:pt x="144" y="69"/>
                  </a:cubicBezTo>
                  <a:cubicBezTo>
                    <a:pt x="144" y="69"/>
                    <a:pt x="144" y="69"/>
                    <a:pt x="144" y="69"/>
                  </a:cubicBezTo>
                  <a:cubicBezTo>
                    <a:pt x="113" y="77"/>
                    <a:pt x="113" y="77"/>
                    <a:pt x="113" y="77"/>
                  </a:cubicBezTo>
                  <a:lnTo>
                    <a:pt x="113" y="73"/>
                  </a:lnTo>
                  <a:close/>
                  <a:moveTo>
                    <a:pt x="145" y="9"/>
                  </a:moveTo>
                  <a:cubicBezTo>
                    <a:pt x="163" y="20"/>
                    <a:pt x="163" y="20"/>
                    <a:pt x="163" y="20"/>
                  </a:cubicBezTo>
                  <a:cubicBezTo>
                    <a:pt x="163" y="28"/>
                    <a:pt x="163" y="28"/>
                    <a:pt x="163" y="28"/>
                  </a:cubicBezTo>
                  <a:cubicBezTo>
                    <a:pt x="145" y="17"/>
                    <a:pt x="145" y="17"/>
                    <a:pt x="145" y="17"/>
                  </a:cubicBezTo>
                  <a:cubicBezTo>
                    <a:pt x="144" y="16"/>
                    <a:pt x="144" y="16"/>
                    <a:pt x="144" y="16"/>
                  </a:cubicBezTo>
                  <a:cubicBezTo>
                    <a:pt x="113" y="28"/>
                    <a:pt x="113" y="28"/>
                    <a:pt x="113" y="28"/>
                  </a:cubicBezTo>
                  <a:cubicBezTo>
                    <a:pt x="113" y="21"/>
                    <a:pt x="113" y="21"/>
                    <a:pt x="113" y="21"/>
                  </a:cubicBezTo>
                  <a:lnTo>
                    <a:pt x="145" y="9"/>
                  </a:lnTo>
                  <a:close/>
                  <a:moveTo>
                    <a:pt x="113" y="79"/>
                  </a:moveTo>
                  <a:cubicBezTo>
                    <a:pt x="144" y="71"/>
                    <a:pt x="144" y="71"/>
                    <a:pt x="144" y="71"/>
                  </a:cubicBezTo>
                  <a:cubicBezTo>
                    <a:pt x="163" y="78"/>
                    <a:pt x="163" y="78"/>
                    <a:pt x="163" y="78"/>
                  </a:cubicBezTo>
                  <a:cubicBezTo>
                    <a:pt x="163" y="84"/>
                    <a:pt x="163" y="84"/>
                    <a:pt x="163" y="84"/>
                  </a:cubicBezTo>
                  <a:cubicBezTo>
                    <a:pt x="144" y="77"/>
                    <a:pt x="144" y="77"/>
                    <a:pt x="144" y="77"/>
                  </a:cubicBezTo>
                  <a:cubicBezTo>
                    <a:pt x="144" y="77"/>
                    <a:pt x="144" y="77"/>
                    <a:pt x="144" y="77"/>
                  </a:cubicBezTo>
                  <a:cubicBezTo>
                    <a:pt x="113" y="85"/>
                    <a:pt x="113" y="85"/>
                    <a:pt x="113" y="85"/>
                  </a:cubicBezTo>
                  <a:lnTo>
                    <a:pt x="113" y="79"/>
                  </a:lnTo>
                  <a:close/>
                  <a:moveTo>
                    <a:pt x="278" y="41"/>
                  </a:moveTo>
                  <a:cubicBezTo>
                    <a:pt x="278" y="48"/>
                    <a:pt x="278" y="48"/>
                    <a:pt x="278" y="48"/>
                  </a:cubicBezTo>
                  <a:cubicBezTo>
                    <a:pt x="272" y="48"/>
                    <a:pt x="272" y="48"/>
                    <a:pt x="272" y="48"/>
                  </a:cubicBezTo>
                  <a:cubicBezTo>
                    <a:pt x="272" y="41"/>
                    <a:pt x="272" y="41"/>
                    <a:pt x="272" y="41"/>
                  </a:cubicBezTo>
                  <a:lnTo>
                    <a:pt x="278" y="41"/>
                  </a:lnTo>
                  <a:close/>
                  <a:moveTo>
                    <a:pt x="287" y="41"/>
                  </a:moveTo>
                  <a:cubicBezTo>
                    <a:pt x="287" y="48"/>
                    <a:pt x="287" y="48"/>
                    <a:pt x="287" y="48"/>
                  </a:cubicBezTo>
                  <a:cubicBezTo>
                    <a:pt x="280" y="48"/>
                    <a:pt x="280" y="48"/>
                    <a:pt x="280" y="48"/>
                  </a:cubicBezTo>
                  <a:cubicBezTo>
                    <a:pt x="280" y="41"/>
                    <a:pt x="280" y="41"/>
                    <a:pt x="280" y="41"/>
                  </a:cubicBezTo>
                  <a:lnTo>
                    <a:pt x="287" y="41"/>
                  </a:lnTo>
                  <a:close/>
                  <a:moveTo>
                    <a:pt x="295" y="41"/>
                  </a:moveTo>
                  <a:cubicBezTo>
                    <a:pt x="295" y="48"/>
                    <a:pt x="295" y="48"/>
                    <a:pt x="295" y="48"/>
                  </a:cubicBezTo>
                  <a:cubicBezTo>
                    <a:pt x="288" y="48"/>
                    <a:pt x="288" y="48"/>
                    <a:pt x="288" y="48"/>
                  </a:cubicBezTo>
                  <a:cubicBezTo>
                    <a:pt x="288" y="41"/>
                    <a:pt x="288" y="41"/>
                    <a:pt x="288" y="41"/>
                  </a:cubicBezTo>
                  <a:lnTo>
                    <a:pt x="295" y="41"/>
                  </a:lnTo>
                  <a:close/>
                  <a:moveTo>
                    <a:pt x="304" y="41"/>
                  </a:moveTo>
                  <a:cubicBezTo>
                    <a:pt x="304" y="48"/>
                    <a:pt x="304" y="48"/>
                    <a:pt x="304" y="48"/>
                  </a:cubicBezTo>
                  <a:cubicBezTo>
                    <a:pt x="297" y="48"/>
                    <a:pt x="297" y="48"/>
                    <a:pt x="297" y="48"/>
                  </a:cubicBezTo>
                  <a:cubicBezTo>
                    <a:pt x="297" y="41"/>
                    <a:pt x="297" y="41"/>
                    <a:pt x="297" y="41"/>
                  </a:cubicBezTo>
                  <a:lnTo>
                    <a:pt x="304" y="41"/>
                  </a:lnTo>
                  <a:close/>
                  <a:moveTo>
                    <a:pt x="312" y="41"/>
                  </a:moveTo>
                  <a:cubicBezTo>
                    <a:pt x="312" y="48"/>
                    <a:pt x="312" y="48"/>
                    <a:pt x="312" y="48"/>
                  </a:cubicBezTo>
                  <a:cubicBezTo>
                    <a:pt x="305" y="48"/>
                    <a:pt x="305" y="48"/>
                    <a:pt x="305" y="48"/>
                  </a:cubicBezTo>
                  <a:cubicBezTo>
                    <a:pt x="305" y="41"/>
                    <a:pt x="305" y="41"/>
                    <a:pt x="305" y="41"/>
                  </a:cubicBezTo>
                  <a:lnTo>
                    <a:pt x="312" y="41"/>
                  </a:lnTo>
                  <a:close/>
                  <a:moveTo>
                    <a:pt x="295" y="67"/>
                  </a:moveTo>
                  <a:cubicBezTo>
                    <a:pt x="288" y="67"/>
                    <a:pt x="288" y="67"/>
                    <a:pt x="288" y="67"/>
                  </a:cubicBezTo>
                  <a:cubicBezTo>
                    <a:pt x="288" y="60"/>
                    <a:pt x="288" y="60"/>
                    <a:pt x="288" y="60"/>
                  </a:cubicBezTo>
                  <a:cubicBezTo>
                    <a:pt x="295" y="60"/>
                    <a:pt x="295" y="60"/>
                    <a:pt x="295" y="60"/>
                  </a:cubicBezTo>
                  <a:lnTo>
                    <a:pt x="295" y="67"/>
                  </a:lnTo>
                  <a:close/>
                  <a:moveTo>
                    <a:pt x="297" y="60"/>
                  </a:moveTo>
                  <a:cubicBezTo>
                    <a:pt x="304" y="60"/>
                    <a:pt x="304" y="60"/>
                    <a:pt x="304" y="60"/>
                  </a:cubicBezTo>
                  <a:cubicBezTo>
                    <a:pt x="304" y="67"/>
                    <a:pt x="304" y="67"/>
                    <a:pt x="304" y="67"/>
                  </a:cubicBezTo>
                  <a:cubicBezTo>
                    <a:pt x="297" y="67"/>
                    <a:pt x="297" y="67"/>
                    <a:pt x="297" y="67"/>
                  </a:cubicBezTo>
                  <a:lnTo>
                    <a:pt x="297" y="60"/>
                  </a:lnTo>
                  <a:close/>
                  <a:moveTo>
                    <a:pt x="287" y="67"/>
                  </a:moveTo>
                  <a:cubicBezTo>
                    <a:pt x="280" y="67"/>
                    <a:pt x="280" y="67"/>
                    <a:pt x="280" y="67"/>
                  </a:cubicBezTo>
                  <a:cubicBezTo>
                    <a:pt x="280" y="60"/>
                    <a:pt x="280" y="60"/>
                    <a:pt x="280" y="60"/>
                  </a:cubicBezTo>
                  <a:cubicBezTo>
                    <a:pt x="287" y="60"/>
                    <a:pt x="287" y="60"/>
                    <a:pt x="287" y="60"/>
                  </a:cubicBezTo>
                  <a:lnTo>
                    <a:pt x="287" y="67"/>
                  </a:lnTo>
                  <a:close/>
                  <a:moveTo>
                    <a:pt x="278" y="67"/>
                  </a:moveTo>
                  <a:cubicBezTo>
                    <a:pt x="272" y="67"/>
                    <a:pt x="272" y="67"/>
                    <a:pt x="272" y="67"/>
                  </a:cubicBezTo>
                  <a:cubicBezTo>
                    <a:pt x="272" y="60"/>
                    <a:pt x="272" y="60"/>
                    <a:pt x="272" y="60"/>
                  </a:cubicBezTo>
                  <a:cubicBezTo>
                    <a:pt x="278" y="60"/>
                    <a:pt x="278" y="60"/>
                    <a:pt x="278" y="60"/>
                  </a:cubicBezTo>
                  <a:lnTo>
                    <a:pt x="278" y="67"/>
                  </a:lnTo>
                  <a:close/>
                  <a:moveTo>
                    <a:pt x="278" y="69"/>
                  </a:moveTo>
                  <a:cubicBezTo>
                    <a:pt x="278" y="77"/>
                    <a:pt x="278" y="77"/>
                    <a:pt x="278" y="77"/>
                  </a:cubicBezTo>
                  <a:cubicBezTo>
                    <a:pt x="272" y="77"/>
                    <a:pt x="272" y="77"/>
                    <a:pt x="272" y="77"/>
                  </a:cubicBezTo>
                  <a:cubicBezTo>
                    <a:pt x="272" y="69"/>
                    <a:pt x="272" y="69"/>
                    <a:pt x="272" y="69"/>
                  </a:cubicBezTo>
                  <a:lnTo>
                    <a:pt x="278" y="69"/>
                  </a:lnTo>
                  <a:close/>
                  <a:moveTo>
                    <a:pt x="280" y="69"/>
                  </a:moveTo>
                  <a:cubicBezTo>
                    <a:pt x="287" y="69"/>
                    <a:pt x="287" y="69"/>
                    <a:pt x="287" y="69"/>
                  </a:cubicBezTo>
                  <a:cubicBezTo>
                    <a:pt x="287" y="77"/>
                    <a:pt x="287" y="77"/>
                    <a:pt x="287" y="77"/>
                  </a:cubicBezTo>
                  <a:cubicBezTo>
                    <a:pt x="280" y="77"/>
                    <a:pt x="280" y="77"/>
                    <a:pt x="280" y="77"/>
                  </a:cubicBezTo>
                  <a:lnTo>
                    <a:pt x="280" y="69"/>
                  </a:lnTo>
                  <a:close/>
                  <a:moveTo>
                    <a:pt x="288" y="69"/>
                  </a:moveTo>
                  <a:cubicBezTo>
                    <a:pt x="295" y="69"/>
                    <a:pt x="295" y="69"/>
                    <a:pt x="295" y="69"/>
                  </a:cubicBezTo>
                  <a:cubicBezTo>
                    <a:pt x="295" y="77"/>
                    <a:pt x="295" y="77"/>
                    <a:pt x="295" y="77"/>
                  </a:cubicBezTo>
                  <a:cubicBezTo>
                    <a:pt x="288" y="77"/>
                    <a:pt x="288" y="77"/>
                    <a:pt x="288" y="77"/>
                  </a:cubicBezTo>
                  <a:lnTo>
                    <a:pt x="288" y="69"/>
                  </a:lnTo>
                  <a:close/>
                  <a:moveTo>
                    <a:pt x="297" y="69"/>
                  </a:moveTo>
                  <a:cubicBezTo>
                    <a:pt x="304" y="69"/>
                    <a:pt x="304" y="69"/>
                    <a:pt x="304" y="69"/>
                  </a:cubicBezTo>
                  <a:cubicBezTo>
                    <a:pt x="304" y="77"/>
                    <a:pt x="304" y="77"/>
                    <a:pt x="304" y="77"/>
                  </a:cubicBezTo>
                  <a:cubicBezTo>
                    <a:pt x="297" y="77"/>
                    <a:pt x="297" y="77"/>
                    <a:pt x="297" y="77"/>
                  </a:cubicBezTo>
                  <a:lnTo>
                    <a:pt x="297" y="69"/>
                  </a:lnTo>
                  <a:close/>
                  <a:moveTo>
                    <a:pt x="305" y="69"/>
                  </a:moveTo>
                  <a:cubicBezTo>
                    <a:pt x="312" y="69"/>
                    <a:pt x="312" y="69"/>
                    <a:pt x="312" y="69"/>
                  </a:cubicBezTo>
                  <a:cubicBezTo>
                    <a:pt x="312" y="77"/>
                    <a:pt x="312" y="77"/>
                    <a:pt x="312" y="77"/>
                  </a:cubicBezTo>
                  <a:cubicBezTo>
                    <a:pt x="305" y="77"/>
                    <a:pt x="305" y="77"/>
                    <a:pt x="305" y="77"/>
                  </a:cubicBezTo>
                  <a:lnTo>
                    <a:pt x="305" y="69"/>
                  </a:lnTo>
                  <a:close/>
                  <a:moveTo>
                    <a:pt x="305" y="67"/>
                  </a:moveTo>
                  <a:cubicBezTo>
                    <a:pt x="305" y="60"/>
                    <a:pt x="305" y="60"/>
                    <a:pt x="305" y="60"/>
                  </a:cubicBezTo>
                  <a:cubicBezTo>
                    <a:pt x="312" y="60"/>
                    <a:pt x="312" y="60"/>
                    <a:pt x="312" y="60"/>
                  </a:cubicBezTo>
                  <a:cubicBezTo>
                    <a:pt x="312" y="67"/>
                    <a:pt x="312" y="67"/>
                    <a:pt x="312" y="67"/>
                  </a:cubicBezTo>
                  <a:lnTo>
                    <a:pt x="305" y="67"/>
                  </a:lnTo>
                  <a:close/>
                  <a:moveTo>
                    <a:pt x="305" y="58"/>
                  </a:moveTo>
                  <a:cubicBezTo>
                    <a:pt x="305" y="50"/>
                    <a:pt x="305" y="50"/>
                    <a:pt x="305" y="50"/>
                  </a:cubicBezTo>
                  <a:cubicBezTo>
                    <a:pt x="312" y="50"/>
                    <a:pt x="312" y="50"/>
                    <a:pt x="312" y="50"/>
                  </a:cubicBezTo>
                  <a:cubicBezTo>
                    <a:pt x="312" y="58"/>
                    <a:pt x="312" y="58"/>
                    <a:pt x="312" y="58"/>
                  </a:cubicBezTo>
                  <a:lnTo>
                    <a:pt x="305" y="58"/>
                  </a:lnTo>
                  <a:close/>
                  <a:moveTo>
                    <a:pt x="304" y="58"/>
                  </a:moveTo>
                  <a:cubicBezTo>
                    <a:pt x="297" y="58"/>
                    <a:pt x="297" y="58"/>
                    <a:pt x="297" y="58"/>
                  </a:cubicBezTo>
                  <a:cubicBezTo>
                    <a:pt x="297" y="50"/>
                    <a:pt x="297" y="50"/>
                    <a:pt x="297" y="50"/>
                  </a:cubicBezTo>
                  <a:cubicBezTo>
                    <a:pt x="304" y="50"/>
                    <a:pt x="304" y="50"/>
                    <a:pt x="304" y="50"/>
                  </a:cubicBezTo>
                  <a:lnTo>
                    <a:pt x="304" y="58"/>
                  </a:lnTo>
                  <a:close/>
                  <a:moveTo>
                    <a:pt x="295" y="58"/>
                  </a:moveTo>
                  <a:cubicBezTo>
                    <a:pt x="288" y="58"/>
                    <a:pt x="288" y="58"/>
                    <a:pt x="288" y="58"/>
                  </a:cubicBezTo>
                  <a:cubicBezTo>
                    <a:pt x="288" y="50"/>
                    <a:pt x="288" y="50"/>
                    <a:pt x="288" y="50"/>
                  </a:cubicBezTo>
                  <a:cubicBezTo>
                    <a:pt x="295" y="50"/>
                    <a:pt x="295" y="50"/>
                    <a:pt x="295" y="50"/>
                  </a:cubicBezTo>
                  <a:lnTo>
                    <a:pt x="295" y="58"/>
                  </a:lnTo>
                  <a:close/>
                  <a:moveTo>
                    <a:pt x="287" y="58"/>
                  </a:moveTo>
                  <a:cubicBezTo>
                    <a:pt x="280" y="58"/>
                    <a:pt x="280" y="58"/>
                    <a:pt x="280" y="58"/>
                  </a:cubicBezTo>
                  <a:cubicBezTo>
                    <a:pt x="280" y="50"/>
                    <a:pt x="280" y="50"/>
                    <a:pt x="280" y="50"/>
                  </a:cubicBezTo>
                  <a:cubicBezTo>
                    <a:pt x="287" y="50"/>
                    <a:pt x="287" y="50"/>
                    <a:pt x="287" y="50"/>
                  </a:cubicBezTo>
                  <a:lnTo>
                    <a:pt x="287" y="58"/>
                  </a:lnTo>
                  <a:close/>
                  <a:moveTo>
                    <a:pt x="278" y="58"/>
                  </a:moveTo>
                  <a:cubicBezTo>
                    <a:pt x="272" y="58"/>
                    <a:pt x="272" y="58"/>
                    <a:pt x="272" y="58"/>
                  </a:cubicBezTo>
                  <a:cubicBezTo>
                    <a:pt x="272" y="50"/>
                    <a:pt x="272" y="50"/>
                    <a:pt x="272" y="50"/>
                  </a:cubicBezTo>
                  <a:cubicBezTo>
                    <a:pt x="278" y="50"/>
                    <a:pt x="278" y="50"/>
                    <a:pt x="278" y="50"/>
                  </a:cubicBezTo>
                  <a:lnTo>
                    <a:pt x="278" y="58"/>
                  </a:lnTo>
                  <a:close/>
                  <a:moveTo>
                    <a:pt x="270" y="58"/>
                  </a:moveTo>
                  <a:cubicBezTo>
                    <a:pt x="263" y="58"/>
                    <a:pt x="263" y="58"/>
                    <a:pt x="263" y="58"/>
                  </a:cubicBezTo>
                  <a:cubicBezTo>
                    <a:pt x="263" y="50"/>
                    <a:pt x="263" y="50"/>
                    <a:pt x="263" y="50"/>
                  </a:cubicBezTo>
                  <a:cubicBezTo>
                    <a:pt x="270" y="50"/>
                    <a:pt x="270" y="50"/>
                    <a:pt x="270" y="50"/>
                  </a:cubicBezTo>
                  <a:lnTo>
                    <a:pt x="270" y="58"/>
                  </a:lnTo>
                  <a:close/>
                  <a:moveTo>
                    <a:pt x="270" y="60"/>
                  </a:moveTo>
                  <a:cubicBezTo>
                    <a:pt x="270" y="67"/>
                    <a:pt x="270" y="67"/>
                    <a:pt x="270" y="67"/>
                  </a:cubicBezTo>
                  <a:cubicBezTo>
                    <a:pt x="263" y="67"/>
                    <a:pt x="263" y="67"/>
                    <a:pt x="263" y="67"/>
                  </a:cubicBezTo>
                  <a:cubicBezTo>
                    <a:pt x="263" y="60"/>
                    <a:pt x="263" y="60"/>
                    <a:pt x="263" y="60"/>
                  </a:cubicBezTo>
                  <a:lnTo>
                    <a:pt x="270" y="60"/>
                  </a:lnTo>
                  <a:close/>
                  <a:moveTo>
                    <a:pt x="270" y="69"/>
                  </a:moveTo>
                  <a:cubicBezTo>
                    <a:pt x="270" y="77"/>
                    <a:pt x="270" y="77"/>
                    <a:pt x="270" y="77"/>
                  </a:cubicBezTo>
                  <a:cubicBezTo>
                    <a:pt x="263" y="77"/>
                    <a:pt x="263" y="77"/>
                    <a:pt x="263" y="77"/>
                  </a:cubicBezTo>
                  <a:cubicBezTo>
                    <a:pt x="263" y="69"/>
                    <a:pt x="263" y="69"/>
                    <a:pt x="263" y="69"/>
                  </a:cubicBezTo>
                  <a:lnTo>
                    <a:pt x="270" y="69"/>
                  </a:lnTo>
                  <a:close/>
                  <a:moveTo>
                    <a:pt x="270" y="79"/>
                  </a:moveTo>
                  <a:cubicBezTo>
                    <a:pt x="270" y="86"/>
                    <a:pt x="270" y="86"/>
                    <a:pt x="270" y="86"/>
                  </a:cubicBezTo>
                  <a:cubicBezTo>
                    <a:pt x="263" y="86"/>
                    <a:pt x="263" y="86"/>
                    <a:pt x="263" y="86"/>
                  </a:cubicBezTo>
                  <a:cubicBezTo>
                    <a:pt x="263" y="79"/>
                    <a:pt x="263" y="79"/>
                    <a:pt x="263" y="79"/>
                  </a:cubicBezTo>
                  <a:lnTo>
                    <a:pt x="270" y="79"/>
                  </a:lnTo>
                  <a:close/>
                  <a:moveTo>
                    <a:pt x="272" y="79"/>
                  </a:moveTo>
                  <a:cubicBezTo>
                    <a:pt x="278" y="79"/>
                    <a:pt x="278" y="79"/>
                    <a:pt x="278" y="79"/>
                  </a:cubicBezTo>
                  <a:cubicBezTo>
                    <a:pt x="278" y="86"/>
                    <a:pt x="278" y="86"/>
                    <a:pt x="278" y="86"/>
                  </a:cubicBezTo>
                  <a:cubicBezTo>
                    <a:pt x="272" y="86"/>
                    <a:pt x="272" y="86"/>
                    <a:pt x="272" y="86"/>
                  </a:cubicBezTo>
                  <a:lnTo>
                    <a:pt x="272" y="79"/>
                  </a:lnTo>
                  <a:close/>
                  <a:moveTo>
                    <a:pt x="280" y="79"/>
                  </a:moveTo>
                  <a:cubicBezTo>
                    <a:pt x="287" y="79"/>
                    <a:pt x="287" y="79"/>
                    <a:pt x="287" y="79"/>
                  </a:cubicBezTo>
                  <a:cubicBezTo>
                    <a:pt x="287" y="86"/>
                    <a:pt x="287" y="86"/>
                    <a:pt x="287" y="86"/>
                  </a:cubicBezTo>
                  <a:cubicBezTo>
                    <a:pt x="280" y="86"/>
                    <a:pt x="280" y="86"/>
                    <a:pt x="280" y="86"/>
                  </a:cubicBezTo>
                  <a:lnTo>
                    <a:pt x="280" y="79"/>
                  </a:lnTo>
                  <a:close/>
                  <a:moveTo>
                    <a:pt x="288" y="79"/>
                  </a:moveTo>
                  <a:cubicBezTo>
                    <a:pt x="295" y="79"/>
                    <a:pt x="295" y="79"/>
                    <a:pt x="295" y="79"/>
                  </a:cubicBezTo>
                  <a:cubicBezTo>
                    <a:pt x="295" y="86"/>
                    <a:pt x="295" y="86"/>
                    <a:pt x="295" y="86"/>
                  </a:cubicBezTo>
                  <a:cubicBezTo>
                    <a:pt x="288" y="86"/>
                    <a:pt x="288" y="86"/>
                    <a:pt x="288" y="86"/>
                  </a:cubicBezTo>
                  <a:lnTo>
                    <a:pt x="288" y="79"/>
                  </a:lnTo>
                  <a:close/>
                  <a:moveTo>
                    <a:pt x="297" y="79"/>
                  </a:moveTo>
                  <a:cubicBezTo>
                    <a:pt x="304" y="79"/>
                    <a:pt x="304" y="79"/>
                    <a:pt x="304" y="79"/>
                  </a:cubicBezTo>
                  <a:cubicBezTo>
                    <a:pt x="304" y="86"/>
                    <a:pt x="304" y="86"/>
                    <a:pt x="304" y="86"/>
                  </a:cubicBezTo>
                  <a:cubicBezTo>
                    <a:pt x="297" y="86"/>
                    <a:pt x="297" y="86"/>
                    <a:pt x="297" y="86"/>
                  </a:cubicBezTo>
                  <a:lnTo>
                    <a:pt x="297" y="79"/>
                  </a:lnTo>
                  <a:close/>
                  <a:moveTo>
                    <a:pt x="305" y="79"/>
                  </a:moveTo>
                  <a:cubicBezTo>
                    <a:pt x="312" y="79"/>
                    <a:pt x="312" y="79"/>
                    <a:pt x="312" y="79"/>
                  </a:cubicBezTo>
                  <a:cubicBezTo>
                    <a:pt x="312" y="86"/>
                    <a:pt x="312" y="86"/>
                    <a:pt x="312" y="86"/>
                  </a:cubicBezTo>
                  <a:cubicBezTo>
                    <a:pt x="305" y="86"/>
                    <a:pt x="305" y="86"/>
                    <a:pt x="305" y="86"/>
                  </a:cubicBezTo>
                  <a:lnTo>
                    <a:pt x="305" y="79"/>
                  </a:lnTo>
                  <a:close/>
                  <a:moveTo>
                    <a:pt x="270" y="48"/>
                  </a:moveTo>
                  <a:cubicBezTo>
                    <a:pt x="263" y="48"/>
                    <a:pt x="263" y="48"/>
                    <a:pt x="263" y="48"/>
                  </a:cubicBezTo>
                  <a:cubicBezTo>
                    <a:pt x="263" y="41"/>
                    <a:pt x="263" y="41"/>
                    <a:pt x="263" y="41"/>
                  </a:cubicBezTo>
                  <a:cubicBezTo>
                    <a:pt x="270" y="41"/>
                    <a:pt x="270" y="41"/>
                    <a:pt x="270" y="41"/>
                  </a:cubicBezTo>
                  <a:lnTo>
                    <a:pt x="270" y="48"/>
                  </a:lnTo>
                  <a:close/>
                  <a:moveTo>
                    <a:pt x="263" y="88"/>
                  </a:moveTo>
                  <a:cubicBezTo>
                    <a:pt x="270" y="88"/>
                    <a:pt x="270" y="88"/>
                    <a:pt x="270" y="88"/>
                  </a:cubicBezTo>
                  <a:cubicBezTo>
                    <a:pt x="270" y="95"/>
                    <a:pt x="270" y="95"/>
                    <a:pt x="270" y="95"/>
                  </a:cubicBezTo>
                  <a:cubicBezTo>
                    <a:pt x="263" y="95"/>
                    <a:pt x="263" y="95"/>
                    <a:pt x="263" y="95"/>
                  </a:cubicBezTo>
                  <a:lnTo>
                    <a:pt x="263" y="88"/>
                  </a:lnTo>
                  <a:close/>
                  <a:moveTo>
                    <a:pt x="272" y="88"/>
                  </a:moveTo>
                  <a:cubicBezTo>
                    <a:pt x="278" y="88"/>
                    <a:pt x="278" y="88"/>
                    <a:pt x="278" y="88"/>
                  </a:cubicBezTo>
                  <a:cubicBezTo>
                    <a:pt x="278" y="95"/>
                    <a:pt x="278" y="95"/>
                    <a:pt x="278" y="95"/>
                  </a:cubicBezTo>
                  <a:cubicBezTo>
                    <a:pt x="272" y="95"/>
                    <a:pt x="272" y="95"/>
                    <a:pt x="272" y="95"/>
                  </a:cubicBezTo>
                  <a:lnTo>
                    <a:pt x="272" y="88"/>
                  </a:lnTo>
                  <a:close/>
                  <a:moveTo>
                    <a:pt x="280" y="88"/>
                  </a:moveTo>
                  <a:cubicBezTo>
                    <a:pt x="287" y="88"/>
                    <a:pt x="287" y="88"/>
                    <a:pt x="287" y="88"/>
                  </a:cubicBezTo>
                  <a:cubicBezTo>
                    <a:pt x="287" y="95"/>
                    <a:pt x="287" y="95"/>
                    <a:pt x="287" y="95"/>
                  </a:cubicBezTo>
                  <a:cubicBezTo>
                    <a:pt x="280" y="95"/>
                    <a:pt x="280" y="95"/>
                    <a:pt x="280" y="95"/>
                  </a:cubicBezTo>
                  <a:lnTo>
                    <a:pt x="280" y="88"/>
                  </a:lnTo>
                  <a:close/>
                  <a:moveTo>
                    <a:pt x="288" y="88"/>
                  </a:moveTo>
                  <a:cubicBezTo>
                    <a:pt x="295" y="88"/>
                    <a:pt x="295" y="88"/>
                    <a:pt x="295" y="88"/>
                  </a:cubicBezTo>
                  <a:cubicBezTo>
                    <a:pt x="295" y="95"/>
                    <a:pt x="295" y="95"/>
                    <a:pt x="295" y="95"/>
                  </a:cubicBezTo>
                  <a:cubicBezTo>
                    <a:pt x="288" y="95"/>
                    <a:pt x="288" y="95"/>
                    <a:pt x="288" y="95"/>
                  </a:cubicBezTo>
                  <a:lnTo>
                    <a:pt x="288" y="88"/>
                  </a:lnTo>
                  <a:close/>
                  <a:moveTo>
                    <a:pt x="297" y="88"/>
                  </a:moveTo>
                  <a:cubicBezTo>
                    <a:pt x="304" y="88"/>
                    <a:pt x="304" y="88"/>
                    <a:pt x="304" y="88"/>
                  </a:cubicBezTo>
                  <a:cubicBezTo>
                    <a:pt x="304" y="95"/>
                    <a:pt x="304" y="95"/>
                    <a:pt x="304" y="95"/>
                  </a:cubicBezTo>
                  <a:cubicBezTo>
                    <a:pt x="297" y="95"/>
                    <a:pt x="297" y="95"/>
                    <a:pt x="297" y="95"/>
                  </a:cubicBezTo>
                  <a:lnTo>
                    <a:pt x="297" y="88"/>
                  </a:lnTo>
                  <a:close/>
                  <a:moveTo>
                    <a:pt x="305" y="88"/>
                  </a:moveTo>
                  <a:cubicBezTo>
                    <a:pt x="312" y="88"/>
                    <a:pt x="312" y="88"/>
                    <a:pt x="312" y="88"/>
                  </a:cubicBezTo>
                  <a:cubicBezTo>
                    <a:pt x="312" y="95"/>
                    <a:pt x="312" y="95"/>
                    <a:pt x="312" y="95"/>
                  </a:cubicBezTo>
                  <a:cubicBezTo>
                    <a:pt x="305" y="95"/>
                    <a:pt x="305" y="95"/>
                    <a:pt x="305" y="95"/>
                  </a:cubicBezTo>
                  <a:lnTo>
                    <a:pt x="305" y="88"/>
                  </a:lnTo>
                  <a:close/>
                  <a:moveTo>
                    <a:pt x="312" y="36"/>
                  </a:moveTo>
                  <a:cubicBezTo>
                    <a:pt x="312" y="39"/>
                    <a:pt x="312" y="39"/>
                    <a:pt x="312" y="39"/>
                  </a:cubicBezTo>
                  <a:cubicBezTo>
                    <a:pt x="305" y="39"/>
                    <a:pt x="305" y="39"/>
                    <a:pt x="305" y="39"/>
                  </a:cubicBezTo>
                  <a:cubicBezTo>
                    <a:pt x="305" y="39"/>
                    <a:pt x="304" y="39"/>
                    <a:pt x="304" y="39"/>
                  </a:cubicBezTo>
                  <a:cubicBezTo>
                    <a:pt x="304" y="39"/>
                    <a:pt x="304" y="39"/>
                    <a:pt x="304" y="39"/>
                  </a:cubicBezTo>
                  <a:cubicBezTo>
                    <a:pt x="296" y="39"/>
                    <a:pt x="296" y="39"/>
                    <a:pt x="296" y="39"/>
                  </a:cubicBezTo>
                  <a:cubicBezTo>
                    <a:pt x="296" y="39"/>
                    <a:pt x="296" y="39"/>
                    <a:pt x="296" y="39"/>
                  </a:cubicBezTo>
                  <a:cubicBezTo>
                    <a:pt x="296" y="39"/>
                    <a:pt x="296" y="39"/>
                    <a:pt x="296" y="39"/>
                  </a:cubicBezTo>
                  <a:cubicBezTo>
                    <a:pt x="288" y="39"/>
                    <a:pt x="288" y="39"/>
                    <a:pt x="288" y="39"/>
                  </a:cubicBezTo>
                  <a:cubicBezTo>
                    <a:pt x="288" y="39"/>
                    <a:pt x="288" y="39"/>
                    <a:pt x="288" y="39"/>
                  </a:cubicBezTo>
                  <a:cubicBezTo>
                    <a:pt x="287" y="39"/>
                    <a:pt x="287" y="39"/>
                    <a:pt x="287" y="39"/>
                  </a:cubicBezTo>
                  <a:cubicBezTo>
                    <a:pt x="279" y="39"/>
                    <a:pt x="279" y="39"/>
                    <a:pt x="279" y="39"/>
                  </a:cubicBezTo>
                  <a:cubicBezTo>
                    <a:pt x="279" y="39"/>
                    <a:pt x="279" y="39"/>
                    <a:pt x="279" y="39"/>
                  </a:cubicBezTo>
                  <a:cubicBezTo>
                    <a:pt x="279" y="39"/>
                    <a:pt x="279" y="39"/>
                    <a:pt x="279" y="39"/>
                  </a:cubicBezTo>
                  <a:cubicBezTo>
                    <a:pt x="271" y="39"/>
                    <a:pt x="271" y="39"/>
                    <a:pt x="271" y="39"/>
                  </a:cubicBezTo>
                  <a:cubicBezTo>
                    <a:pt x="271" y="39"/>
                    <a:pt x="271" y="39"/>
                    <a:pt x="271" y="39"/>
                  </a:cubicBezTo>
                  <a:cubicBezTo>
                    <a:pt x="271" y="39"/>
                    <a:pt x="271" y="39"/>
                    <a:pt x="270" y="39"/>
                  </a:cubicBezTo>
                  <a:cubicBezTo>
                    <a:pt x="263" y="39"/>
                    <a:pt x="263" y="39"/>
                    <a:pt x="263" y="39"/>
                  </a:cubicBezTo>
                  <a:cubicBezTo>
                    <a:pt x="263" y="3"/>
                    <a:pt x="263" y="3"/>
                    <a:pt x="263" y="3"/>
                  </a:cubicBezTo>
                  <a:lnTo>
                    <a:pt x="31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81">
              <a:extLst>
                <a:ext uri="{FF2B5EF4-FFF2-40B4-BE49-F238E27FC236}">
                  <a16:creationId xmlns:a16="http://schemas.microsoft.com/office/drawing/2014/main" id="{0A93E7AD-A474-F194-EEA7-E21E932219EE}"/>
                </a:ext>
              </a:extLst>
            </p:cNvPr>
            <p:cNvSpPr>
              <a:spLocks noEditPoints="1"/>
            </p:cNvSpPr>
            <p:nvPr userDrawn="1"/>
          </p:nvSpPr>
          <p:spPr bwMode="auto">
            <a:xfrm>
              <a:off x="4313238" y="4302125"/>
              <a:ext cx="434975" cy="531813"/>
            </a:xfrm>
            <a:custGeom>
              <a:avLst/>
              <a:gdLst>
                <a:gd name="T0" fmla="*/ 217 w 274"/>
                <a:gd name="T1" fmla="*/ 119 h 335"/>
                <a:gd name="T2" fmla="*/ 178 w 274"/>
                <a:gd name="T3" fmla="*/ 80 h 335"/>
                <a:gd name="T4" fmla="*/ 217 w 274"/>
                <a:gd name="T5" fmla="*/ 80 h 335"/>
                <a:gd name="T6" fmla="*/ 139 w 274"/>
                <a:gd name="T7" fmla="*/ 0 h 335"/>
                <a:gd name="T8" fmla="*/ 56 w 274"/>
                <a:gd name="T9" fmla="*/ 80 h 335"/>
                <a:gd name="T10" fmla="*/ 96 w 274"/>
                <a:gd name="T11" fmla="*/ 80 h 335"/>
                <a:gd name="T12" fmla="*/ 56 w 274"/>
                <a:gd name="T13" fmla="*/ 119 h 335"/>
                <a:gd name="T14" fmla="*/ 96 w 274"/>
                <a:gd name="T15" fmla="*/ 119 h 335"/>
                <a:gd name="T16" fmla="*/ 0 w 274"/>
                <a:gd name="T17" fmla="*/ 216 h 335"/>
                <a:gd name="T18" fmla="*/ 117 w 274"/>
                <a:gd name="T19" fmla="*/ 216 h 335"/>
                <a:gd name="T20" fmla="*/ 117 w 274"/>
                <a:gd name="T21" fmla="*/ 335 h 335"/>
                <a:gd name="T22" fmla="*/ 156 w 274"/>
                <a:gd name="T23" fmla="*/ 335 h 335"/>
                <a:gd name="T24" fmla="*/ 156 w 274"/>
                <a:gd name="T25" fmla="*/ 216 h 335"/>
                <a:gd name="T26" fmla="*/ 274 w 274"/>
                <a:gd name="T27" fmla="*/ 216 h 335"/>
                <a:gd name="T28" fmla="*/ 183 w 274"/>
                <a:gd name="T29" fmla="*/ 119 h 335"/>
                <a:gd name="T30" fmla="*/ 217 w 274"/>
                <a:gd name="T31" fmla="*/ 119 h 335"/>
                <a:gd name="T32" fmla="*/ 252 w 274"/>
                <a:gd name="T33" fmla="*/ 207 h 335"/>
                <a:gd name="T34" fmla="*/ 152 w 274"/>
                <a:gd name="T35" fmla="*/ 207 h 335"/>
                <a:gd name="T36" fmla="*/ 152 w 274"/>
                <a:gd name="T37" fmla="*/ 331 h 335"/>
                <a:gd name="T38" fmla="*/ 122 w 274"/>
                <a:gd name="T39" fmla="*/ 331 h 335"/>
                <a:gd name="T40" fmla="*/ 122 w 274"/>
                <a:gd name="T41" fmla="*/ 207 h 335"/>
                <a:gd name="T42" fmla="*/ 21 w 274"/>
                <a:gd name="T43" fmla="*/ 207 h 335"/>
                <a:gd name="T44" fmla="*/ 113 w 274"/>
                <a:gd name="T45" fmla="*/ 110 h 335"/>
                <a:gd name="T46" fmla="*/ 78 w 274"/>
                <a:gd name="T47" fmla="*/ 110 h 335"/>
                <a:gd name="T48" fmla="*/ 113 w 274"/>
                <a:gd name="T49" fmla="*/ 75 h 335"/>
                <a:gd name="T50" fmla="*/ 78 w 274"/>
                <a:gd name="T51" fmla="*/ 75 h 335"/>
                <a:gd name="T52" fmla="*/ 139 w 274"/>
                <a:gd name="T53" fmla="*/ 9 h 335"/>
                <a:gd name="T54" fmla="*/ 200 w 274"/>
                <a:gd name="T55" fmla="*/ 75 h 335"/>
                <a:gd name="T56" fmla="*/ 161 w 274"/>
                <a:gd name="T57" fmla="*/ 75 h 335"/>
                <a:gd name="T58" fmla="*/ 200 w 274"/>
                <a:gd name="T59" fmla="*/ 110 h 335"/>
                <a:gd name="T60" fmla="*/ 161 w 274"/>
                <a:gd name="T61" fmla="*/ 110 h 335"/>
                <a:gd name="T62" fmla="*/ 252 w 274"/>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4" h="335">
                  <a:moveTo>
                    <a:pt x="217" y="119"/>
                  </a:moveTo>
                  <a:lnTo>
                    <a:pt x="178" y="80"/>
                  </a:lnTo>
                  <a:lnTo>
                    <a:pt x="217" y="80"/>
                  </a:lnTo>
                  <a:lnTo>
                    <a:pt x="139" y="0"/>
                  </a:lnTo>
                  <a:lnTo>
                    <a:pt x="56" y="80"/>
                  </a:lnTo>
                  <a:lnTo>
                    <a:pt x="96" y="80"/>
                  </a:lnTo>
                  <a:lnTo>
                    <a:pt x="56" y="119"/>
                  </a:lnTo>
                  <a:lnTo>
                    <a:pt x="96" y="119"/>
                  </a:lnTo>
                  <a:lnTo>
                    <a:pt x="0" y="216"/>
                  </a:lnTo>
                  <a:lnTo>
                    <a:pt x="117" y="216"/>
                  </a:lnTo>
                  <a:lnTo>
                    <a:pt x="117" y="335"/>
                  </a:lnTo>
                  <a:lnTo>
                    <a:pt x="156" y="335"/>
                  </a:lnTo>
                  <a:lnTo>
                    <a:pt x="156" y="216"/>
                  </a:lnTo>
                  <a:lnTo>
                    <a:pt x="274" y="216"/>
                  </a:lnTo>
                  <a:lnTo>
                    <a:pt x="183" y="119"/>
                  </a:lnTo>
                  <a:lnTo>
                    <a:pt x="217" y="119"/>
                  </a:lnTo>
                  <a:close/>
                  <a:moveTo>
                    <a:pt x="252" y="207"/>
                  </a:moveTo>
                  <a:lnTo>
                    <a:pt x="152" y="207"/>
                  </a:lnTo>
                  <a:lnTo>
                    <a:pt x="152" y="331"/>
                  </a:lnTo>
                  <a:lnTo>
                    <a:pt x="122" y="331"/>
                  </a:lnTo>
                  <a:lnTo>
                    <a:pt x="122" y="207"/>
                  </a:lnTo>
                  <a:lnTo>
                    <a:pt x="21" y="207"/>
                  </a:lnTo>
                  <a:lnTo>
                    <a:pt x="113" y="110"/>
                  </a:lnTo>
                  <a:lnTo>
                    <a:pt x="78" y="110"/>
                  </a:lnTo>
                  <a:lnTo>
                    <a:pt x="113" y="75"/>
                  </a:lnTo>
                  <a:lnTo>
                    <a:pt x="78" y="75"/>
                  </a:lnTo>
                  <a:lnTo>
                    <a:pt x="139" y="9"/>
                  </a:lnTo>
                  <a:lnTo>
                    <a:pt x="200" y="75"/>
                  </a:lnTo>
                  <a:lnTo>
                    <a:pt x="161" y="75"/>
                  </a:lnTo>
                  <a:lnTo>
                    <a:pt x="200"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82">
              <a:extLst>
                <a:ext uri="{FF2B5EF4-FFF2-40B4-BE49-F238E27FC236}">
                  <a16:creationId xmlns:a16="http://schemas.microsoft.com/office/drawing/2014/main" id="{AB4FCEF1-9418-87FF-892B-C7B14601DA50}"/>
                </a:ext>
              </a:extLst>
            </p:cNvPr>
            <p:cNvSpPr>
              <a:spLocks noEditPoints="1"/>
            </p:cNvSpPr>
            <p:nvPr userDrawn="1"/>
          </p:nvSpPr>
          <p:spPr bwMode="auto">
            <a:xfrm>
              <a:off x="7381875" y="4302125"/>
              <a:ext cx="428625" cy="531813"/>
            </a:xfrm>
            <a:custGeom>
              <a:avLst/>
              <a:gdLst>
                <a:gd name="T0" fmla="*/ 217 w 270"/>
                <a:gd name="T1" fmla="*/ 119 h 335"/>
                <a:gd name="T2" fmla="*/ 178 w 270"/>
                <a:gd name="T3" fmla="*/ 80 h 335"/>
                <a:gd name="T4" fmla="*/ 217 w 270"/>
                <a:gd name="T5" fmla="*/ 80 h 335"/>
                <a:gd name="T6" fmla="*/ 139 w 270"/>
                <a:gd name="T7" fmla="*/ 0 h 335"/>
                <a:gd name="T8" fmla="*/ 56 w 270"/>
                <a:gd name="T9" fmla="*/ 80 h 335"/>
                <a:gd name="T10" fmla="*/ 96 w 270"/>
                <a:gd name="T11" fmla="*/ 80 h 335"/>
                <a:gd name="T12" fmla="*/ 56 w 270"/>
                <a:gd name="T13" fmla="*/ 119 h 335"/>
                <a:gd name="T14" fmla="*/ 96 w 270"/>
                <a:gd name="T15" fmla="*/ 119 h 335"/>
                <a:gd name="T16" fmla="*/ 0 w 270"/>
                <a:gd name="T17" fmla="*/ 216 h 335"/>
                <a:gd name="T18" fmla="*/ 113 w 270"/>
                <a:gd name="T19" fmla="*/ 216 h 335"/>
                <a:gd name="T20" fmla="*/ 113 w 270"/>
                <a:gd name="T21" fmla="*/ 335 h 335"/>
                <a:gd name="T22" fmla="*/ 157 w 270"/>
                <a:gd name="T23" fmla="*/ 335 h 335"/>
                <a:gd name="T24" fmla="*/ 157 w 270"/>
                <a:gd name="T25" fmla="*/ 216 h 335"/>
                <a:gd name="T26" fmla="*/ 270 w 270"/>
                <a:gd name="T27" fmla="*/ 216 h 335"/>
                <a:gd name="T28" fmla="*/ 178 w 270"/>
                <a:gd name="T29" fmla="*/ 119 h 335"/>
                <a:gd name="T30" fmla="*/ 217 w 270"/>
                <a:gd name="T31" fmla="*/ 119 h 335"/>
                <a:gd name="T32" fmla="*/ 252 w 270"/>
                <a:gd name="T33" fmla="*/ 207 h 335"/>
                <a:gd name="T34" fmla="*/ 148 w 270"/>
                <a:gd name="T35" fmla="*/ 207 h 335"/>
                <a:gd name="T36" fmla="*/ 148 w 270"/>
                <a:gd name="T37" fmla="*/ 331 h 335"/>
                <a:gd name="T38" fmla="*/ 122 w 270"/>
                <a:gd name="T39" fmla="*/ 331 h 335"/>
                <a:gd name="T40" fmla="*/ 122 w 270"/>
                <a:gd name="T41" fmla="*/ 207 h 335"/>
                <a:gd name="T42" fmla="*/ 22 w 270"/>
                <a:gd name="T43" fmla="*/ 207 h 335"/>
                <a:gd name="T44" fmla="*/ 113 w 270"/>
                <a:gd name="T45" fmla="*/ 110 h 335"/>
                <a:gd name="T46" fmla="*/ 74 w 270"/>
                <a:gd name="T47" fmla="*/ 110 h 335"/>
                <a:gd name="T48" fmla="*/ 113 w 270"/>
                <a:gd name="T49" fmla="*/ 75 h 335"/>
                <a:gd name="T50" fmla="*/ 74 w 270"/>
                <a:gd name="T51" fmla="*/ 75 h 335"/>
                <a:gd name="T52" fmla="*/ 139 w 270"/>
                <a:gd name="T53" fmla="*/ 9 h 335"/>
                <a:gd name="T54" fmla="*/ 196 w 270"/>
                <a:gd name="T55" fmla="*/ 75 h 335"/>
                <a:gd name="T56" fmla="*/ 161 w 270"/>
                <a:gd name="T57" fmla="*/ 75 h 335"/>
                <a:gd name="T58" fmla="*/ 196 w 270"/>
                <a:gd name="T59" fmla="*/ 110 h 335"/>
                <a:gd name="T60" fmla="*/ 161 w 270"/>
                <a:gd name="T61" fmla="*/ 110 h 335"/>
                <a:gd name="T62" fmla="*/ 252 w 270"/>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0" h="335">
                  <a:moveTo>
                    <a:pt x="217" y="119"/>
                  </a:moveTo>
                  <a:lnTo>
                    <a:pt x="178" y="80"/>
                  </a:lnTo>
                  <a:lnTo>
                    <a:pt x="217" y="80"/>
                  </a:lnTo>
                  <a:lnTo>
                    <a:pt x="139" y="0"/>
                  </a:lnTo>
                  <a:lnTo>
                    <a:pt x="56" y="80"/>
                  </a:lnTo>
                  <a:lnTo>
                    <a:pt x="96" y="80"/>
                  </a:lnTo>
                  <a:lnTo>
                    <a:pt x="56" y="119"/>
                  </a:lnTo>
                  <a:lnTo>
                    <a:pt x="96" y="119"/>
                  </a:lnTo>
                  <a:lnTo>
                    <a:pt x="0" y="216"/>
                  </a:lnTo>
                  <a:lnTo>
                    <a:pt x="113" y="216"/>
                  </a:lnTo>
                  <a:lnTo>
                    <a:pt x="113" y="335"/>
                  </a:lnTo>
                  <a:lnTo>
                    <a:pt x="157" y="335"/>
                  </a:lnTo>
                  <a:lnTo>
                    <a:pt x="157" y="216"/>
                  </a:lnTo>
                  <a:lnTo>
                    <a:pt x="270" y="216"/>
                  </a:lnTo>
                  <a:lnTo>
                    <a:pt x="178" y="119"/>
                  </a:lnTo>
                  <a:lnTo>
                    <a:pt x="217" y="119"/>
                  </a:lnTo>
                  <a:close/>
                  <a:moveTo>
                    <a:pt x="252" y="207"/>
                  </a:moveTo>
                  <a:lnTo>
                    <a:pt x="148" y="207"/>
                  </a:lnTo>
                  <a:lnTo>
                    <a:pt x="148" y="331"/>
                  </a:lnTo>
                  <a:lnTo>
                    <a:pt x="122" y="331"/>
                  </a:lnTo>
                  <a:lnTo>
                    <a:pt x="122" y="207"/>
                  </a:lnTo>
                  <a:lnTo>
                    <a:pt x="22" y="207"/>
                  </a:lnTo>
                  <a:lnTo>
                    <a:pt x="113" y="110"/>
                  </a:lnTo>
                  <a:lnTo>
                    <a:pt x="74" y="110"/>
                  </a:lnTo>
                  <a:lnTo>
                    <a:pt x="113" y="75"/>
                  </a:lnTo>
                  <a:lnTo>
                    <a:pt x="74" y="75"/>
                  </a:lnTo>
                  <a:lnTo>
                    <a:pt x="139" y="9"/>
                  </a:lnTo>
                  <a:lnTo>
                    <a:pt x="196" y="75"/>
                  </a:lnTo>
                  <a:lnTo>
                    <a:pt x="161" y="75"/>
                  </a:lnTo>
                  <a:lnTo>
                    <a:pt x="196"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83">
              <a:extLst>
                <a:ext uri="{FF2B5EF4-FFF2-40B4-BE49-F238E27FC236}">
                  <a16:creationId xmlns:a16="http://schemas.microsoft.com/office/drawing/2014/main" id="{6487D69C-1864-9D98-1839-34E02A8D8F4C}"/>
                </a:ext>
              </a:extLst>
            </p:cNvPr>
            <p:cNvSpPr>
              <a:spLocks noEditPoints="1"/>
            </p:cNvSpPr>
            <p:nvPr userDrawn="1"/>
          </p:nvSpPr>
          <p:spPr bwMode="auto">
            <a:xfrm>
              <a:off x="11722100" y="4714875"/>
              <a:ext cx="26988" cy="34925"/>
            </a:xfrm>
            <a:custGeom>
              <a:avLst/>
              <a:gdLst>
                <a:gd name="T0" fmla="*/ 2 w 4"/>
                <a:gd name="T1" fmla="*/ 0 h 5"/>
                <a:gd name="T2" fmla="*/ 0 w 4"/>
                <a:gd name="T3" fmla="*/ 1 h 5"/>
                <a:gd name="T4" fmla="*/ 1 w 4"/>
                <a:gd name="T5" fmla="*/ 4 h 5"/>
                <a:gd name="T6" fmla="*/ 2 w 4"/>
                <a:gd name="T7" fmla="*/ 5 h 5"/>
                <a:gd name="T8" fmla="*/ 3 w 4"/>
                <a:gd name="T9" fmla="*/ 4 h 5"/>
                <a:gd name="T10" fmla="*/ 3 w 4"/>
                <a:gd name="T11" fmla="*/ 1 h 5"/>
                <a:gd name="T12" fmla="*/ 2 w 4"/>
                <a:gd name="T13" fmla="*/ 0 h 5"/>
                <a:gd name="T14" fmla="*/ 2 w 4"/>
                <a:gd name="T15" fmla="*/ 4 h 5"/>
                <a:gd name="T16" fmla="*/ 1 w 4"/>
                <a:gd name="T17" fmla="*/ 3 h 5"/>
                <a:gd name="T18" fmla="*/ 1 w 4"/>
                <a:gd name="T19" fmla="*/ 1 h 5"/>
                <a:gd name="T20" fmla="*/ 2 w 4"/>
                <a:gd name="T21" fmla="*/ 1 h 5"/>
                <a:gd name="T22" fmla="*/ 2 w 4"/>
                <a:gd name="T23" fmla="*/ 1 h 5"/>
                <a:gd name="T24" fmla="*/ 2 w 4"/>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0"/>
                  </a:moveTo>
                  <a:cubicBezTo>
                    <a:pt x="1" y="0"/>
                    <a:pt x="1" y="0"/>
                    <a:pt x="0" y="1"/>
                  </a:cubicBezTo>
                  <a:cubicBezTo>
                    <a:pt x="0" y="1"/>
                    <a:pt x="0" y="4"/>
                    <a:pt x="1" y="4"/>
                  </a:cubicBezTo>
                  <a:cubicBezTo>
                    <a:pt x="1" y="4"/>
                    <a:pt x="2" y="5"/>
                    <a:pt x="2" y="5"/>
                  </a:cubicBezTo>
                  <a:cubicBezTo>
                    <a:pt x="2" y="5"/>
                    <a:pt x="2" y="4"/>
                    <a:pt x="3" y="4"/>
                  </a:cubicBezTo>
                  <a:cubicBezTo>
                    <a:pt x="4" y="4"/>
                    <a:pt x="4" y="2"/>
                    <a:pt x="3" y="1"/>
                  </a:cubicBezTo>
                  <a:cubicBezTo>
                    <a:pt x="3" y="0"/>
                    <a:pt x="2" y="0"/>
                    <a:pt x="2" y="0"/>
                  </a:cubicBezTo>
                  <a:close/>
                  <a:moveTo>
                    <a:pt x="2" y="4"/>
                  </a:moveTo>
                  <a:cubicBezTo>
                    <a:pt x="2" y="4"/>
                    <a:pt x="2" y="4"/>
                    <a:pt x="1" y="3"/>
                  </a:cubicBezTo>
                  <a:cubicBezTo>
                    <a:pt x="1" y="3"/>
                    <a:pt x="1" y="2"/>
                    <a:pt x="1" y="1"/>
                  </a:cubicBezTo>
                  <a:cubicBezTo>
                    <a:pt x="1" y="1"/>
                    <a:pt x="1" y="1"/>
                    <a:pt x="2" y="1"/>
                  </a:cubicBezTo>
                  <a:cubicBezTo>
                    <a:pt x="2" y="1"/>
                    <a:pt x="2" y="1"/>
                    <a:pt x="2" y="1"/>
                  </a:cubicBezTo>
                  <a:cubicBezTo>
                    <a:pt x="3" y="2"/>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84">
              <a:extLst>
                <a:ext uri="{FF2B5EF4-FFF2-40B4-BE49-F238E27FC236}">
                  <a16:creationId xmlns:a16="http://schemas.microsoft.com/office/drawing/2014/main" id="{5F2332D5-F610-07B4-97F1-E178A59D15DC}"/>
                </a:ext>
              </a:extLst>
            </p:cNvPr>
            <p:cNvSpPr>
              <a:spLocks noEditPoints="1"/>
            </p:cNvSpPr>
            <p:nvPr userDrawn="1"/>
          </p:nvSpPr>
          <p:spPr bwMode="auto">
            <a:xfrm>
              <a:off x="11798300" y="4778375"/>
              <a:ext cx="20638" cy="34925"/>
            </a:xfrm>
            <a:custGeom>
              <a:avLst/>
              <a:gdLst>
                <a:gd name="T0" fmla="*/ 0 w 3"/>
                <a:gd name="T1" fmla="*/ 3 h 5"/>
                <a:gd name="T2" fmla="*/ 1 w 3"/>
                <a:gd name="T3" fmla="*/ 5 h 5"/>
                <a:gd name="T4" fmla="*/ 2 w 3"/>
                <a:gd name="T5" fmla="*/ 5 h 5"/>
                <a:gd name="T6" fmla="*/ 3 w 3"/>
                <a:gd name="T7" fmla="*/ 4 h 5"/>
                <a:gd name="T8" fmla="*/ 3 w 3"/>
                <a:gd name="T9" fmla="*/ 1 h 5"/>
                <a:gd name="T10" fmla="*/ 1 w 3"/>
                <a:gd name="T11" fmla="*/ 0 h 5"/>
                <a:gd name="T12" fmla="*/ 0 w 3"/>
                <a:gd name="T13" fmla="*/ 3 h 5"/>
                <a:gd name="T14" fmla="*/ 2 w 3"/>
                <a:gd name="T15" fmla="*/ 1 h 5"/>
                <a:gd name="T16" fmla="*/ 2 w 3"/>
                <a:gd name="T17" fmla="*/ 2 h 5"/>
                <a:gd name="T18" fmla="*/ 2 w 3"/>
                <a:gd name="T19" fmla="*/ 4 h 5"/>
                <a:gd name="T20" fmla="*/ 2 w 3"/>
                <a:gd name="T21" fmla="*/ 4 h 5"/>
                <a:gd name="T22" fmla="*/ 1 w 3"/>
                <a:gd name="T23" fmla="*/ 4 h 5"/>
                <a:gd name="T24" fmla="*/ 1 w 3"/>
                <a:gd name="T25" fmla="*/ 3 h 5"/>
                <a:gd name="T26" fmla="*/ 1 w 3"/>
                <a:gd name="T27" fmla="*/ 1 h 5"/>
                <a:gd name="T28" fmla="*/ 2 w 3"/>
                <a:gd name="T2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5">
                  <a:moveTo>
                    <a:pt x="0" y="3"/>
                  </a:moveTo>
                  <a:cubicBezTo>
                    <a:pt x="0" y="4"/>
                    <a:pt x="1" y="5"/>
                    <a:pt x="1" y="5"/>
                  </a:cubicBezTo>
                  <a:cubicBezTo>
                    <a:pt x="2" y="5"/>
                    <a:pt x="2" y="5"/>
                    <a:pt x="2" y="5"/>
                  </a:cubicBezTo>
                  <a:cubicBezTo>
                    <a:pt x="2" y="5"/>
                    <a:pt x="2" y="5"/>
                    <a:pt x="3" y="4"/>
                  </a:cubicBezTo>
                  <a:cubicBezTo>
                    <a:pt x="3" y="4"/>
                    <a:pt x="3" y="2"/>
                    <a:pt x="3" y="1"/>
                  </a:cubicBezTo>
                  <a:cubicBezTo>
                    <a:pt x="3" y="1"/>
                    <a:pt x="2" y="0"/>
                    <a:pt x="1" y="0"/>
                  </a:cubicBezTo>
                  <a:cubicBezTo>
                    <a:pt x="0" y="1"/>
                    <a:pt x="0" y="2"/>
                    <a:pt x="0" y="3"/>
                  </a:cubicBezTo>
                  <a:close/>
                  <a:moveTo>
                    <a:pt x="2" y="1"/>
                  </a:moveTo>
                  <a:cubicBezTo>
                    <a:pt x="2" y="1"/>
                    <a:pt x="2" y="1"/>
                    <a:pt x="2" y="2"/>
                  </a:cubicBezTo>
                  <a:cubicBezTo>
                    <a:pt x="2" y="2"/>
                    <a:pt x="2" y="3"/>
                    <a:pt x="2" y="4"/>
                  </a:cubicBezTo>
                  <a:cubicBezTo>
                    <a:pt x="2" y="4"/>
                    <a:pt x="2" y="4"/>
                    <a:pt x="2" y="4"/>
                  </a:cubicBezTo>
                  <a:cubicBezTo>
                    <a:pt x="2" y="4"/>
                    <a:pt x="1" y="4"/>
                    <a:pt x="1" y="4"/>
                  </a:cubicBezTo>
                  <a:cubicBezTo>
                    <a:pt x="1" y="4"/>
                    <a:pt x="1" y="3"/>
                    <a:pt x="1" y="3"/>
                  </a:cubicBezTo>
                  <a:cubicBezTo>
                    <a:pt x="1" y="2"/>
                    <a:pt x="1" y="1"/>
                    <a:pt x="1" y="1"/>
                  </a:cubicBezTo>
                  <a:cubicBezTo>
                    <a:pt x="1" y="1"/>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85">
              <a:extLst>
                <a:ext uri="{FF2B5EF4-FFF2-40B4-BE49-F238E27FC236}">
                  <a16:creationId xmlns:a16="http://schemas.microsoft.com/office/drawing/2014/main" id="{806E85B1-73E6-35FD-C83E-1FE59DB01B2B}"/>
                </a:ext>
              </a:extLst>
            </p:cNvPr>
            <p:cNvSpPr>
              <a:spLocks noEditPoints="1"/>
            </p:cNvSpPr>
            <p:nvPr userDrawn="1"/>
          </p:nvSpPr>
          <p:spPr bwMode="auto">
            <a:xfrm>
              <a:off x="10941050" y="4232275"/>
              <a:ext cx="1244600" cy="615950"/>
            </a:xfrm>
            <a:custGeom>
              <a:avLst/>
              <a:gdLst>
                <a:gd name="T0" fmla="*/ 175 w 180"/>
                <a:gd name="T1" fmla="*/ 84 h 88"/>
                <a:gd name="T2" fmla="*/ 168 w 180"/>
                <a:gd name="T3" fmla="*/ 84 h 88"/>
                <a:gd name="T4" fmla="*/ 168 w 180"/>
                <a:gd name="T5" fmla="*/ 3 h 88"/>
                <a:gd name="T6" fmla="*/ 165 w 180"/>
                <a:gd name="T7" fmla="*/ 0 h 88"/>
                <a:gd name="T8" fmla="*/ 56 w 180"/>
                <a:gd name="T9" fmla="*/ 0 h 88"/>
                <a:gd name="T10" fmla="*/ 52 w 180"/>
                <a:gd name="T11" fmla="*/ 5 h 88"/>
                <a:gd name="T12" fmla="*/ 52 w 180"/>
                <a:gd name="T13" fmla="*/ 42 h 88"/>
                <a:gd name="T14" fmla="*/ 125 w 180"/>
                <a:gd name="T15" fmla="*/ 43 h 88"/>
                <a:gd name="T16" fmla="*/ 127 w 180"/>
                <a:gd name="T17" fmla="*/ 65 h 88"/>
                <a:gd name="T18" fmla="*/ 165 w 180"/>
                <a:gd name="T19" fmla="*/ 66 h 88"/>
                <a:gd name="T20" fmla="*/ 107 w 180"/>
                <a:gd name="T21" fmla="*/ 85 h 88"/>
                <a:gd name="T22" fmla="*/ 126 w 180"/>
                <a:gd name="T23" fmla="*/ 66 h 88"/>
                <a:gd name="T24" fmla="*/ 126 w 180"/>
                <a:gd name="T25" fmla="*/ 45 h 88"/>
                <a:gd name="T26" fmla="*/ 21 w 180"/>
                <a:gd name="T27" fmla="*/ 43 h 88"/>
                <a:gd name="T28" fmla="*/ 17 w 180"/>
                <a:gd name="T29" fmla="*/ 44 h 88"/>
                <a:gd name="T30" fmla="*/ 16 w 180"/>
                <a:gd name="T31" fmla="*/ 49 h 88"/>
                <a:gd name="T32" fmla="*/ 15 w 180"/>
                <a:gd name="T33" fmla="*/ 65 h 88"/>
                <a:gd name="T34" fmla="*/ 13 w 180"/>
                <a:gd name="T35" fmla="*/ 64 h 88"/>
                <a:gd name="T36" fmla="*/ 10 w 180"/>
                <a:gd name="T37" fmla="*/ 62 h 88"/>
                <a:gd name="T38" fmla="*/ 6 w 180"/>
                <a:gd name="T39" fmla="*/ 62 h 88"/>
                <a:gd name="T40" fmla="*/ 5 w 180"/>
                <a:gd name="T41" fmla="*/ 68 h 88"/>
                <a:gd name="T42" fmla="*/ 5 w 180"/>
                <a:gd name="T43" fmla="*/ 84 h 88"/>
                <a:gd name="T44" fmla="*/ 0 w 180"/>
                <a:gd name="T45" fmla="*/ 86 h 88"/>
                <a:gd name="T46" fmla="*/ 3 w 180"/>
                <a:gd name="T47" fmla="*/ 88 h 88"/>
                <a:gd name="T48" fmla="*/ 6 w 180"/>
                <a:gd name="T49" fmla="*/ 88 h 88"/>
                <a:gd name="T50" fmla="*/ 172 w 180"/>
                <a:gd name="T51" fmla="*/ 88 h 88"/>
                <a:gd name="T52" fmla="*/ 180 w 180"/>
                <a:gd name="T53" fmla="*/ 87 h 88"/>
                <a:gd name="T54" fmla="*/ 178 w 180"/>
                <a:gd name="T55" fmla="*/ 87 h 88"/>
                <a:gd name="T56" fmla="*/ 169 w 180"/>
                <a:gd name="T57" fmla="*/ 87 h 88"/>
                <a:gd name="T58" fmla="*/ 5 w 180"/>
                <a:gd name="T59" fmla="*/ 87 h 88"/>
                <a:gd name="T60" fmla="*/ 1 w 180"/>
                <a:gd name="T61" fmla="*/ 86 h 88"/>
                <a:gd name="T62" fmla="*/ 4 w 180"/>
                <a:gd name="T63" fmla="*/ 85 h 88"/>
                <a:gd name="T64" fmla="*/ 6 w 180"/>
                <a:gd name="T65" fmla="*/ 85 h 88"/>
                <a:gd name="T66" fmla="*/ 6 w 180"/>
                <a:gd name="T67" fmla="*/ 68 h 88"/>
                <a:gd name="T68" fmla="*/ 7 w 180"/>
                <a:gd name="T69" fmla="*/ 63 h 88"/>
                <a:gd name="T70" fmla="*/ 10 w 180"/>
                <a:gd name="T71" fmla="*/ 63 h 88"/>
                <a:gd name="T72" fmla="*/ 12 w 180"/>
                <a:gd name="T73" fmla="*/ 64 h 88"/>
                <a:gd name="T74" fmla="*/ 13 w 180"/>
                <a:gd name="T75" fmla="*/ 66 h 88"/>
                <a:gd name="T76" fmla="*/ 17 w 180"/>
                <a:gd name="T77" fmla="*/ 66 h 88"/>
                <a:gd name="T78" fmla="*/ 17 w 180"/>
                <a:gd name="T79" fmla="*/ 66 h 88"/>
                <a:gd name="T80" fmla="*/ 17 w 180"/>
                <a:gd name="T81" fmla="*/ 48 h 88"/>
                <a:gd name="T82" fmla="*/ 20 w 180"/>
                <a:gd name="T83" fmla="*/ 44 h 88"/>
                <a:gd name="T84" fmla="*/ 125 w 180"/>
                <a:gd name="T85" fmla="*/ 44 h 88"/>
                <a:gd name="T86" fmla="*/ 126 w 180"/>
                <a:gd name="T87" fmla="*/ 65 h 88"/>
                <a:gd name="T88" fmla="*/ 106 w 180"/>
                <a:gd name="T89" fmla="*/ 66 h 88"/>
                <a:gd name="T90" fmla="*/ 107 w 180"/>
                <a:gd name="T91" fmla="*/ 85 h 88"/>
                <a:gd name="T92" fmla="*/ 166 w 180"/>
                <a:gd name="T93" fmla="*/ 85 h 88"/>
                <a:gd name="T94" fmla="*/ 166 w 180"/>
                <a:gd name="T95" fmla="*/ 65 h 88"/>
                <a:gd name="T96" fmla="*/ 128 w 180"/>
                <a:gd name="T97" fmla="*/ 45 h 88"/>
                <a:gd name="T98" fmla="*/ 53 w 180"/>
                <a:gd name="T99" fmla="*/ 42 h 88"/>
                <a:gd name="T100" fmla="*/ 53 w 180"/>
                <a:gd name="T101" fmla="*/ 5 h 88"/>
                <a:gd name="T102" fmla="*/ 56 w 180"/>
                <a:gd name="T103" fmla="*/ 1 h 88"/>
                <a:gd name="T104" fmla="*/ 165 w 180"/>
                <a:gd name="T105" fmla="*/ 1 h 88"/>
                <a:gd name="T106" fmla="*/ 167 w 180"/>
                <a:gd name="T107" fmla="*/ 3 h 88"/>
                <a:gd name="T108" fmla="*/ 167 w 180"/>
                <a:gd name="T109" fmla="*/ 85 h 88"/>
                <a:gd name="T110" fmla="*/ 174 w 180"/>
                <a:gd name="T111" fmla="*/ 85 h 88"/>
                <a:gd name="T112" fmla="*/ 179 w 180"/>
                <a:gd name="T113" fmla="*/ 86 h 88"/>
                <a:gd name="T114" fmla="*/ 178 w 180"/>
                <a:gd name="T115"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0" h="88">
                  <a:moveTo>
                    <a:pt x="180" y="85"/>
                  </a:moveTo>
                  <a:cubicBezTo>
                    <a:pt x="179" y="84"/>
                    <a:pt x="177" y="84"/>
                    <a:pt x="175" y="84"/>
                  </a:cubicBezTo>
                  <a:cubicBezTo>
                    <a:pt x="175" y="84"/>
                    <a:pt x="175" y="84"/>
                    <a:pt x="174" y="84"/>
                  </a:cubicBezTo>
                  <a:cubicBezTo>
                    <a:pt x="168" y="84"/>
                    <a:pt x="168" y="84"/>
                    <a:pt x="168" y="84"/>
                  </a:cubicBezTo>
                  <a:cubicBezTo>
                    <a:pt x="168" y="80"/>
                    <a:pt x="168" y="73"/>
                    <a:pt x="168" y="64"/>
                  </a:cubicBezTo>
                  <a:cubicBezTo>
                    <a:pt x="168" y="40"/>
                    <a:pt x="168" y="4"/>
                    <a:pt x="168" y="3"/>
                  </a:cubicBezTo>
                  <a:cubicBezTo>
                    <a:pt x="168" y="3"/>
                    <a:pt x="168" y="2"/>
                    <a:pt x="167" y="1"/>
                  </a:cubicBezTo>
                  <a:cubicBezTo>
                    <a:pt x="167" y="0"/>
                    <a:pt x="166" y="0"/>
                    <a:pt x="165" y="0"/>
                  </a:cubicBezTo>
                  <a:cubicBezTo>
                    <a:pt x="57" y="0"/>
                    <a:pt x="57" y="0"/>
                    <a:pt x="57" y="0"/>
                  </a:cubicBezTo>
                  <a:cubicBezTo>
                    <a:pt x="57" y="0"/>
                    <a:pt x="56" y="0"/>
                    <a:pt x="56" y="0"/>
                  </a:cubicBezTo>
                  <a:cubicBezTo>
                    <a:pt x="55" y="0"/>
                    <a:pt x="54" y="0"/>
                    <a:pt x="53" y="0"/>
                  </a:cubicBezTo>
                  <a:cubicBezTo>
                    <a:pt x="52" y="0"/>
                    <a:pt x="52" y="3"/>
                    <a:pt x="52" y="5"/>
                  </a:cubicBezTo>
                  <a:cubicBezTo>
                    <a:pt x="52" y="6"/>
                    <a:pt x="52" y="6"/>
                    <a:pt x="52" y="6"/>
                  </a:cubicBezTo>
                  <a:cubicBezTo>
                    <a:pt x="52" y="42"/>
                    <a:pt x="52" y="42"/>
                    <a:pt x="52" y="42"/>
                  </a:cubicBezTo>
                  <a:cubicBezTo>
                    <a:pt x="52" y="43"/>
                    <a:pt x="52" y="43"/>
                    <a:pt x="52" y="43"/>
                  </a:cubicBezTo>
                  <a:cubicBezTo>
                    <a:pt x="125" y="43"/>
                    <a:pt x="125" y="43"/>
                    <a:pt x="125" y="43"/>
                  </a:cubicBezTo>
                  <a:cubicBezTo>
                    <a:pt x="126" y="43"/>
                    <a:pt x="127" y="44"/>
                    <a:pt x="127" y="45"/>
                  </a:cubicBezTo>
                  <a:cubicBezTo>
                    <a:pt x="127" y="65"/>
                    <a:pt x="127" y="65"/>
                    <a:pt x="127" y="65"/>
                  </a:cubicBezTo>
                  <a:cubicBezTo>
                    <a:pt x="127" y="66"/>
                    <a:pt x="127" y="66"/>
                    <a:pt x="127" y="66"/>
                  </a:cubicBezTo>
                  <a:cubicBezTo>
                    <a:pt x="165" y="66"/>
                    <a:pt x="165" y="66"/>
                    <a:pt x="165" y="66"/>
                  </a:cubicBezTo>
                  <a:cubicBezTo>
                    <a:pt x="165" y="85"/>
                    <a:pt x="165" y="85"/>
                    <a:pt x="165" y="85"/>
                  </a:cubicBezTo>
                  <a:cubicBezTo>
                    <a:pt x="107" y="85"/>
                    <a:pt x="107" y="85"/>
                    <a:pt x="107" y="85"/>
                  </a:cubicBezTo>
                  <a:cubicBezTo>
                    <a:pt x="107" y="66"/>
                    <a:pt x="107" y="66"/>
                    <a:pt x="107" y="66"/>
                  </a:cubicBezTo>
                  <a:cubicBezTo>
                    <a:pt x="126" y="66"/>
                    <a:pt x="126" y="66"/>
                    <a:pt x="126" y="66"/>
                  </a:cubicBezTo>
                  <a:cubicBezTo>
                    <a:pt x="126" y="66"/>
                    <a:pt x="126" y="66"/>
                    <a:pt x="126" y="65"/>
                  </a:cubicBezTo>
                  <a:cubicBezTo>
                    <a:pt x="126" y="45"/>
                    <a:pt x="126" y="45"/>
                    <a:pt x="126" y="45"/>
                  </a:cubicBezTo>
                  <a:cubicBezTo>
                    <a:pt x="126" y="44"/>
                    <a:pt x="126" y="43"/>
                    <a:pt x="125" y="43"/>
                  </a:cubicBezTo>
                  <a:cubicBezTo>
                    <a:pt x="21" y="43"/>
                    <a:pt x="21" y="43"/>
                    <a:pt x="21" y="43"/>
                  </a:cubicBezTo>
                  <a:cubicBezTo>
                    <a:pt x="21" y="43"/>
                    <a:pt x="21" y="43"/>
                    <a:pt x="20" y="43"/>
                  </a:cubicBezTo>
                  <a:cubicBezTo>
                    <a:pt x="19" y="43"/>
                    <a:pt x="18" y="43"/>
                    <a:pt x="17" y="44"/>
                  </a:cubicBezTo>
                  <a:cubicBezTo>
                    <a:pt x="16" y="44"/>
                    <a:pt x="16" y="46"/>
                    <a:pt x="16" y="48"/>
                  </a:cubicBezTo>
                  <a:cubicBezTo>
                    <a:pt x="16" y="48"/>
                    <a:pt x="16" y="49"/>
                    <a:pt x="16" y="49"/>
                  </a:cubicBezTo>
                  <a:cubicBezTo>
                    <a:pt x="16" y="65"/>
                    <a:pt x="16" y="65"/>
                    <a:pt x="16" y="65"/>
                  </a:cubicBezTo>
                  <a:cubicBezTo>
                    <a:pt x="16" y="65"/>
                    <a:pt x="16" y="65"/>
                    <a:pt x="15" y="65"/>
                  </a:cubicBezTo>
                  <a:cubicBezTo>
                    <a:pt x="15" y="65"/>
                    <a:pt x="14" y="65"/>
                    <a:pt x="13" y="65"/>
                  </a:cubicBezTo>
                  <a:cubicBezTo>
                    <a:pt x="13" y="65"/>
                    <a:pt x="13" y="65"/>
                    <a:pt x="13" y="64"/>
                  </a:cubicBezTo>
                  <a:cubicBezTo>
                    <a:pt x="13" y="64"/>
                    <a:pt x="13" y="63"/>
                    <a:pt x="13" y="62"/>
                  </a:cubicBezTo>
                  <a:cubicBezTo>
                    <a:pt x="12" y="62"/>
                    <a:pt x="11" y="62"/>
                    <a:pt x="10" y="62"/>
                  </a:cubicBezTo>
                  <a:cubicBezTo>
                    <a:pt x="10" y="62"/>
                    <a:pt x="9" y="62"/>
                    <a:pt x="9" y="62"/>
                  </a:cubicBezTo>
                  <a:cubicBezTo>
                    <a:pt x="8" y="62"/>
                    <a:pt x="7" y="62"/>
                    <a:pt x="6" y="62"/>
                  </a:cubicBezTo>
                  <a:cubicBezTo>
                    <a:pt x="5" y="63"/>
                    <a:pt x="5" y="64"/>
                    <a:pt x="5" y="66"/>
                  </a:cubicBezTo>
                  <a:cubicBezTo>
                    <a:pt x="5" y="67"/>
                    <a:pt x="5" y="67"/>
                    <a:pt x="5" y="68"/>
                  </a:cubicBezTo>
                  <a:cubicBezTo>
                    <a:pt x="5" y="72"/>
                    <a:pt x="5" y="72"/>
                    <a:pt x="5" y="72"/>
                  </a:cubicBezTo>
                  <a:cubicBezTo>
                    <a:pt x="5" y="76"/>
                    <a:pt x="5" y="81"/>
                    <a:pt x="5" y="84"/>
                  </a:cubicBezTo>
                  <a:cubicBezTo>
                    <a:pt x="5" y="84"/>
                    <a:pt x="5" y="84"/>
                    <a:pt x="4" y="84"/>
                  </a:cubicBezTo>
                  <a:cubicBezTo>
                    <a:pt x="3" y="84"/>
                    <a:pt x="0" y="84"/>
                    <a:pt x="0" y="86"/>
                  </a:cubicBezTo>
                  <a:cubicBezTo>
                    <a:pt x="0" y="87"/>
                    <a:pt x="0" y="87"/>
                    <a:pt x="1" y="87"/>
                  </a:cubicBezTo>
                  <a:cubicBezTo>
                    <a:pt x="1" y="88"/>
                    <a:pt x="2" y="88"/>
                    <a:pt x="3" y="88"/>
                  </a:cubicBezTo>
                  <a:cubicBezTo>
                    <a:pt x="4" y="88"/>
                    <a:pt x="4" y="88"/>
                    <a:pt x="5" y="88"/>
                  </a:cubicBezTo>
                  <a:cubicBezTo>
                    <a:pt x="5" y="88"/>
                    <a:pt x="6" y="88"/>
                    <a:pt x="6" y="88"/>
                  </a:cubicBezTo>
                  <a:cubicBezTo>
                    <a:pt x="169" y="88"/>
                    <a:pt x="169" y="88"/>
                    <a:pt x="169" y="88"/>
                  </a:cubicBezTo>
                  <a:cubicBezTo>
                    <a:pt x="170" y="88"/>
                    <a:pt x="171" y="88"/>
                    <a:pt x="172" y="88"/>
                  </a:cubicBezTo>
                  <a:cubicBezTo>
                    <a:pt x="174" y="88"/>
                    <a:pt x="176" y="88"/>
                    <a:pt x="178" y="88"/>
                  </a:cubicBezTo>
                  <a:cubicBezTo>
                    <a:pt x="180" y="88"/>
                    <a:pt x="180" y="87"/>
                    <a:pt x="180" y="87"/>
                  </a:cubicBezTo>
                  <a:cubicBezTo>
                    <a:pt x="180" y="86"/>
                    <a:pt x="180" y="85"/>
                    <a:pt x="180" y="85"/>
                  </a:cubicBezTo>
                  <a:close/>
                  <a:moveTo>
                    <a:pt x="178" y="87"/>
                  </a:moveTo>
                  <a:cubicBezTo>
                    <a:pt x="176" y="87"/>
                    <a:pt x="174" y="87"/>
                    <a:pt x="172" y="87"/>
                  </a:cubicBezTo>
                  <a:cubicBezTo>
                    <a:pt x="171" y="87"/>
                    <a:pt x="170" y="87"/>
                    <a:pt x="169" y="87"/>
                  </a:cubicBezTo>
                  <a:cubicBezTo>
                    <a:pt x="6" y="87"/>
                    <a:pt x="6" y="87"/>
                    <a:pt x="6" y="87"/>
                  </a:cubicBezTo>
                  <a:cubicBezTo>
                    <a:pt x="6" y="87"/>
                    <a:pt x="5" y="87"/>
                    <a:pt x="5" y="87"/>
                  </a:cubicBezTo>
                  <a:cubicBezTo>
                    <a:pt x="3" y="87"/>
                    <a:pt x="2" y="87"/>
                    <a:pt x="1" y="87"/>
                  </a:cubicBezTo>
                  <a:cubicBezTo>
                    <a:pt x="1" y="87"/>
                    <a:pt x="1" y="87"/>
                    <a:pt x="1" y="86"/>
                  </a:cubicBezTo>
                  <a:cubicBezTo>
                    <a:pt x="1" y="85"/>
                    <a:pt x="2" y="85"/>
                    <a:pt x="3" y="85"/>
                  </a:cubicBezTo>
                  <a:cubicBezTo>
                    <a:pt x="3" y="85"/>
                    <a:pt x="4" y="85"/>
                    <a:pt x="4" y="85"/>
                  </a:cubicBezTo>
                  <a:cubicBezTo>
                    <a:pt x="5" y="85"/>
                    <a:pt x="5" y="85"/>
                    <a:pt x="6" y="85"/>
                  </a:cubicBezTo>
                  <a:cubicBezTo>
                    <a:pt x="6" y="85"/>
                    <a:pt x="6" y="85"/>
                    <a:pt x="6" y="85"/>
                  </a:cubicBezTo>
                  <a:cubicBezTo>
                    <a:pt x="6" y="81"/>
                    <a:pt x="6" y="76"/>
                    <a:pt x="6" y="72"/>
                  </a:cubicBezTo>
                  <a:cubicBezTo>
                    <a:pt x="6" y="68"/>
                    <a:pt x="6" y="68"/>
                    <a:pt x="6" y="68"/>
                  </a:cubicBezTo>
                  <a:cubicBezTo>
                    <a:pt x="6" y="67"/>
                    <a:pt x="6" y="67"/>
                    <a:pt x="6" y="66"/>
                  </a:cubicBezTo>
                  <a:cubicBezTo>
                    <a:pt x="6" y="65"/>
                    <a:pt x="6" y="63"/>
                    <a:pt x="7" y="63"/>
                  </a:cubicBezTo>
                  <a:cubicBezTo>
                    <a:pt x="7" y="62"/>
                    <a:pt x="8" y="63"/>
                    <a:pt x="9" y="63"/>
                  </a:cubicBezTo>
                  <a:cubicBezTo>
                    <a:pt x="9" y="63"/>
                    <a:pt x="10" y="63"/>
                    <a:pt x="10" y="63"/>
                  </a:cubicBezTo>
                  <a:cubicBezTo>
                    <a:pt x="11" y="62"/>
                    <a:pt x="12" y="62"/>
                    <a:pt x="12" y="63"/>
                  </a:cubicBezTo>
                  <a:cubicBezTo>
                    <a:pt x="12" y="63"/>
                    <a:pt x="12" y="64"/>
                    <a:pt x="12" y="64"/>
                  </a:cubicBezTo>
                  <a:cubicBezTo>
                    <a:pt x="12" y="65"/>
                    <a:pt x="12" y="65"/>
                    <a:pt x="12" y="66"/>
                  </a:cubicBezTo>
                  <a:cubicBezTo>
                    <a:pt x="12" y="66"/>
                    <a:pt x="12" y="66"/>
                    <a:pt x="13" y="66"/>
                  </a:cubicBezTo>
                  <a:cubicBezTo>
                    <a:pt x="13" y="66"/>
                    <a:pt x="14" y="66"/>
                    <a:pt x="15" y="66"/>
                  </a:cubicBezTo>
                  <a:cubicBezTo>
                    <a:pt x="16" y="66"/>
                    <a:pt x="16" y="66"/>
                    <a:pt x="17" y="66"/>
                  </a:cubicBezTo>
                  <a:cubicBezTo>
                    <a:pt x="17" y="66"/>
                    <a:pt x="17" y="66"/>
                    <a:pt x="17" y="66"/>
                  </a:cubicBezTo>
                  <a:cubicBezTo>
                    <a:pt x="17" y="66"/>
                    <a:pt x="17" y="66"/>
                    <a:pt x="17" y="66"/>
                  </a:cubicBezTo>
                  <a:cubicBezTo>
                    <a:pt x="17" y="49"/>
                    <a:pt x="17" y="49"/>
                    <a:pt x="17" y="49"/>
                  </a:cubicBezTo>
                  <a:cubicBezTo>
                    <a:pt x="17" y="49"/>
                    <a:pt x="17" y="48"/>
                    <a:pt x="17" y="48"/>
                  </a:cubicBezTo>
                  <a:cubicBezTo>
                    <a:pt x="17" y="47"/>
                    <a:pt x="17" y="45"/>
                    <a:pt x="18" y="44"/>
                  </a:cubicBezTo>
                  <a:cubicBezTo>
                    <a:pt x="18" y="44"/>
                    <a:pt x="19" y="44"/>
                    <a:pt x="20" y="44"/>
                  </a:cubicBezTo>
                  <a:cubicBezTo>
                    <a:pt x="21" y="44"/>
                    <a:pt x="21" y="44"/>
                    <a:pt x="21" y="44"/>
                  </a:cubicBezTo>
                  <a:cubicBezTo>
                    <a:pt x="125" y="44"/>
                    <a:pt x="125" y="44"/>
                    <a:pt x="125" y="44"/>
                  </a:cubicBezTo>
                  <a:cubicBezTo>
                    <a:pt x="125" y="44"/>
                    <a:pt x="126" y="44"/>
                    <a:pt x="126" y="45"/>
                  </a:cubicBezTo>
                  <a:cubicBezTo>
                    <a:pt x="126" y="65"/>
                    <a:pt x="126" y="65"/>
                    <a:pt x="126" y="65"/>
                  </a:cubicBezTo>
                  <a:cubicBezTo>
                    <a:pt x="107" y="65"/>
                    <a:pt x="107" y="65"/>
                    <a:pt x="107" y="65"/>
                  </a:cubicBezTo>
                  <a:cubicBezTo>
                    <a:pt x="107" y="65"/>
                    <a:pt x="106" y="65"/>
                    <a:pt x="106" y="66"/>
                  </a:cubicBezTo>
                  <a:cubicBezTo>
                    <a:pt x="106" y="85"/>
                    <a:pt x="106" y="85"/>
                    <a:pt x="106" y="85"/>
                  </a:cubicBezTo>
                  <a:cubicBezTo>
                    <a:pt x="106" y="85"/>
                    <a:pt x="107" y="85"/>
                    <a:pt x="107" y="85"/>
                  </a:cubicBezTo>
                  <a:cubicBezTo>
                    <a:pt x="166" y="85"/>
                    <a:pt x="166" y="85"/>
                    <a:pt x="166" y="85"/>
                  </a:cubicBezTo>
                  <a:cubicBezTo>
                    <a:pt x="166" y="85"/>
                    <a:pt x="166" y="85"/>
                    <a:pt x="166" y="85"/>
                  </a:cubicBezTo>
                  <a:cubicBezTo>
                    <a:pt x="166" y="65"/>
                    <a:pt x="166" y="65"/>
                    <a:pt x="166" y="65"/>
                  </a:cubicBezTo>
                  <a:cubicBezTo>
                    <a:pt x="166" y="65"/>
                    <a:pt x="166" y="65"/>
                    <a:pt x="166" y="65"/>
                  </a:cubicBezTo>
                  <a:cubicBezTo>
                    <a:pt x="128" y="65"/>
                    <a:pt x="128" y="65"/>
                    <a:pt x="128" y="65"/>
                  </a:cubicBezTo>
                  <a:cubicBezTo>
                    <a:pt x="128" y="45"/>
                    <a:pt x="128" y="45"/>
                    <a:pt x="128" y="45"/>
                  </a:cubicBezTo>
                  <a:cubicBezTo>
                    <a:pt x="128" y="43"/>
                    <a:pt x="126" y="42"/>
                    <a:pt x="125" y="42"/>
                  </a:cubicBezTo>
                  <a:cubicBezTo>
                    <a:pt x="53" y="42"/>
                    <a:pt x="53" y="42"/>
                    <a:pt x="53" y="42"/>
                  </a:cubicBezTo>
                  <a:cubicBezTo>
                    <a:pt x="53" y="6"/>
                    <a:pt x="53" y="6"/>
                    <a:pt x="53" y="6"/>
                  </a:cubicBezTo>
                  <a:cubicBezTo>
                    <a:pt x="53" y="6"/>
                    <a:pt x="53" y="6"/>
                    <a:pt x="53" y="5"/>
                  </a:cubicBezTo>
                  <a:cubicBezTo>
                    <a:pt x="53" y="3"/>
                    <a:pt x="53" y="1"/>
                    <a:pt x="54" y="1"/>
                  </a:cubicBezTo>
                  <a:cubicBezTo>
                    <a:pt x="54" y="1"/>
                    <a:pt x="55" y="1"/>
                    <a:pt x="56" y="1"/>
                  </a:cubicBezTo>
                  <a:cubicBezTo>
                    <a:pt x="56" y="1"/>
                    <a:pt x="57" y="1"/>
                    <a:pt x="57" y="1"/>
                  </a:cubicBezTo>
                  <a:cubicBezTo>
                    <a:pt x="165" y="1"/>
                    <a:pt x="165" y="1"/>
                    <a:pt x="165" y="1"/>
                  </a:cubicBezTo>
                  <a:cubicBezTo>
                    <a:pt x="166" y="1"/>
                    <a:pt x="166" y="1"/>
                    <a:pt x="167" y="2"/>
                  </a:cubicBezTo>
                  <a:cubicBezTo>
                    <a:pt x="167" y="2"/>
                    <a:pt x="167" y="3"/>
                    <a:pt x="167" y="3"/>
                  </a:cubicBezTo>
                  <a:cubicBezTo>
                    <a:pt x="167" y="4"/>
                    <a:pt x="167" y="31"/>
                    <a:pt x="167" y="64"/>
                  </a:cubicBezTo>
                  <a:cubicBezTo>
                    <a:pt x="167" y="73"/>
                    <a:pt x="167" y="81"/>
                    <a:pt x="167" y="85"/>
                  </a:cubicBezTo>
                  <a:cubicBezTo>
                    <a:pt x="167" y="85"/>
                    <a:pt x="167" y="85"/>
                    <a:pt x="168" y="85"/>
                  </a:cubicBezTo>
                  <a:cubicBezTo>
                    <a:pt x="174" y="85"/>
                    <a:pt x="174" y="85"/>
                    <a:pt x="174" y="85"/>
                  </a:cubicBezTo>
                  <a:cubicBezTo>
                    <a:pt x="175" y="85"/>
                    <a:pt x="175" y="85"/>
                    <a:pt x="175" y="85"/>
                  </a:cubicBezTo>
                  <a:cubicBezTo>
                    <a:pt x="177" y="85"/>
                    <a:pt x="178" y="85"/>
                    <a:pt x="179" y="86"/>
                  </a:cubicBezTo>
                  <a:cubicBezTo>
                    <a:pt x="179" y="86"/>
                    <a:pt x="179" y="86"/>
                    <a:pt x="179" y="86"/>
                  </a:cubicBezTo>
                  <a:cubicBezTo>
                    <a:pt x="179" y="87"/>
                    <a:pt x="179" y="87"/>
                    <a:pt x="178"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86">
              <a:extLst>
                <a:ext uri="{FF2B5EF4-FFF2-40B4-BE49-F238E27FC236}">
                  <a16:creationId xmlns:a16="http://schemas.microsoft.com/office/drawing/2014/main" id="{3038072B-992C-A35B-C6A7-C92AE7CA1D66}"/>
                </a:ext>
              </a:extLst>
            </p:cNvPr>
            <p:cNvSpPr>
              <a:spLocks noEditPoints="1"/>
            </p:cNvSpPr>
            <p:nvPr userDrawn="1"/>
          </p:nvSpPr>
          <p:spPr bwMode="auto">
            <a:xfrm>
              <a:off x="11915775" y="4275138"/>
              <a:ext cx="14288"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87">
              <a:extLst>
                <a:ext uri="{FF2B5EF4-FFF2-40B4-BE49-F238E27FC236}">
                  <a16:creationId xmlns:a16="http://schemas.microsoft.com/office/drawing/2014/main" id="{D302DC9B-0CD0-9F0C-DAA6-95BE97BB5C6C}"/>
                </a:ext>
              </a:extLst>
            </p:cNvPr>
            <p:cNvSpPr>
              <a:spLocks noEditPoints="1"/>
            </p:cNvSpPr>
            <p:nvPr userDrawn="1"/>
          </p:nvSpPr>
          <p:spPr bwMode="auto">
            <a:xfrm>
              <a:off x="11736388" y="4568825"/>
              <a:ext cx="12700" cy="90488"/>
            </a:xfrm>
            <a:custGeom>
              <a:avLst/>
              <a:gdLst>
                <a:gd name="T0" fmla="*/ 1 w 2"/>
                <a:gd name="T1" fmla="*/ 13 h 13"/>
                <a:gd name="T2" fmla="*/ 2 w 2"/>
                <a:gd name="T3" fmla="*/ 12 h 13"/>
                <a:gd name="T4" fmla="*/ 2 w 2"/>
                <a:gd name="T5" fmla="*/ 1 h 13"/>
                <a:gd name="T6" fmla="*/ 1 w 2"/>
                <a:gd name="T7" fmla="*/ 0 h 13"/>
                <a:gd name="T8" fmla="*/ 0 w 2"/>
                <a:gd name="T9" fmla="*/ 1 h 13"/>
                <a:gd name="T10" fmla="*/ 0 w 2"/>
                <a:gd name="T11" fmla="*/ 12 h 13"/>
                <a:gd name="T12" fmla="*/ 1 w 2"/>
                <a:gd name="T13" fmla="*/ 13 h 13"/>
                <a:gd name="T14" fmla="*/ 1 w 2"/>
                <a:gd name="T15" fmla="*/ 1 h 13"/>
                <a:gd name="T16" fmla="*/ 1 w 2"/>
                <a:gd name="T17" fmla="*/ 1 h 13"/>
                <a:gd name="T18" fmla="*/ 1 w 2"/>
                <a:gd name="T19" fmla="*/ 1 h 13"/>
                <a:gd name="T20" fmla="*/ 1 w 2"/>
                <a:gd name="T21" fmla="*/ 12 h 13"/>
                <a:gd name="T22" fmla="*/ 1 w 2"/>
                <a:gd name="T23" fmla="*/ 12 h 13"/>
                <a:gd name="T24" fmla="*/ 1 w 2"/>
                <a:gd name="T25"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3">
                  <a:moveTo>
                    <a:pt x="1" y="13"/>
                  </a:moveTo>
                  <a:cubicBezTo>
                    <a:pt x="2" y="13"/>
                    <a:pt x="2" y="13"/>
                    <a:pt x="2" y="12"/>
                  </a:cubicBezTo>
                  <a:cubicBezTo>
                    <a:pt x="2" y="1"/>
                    <a:pt x="2" y="1"/>
                    <a:pt x="2" y="1"/>
                  </a:cubicBezTo>
                  <a:cubicBezTo>
                    <a:pt x="2" y="0"/>
                    <a:pt x="2" y="0"/>
                    <a:pt x="1" y="0"/>
                  </a:cubicBezTo>
                  <a:cubicBezTo>
                    <a:pt x="0" y="0"/>
                    <a:pt x="0" y="0"/>
                    <a:pt x="0" y="1"/>
                  </a:cubicBezTo>
                  <a:cubicBezTo>
                    <a:pt x="0" y="12"/>
                    <a:pt x="0" y="12"/>
                    <a:pt x="0" y="12"/>
                  </a:cubicBezTo>
                  <a:cubicBezTo>
                    <a:pt x="0" y="13"/>
                    <a:pt x="0" y="13"/>
                    <a:pt x="1" y="13"/>
                  </a:cubicBezTo>
                  <a:close/>
                  <a:moveTo>
                    <a:pt x="1" y="1"/>
                  </a:moveTo>
                  <a:cubicBezTo>
                    <a:pt x="1" y="1"/>
                    <a:pt x="1" y="1"/>
                    <a:pt x="1" y="1"/>
                  </a:cubicBezTo>
                  <a:cubicBezTo>
                    <a:pt x="1" y="1"/>
                    <a:pt x="1" y="1"/>
                    <a:pt x="1" y="1"/>
                  </a:cubicBezTo>
                  <a:cubicBezTo>
                    <a:pt x="1" y="12"/>
                    <a:pt x="1" y="12"/>
                    <a:pt x="1" y="12"/>
                  </a:cubicBezTo>
                  <a:cubicBezTo>
                    <a:pt x="1" y="12"/>
                    <a:pt x="1" y="12"/>
                    <a:pt x="1" y="1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88">
              <a:extLst>
                <a:ext uri="{FF2B5EF4-FFF2-40B4-BE49-F238E27FC236}">
                  <a16:creationId xmlns:a16="http://schemas.microsoft.com/office/drawing/2014/main" id="{DF1CE9C5-E376-A447-F414-A3177D3FBD77}"/>
                </a:ext>
              </a:extLst>
            </p:cNvPr>
            <p:cNvSpPr>
              <a:spLocks noEditPoints="1"/>
            </p:cNvSpPr>
            <p:nvPr userDrawn="1"/>
          </p:nvSpPr>
          <p:spPr bwMode="auto">
            <a:xfrm>
              <a:off x="11845925" y="4476750"/>
              <a:ext cx="242888" cy="182563"/>
            </a:xfrm>
            <a:custGeom>
              <a:avLst/>
              <a:gdLst>
                <a:gd name="T0" fmla="*/ 35 w 35"/>
                <a:gd name="T1" fmla="*/ 0 h 26"/>
                <a:gd name="T2" fmla="*/ 0 w 35"/>
                <a:gd name="T3" fmla="*/ 0 h 26"/>
                <a:gd name="T4" fmla="*/ 0 w 35"/>
                <a:gd name="T5" fmla="*/ 1 h 26"/>
                <a:gd name="T6" fmla="*/ 0 w 35"/>
                <a:gd name="T7" fmla="*/ 25 h 26"/>
                <a:gd name="T8" fmla="*/ 0 w 35"/>
                <a:gd name="T9" fmla="*/ 26 h 26"/>
                <a:gd name="T10" fmla="*/ 35 w 35"/>
                <a:gd name="T11" fmla="*/ 26 h 26"/>
                <a:gd name="T12" fmla="*/ 35 w 35"/>
                <a:gd name="T13" fmla="*/ 25 h 26"/>
                <a:gd name="T14" fmla="*/ 35 w 35"/>
                <a:gd name="T15" fmla="*/ 1 h 26"/>
                <a:gd name="T16" fmla="*/ 35 w 35"/>
                <a:gd name="T17" fmla="*/ 0 h 26"/>
                <a:gd name="T18" fmla="*/ 34 w 35"/>
                <a:gd name="T19" fmla="*/ 25 h 26"/>
                <a:gd name="T20" fmla="*/ 1 w 35"/>
                <a:gd name="T21" fmla="*/ 25 h 26"/>
                <a:gd name="T22" fmla="*/ 1 w 35"/>
                <a:gd name="T23" fmla="*/ 1 h 26"/>
                <a:gd name="T24" fmla="*/ 34 w 35"/>
                <a:gd name="T25" fmla="*/ 1 h 26"/>
                <a:gd name="T26" fmla="*/ 34 w 35"/>
                <a:gd name="T2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6">
                  <a:moveTo>
                    <a:pt x="35" y="0"/>
                  </a:moveTo>
                  <a:cubicBezTo>
                    <a:pt x="0" y="0"/>
                    <a:pt x="0" y="0"/>
                    <a:pt x="0" y="0"/>
                  </a:cubicBezTo>
                  <a:cubicBezTo>
                    <a:pt x="0" y="0"/>
                    <a:pt x="0" y="0"/>
                    <a:pt x="0" y="1"/>
                  </a:cubicBezTo>
                  <a:cubicBezTo>
                    <a:pt x="0" y="25"/>
                    <a:pt x="0" y="25"/>
                    <a:pt x="0" y="25"/>
                  </a:cubicBezTo>
                  <a:cubicBezTo>
                    <a:pt x="0" y="26"/>
                    <a:pt x="0" y="26"/>
                    <a:pt x="0" y="26"/>
                  </a:cubicBezTo>
                  <a:cubicBezTo>
                    <a:pt x="35" y="26"/>
                    <a:pt x="35" y="26"/>
                    <a:pt x="35" y="26"/>
                  </a:cubicBezTo>
                  <a:cubicBezTo>
                    <a:pt x="35" y="26"/>
                    <a:pt x="35" y="26"/>
                    <a:pt x="35" y="25"/>
                  </a:cubicBezTo>
                  <a:cubicBezTo>
                    <a:pt x="35" y="1"/>
                    <a:pt x="35" y="1"/>
                    <a:pt x="35" y="1"/>
                  </a:cubicBezTo>
                  <a:cubicBezTo>
                    <a:pt x="35" y="0"/>
                    <a:pt x="35" y="0"/>
                    <a:pt x="35" y="0"/>
                  </a:cubicBezTo>
                  <a:close/>
                  <a:moveTo>
                    <a:pt x="34" y="25"/>
                  </a:moveTo>
                  <a:cubicBezTo>
                    <a:pt x="1" y="25"/>
                    <a:pt x="1" y="25"/>
                    <a:pt x="1" y="25"/>
                  </a:cubicBezTo>
                  <a:cubicBezTo>
                    <a:pt x="1" y="1"/>
                    <a:pt x="1" y="1"/>
                    <a:pt x="1" y="1"/>
                  </a:cubicBezTo>
                  <a:cubicBezTo>
                    <a:pt x="34" y="1"/>
                    <a:pt x="34" y="1"/>
                    <a:pt x="34" y="1"/>
                  </a:cubicBezTo>
                  <a:lnTo>
                    <a:pt x="3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89">
              <a:extLst>
                <a:ext uri="{FF2B5EF4-FFF2-40B4-BE49-F238E27FC236}">
                  <a16:creationId xmlns:a16="http://schemas.microsoft.com/office/drawing/2014/main" id="{61CFCDC1-64F2-BB92-5932-3ECEDA281844}"/>
                </a:ext>
              </a:extLst>
            </p:cNvPr>
            <p:cNvSpPr>
              <a:spLocks noEditPoints="1"/>
            </p:cNvSpPr>
            <p:nvPr userDrawn="1"/>
          </p:nvSpPr>
          <p:spPr bwMode="auto">
            <a:xfrm>
              <a:off x="11804650"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90">
              <a:extLst>
                <a:ext uri="{FF2B5EF4-FFF2-40B4-BE49-F238E27FC236}">
                  <a16:creationId xmlns:a16="http://schemas.microsoft.com/office/drawing/2014/main" id="{2F641757-DAF4-3BAB-5DA4-6B166F8C7CC1}"/>
                </a:ext>
              </a:extLst>
            </p:cNvPr>
            <p:cNvSpPr>
              <a:spLocks noEditPoints="1"/>
            </p:cNvSpPr>
            <p:nvPr userDrawn="1"/>
          </p:nvSpPr>
          <p:spPr bwMode="auto">
            <a:xfrm>
              <a:off x="11542713" y="4568825"/>
              <a:ext cx="20638" cy="133350"/>
            </a:xfrm>
            <a:custGeom>
              <a:avLst/>
              <a:gdLst>
                <a:gd name="T0" fmla="*/ 2 w 3"/>
                <a:gd name="T1" fmla="*/ 19 h 19"/>
                <a:gd name="T2" fmla="*/ 3 w 3"/>
                <a:gd name="T3" fmla="*/ 18 h 19"/>
                <a:gd name="T4" fmla="*/ 3 w 3"/>
                <a:gd name="T5" fmla="*/ 1 h 19"/>
                <a:gd name="T6" fmla="*/ 2 w 3"/>
                <a:gd name="T7" fmla="*/ 0 h 19"/>
                <a:gd name="T8" fmla="*/ 0 w 3"/>
                <a:gd name="T9" fmla="*/ 1 h 19"/>
                <a:gd name="T10" fmla="*/ 0 w 3"/>
                <a:gd name="T11" fmla="*/ 18 h 19"/>
                <a:gd name="T12" fmla="*/ 2 w 3"/>
                <a:gd name="T13" fmla="*/ 19 h 19"/>
                <a:gd name="T14" fmla="*/ 1 w 3"/>
                <a:gd name="T15" fmla="*/ 1 h 19"/>
                <a:gd name="T16" fmla="*/ 2 w 3"/>
                <a:gd name="T17" fmla="*/ 1 h 19"/>
                <a:gd name="T18" fmla="*/ 2 w 3"/>
                <a:gd name="T19" fmla="*/ 1 h 19"/>
                <a:gd name="T20" fmla="*/ 2 w 3"/>
                <a:gd name="T21" fmla="*/ 18 h 19"/>
                <a:gd name="T22" fmla="*/ 1 w 3"/>
                <a:gd name="T23" fmla="*/ 18 h 19"/>
                <a:gd name="T24" fmla="*/ 1 w 3"/>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9">
                  <a:moveTo>
                    <a:pt x="2" y="19"/>
                  </a:moveTo>
                  <a:cubicBezTo>
                    <a:pt x="2" y="19"/>
                    <a:pt x="3" y="19"/>
                    <a:pt x="3" y="18"/>
                  </a:cubicBezTo>
                  <a:cubicBezTo>
                    <a:pt x="3" y="1"/>
                    <a:pt x="3" y="1"/>
                    <a:pt x="3" y="1"/>
                  </a:cubicBezTo>
                  <a:cubicBezTo>
                    <a:pt x="3" y="0"/>
                    <a:pt x="2" y="0"/>
                    <a:pt x="2" y="0"/>
                  </a:cubicBezTo>
                  <a:cubicBezTo>
                    <a:pt x="1" y="0"/>
                    <a:pt x="0" y="0"/>
                    <a:pt x="0" y="1"/>
                  </a:cubicBezTo>
                  <a:cubicBezTo>
                    <a:pt x="0" y="18"/>
                    <a:pt x="0" y="18"/>
                    <a:pt x="0" y="18"/>
                  </a:cubicBezTo>
                  <a:cubicBezTo>
                    <a:pt x="0" y="19"/>
                    <a:pt x="1" y="19"/>
                    <a:pt x="2" y="19"/>
                  </a:cubicBezTo>
                  <a:close/>
                  <a:moveTo>
                    <a:pt x="1" y="1"/>
                  </a:moveTo>
                  <a:cubicBezTo>
                    <a:pt x="1" y="1"/>
                    <a:pt x="1" y="1"/>
                    <a:pt x="2" y="1"/>
                  </a:cubicBezTo>
                  <a:cubicBezTo>
                    <a:pt x="2" y="1"/>
                    <a:pt x="2" y="1"/>
                    <a:pt x="2" y="1"/>
                  </a:cubicBezTo>
                  <a:cubicBezTo>
                    <a:pt x="2" y="18"/>
                    <a:pt x="2" y="18"/>
                    <a:pt x="2" y="18"/>
                  </a:cubicBezTo>
                  <a:cubicBezTo>
                    <a:pt x="2"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91">
              <a:extLst>
                <a:ext uri="{FF2B5EF4-FFF2-40B4-BE49-F238E27FC236}">
                  <a16:creationId xmlns:a16="http://schemas.microsoft.com/office/drawing/2014/main" id="{4E576969-81E1-3D45-7E75-52E7CFAAF93A}"/>
                </a:ext>
              </a:extLst>
            </p:cNvPr>
            <p:cNvSpPr>
              <a:spLocks noEditPoints="1"/>
            </p:cNvSpPr>
            <p:nvPr userDrawn="1"/>
          </p:nvSpPr>
          <p:spPr bwMode="auto">
            <a:xfrm>
              <a:off x="11363325"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2 w 2"/>
                <a:gd name="T15" fmla="*/ 30 h 31"/>
                <a:gd name="T16" fmla="*/ 1 w 2"/>
                <a:gd name="T17" fmla="*/ 30 h 31"/>
                <a:gd name="T18" fmla="*/ 1 w 2"/>
                <a:gd name="T19" fmla="*/ 2 h 31"/>
                <a:gd name="T20" fmla="*/ 1 w 2"/>
                <a:gd name="T21" fmla="*/ 1 h 31"/>
                <a:gd name="T22" fmla="*/ 2 w 2"/>
                <a:gd name="T23" fmla="*/ 2 h 31"/>
                <a:gd name="T24" fmla="*/ 2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2" y="30"/>
                  </a:moveTo>
                  <a:cubicBezTo>
                    <a:pt x="2" y="30"/>
                    <a:pt x="1" y="30"/>
                    <a:pt x="1" y="30"/>
                  </a:cubicBezTo>
                  <a:cubicBezTo>
                    <a:pt x="1" y="2"/>
                    <a:pt x="1" y="2"/>
                    <a:pt x="1" y="2"/>
                  </a:cubicBezTo>
                  <a:cubicBezTo>
                    <a:pt x="1" y="1"/>
                    <a:pt x="1" y="1"/>
                    <a:pt x="1" y="1"/>
                  </a:cubicBezTo>
                  <a:cubicBezTo>
                    <a:pt x="1" y="1"/>
                    <a:pt x="2" y="1"/>
                    <a:pt x="2" y="2"/>
                  </a:cubicBezTo>
                  <a:lnTo>
                    <a:pt x="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92">
              <a:extLst>
                <a:ext uri="{FF2B5EF4-FFF2-40B4-BE49-F238E27FC236}">
                  <a16:creationId xmlns:a16="http://schemas.microsoft.com/office/drawing/2014/main" id="{67561C5A-BD19-1CDF-7BC0-03663801114D}"/>
                </a:ext>
              </a:extLst>
            </p:cNvPr>
            <p:cNvSpPr>
              <a:spLocks noEditPoints="1"/>
            </p:cNvSpPr>
            <p:nvPr userDrawn="1"/>
          </p:nvSpPr>
          <p:spPr bwMode="auto">
            <a:xfrm>
              <a:off x="11425238"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8" y="16"/>
                    <a:pt x="9" y="15"/>
                    <a:pt x="9" y="15"/>
                  </a:cubicBezTo>
                  <a:cubicBezTo>
                    <a:pt x="9" y="1"/>
                    <a:pt x="9" y="1"/>
                    <a:pt x="9" y="1"/>
                  </a:cubicBezTo>
                  <a:cubicBezTo>
                    <a:pt x="9" y="0"/>
                    <a:pt x="8" y="0"/>
                    <a:pt x="8" y="0"/>
                  </a:cubicBezTo>
                  <a:cubicBezTo>
                    <a:pt x="1" y="0"/>
                    <a:pt x="1" y="0"/>
                    <a:pt x="1" y="0"/>
                  </a:cubicBezTo>
                  <a:cubicBezTo>
                    <a:pt x="0" y="0"/>
                    <a:pt x="0" y="0"/>
                    <a:pt x="0" y="1"/>
                  </a:cubicBezTo>
                  <a:cubicBezTo>
                    <a:pt x="0" y="15"/>
                    <a:pt x="0" y="15"/>
                    <a:pt x="0" y="15"/>
                  </a:cubicBezTo>
                  <a:cubicBezTo>
                    <a:pt x="0" y="15"/>
                    <a:pt x="0"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93">
              <a:extLst>
                <a:ext uri="{FF2B5EF4-FFF2-40B4-BE49-F238E27FC236}">
                  <a16:creationId xmlns:a16="http://schemas.microsoft.com/office/drawing/2014/main" id="{0AB33951-39FA-66B1-FA50-8292D7FB914E}"/>
                </a:ext>
              </a:extLst>
            </p:cNvPr>
            <p:cNvSpPr>
              <a:spLocks noEditPoints="1"/>
            </p:cNvSpPr>
            <p:nvPr userDrawn="1"/>
          </p:nvSpPr>
          <p:spPr bwMode="auto">
            <a:xfrm>
              <a:off x="11695113"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94">
              <a:extLst>
                <a:ext uri="{FF2B5EF4-FFF2-40B4-BE49-F238E27FC236}">
                  <a16:creationId xmlns:a16="http://schemas.microsoft.com/office/drawing/2014/main" id="{05E31EB9-1C74-2FC1-6B74-A0F66E538BA6}"/>
                </a:ext>
              </a:extLst>
            </p:cNvPr>
            <p:cNvSpPr>
              <a:spLocks noEditPoints="1"/>
            </p:cNvSpPr>
            <p:nvPr userDrawn="1"/>
          </p:nvSpPr>
          <p:spPr bwMode="auto">
            <a:xfrm>
              <a:off x="11583988"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295">
              <a:extLst>
                <a:ext uri="{FF2B5EF4-FFF2-40B4-BE49-F238E27FC236}">
                  <a16:creationId xmlns:a16="http://schemas.microsoft.com/office/drawing/2014/main" id="{22BBFF53-DE5B-E333-0451-AFA4D62B92C0}"/>
                </a:ext>
              </a:extLst>
            </p:cNvPr>
            <p:cNvSpPr>
              <a:spLocks noEditPoints="1"/>
            </p:cNvSpPr>
            <p:nvPr userDrawn="1"/>
          </p:nvSpPr>
          <p:spPr bwMode="auto">
            <a:xfrm>
              <a:off x="11472863"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296">
              <a:extLst>
                <a:ext uri="{FF2B5EF4-FFF2-40B4-BE49-F238E27FC236}">
                  <a16:creationId xmlns:a16="http://schemas.microsoft.com/office/drawing/2014/main" id="{26B65518-E0BD-DD18-9A29-CE9150D05B0A}"/>
                </a:ext>
              </a:extLst>
            </p:cNvPr>
            <p:cNvSpPr>
              <a:spLocks noEditPoints="1"/>
            </p:cNvSpPr>
            <p:nvPr userDrawn="1"/>
          </p:nvSpPr>
          <p:spPr bwMode="auto">
            <a:xfrm>
              <a:off x="11064875" y="4799013"/>
              <a:ext cx="560388" cy="22225"/>
            </a:xfrm>
            <a:custGeom>
              <a:avLst/>
              <a:gdLst>
                <a:gd name="T0" fmla="*/ 80 w 81"/>
                <a:gd name="T1" fmla="*/ 0 h 3"/>
                <a:gd name="T2" fmla="*/ 1 w 81"/>
                <a:gd name="T3" fmla="*/ 0 h 3"/>
                <a:gd name="T4" fmla="*/ 0 w 81"/>
                <a:gd name="T5" fmla="*/ 0 h 3"/>
                <a:gd name="T6" fmla="*/ 0 w 81"/>
                <a:gd name="T7" fmla="*/ 3 h 3"/>
                <a:gd name="T8" fmla="*/ 1 w 81"/>
                <a:gd name="T9" fmla="*/ 3 h 3"/>
                <a:gd name="T10" fmla="*/ 80 w 81"/>
                <a:gd name="T11" fmla="*/ 3 h 3"/>
                <a:gd name="T12" fmla="*/ 81 w 81"/>
                <a:gd name="T13" fmla="*/ 3 h 3"/>
                <a:gd name="T14" fmla="*/ 81 w 81"/>
                <a:gd name="T15" fmla="*/ 0 h 3"/>
                <a:gd name="T16" fmla="*/ 80 w 81"/>
                <a:gd name="T17" fmla="*/ 0 h 3"/>
                <a:gd name="T18" fmla="*/ 80 w 81"/>
                <a:gd name="T19" fmla="*/ 2 h 3"/>
                <a:gd name="T20" fmla="*/ 1 w 81"/>
                <a:gd name="T21" fmla="*/ 2 h 3"/>
                <a:gd name="T22" fmla="*/ 1 w 81"/>
                <a:gd name="T23" fmla="*/ 1 h 3"/>
                <a:gd name="T24" fmla="*/ 80 w 81"/>
                <a:gd name="T25" fmla="*/ 1 h 3"/>
                <a:gd name="T26" fmla="*/ 80 w 81"/>
                <a:gd name="T2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3">
                  <a:moveTo>
                    <a:pt x="80" y="0"/>
                  </a:moveTo>
                  <a:cubicBezTo>
                    <a:pt x="1" y="0"/>
                    <a:pt x="1" y="0"/>
                    <a:pt x="1" y="0"/>
                  </a:cubicBezTo>
                  <a:cubicBezTo>
                    <a:pt x="0" y="0"/>
                    <a:pt x="0" y="0"/>
                    <a:pt x="0" y="0"/>
                  </a:cubicBezTo>
                  <a:cubicBezTo>
                    <a:pt x="0" y="3"/>
                    <a:pt x="0" y="3"/>
                    <a:pt x="0" y="3"/>
                  </a:cubicBezTo>
                  <a:cubicBezTo>
                    <a:pt x="0" y="3"/>
                    <a:pt x="0" y="3"/>
                    <a:pt x="1" y="3"/>
                  </a:cubicBezTo>
                  <a:cubicBezTo>
                    <a:pt x="80" y="3"/>
                    <a:pt x="80" y="3"/>
                    <a:pt x="80" y="3"/>
                  </a:cubicBezTo>
                  <a:cubicBezTo>
                    <a:pt x="81" y="3"/>
                    <a:pt x="81" y="3"/>
                    <a:pt x="81" y="3"/>
                  </a:cubicBezTo>
                  <a:cubicBezTo>
                    <a:pt x="81" y="0"/>
                    <a:pt x="81" y="0"/>
                    <a:pt x="81" y="0"/>
                  </a:cubicBezTo>
                  <a:cubicBezTo>
                    <a:pt x="81" y="0"/>
                    <a:pt x="81" y="0"/>
                    <a:pt x="80" y="0"/>
                  </a:cubicBezTo>
                  <a:close/>
                  <a:moveTo>
                    <a:pt x="80" y="2"/>
                  </a:moveTo>
                  <a:cubicBezTo>
                    <a:pt x="1" y="2"/>
                    <a:pt x="1" y="2"/>
                    <a:pt x="1" y="2"/>
                  </a:cubicBezTo>
                  <a:cubicBezTo>
                    <a:pt x="1" y="1"/>
                    <a:pt x="1" y="1"/>
                    <a:pt x="1" y="1"/>
                  </a:cubicBezTo>
                  <a:cubicBezTo>
                    <a:pt x="80" y="1"/>
                    <a:pt x="80" y="1"/>
                    <a:pt x="80" y="1"/>
                  </a:cubicBezTo>
                  <a:lnTo>
                    <a:pt x="8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297">
              <a:extLst>
                <a:ext uri="{FF2B5EF4-FFF2-40B4-BE49-F238E27FC236}">
                  <a16:creationId xmlns:a16="http://schemas.microsoft.com/office/drawing/2014/main" id="{14CBD755-3FDB-88FF-E6EF-2C6852E8BFDD}"/>
                </a:ext>
              </a:extLst>
            </p:cNvPr>
            <p:cNvSpPr>
              <a:spLocks noEditPoints="1"/>
            </p:cNvSpPr>
            <p:nvPr userDrawn="1"/>
          </p:nvSpPr>
          <p:spPr bwMode="auto">
            <a:xfrm>
              <a:off x="11639550" y="4568825"/>
              <a:ext cx="12700" cy="133350"/>
            </a:xfrm>
            <a:custGeom>
              <a:avLst/>
              <a:gdLst>
                <a:gd name="T0" fmla="*/ 1 w 2"/>
                <a:gd name="T1" fmla="*/ 0 h 19"/>
                <a:gd name="T2" fmla="*/ 0 w 2"/>
                <a:gd name="T3" fmla="*/ 1 h 19"/>
                <a:gd name="T4" fmla="*/ 0 w 2"/>
                <a:gd name="T5" fmla="*/ 18 h 19"/>
                <a:gd name="T6" fmla="*/ 1 w 2"/>
                <a:gd name="T7" fmla="*/ 19 h 19"/>
                <a:gd name="T8" fmla="*/ 2 w 2"/>
                <a:gd name="T9" fmla="*/ 18 h 19"/>
                <a:gd name="T10" fmla="*/ 2 w 2"/>
                <a:gd name="T11" fmla="*/ 1 h 19"/>
                <a:gd name="T12" fmla="*/ 1 w 2"/>
                <a:gd name="T13" fmla="*/ 0 h 19"/>
                <a:gd name="T14" fmla="*/ 1 w 2"/>
                <a:gd name="T15" fmla="*/ 18 h 19"/>
                <a:gd name="T16" fmla="*/ 1 w 2"/>
                <a:gd name="T17" fmla="*/ 18 h 19"/>
                <a:gd name="T18" fmla="*/ 1 w 2"/>
                <a:gd name="T19" fmla="*/ 1 h 19"/>
                <a:gd name="T20" fmla="*/ 1 w 2"/>
                <a:gd name="T21" fmla="*/ 1 h 19"/>
                <a:gd name="T22" fmla="*/ 1 w 2"/>
                <a:gd name="T23" fmla="*/ 1 h 19"/>
                <a:gd name="T24" fmla="*/ 1 w 2"/>
                <a:gd name="T25"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0"/>
                  </a:moveTo>
                  <a:cubicBezTo>
                    <a:pt x="1" y="0"/>
                    <a:pt x="0" y="0"/>
                    <a:pt x="0" y="1"/>
                  </a:cubicBezTo>
                  <a:cubicBezTo>
                    <a:pt x="0" y="18"/>
                    <a:pt x="0" y="18"/>
                    <a:pt x="0" y="18"/>
                  </a:cubicBezTo>
                  <a:cubicBezTo>
                    <a:pt x="0" y="19"/>
                    <a:pt x="1" y="19"/>
                    <a:pt x="1" y="19"/>
                  </a:cubicBezTo>
                  <a:cubicBezTo>
                    <a:pt x="2" y="19"/>
                    <a:pt x="2" y="19"/>
                    <a:pt x="2" y="18"/>
                  </a:cubicBezTo>
                  <a:cubicBezTo>
                    <a:pt x="2" y="1"/>
                    <a:pt x="2" y="1"/>
                    <a:pt x="2" y="1"/>
                  </a:cubicBezTo>
                  <a:cubicBezTo>
                    <a:pt x="2" y="0"/>
                    <a:pt x="2" y="0"/>
                    <a:pt x="1" y="0"/>
                  </a:cubicBezTo>
                  <a:close/>
                  <a:moveTo>
                    <a:pt x="1" y="18"/>
                  </a:moveTo>
                  <a:cubicBezTo>
                    <a:pt x="1" y="18"/>
                    <a:pt x="1" y="18"/>
                    <a:pt x="1" y="18"/>
                  </a:cubicBezTo>
                  <a:cubicBezTo>
                    <a:pt x="1" y="1"/>
                    <a:pt x="1" y="1"/>
                    <a:pt x="1" y="1"/>
                  </a:cubicBezTo>
                  <a:cubicBezTo>
                    <a:pt x="1" y="1"/>
                    <a:pt x="1" y="1"/>
                    <a:pt x="1" y="1"/>
                  </a:cubicBezTo>
                  <a:cubicBezTo>
                    <a:pt x="1" y="1"/>
                    <a:pt x="1" y="1"/>
                    <a:pt x="1" y="1"/>
                  </a:cubicBezTo>
                  <a:lnTo>
                    <a:pt x="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98">
              <a:extLst>
                <a:ext uri="{FF2B5EF4-FFF2-40B4-BE49-F238E27FC236}">
                  <a16:creationId xmlns:a16="http://schemas.microsoft.com/office/drawing/2014/main" id="{A90D0CBF-BF8A-57E1-9CD4-EEF46AE2600F}"/>
                </a:ext>
              </a:extLst>
            </p:cNvPr>
            <p:cNvSpPr>
              <a:spLocks noEditPoints="1"/>
            </p:cNvSpPr>
            <p:nvPr userDrawn="1"/>
          </p:nvSpPr>
          <p:spPr bwMode="auto">
            <a:xfrm>
              <a:off x="11064875" y="4743450"/>
              <a:ext cx="484188" cy="28575"/>
            </a:xfrm>
            <a:custGeom>
              <a:avLst/>
              <a:gdLst>
                <a:gd name="T0" fmla="*/ 1 w 70"/>
                <a:gd name="T1" fmla="*/ 4 h 4"/>
                <a:gd name="T2" fmla="*/ 70 w 70"/>
                <a:gd name="T3" fmla="*/ 4 h 4"/>
                <a:gd name="T4" fmla="*/ 70 w 70"/>
                <a:gd name="T5" fmla="*/ 4 h 4"/>
                <a:gd name="T6" fmla="*/ 70 w 70"/>
                <a:gd name="T7" fmla="*/ 1 h 4"/>
                <a:gd name="T8" fmla="*/ 70 w 70"/>
                <a:gd name="T9" fmla="*/ 0 h 4"/>
                <a:gd name="T10" fmla="*/ 1 w 70"/>
                <a:gd name="T11" fmla="*/ 0 h 4"/>
                <a:gd name="T12" fmla="*/ 0 w 70"/>
                <a:gd name="T13" fmla="*/ 1 h 4"/>
                <a:gd name="T14" fmla="*/ 0 w 70"/>
                <a:gd name="T15" fmla="*/ 4 h 4"/>
                <a:gd name="T16" fmla="*/ 1 w 70"/>
                <a:gd name="T17" fmla="*/ 4 h 4"/>
                <a:gd name="T18" fmla="*/ 1 w 70"/>
                <a:gd name="T19" fmla="*/ 1 h 4"/>
                <a:gd name="T20" fmla="*/ 69 w 70"/>
                <a:gd name="T21" fmla="*/ 1 h 4"/>
                <a:gd name="T22" fmla="*/ 69 w 70"/>
                <a:gd name="T23" fmla="*/ 3 h 4"/>
                <a:gd name="T24" fmla="*/ 1 w 70"/>
                <a:gd name="T25" fmla="*/ 3 h 4"/>
                <a:gd name="T26" fmla="*/ 1 w 70"/>
                <a:gd name="T2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
                  <a:moveTo>
                    <a:pt x="1" y="4"/>
                  </a:moveTo>
                  <a:cubicBezTo>
                    <a:pt x="70" y="4"/>
                    <a:pt x="70" y="4"/>
                    <a:pt x="70" y="4"/>
                  </a:cubicBezTo>
                  <a:cubicBezTo>
                    <a:pt x="70" y="4"/>
                    <a:pt x="70" y="4"/>
                    <a:pt x="70" y="4"/>
                  </a:cubicBezTo>
                  <a:cubicBezTo>
                    <a:pt x="70" y="1"/>
                    <a:pt x="70" y="1"/>
                    <a:pt x="70" y="1"/>
                  </a:cubicBezTo>
                  <a:cubicBezTo>
                    <a:pt x="70" y="1"/>
                    <a:pt x="70" y="0"/>
                    <a:pt x="70" y="0"/>
                  </a:cubicBezTo>
                  <a:cubicBezTo>
                    <a:pt x="1" y="0"/>
                    <a:pt x="1" y="0"/>
                    <a:pt x="1" y="0"/>
                  </a:cubicBezTo>
                  <a:cubicBezTo>
                    <a:pt x="0" y="0"/>
                    <a:pt x="0" y="1"/>
                    <a:pt x="0" y="1"/>
                  </a:cubicBezTo>
                  <a:cubicBezTo>
                    <a:pt x="0" y="4"/>
                    <a:pt x="0" y="4"/>
                    <a:pt x="0" y="4"/>
                  </a:cubicBezTo>
                  <a:cubicBezTo>
                    <a:pt x="0" y="4"/>
                    <a:pt x="0" y="4"/>
                    <a:pt x="1" y="4"/>
                  </a:cubicBezTo>
                  <a:close/>
                  <a:moveTo>
                    <a:pt x="1" y="1"/>
                  </a:moveTo>
                  <a:cubicBezTo>
                    <a:pt x="69" y="1"/>
                    <a:pt x="69" y="1"/>
                    <a:pt x="69" y="1"/>
                  </a:cubicBezTo>
                  <a:cubicBezTo>
                    <a:pt x="69" y="3"/>
                    <a:pt x="69" y="3"/>
                    <a:pt x="69" y="3"/>
                  </a:cubicBezTo>
                  <a:cubicBezTo>
                    <a:pt x="1" y="3"/>
                    <a:pt x="1" y="3"/>
                    <a:pt x="1" y="3"/>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99">
              <a:extLst>
                <a:ext uri="{FF2B5EF4-FFF2-40B4-BE49-F238E27FC236}">
                  <a16:creationId xmlns:a16="http://schemas.microsoft.com/office/drawing/2014/main" id="{7C2B84E6-BF63-45AA-29E4-87E9555D2D0D}"/>
                </a:ext>
              </a:extLst>
            </p:cNvPr>
            <p:cNvSpPr>
              <a:spLocks noEditPoints="1"/>
            </p:cNvSpPr>
            <p:nvPr userDrawn="1"/>
          </p:nvSpPr>
          <p:spPr bwMode="auto">
            <a:xfrm>
              <a:off x="12026900" y="4275138"/>
              <a:ext cx="12700"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300">
              <a:extLst>
                <a:ext uri="{FF2B5EF4-FFF2-40B4-BE49-F238E27FC236}">
                  <a16:creationId xmlns:a16="http://schemas.microsoft.com/office/drawing/2014/main" id="{8B418D34-A8BE-9CEB-3070-F82015FBD8A4}"/>
                </a:ext>
              </a:extLst>
            </p:cNvPr>
            <p:cNvSpPr>
              <a:spLocks noEditPoints="1"/>
            </p:cNvSpPr>
            <p:nvPr userDrawn="1"/>
          </p:nvSpPr>
          <p:spPr bwMode="auto">
            <a:xfrm>
              <a:off x="11293475"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9" y="16"/>
                    <a:pt x="9" y="15"/>
                    <a:pt x="9" y="15"/>
                  </a:cubicBezTo>
                  <a:cubicBezTo>
                    <a:pt x="9" y="1"/>
                    <a:pt x="9" y="1"/>
                    <a:pt x="9" y="1"/>
                  </a:cubicBezTo>
                  <a:cubicBezTo>
                    <a:pt x="9" y="0"/>
                    <a:pt x="9" y="0"/>
                    <a:pt x="8" y="0"/>
                  </a:cubicBezTo>
                  <a:cubicBezTo>
                    <a:pt x="1" y="0"/>
                    <a:pt x="1" y="0"/>
                    <a:pt x="1" y="0"/>
                  </a:cubicBezTo>
                  <a:cubicBezTo>
                    <a:pt x="1" y="0"/>
                    <a:pt x="0" y="0"/>
                    <a:pt x="0" y="1"/>
                  </a:cubicBezTo>
                  <a:cubicBezTo>
                    <a:pt x="0" y="15"/>
                    <a:pt x="0" y="15"/>
                    <a:pt x="0" y="15"/>
                  </a:cubicBezTo>
                  <a:cubicBezTo>
                    <a:pt x="0" y="15"/>
                    <a:pt x="1"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301">
              <a:extLst>
                <a:ext uri="{FF2B5EF4-FFF2-40B4-BE49-F238E27FC236}">
                  <a16:creationId xmlns:a16="http://schemas.microsoft.com/office/drawing/2014/main" id="{A88B86AF-D4C8-C776-5F3F-27F281FEBF2D}"/>
                </a:ext>
              </a:extLst>
            </p:cNvPr>
            <p:cNvSpPr>
              <a:spLocks noEditPoints="1"/>
            </p:cNvSpPr>
            <p:nvPr userDrawn="1"/>
          </p:nvSpPr>
          <p:spPr bwMode="auto">
            <a:xfrm>
              <a:off x="11363325" y="4589463"/>
              <a:ext cx="53975" cy="112713"/>
            </a:xfrm>
            <a:custGeom>
              <a:avLst/>
              <a:gdLst>
                <a:gd name="T0" fmla="*/ 0 w 8"/>
                <a:gd name="T1" fmla="*/ 16 h 16"/>
                <a:gd name="T2" fmla="*/ 8 w 8"/>
                <a:gd name="T3" fmla="*/ 16 h 16"/>
                <a:gd name="T4" fmla="*/ 8 w 8"/>
                <a:gd name="T5" fmla="*/ 15 h 16"/>
                <a:gd name="T6" fmla="*/ 8 w 8"/>
                <a:gd name="T7" fmla="*/ 1 h 16"/>
                <a:gd name="T8" fmla="*/ 8 w 8"/>
                <a:gd name="T9" fmla="*/ 0 h 16"/>
                <a:gd name="T10" fmla="*/ 0 w 8"/>
                <a:gd name="T11" fmla="*/ 0 h 16"/>
                <a:gd name="T12" fmla="*/ 0 w 8"/>
                <a:gd name="T13" fmla="*/ 1 h 16"/>
                <a:gd name="T14" fmla="*/ 0 w 8"/>
                <a:gd name="T15" fmla="*/ 15 h 16"/>
                <a:gd name="T16" fmla="*/ 0 w 8"/>
                <a:gd name="T17" fmla="*/ 16 h 16"/>
                <a:gd name="T18" fmla="*/ 1 w 8"/>
                <a:gd name="T19" fmla="*/ 1 h 16"/>
                <a:gd name="T20" fmla="*/ 7 w 8"/>
                <a:gd name="T21" fmla="*/ 1 h 16"/>
                <a:gd name="T22" fmla="*/ 7 w 8"/>
                <a:gd name="T23" fmla="*/ 15 h 16"/>
                <a:gd name="T24" fmla="*/ 1 w 8"/>
                <a:gd name="T25" fmla="*/ 15 h 16"/>
                <a:gd name="T26" fmla="*/ 1 w 8"/>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6">
                  <a:moveTo>
                    <a:pt x="0" y="16"/>
                  </a:moveTo>
                  <a:cubicBezTo>
                    <a:pt x="8" y="16"/>
                    <a:pt x="8" y="16"/>
                    <a:pt x="8" y="16"/>
                  </a:cubicBezTo>
                  <a:cubicBezTo>
                    <a:pt x="8" y="16"/>
                    <a:pt x="8" y="15"/>
                    <a:pt x="8" y="15"/>
                  </a:cubicBezTo>
                  <a:cubicBezTo>
                    <a:pt x="8" y="1"/>
                    <a:pt x="8" y="1"/>
                    <a:pt x="8" y="1"/>
                  </a:cubicBezTo>
                  <a:cubicBezTo>
                    <a:pt x="8" y="0"/>
                    <a:pt x="8" y="0"/>
                    <a:pt x="8" y="0"/>
                  </a:cubicBezTo>
                  <a:cubicBezTo>
                    <a:pt x="0" y="0"/>
                    <a:pt x="0" y="0"/>
                    <a:pt x="0" y="0"/>
                  </a:cubicBezTo>
                  <a:cubicBezTo>
                    <a:pt x="0" y="0"/>
                    <a:pt x="0" y="0"/>
                    <a:pt x="0" y="1"/>
                  </a:cubicBezTo>
                  <a:cubicBezTo>
                    <a:pt x="0" y="15"/>
                    <a:pt x="0" y="15"/>
                    <a:pt x="0" y="15"/>
                  </a:cubicBezTo>
                  <a:cubicBezTo>
                    <a:pt x="0" y="15"/>
                    <a:pt x="0" y="16"/>
                    <a:pt x="0" y="16"/>
                  </a:cubicBezTo>
                  <a:close/>
                  <a:moveTo>
                    <a:pt x="1" y="1"/>
                  </a:moveTo>
                  <a:cubicBezTo>
                    <a:pt x="7" y="1"/>
                    <a:pt x="7" y="1"/>
                    <a:pt x="7" y="1"/>
                  </a:cubicBezTo>
                  <a:cubicBezTo>
                    <a:pt x="7" y="15"/>
                    <a:pt x="7" y="15"/>
                    <a:pt x="7"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302">
              <a:extLst>
                <a:ext uri="{FF2B5EF4-FFF2-40B4-BE49-F238E27FC236}">
                  <a16:creationId xmlns:a16="http://schemas.microsoft.com/office/drawing/2014/main" id="{C52EA082-15B6-EFB1-922D-6D76D3868D89}"/>
                </a:ext>
              </a:extLst>
            </p:cNvPr>
            <p:cNvSpPr>
              <a:spLocks noEditPoints="1"/>
            </p:cNvSpPr>
            <p:nvPr userDrawn="1"/>
          </p:nvSpPr>
          <p:spPr bwMode="auto">
            <a:xfrm>
              <a:off x="11120438"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1 w 2"/>
                <a:gd name="T15" fmla="*/ 1 h 19"/>
                <a:gd name="T16" fmla="*/ 1 w 2"/>
                <a:gd name="T17" fmla="*/ 1 h 19"/>
                <a:gd name="T18" fmla="*/ 1 w 2"/>
                <a:gd name="T19" fmla="*/ 1 h 19"/>
                <a:gd name="T20" fmla="*/ 1 w 2"/>
                <a:gd name="T21" fmla="*/ 18 h 19"/>
                <a:gd name="T22" fmla="*/ 1 w 2"/>
                <a:gd name="T23" fmla="*/ 18 h 19"/>
                <a:gd name="T24" fmla="*/ 1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1" y="1"/>
                  </a:moveTo>
                  <a:cubicBezTo>
                    <a:pt x="1" y="1"/>
                    <a:pt x="1" y="1"/>
                    <a:pt x="1" y="1"/>
                  </a:cubicBezTo>
                  <a:cubicBezTo>
                    <a:pt x="1" y="1"/>
                    <a:pt x="1" y="1"/>
                    <a:pt x="1" y="1"/>
                  </a:cubicBezTo>
                  <a:cubicBezTo>
                    <a:pt x="1" y="18"/>
                    <a:pt x="1" y="18"/>
                    <a:pt x="1" y="18"/>
                  </a:cubicBezTo>
                  <a:cubicBezTo>
                    <a:pt x="1"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303">
              <a:extLst>
                <a:ext uri="{FF2B5EF4-FFF2-40B4-BE49-F238E27FC236}">
                  <a16:creationId xmlns:a16="http://schemas.microsoft.com/office/drawing/2014/main" id="{4AD9961E-8228-5C00-AE1E-009CEE0E51EE}"/>
                </a:ext>
              </a:extLst>
            </p:cNvPr>
            <p:cNvSpPr>
              <a:spLocks noEditPoints="1"/>
            </p:cNvSpPr>
            <p:nvPr userDrawn="1"/>
          </p:nvSpPr>
          <p:spPr bwMode="auto">
            <a:xfrm>
              <a:off x="11217275"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0 w 2"/>
                <a:gd name="T15" fmla="*/ 1 h 19"/>
                <a:gd name="T16" fmla="*/ 1 w 2"/>
                <a:gd name="T17" fmla="*/ 1 h 19"/>
                <a:gd name="T18" fmla="*/ 1 w 2"/>
                <a:gd name="T19" fmla="*/ 1 h 19"/>
                <a:gd name="T20" fmla="*/ 1 w 2"/>
                <a:gd name="T21" fmla="*/ 18 h 19"/>
                <a:gd name="T22" fmla="*/ 0 w 2"/>
                <a:gd name="T23" fmla="*/ 18 h 19"/>
                <a:gd name="T24" fmla="*/ 0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0" y="1"/>
                  </a:moveTo>
                  <a:cubicBezTo>
                    <a:pt x="0" y="1"/>
                    <a:pt x="1" y="1"/>
                    <a:pt x="1" y="1"/>
                  </a:cubicBezTo>
                  <a:cubicBezTo>
                    <a:pt x="1" y="1"/>
                    <a:pt x="1" y="1"/>
                    <a:pt x="1" y="1"/>
                  </a:cubicBezTo>
                  <a:cubicBezTo>
                    <a:pt x="1" y="18"/>
                    <a:pt x="1" y="18"/>
                    <a:pt x="1" y="18"/>
                  </a:cubicBezTo>
                  <a:cubicBezTo>
                    <a:pt x="1" y="18"/>
                    <a:pt x="0" y="18"/>
                    <a:pt x="0" y="18"/>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304">
              <a:extLst>
                <a:ext uri="{FF2B5EF4-FFF2-40B4-BE49-F238E27FC236}">
                  <a16:creationId xmlns:a16="http://schemas.microsoft.com/office/drawing/2014/main" id="{AAF162AC-3305-A1D0-F142-E43DCC0F43F5}"/>
                </a:ext>
              </a:extLst>
            </p:cNvPr>
            <p:cNvSpPr>
              <a:spLocks noEditPoints="1"/>
            </p:cNvSpPr>
            <p:nvPr userDrawn="1"/>
          </p:nvSpPr>
          <p:spPr bwMode="auto">
            <a:xfrm>
              <a:off x="12012613" y="4729163"/>
              <a:ext cx="26988" cy="34925"/>
            </a:xfrm>
            <a:custGeom>
              <a:avLst/>
              <a:gdLst>
                <a:gd name="T0" fmla="*/ 2 w 4"/>
                <a:gd name="T1" fmla="*/ 5 h 5"/>
                <a:gd name="T2" fmla="*/ 3 w 4"/>
                <a:gd name="T3" fmla="*/ 4 h 5"/>
                <a:gd name="T4" fmla="*/ 3 w 4"/>
                <a:gd name="T5" fmla="*/ 0 h 5"/>
                <a:gd name="T6" fmla="*/ 1 w 4"/>
                <a:gd name="T7" fmla="*/ 0 h 5"/>
                <a:gd name="T8" fmla="*/ 0 w 4"/>
                <a:gd name="T9" fmla="*/ 3 h 5"/>
                <a:gd name="T10" fmla="*/ 2 w 4"/>
                <a:gd name="T11" fmla="*/ 5 h 5"/>
                <a:gd name="T12" fmla="*/ 2 w 4"/>
                <a:gd name="T13" fmla="*/ 5 h 5"/>
                <a:gd name="T14" fmla="*/ 1 w 4"/>
                <a:gd name="T15" fmla="*/ 2 h 5"/>
                <a:gd name="T16" fmla="*/ 2 w 4"/>
                <a:gd name="T17" fmla="*/ 1 h 5"/>
                <a:gd name="T18" fmla="*/ 2 w 4"/>
                <a:gd name="T19" fmla="*/ 1 h 5"/>
                <a:gd name="T20" fmla="*/ 2 w 4"/>
                <a:gd name="T21" fmla="*/ 3 h 5"/>
                <a:gd name="T22" fmla="*/ 2 w 4"/>
                <a:gd name="T23" fmla="*/ 4 h 5"/>
                <a:gd name="T24" fmla="*/ 1 w 4"/>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5"/>
                  </a:moveTo>
                  <a:cubicBezTo>
                    <a:pt x="2" y="5"/>
                    <a:pt x="3" y="4"/>
                    <a:pt x="3" y="4"/>
                  </a:cubicBezTo>
                  <a:cubicBezTo>
                    <a:pt x="4" y="3"/>
                    <a:pt x="4" y="1"/>
                    <a:pt x="3" y="0"/>
                  </a:cubicBezTo>
                  <a:cubicBezTo>
                    <a:pt x="3" y="0"/>
                    <a:pt x="2" y="0"/>
                    <a:pt x="1" y="0"/>
                  </a:cubicBezTo>
                  <a:cubicBezTo>
                    <a:pt x="0" y="0"/>
                    <a:pt x="0" y="1"/>
                    <a:pt x="0" y="3"/>
                  </a:cubicBezTo>
                  <a:cubicBezTo>
                    <a:pt x="0" y="4"/>
                    <a:pt x="1" y="5"/>
                    <a:pt x="2" y="5"/>
                  </a:cubicBezTo>
                  <a:cubicBezTo>
                    <a:pt x="2" y="5"/>
                    <a:pt x="2" y="5"/>
                    <a:pt x="2" y="5"/>
                  </a:cubicBezTo>
                  <a:close/>
                  <a:moveTo>
                    <a:pt x="1" y="2"/>
                  </a:moveTo>
                  <a:cubicBezTo>
                    <a:pt x="1" y="2"/>
                    <a:pt x="1" y="1"/>
                    <a:pt x="2" y="1"/>
                  </a:cubicBezTo>
                  <a:cubicBezTo>
                    <a:pt x="2" y="1"/>
                    <a:pt x="2" y="1"/>
                    <a:pt x="2" y="1"/>
                  </a:cubicBezTo>
                  <a:cubicBezTo>
                    <a:pt x="3" y="2"/>
                    <a:pt x="3" y="3"/>
                    <a:pt x="2" y="3"/>
                  </a:cubicBezTo>
                  <a:cubicBezTo>
                    <a:pt x="2" y="4"/>
                    <a:pt x="2" y="4"/>
                    <a:pt x="2" y="4"/>
                  </a:cubicBezTo>
                  <a:cubicBezTo>
                    <a:pt x="1" y="4"/>
                    <a:pt x="1" y="3"/>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305">
              <a:extLst>
                <a:ext uri="{FF2B5EF4-FFF2-40B4-BE49-F238E27FC236}">
                  <a16:creationId xmlns:a16="http://schemas.microsoft.com/office/drawing/2014/main" id="{15E1B69C-F970-FEEF-A20D-C4E3936CA043}"/>
                </a:ext>
              </a:extLst>
            </p:cNvPr>
            <p:cNvSpPr>
              <a:spLocks noEditPoints="1"/>
            </p:cNvSpPr>
            <p:nvPr userDrawn="1"/>
          </p:nvSpPr>
          <p:spPr bwMode="auto">
            <a:xfrm>
              <a:off x="11936413" y="4743450"/>
              <a:ext cx="20638" cy="34925"/>
            </a:xfrm>
            <a:custGeom>
              <a:avLst/>
              <a:gdLst>
                <a:gd name="T0" fmla="*/ 2 w 3"/>
                <a:gd name="T1" fmla="*/ 5 h 5"/>
                <a:gd name="T2" fmla="*/ 3 w 3"/>
                <a:gd name="T3" fmla="*/ 4 h 5"/>
                <a:gd name="T4" fmla="*/ 3 w 3"/>
                <a:gd name="T5" fmla="*/ 4 h 5"/>
                <a:gd name="T6" fmla="*/ 3 w 3"/>
                <a:gd name="T7" fmla="*/ 3 h 5"/>
                <a:gd name="T8" fmla="*/ 3 w 3"/>
                <a:gd name="T9" fmla="*/ 1 h 5"/>
                <a:gd name="T10" fmla="*/ 2 w 3"/>
                <a:gd name="T11" fmla="*/ 0 h 5"/>
                <a:gd name="T12" fmla="*/ 2 w 3"/>
                <a:gd name="T13" fmla="*/ 0 h 5"/>
                <a:gd name="T14" fmla="*/ 0 w 3"/>
                <a:gd name="T15" fmla="*/ 1 h 5"/>
                <a:gd name="T16" fmla="*/ 0 w 3"/>
                <a:gd name="T17" fmla="*/ 4 h 5"/>
                <a:gd name="T18" fmla="*/ 2 w 3"/>
                <a:gd name="T19" fmla="*/ 5 h 5"/>
                <a:gd name="T20" fmla="*/ 2 w 3"/>
                <a:gd name="T21" fmla="*/ 5 h 5"/>
                <a:gd name="T22" fmla="*/ 1 w 3"/>
                <a:gd name="T23" fmla="*/ 1 h 5"/>
                <a:gd name="T24" fmla="*/ 2 w 3"/>
                <a:gd name="T25" fmla="*/ 1 h 5"/>
                <a:gd name="T26" fmla="*/ 2 w 3"/>
                <a:gd name="T27" fmla="*/ 1 h 5"/>
                <a:gd name="T28" fmla="*/ 2 w 3"/>
                <a:gd name="T29" fmla="*/ 1 h 5"/>
                <a:gd name="T30" fmla="*/ 2 w 3"/>
                <a:gd name="T31" fmla="*/ 2 h 5"/>
                <a:gd name="T32" fmla="*/ 2 w 3"/>
                <a:gd name="T33" fmla="*/ 4 h 5"/>
                <a:gd name="T34" fmla="*/ 2 w 3"/>
                <a:gd name="T35" fmla="*/ 4 h 5"/>
                <a:gd name="T36" fmla="*/ 1 w 3"/>
                <a:gd name="T37" fmla="*/ 4 h 5"/>
                <a:gd name="T38" fmla="*/ 1 w 3"/>
                <a:gd name="T3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5">
                  <a:moveTo>
                    <a:pt x="2" y="5"/>
                  </a:moveTo>
                  <a:cubicBezTo>
                    <a:pt x="2" y="5"/>
                    <a:pt x="3" y="4"/>
                    <a:pt x="3" y="4"/>
                  </a:cubicBezTo>
                  <a:cubicBezTo>
                    <a:pt x="3" y="4"/>
                    <a:pt x="3" y="4"/>
                    <a:pt x="3" y="4"/>
                  </a:cubicBezTo>
                  <a:cubicBezTo>
                    <a:pt x="3" y="3"/>
                    <a:pt x="3" y="3"/>
                    <a:pt x="3" y="3"/>
                  </a:cubicBezTo>
                  <a:cubicBezTo>
                    <a:pt x="3" y="2"/>
                    <a:pt x="3" y="2"/>
                    <a:pt x="3" y="1"/>
                  </a:cubicBezTo>
                  <a:cubicBezTo>
                    <a:pt x="3" y="0"/>
                    <a:pt x="2" y="0"/>
                    <a:pt x="2" y="0"/>
                  </a:cubicBezTo>
                  <a:cubicBezTo>
                    <a:pt x="2" y="0"/>
                    <a:pt x="2" y="0"/>
                    <a:pt x="2" y="0"/>
                  </a:cubicBezTo>
                  <a:cubicBezTo>
                    <a:pt x="1" y="0"/>
                    <a:pt x="0" y="1"/>
                    <a:pt x="0" y="1"/>
                  </a:cubicBezTo>
                  <a:cubicBezTo>
                    <a:pt x="0" y="2"/>
                    <a:pt x="0" y="4"/>
                    <a:pt x="0" y="4"/>
                  </a:cubicBezTo>
                  <a:cubicBezTo>
                    <a:pt x="1" y="5"/>
                    <a:pt x="1" y="5"/>
                    <a:pt x="2" y="5"/>
                  </a:cubicBezTo>
                  <a:cubicBezTo>
                    <a:pt x="2" y="5"/>
                    <a:pt x="2" y="5"/>
                    <a:pt x="2" y="5"/>
                  </a:cubicBezTo>
                  <a:close/>
                  <a:moveTo>
                    <a:pt x="1" y="1"/>
                  </a:moveTo>
                  <a:cubicBezTo>
                    <a:pt x="1" y="1"/>
                    <a:pt x="1" y="1"/>
                    <a:pt x="2" y="1"/>
                  </a:cubicBezTo>
                  <a:cubicBezTo>
                    <a:pt x="2" y="1"/>
                    <a:pt x="2" y="1"/>
                    <a:pt x="2" y="1"/>
                  </a:cubicBezTo>
                  <a:cubicBezTo>
                    <a:pt x="2" y="1"/>
                    <a:pt x="2" y="1"/>
                    <a:pt x="2" y="1"/>
                  </a:cubicBezTo>
                  <a:cubicBezTo>
                    <a:pt x="2" y="2"/>
                    <a:pt x="2" y="2"/>
                    <a:pt x="2" y="2"/>
                  </a:cubicBezTo>
                  <a:cubicBezTo>
                    <a:pt x="2" y="3"/>
                    <a:pt x="2" y="3"/>
                    <a:pt x="2" y="4"/>
                  </a:cubicBezTo>
                  <a:cubicBezTo>
                    <a:pt x="2" y="4"/>
                    <a:pt x="2" y="4"/>
                    <a:pt x="2" y="4"/>
                  </a:cubicBezTo>
                  <a:cubicBezTo>
                    <a:pt x="1" y="4"/>
                    <a:pt x="1" y="4"/>
                    <a:pt x="1" y="4"/>
                  </a:cubicBezTo>
                  <a:cubicBezTo>
                    <a:pt x="1" y="4"/>
                    <a:pt x="1"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220">
              <a:extLst>
                <a:ext uri="{FF2B5EF4-FFF2-40B4-BE49-F238E27FC236}">
                  <a16:creationId xmlns:a16="http://schemas.microsoft.com/office/drawing/2014/main" id="{9F8A66EB-DB0D-296D-FD5B-A2858423E660}"/>
                </a:ext>
              </a:extLst>
            </p:cNvPr>
            <p:cNvSpPr>
              <a:spLocks noEditPoints="1"/>
            </p:cNvSpPr>
            <p:nvPr userDrawn="1"/>
          </p:nvSpPr>
          <p:spPr bwMode="auto">
            <a:xfrm>
              <a:off x="7843838" y="4400550"/>
              <a:ext cx="2268538" cy="447675"/>
            </a:xfrm>
            <a:custGeom>
              <a:avLst/>
              <a:gdLst>
                <a:gd name="T0" fmla="*/ 91 w 328"/>
                <a:gd name="T1" fmla="*/ 0 h 64"/>
                <a:gd name="T2" fmla="*/ 124 w 328"/>
                <a:gd name="T3" fmla="*/ 59 h 64"/>
                <a:gd name="T4" fmla="*/ 328 w 328"/>
                <a:gd name="T5" fmla="*/ 63 h 64"/>
                <a:gd name="T6" fmla="*/ 327 w 328"/>
                <a:gd name="T7" fmla="*/ 2 h 64"/>
                <a:gd name="T8" fmla="*/ 193 w 328"/>
                <a:gd name="T9" fmla="*/ 21 h 64"/>
                <a:gd name="T10" fmla="*/ 123 w 328"/>
                <a:gd name="T11" fmla="*/ 57 h 64"/>
                <a:gd name="T12" fmla="*/ 113 w 328"/>
                <a:gd name="T13" fmla="*/ 5 h 64"/>
                <a:gd name="T14" fmla="*/ 150 w 328"/>
                <a:gd name="T15" fmla="*/ 19 h 64"/>
                <a:gd name="T16" fmla="*/ 140 w 328"/>
                <a:gd name="T17" fmla="*/ 20 h 64"/>
                <a:gd name="T18" fmla="*/ 132 w 328"/>
                <a:gd name="T19" fmla="*/ 10 h 64"/>
                <a:gd name="T20" fmla="*/ 188 w 328"/>
                <a:gd name="T21" fmla="*/ 15 h 64"/>
                <a:gd name="T22" fmla="*/ 191 w 328"/>
                <a:gd name="T23" fmla="*/ 49 h 64"/>
                <a:gd name="T24" fmla="*/ 134 w 328"/>
                <a:gd name="T25" fmla="*/ 38 h 64"/>
                <a:gd name="T26" fmla="*/ 139 w 328"/>
                <a:gd name="T27" fmla="*/ 40 h 64"/>
                <a:gd name="T28" fmla="*/ 155 w 328"/>
                <a:gd name="T29" fmla="*/ 38 h 64"/>
                <a:gd name="T30" fmla="*/ 156 w 328"/>
                <a:gd name="T31" fmla="*/ 38 h 64"/>
                <a:gd name="T32" fmla="*/ 172 w 328"/>
                <a:gd name="T33" fmla="*/ 40 h 64"/>
                <a:gd name="T34" fmla="*/ 179 w 328"/>
                <a:gd name="T35" fmla="*/ 38 h 64"/>
                <a:gd name="T36" fmla="*/ 185 w 328"/>
                <a:gd name="T37" fmla="*/ 40 h 64"/>
                <a:gd name="T38" fmla="*/ 180 w 328"/>
                <a:gd name="T39" fmla="*/ 36 h 64"/>
                <a:gd name="T40" fmla="*/ 178 w 328"/>
                <a:gd name="T41" fmla="*/ 36 h 64"/>
                <a:gd name="T42" fmla="*/ 162 w 328"/>
                <a:gd name="T43" fmla="*/ 33 h 64"/>
                <a:gd name="T44" fmla="*/ 155 w 328"/>
                <a:gd name="T45" fmla="*/ 36 h 64"/>
                <a:gd name="T46" fmla="*/ 149 w 328"/>
                <a:gd name="T47" fmla="*/ 33 h 64"/>
                <a:gd name="T48" fmla="*/ 134 w 328"/>
                <a:gd name="T49" fmla="*/ 36 h 64"/>
                <a:gd name="T50" fmla="*/ 138 w 328"/>
                <a:gd name="T51" fmla="*/ 42 h 64"/>
                <a:gd name="T52" fmla="*/ 149 w 328"/>
                <a:gd name="T53" fmla="*/ 42 h 64"/>
                <a:gd name="T54" fmla="*/ 157 w 328"/>
                <a:gd name="T55" fmla="*/ 45 h 64"/>
                <a:gd name="T56" fmla="*/ 162 w 328"/>
                <a:gd name="T57" fmla="*/ 45 h 64"/>
                <a:gd name="T58" fmla="*/ 177 w 328"/>
                <a:gd name="T59" fmla="*/ 42 h 64"/>
                <a:gd name="T60" fmla="*/ 179 w 328"/>
                <a:gd name="T61" fmla="*/ 42 h 64"/>
                <a:gd name="T62" fmla="*/ 180 w 328"/>
                <a:gd name="T63" fmla="*/ 29 h 64"/>
                <a:gd name="T64" fmla="*/ 172 w 328"/>
                <a:gd name="T65" fmla="*/ 31 h 64"/>
                <a:gd name="T66" fmla="*/ 166 w 328"/>
                <a:gd name="T67" fmla="*/ 29 h 64"/>
                <a:gd name="T68" fmla="*/ 154 w 328"/>
                <a:gd name="T69" fmla="*/ 31 h 64"/>
                <a:gd name="T70" fmla="*/ 148 w 328"/>
                <a:gd name="T71" fmla="*/ 29 h 64"/>
                <a:gd name="T72" fmla="*/ 133 w 328"/>
                <a:gd name="T73" fmla="*/ 31 h 64"/>
                <a:gd name="T74" fmla="*/ 123 w 328"/>
                <a:gd name="T75" fmla="*/ 7 h 64"/>
                <a:gd name="T76" fmla="*/ 135 w 328"/>
                <a:gd name="T77" fmla="*/ 50 h 64"/>
                <a:gd name="T78" fmla="*/ 198 w 328"/>
                <a:gd name="T79" fmla="*/ 56 h 64"/>
                <a:gd name="T80" fmla="*/ 203 w 328"/>
                <a:gd name="T81" fmla="*/ 62 h 64"/>
                <a:gd name="T82" fmla="*/ 215 w 328"/>
                <a:gd name="T83" fmla="*/ 6 h 64"/>
                <a:gd name="T84" fmla="*/ 217 w 328"/>
                <a:gd name="T85" fmla="*/ 5 h 64"/>
                <a:gd name="T86" fmla="*/ 230 w 328"/>
                <a:gd name="T87" fmla="*/ 62 h 64"/>
                <a:gd name="T88" fmla="*/ 236 w 328"/>
                <a:gd name="T89" fmla="*/ 2 h 64"/>
                <a:gd name="T90" fmla="*/ 241 w 328"/>
                <a:gd name="T91" fmla="*/ 62 h 64"/>
                <a:gd name="T92" fmla="*/ 254 w 328"/>
                <a:gd name="T93" fmla="*/ 2 h 64"/>
                <a:gd name="T94" fmla="*/ 256 w 328"/>
                <a:gd name="T95" fmla="*/ 2 h 64"/>
                <a:gd name="T96" fmla="*/ 268 w 328"/>
                <a:gd name="T97" fmla="*/ 62 h 64"/>
                <a:gd name="T98" fmla="*/ 275 w 328"/>
                <a:gd name="T99" fmla="*/ 2 h 64"/>
                <a:gd name="T100" fmla="*/ 280 w 328"/>
                <a:gd name="T101" fmla="*/ 62 h 64"/>
                <a:gd name="T102" fmla="*/ 292 w 328"/>
                <a:gd name="T103" fmla="*/ 2 h 64"/>
                <a:gd name="T104" fmla="*/ 294 w 328"/>
                <a:gd name="T105" fmla="*/ 2 h 64"/>
                <a:gd name="T106" fmla="*/ 307 w 328"/>
                <a:gd name="T107" fmla="*/ 62 h 64"/>
                <a:gd name="T108" fmla="*/ 313 w 328"/>
                <a:gd name="T109" fmla="*/ 2 h 64"/>
                <a:gd name="T110" fmla="*/ 318 w 328"/>
                <a:gd name="T111" fmla="*/ 62 h 64"/>
                <a:gd name="T112" fmla="*/ 132 w 328"/>
                <a:gd name="T113" fmla="*/ 27 h 64"/>
                <a:gd name="T114" fmla="*/ 113 w 328"/>
                <a:gd name="T115" fmla="*/ 62 h 64"/>
                <a:gd name="T116" fmla="*/ 2 w 328"/>
                <a:gd name="T117" fmla="*/ 2 h 64"/>
                <a:gd name="T118" fmla="*/ 129 w 328"/>
                <a:gd name="T119" fmla="*/ 5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8" h="64">
                  <a:moveTo>
                    <a:pt x="328" y="0"/>
                  </a:moveTo>
                  <a:cubicBezTo>
                    <a:pt x="240" y="0"/>
                    <a:pt x="240" y="0"/>
                    <a:pt x="240" y="0"/>
                  </a:cubicBezTo>
                  <a:cubicBezTo>
                    <a:pt x="239" y="0"/>
                    <a:pt x="201" y="3"/>
                    <a:pt x="177" y="19"/>
                  </a:cubicBezTo>
                  <a:cubicBezTo>
                    <a:pt x="177" y="19"/>
                    <a:pt x="177" y="19"/>
                    <a:pt x="177" y="19"/>
                  </a:cubicBezTo>
                  <a:cubicBezTo>
                    <a:pt x="169" y="19"/>
                    <a:pt x="162" y="19"/>
                    <a:pt x="155" y="19"/>
                  </a:cubicBezTo>
                  <a:cubicBezTo>
                    <a:pt x="150" y="15"/>
                    <a:pt x="145" y="13"/>
                    <a:pt x="139" y="10"/>
                  </a:cubicBezTo>
                  <a:cubicBezTo>
                    <a:pt x="139" y="10"/>
                    <a:pt x="139" y="10"/>
                    <a:pt x="139" y="10"/>
                  </a:cubicBezTo>
                  <a:cubicBezTo>
                    <a:pt x="116" y="2"/>
                    <a:pt x="91" y="0"/>
                    <a:pt x="91" y="0"/>
                  </a:cubicBezTo>
                  <a:cubicBezTo>
                    <a:pt x="1" y="0"/>
                    <a:pt x="1" y="0"/>
                    <a:pt x="1" y="0"/>
                  </a:cubicBezTo>
                  <a:cubicBezTo>
                    <a:pt x="0" y="0"/>
                    <a:pt x="0" y="0"/>
                    <a:pt x="0" y="1"/>
                  </a:cubicBezTo>
                  <a:cubicBezTo>
                    <a:pt x="0" y="63"/>
                    <a:pt x="0" y="63"/>
                    <a:pt x="0" y="63"/>
                  </a:cubicBezTo>
                  <a:cubicBezTo>
                    <a:pt x="0" y="63"/>
                    <a:pt x="0" y="64"/>
                    <a:pt x="1" y="64"/>
                  </a:cubicBezTo>
                  <a:cubicBezTo>
                    <a:pt x="118" y="64"/>
                    <a:pt x="118" y="64"/>
                    <a:pt x="118" y="64"/>
                  </a:cubicBezTo>
                  <a:cubicBezTo>
                    <a:pt x="118" y="64"/>
                    <a:pt x="118" y="64"/>
                    <a:pt x="119" y="64"/>
                  </a:cubicBezTo>
                  <a:cubicBezTo>
                    <a:pt x="124" y="59"/>
                    <a:pt x="124" y="59"/>
                    <a:pt x="124" y="59"/>
                  </a:cubicBezTo>
                  <a:cubicBezTo>
                    <a:pt x="124" y="59"/>
                    <a:pt x="124" y="59"/>
                    <a:pt x="124" y="59"/>
                  </a:cubicBezTo>
                  <a:cubicBezTo>
                    <a:pt x="197" y="59"/>
                    <a:pt x="197" y="59"/>
                    <a:pt x="197" y="59"/>
                  </a:cubicBezTo>
                  <a:cubicBezTo>
                    <a:pt x="198" y="59"/>
                    <a:pt x="198" y="59"/>
                    <a:pt x="198" y="59"/>
                  </a:cubicBezTo>
                  <a:cubicBezTo>
                    <a:pt x="201" y="63"/>
                    <a:pt x="201" y="63"/>
                    <a:pt x="201" y="63"/>
                  </a:cubicBezTo>
                  <a:cubicBezTo>
                    <a:pt x="202" y="63"/>
                    <a:pt x="202" y="64"/>
                    <a:pt x="202" y="64"/>
                  </a:cubicBezTo>
                  <a:cubicBezTo>
                    <a:pt x="328" y="64"/>
                    <a:pt x="328" y="64"/>
                    <a:pt x="328" y="64"/>
                  </a:cubicBezTo>
                  <a:cubicBezTo>
                    <a:pt x="328" y="64"/>
                    <a:pt x="328" y="64"/>
                    <a:pt x="328" y="64"/>
                  </a:cubicBezTo>
                  <a:cubicBezTo>
                    <a:pt x="328" y="64"/>
                    <a:pt x="328" y="64"/>
                    <a:pt x="328" y="63"/>
                  </a:cubicBezTo>
                  <a:cubicBezTo>
                    <a:pt x="328" y="63"/>
                    <a:pt x="328" y="63"/>
                    <a:pt x="328" y="63"/>
                  </a:cubicBezTo>
                  <a:cubicBezTo>
                    <a:pt x="328" y="63"/>
                    <a:pt x="328" y="63"/>
                    <a:pt x="328" y="63"/>
                  </a:cubicBezTo>
                  <a:cubicBezTo>
                    <a:pt x="328" y="63"/>
                    <a:pt x="328" y="63"/>
                    <a:pt x="328" y="63"/>
                  </a:cubicBezTo>
                  <a:cubicBezTo>
                    <a:pt x="328" y="1"/>
                    <a:pt x="328" y="1"/>
                    <a:pt x="328" y="1"/>
                  </a:cubicBezTo>
                  <a:cubicBezTo>
                    <a:pt x="328" y="0"/>
                    <a:pt x="328" y="0"/>
                    <a:pt x="328" y="0"/>
                  </a:cubicBezTo>
                  <a:close/>
                  <a:moveTo>
                    <a:pt x="327" y="62"/>
                  </a:moveTo>
                  <a:cubicBezTo>
                    <a:pt x="323" y="62"/>
                    <a:pt x="323" y="62"/>
                    <a:pt x="323" y="62"/>
                  </a:cubicBezTo>
                  <a:cubicBezTo>
                    <a:pt x="323" y="2"/>
                    <a:pt x="323" y="2"/>
                    <a:pt x="323" y="2"/>
                  </a:cubicBezTo>
                  <a:cubicBezTo>
                    <a:pt x="327" y="2"/>
                    <a:pt x="327" y="2"/>
                    <a:pt x="327" y="2"/>
                  </a:cubicBezTo>
                  <a:lnTo>
                    <a:pt x="327" y="62"/>
                  </a:lnTo>
                  <a:close/>
                  <a:moveTo>
                    <a:pt x="193" y="51"/>
                  </a:moveTo>
                  <a:cubicBezTo>
                    <a:pt x="193" y="51"/>
                    <a:pt x="193" y="51"/>
                    <a:pt x="193" y="51"/>
                  </a:cubicBezTo>
                  <a:cubicBezTo>
                    <a:pt x="193" y="25"/>
                    <a:pt x="193" y="25"/>
                    <a:pt x="193" y="25"/>
                  </a:cubicBezTo>
                  <a:cubicBezTo>
                    <a:pt x="193" y="25"/>
                    <a:pt x="193" y="25"/>
                    <a:pt x="193" y="25"/>
                  </a:cubicBezTo>
                  <a:cubicBezTo>
                    <a:pt x="194" y="22"/>
                    <a:pt x="194" y="22"/>
                    <a:pt x="194" y="22"/>
                  </a:cubicBezTo>
                  <a:cubicBezTo>
                    <a:pt x="194" y="22"/>
                    <a:pt x="194" y="21"/>
                    <a:pt x="193" y="21"/>
                  </a:cubicBezTo>
                  <a:cubicBezTo>
                    <a:pt x="193" y="21"/>
                    <a:pt x="193" y="21"/>
                    <a:pt x="193" y="21"/>
                  </a:cubicBezTo>
                  <a:cubicBezTo>
                    <a:pt x="193" y="12"/>
                    <a:pt x="193" y="12"/>
                    <a:pt x="193" y="12"/>
                  </a:cubicBezTo>
                  <a:cubicBezTo>
                    <a:pt x="194" y="12"/>
                    <a:pt x="195" y="12"/>
                    <a:pt x="196" y="11"/>
                  </a:cubicBezTo>
                  <a:cubicBezTo>
                    <a:pt x="196" y="54"/>
                    <a:pt x="196" y="54"/>
                    <a:pt x="196" y="54"/>
                  </a:cubicBezTo>
                  <a:lnTo>
                    <a:pt x="193" y="51"/>
                  </a:lnTo>
                  <a:close/>
                  <a:moveTo>
                    <a:pt x="107" y="4"/>
                  </a:moveTo>
                  <a:cubicBezTo>
                    <a:pt x="108" y="4"/>
                    <a:pt x="110" y="4"/>
                    <a:pt x="111" y="4"/>
                  </a:cubicBezTo>
                  <a:cubicBezTo>
                    <a:pt x="126" y="55"/>
                    <a:pt x="126" y="55"/>
                    <a:pt x="126" y="55"/>
                  </a:cubicBezTo>
                  <a:cubicBezTo>
                    <a:pt x="123" y="57"/>
                    <a:pt x="123" y="57"/>
                    <a:pt x="123" y="57"/>
                  </a:cubicBezTo>
                  <a:lnTo>
                    <a:pt x="107" y="4"/>
                  </a:lnTo>
                  <a:close/>
                  <a:moveTo>
                    <a:pt x="122" y="59"/>
                  </a:moveTo>
                  <a:cubicBezTo>
                    <a:pt x="119" y="61"/>
                    <a:pt x="119" y="61"/>
                    <a:pt x="119" y="61"/>
                  </a:cubicBezTo>
                  <a:cubicBezTo>
                    <a:pt x="102" y="3"/>
                    <a:pt x="102" y="3"/>
                    <a:pt x="102" y="3"/>
                  </a:cubicBezTo>
                  <a:cubicBezTo>
                    <a:pt x="103" y="3"/>
                    <a:pt x="104" y="3"/>
                    <a:pt x="105" y="3"/>
                  </a:cubicBezTo>
                  <a:lnTo>
                    <a:pt x="122" y="59"/>
                  </a:lnTo>
                  <a:close/>
                  <a:moveTo>
                    <a:pt x="127" y="54"/>
                  </a:moveTo>
                  <a:cubicBezTo>
                    <a:pt x="113" y="5"/>
                    <a:pt x="113" y="5"/>
                    <a:pt x="113" y="5"/>
                  </a:cubicBezTo>
                  <a:cubicBezTo>
                    <a:pt x="114" y="5"/>
                    <a:pt x="115" y="5"/>
                    <a:pt x="116" y="5"/>
                  </a:cubicBezTo>
                  <a:cubicBezTo>
                    <a:pt x="130" y="52"/>
                    <a:pt x="130" y="52"/>
                    <a:pt x="130" y="52"/>
                  </a:cubicBezTo>
                  <a:lnTo>
                    <a:pt x="127" y="54"/>
                  </a:lnTo>
                  <a:close/>
                  <a:moveTo>
                    <a:pt x="147" y="19"/>
                  </a:moveTo>
                  <a:cubicBezTo>
                    <a:pt x="145" y="15"/>
                    <a:pt x="145" y="15"/>
                    <a:pt x="145" y="15"/>
                  </a:cubicBezTo>
                  <a:cubicBezTo>
                    <a:pt x="147" y="16"/>
                    <a:pt x="148" y="16"/>
                    <a:pt x="149" y="17"/>
                  </a:cubicBezTo>
                  <a:cubicBezTo>
                    <a:pt x="149" y="17"/>
                    <a:pt x="149" y="17"/>
                    <a:pt x="149" y="17"/>
                  </a:cubicBezTo>
                  <a:cubicBezTo>
                    <a:pt x="150" y="19"/>
                    <a:pt x="150" y="19"/>
                    <a:pt x="150" y="19"/>
                  </a:cubicBezTo>
                  <a:cubicBezTo>
                    <a:pt x="149" y="19"/>
                    <a:pt x="148" y="19"/>
                    <a:pt x="147" y="19"/>
                  </a:cubicBezTo>
                  <a:close/>
                  <a:moveTo>
                    <a:pt x="145" y="19"/>
                  </a:moveTo>
                  <a:cubicBezTo>
                    <a:pt x="144" y="19"/>
                    <a:pt x="143" y="20"/>
                    <a:pt x="142" y="20"/>
                  </a:cubicBezTo>
                  <a:cubicBezTo>
                    <a:pt x="140" y="13"/>
                    <a:pt x="140" y="13"/>
                    <a:pt x="140" y="13"/>
                  </a:cubicBezTo>
                  <a:cubicBezTo>
                    <a:pt x="141" y="13"/>
                    <a:pt x="142" y="14"/>
                    <a:pt x="143" y="14"/>
                  </a:cubicBezTo>
                  <a:cubicBezTo>
                    <a:pt x="143" y="14"/>
                    <a:pt x="143" y="15"/>
                    <a:pt x="143" y="15"/>
                  </a:cubicBezTo>
                  <a:lnTo>
                    <a:pt x="145" y="19"/>
                  </a:lnTo>
                  <a:close/>
                  <a:moveTo>
                    <a:pt x="140" y="20"/>
                  </a:moveTo>
                  <a:cubicBezTo>
                    <a:pt x="139" y="20"/>
                    <a:pt x="138" y="20"/>
                    <a:pt x="137" y="20"/>
                  </a:cubicBezTo>
                  <a:cubicBezTo>
                    <a:pt x="134" y="11"/>
                    <a:pt x="134" y="11"/>
                    <a:pt x="134" y="11"/>
                  </a:cubicBezTo>
                  <a:cubicBezTo>
                    <a:pt x="135" y="11"/>
                    <a:pt x="136" y="11"/>
                    <a:pt x="138" y="12"/>
                  </a:cubicBezTo>
                  <a:lnTo>
                    <a:pt x="140" y="20"/>
                  </a:lnTo>
                  <a:close/>
                  <a:moveTo>
                    <a:pt x="135" y="20"/>
                  </a:moveTo>
                  <a:cubicBezTo>
                    <a:pt x="134" y="20"/>
                    <a:pt x="133" y="20"/>
                    <a:pt x="132" y="21"/>
                  </a:cubicBezTo>
                  <a:cubicBezTo>
                    <a:pt x="129" y="9"/>
                    <a:pt x="129" y="9"/>
                    <a:pt x="129" y="9"/>
                  </a:cubicBezTo>
                  <a:cubicBezTo>
                    <a:pt x="130" y="9"/>
                    <a:pt x="131" y="10"/>
                    <a:pt x="132" y="10"/>
                  </a:cubicBezTo>
                  <a:lnTo>
                    <a:pt x="135" y="20"/>
                  </a:lnTo>
                  <a:close/>
                  <a:moveTo>
                    <a:pt x="183" y="20"/>
                  </a:moveTo>
                  <a:cubicBezTo>
                    <a:pt x="183" y="17"/>
                    <a:pt x="183" y="17"/>
                    <a:pt x="183" y="17"/>
                  </a:cubicBezTo>
                  <a:cubicBezTo>
                    <a:pt x="183" y="17"/>
                    <a:pt x="183" y="17"/>
                    <a:pt x="183" y="17"/>
                  </a:cubicBezTo>
                  <a:cubicBezTo>
                    <a:pt x="184" y="16"/>
                    <a:pt x="185" y="16"/>
                    <a:pt x="186" y="15"/>
                  </a:cubicBezTo>
                  <a:cubicBezTo>
                    <a:pt x="186" y="20"/>
                    <a:pt x="186" y="20"/>
                    <a:pt x="186" y="20"/>
                  </a:cubicBezTo>
                  <a:cubicBezTo>
                    <a:pt x="185" y="20"/>
                    <a:pt x="184" y="20"/>
                    <a:pt x="183" y="20"/>
                  </a:cubicBezTo>
                  <a:close/>
                  <a:moveTo>
                    <a:pt x="188" y="15"/>
                  </a:moveTo>
                  <a:cubicBezTo>
                    <a:pt x="189" y="14"/>
                    <a:pt x="190" y="14"/>
                    <a:pt x="191" y="13"/>
                  </a:cubicBezTo>
                  <a:cubicBezTo>
                    <a:pt x="191" y="21"/>
                    <a:pt x="191" y="21"/>
                    <a:pt x="191" y="21"/>
                  </a:cubicBezTo>
                  <a:cubicBezTo>
                    <a:pt x="190" y="20"/>
                    <a:pt x="189" y="20"/>
                    <a:pt x="188" y="20"/>
                  </a:cubicBezTo>
                  <a:lnTo>
                    <a:pt x="188" y="15"/>
                  </a:lnTo>
                  <a:close/>
                  <a:moveTo>
                    <a:pt x="189" y="46"/>
                  </a:moveTo>
                  <a:cubicBezTo>
                    <a:pt x="189" y="46"/>
                    <a:pt x="189" y="46"/>
                    <a:pt x="189" y="46"/>
                  </a:cubicBezTo>
                  <a:cubicBezTo>
                    <a:pt x="191" y="34"/>
                    <a:pt x="191" y="34"/>
                    <a:pt x="191" y="34"/>
                  </a:cubicBezTo>
                  <a:cubicBezTo>
                    <a:pt x="191" y="49"/>
                    <a:pt x="191" y="49"/>
                    <a:pt x="191" y="49"/>
                  </a:cubicBezTo>
                  <a:lnTo>
                    <a:pt x="189" y="46"/>
                  </a:lnTo>
                  <a:close/>
                  <a:moveTo>
                    <a:pt x="184" y="45"/>
                  </a:moveTo>
                  <a:cubicBezTo>
                    <a:pt x="185" y="42"/>
                    <a:pt x="185" y="42"/>
                    <a:pt x="185" y="42"/>
                  </a:cubicBezTo>
                  <a:cubicBezTo>
                    <a:pt x="188" y="42"/>
                    <a:pt x="188" y="42"/>
                    <a:pt x="188" y="42"/>
                  </a:cubicBezTo>
                  <a:cubicBezTo>
                    <a:pt x="187" y="45"/>
                    <a:pt x="187" y="45"/>
                    <a:pt x="187" y="45"/>
                  </a:cubicBezTo>
                  <a:cubicBezTo>
                    <a:pt x="187" y="45"/>
                    <a:pt x="187" y="45"/>
                    <a:pt x="187" y="45"/>
                  </a:cubicBezTo>
                  <a:lnTo>
                    <a:pt x="184" y="45"/>
                  </a:lnTo>
                  <a:close/>
                  <a:moveTo>
                    <a:pt x="134" y="38"/>
                  </a:moveTo>
                  <a:cubicBezTo>
                    <a:pt x="137" y="38"/>
                    <a:pt x="137" y="38"/>
                    <a:pt x="137" y="38"/>
                  </a:cubicBezTo>
                  <a:cubicBezTo>
                    <a:pt x="138" y="40"/>
                    <a:pt x="138" y="40"/>
                    <a:pt x="138" y="40"/>
                  </a:cubicBezTo>
                  <a:cubicBezTo>
                    <a:pt x="135" y="40"/>
                    <a:pt x="135" y="40"/>
                    <a:pt x="135" y="40"/>
                  </a:cubicBezTo>
                  <a:lnTo>
                    <a:pt x="134" y="38"/>
                  </a:lnTo>
                  <a:close/>
                  <a:moveTo>
                    <a:pt x="139" y="38"/>
                  </a:moveTo>
                  <a:cubicBezTo>
                    <a:pt x="143" y="38"/>
                    <a:pt x="143" y="38"/>
                    <a:pt x="143" y="38"/>
                  </a:cubicBezTo>
                  <a:cubicBezTo>
                    <a:pt x="143" y="40"/>
                    <a:pt x="143" y="40"/>
                    <a:pt x="143" y="40"/>
                  </a:cubicBezTo>
                  <a:cubicBezTo>
                    <a:pt x="139" y="40"/>
                    <a:pt x="139" y="40"/>
                    <a:pt x="139" y="40"/>
                  </a:cubicBezTo>
                  <a:lnTo>
                    <a:pt x="139" y="38"/>
                  </a:lnTo>
                  <a:close/>
                  <a:moveTo>
                    <a:pt x="145" y="38"/>
                  </a:moveTo>
                  <a:cubicBezTo>
                    <a:pt x="149" y="38"/>
                    <a:pt x="149" y="38"/>
                    <a:pt x="149" y="38"/>
                  </a:cubicBezTo>
                  <a:cubicBezTo>
                    <a:pt x="149" y="40"/>
                    <a:pt x="149" y="40"/>
                    <a:pt x="149" y="40"/>
                  </a:cubicBezTo>
                  <a:cubicBezTo>
                    <a:pt x="145" y="40"/>
                    <a:pt x="145" y="40"/>
                    <a:pt x="145" y="40"/>
                  </a:cubicBezTo>
                  <a:lnTo>
                    <a:pt x="145" y="38"/>
                  </a:lnTo>
                  <a:close/>
                  <a:moveTo>
                    <a:pt x="151" y="38"/>
                  </a:moveTo>
                  <a:cubicBezTo>
                    <a:pt x="155" y="38"/>
                    <a:pt x="155" y="38"/>
                    <a:pt x="155" y="38"/>
                  </a:cubicBezTo>
                  <a:cubicBezTo>
                    <a:pt x="155" y="40"/>
                    <a:pt x="155" y="40"/>
                    <a:pt x="155" y="40"/>
                  </a:cubicBezTo>
                  <a:cubicBezTo>
                    <a:pt x="151" y="40"/>
                    <a:pt x="151" y="40"/>
                    <a:pt x="151" y="40"/>
                  </a:cubicBezTo>
                  <a:lnTo>
                    <a:pt x="151" y="38"/>
                  </a:lnTo>
                  <a:close/>
                  <a:moveTo>
                    <a:pt x="156" y="38"/>
                  </a:moveTo>
                  <a:cubicBezTo>
                    <a:pt x="160" y="38"/>
                    <a:pt x="160" y="38"/>
                    <a:pt x="160" y="38"/>
                  </a:cubicBezTo>
                  <a:cubicBezTo>
                    <a:pt x="160" y="40"/>
                    <a:pt x="160" y="40"/>
                    <a:pt x="160" y="40"/>
                  </a:cubicBezTo>
                  <a:cubicBezTo>
                    <a:pt x="156" y="40"/>
                    <a:pt x="156" y="40"/>
                    <a:pt x="156" y="40"/>
                  </a:cubicBezTo>
                  <a:lnTo>
                    <a:pt x="156" y="38"/>
                  </a:lnTo>
                  <a:close/>
                  <a:moveTo>
                    <a:pt x="162" y="38"/>
                  </a:moveTo>
                  <a:cubicBezTo>
                    <a:pt x="166" y="38"/>
                    <a:pt x="166" y="38"/>
                    <a:pt x="166" y="38"/>
                  </a:cubicBezTo>
                  <a:cubicBezTo>
                    <a:pt x="166" y="40"/>
                    <a:pt x="166" y="40"/>
                    <a:pt x="166" y="40"/>
                  </a:cubicBezTo>
                  <a:cubicBezTo>
                    <a:pt x="162" y="40"/>
                    <a:pt x="162" y="40"/>
                    <a:pt x="162" y="40"/>
                  </a:cubicBezTo>
                  <a:lnTo>
                    <a:pt x="162" y="38"/>
                  </a:lnTo>
                  <a:close/>
                  <a:moveTo>
                    <a:pt x="168" y="38"/>
                  </a:moveTo>
                  <a:cubicBezTo>
                    <a:pt x="172" y="38"/>
                    <a:pt x="172" y="38"/>
                    <a:pt x="172" y="38"/>
                  </a:cubicBezTo>
                  <a:cubicBezTo>
                    <a:pt x="172" y="40"/>
                    <a:pt x="172" y="40"/>
                    <a:pt x="172" y="40"/>
                  </a:cubicBezTo>
                  <a:cubicBezTo>
                    <a:pt x="168" y="40"/>
                    <a:pt x="168" y="40"/>
                    <a:pt x="168" y="40"/>
                  </a:cubicBezTo>
                  <a:lnTo>
                    <a:pt x="168" y="38"/>
                  </a:lnTo>
                  <a:close/>
                  <a:moveTo>
                    <a:pt x="174" y="38"/>
                  </a:moveTo>
                  <a:cubicBezTo>
                    <a:pt x="178" y="38"/>
                    <a:pt x="178" y="38"/>
                    <a:pt x="178" y="38"/>
                  </a:cubicBezTo>
                  <a:cubicBezTo>
                    <a:pt x="177" y="40"/>
                    <a:pt x="177" y="40"/>
                    <a:pt x="177" y="40"/>
                  </a:cubicBezTo>
                  <a:cubicBezTo>
                    <a:pt x="174" y="40"/>
                    <a:pt x="174" y="40"/>
                    <a:pt x="174" y="40"/>
                  </a:cubicBezTo>
                  <a:lnTo>
                    <a:pt x="174" y="38"/>
                  </a:lnTo>
                  <a:close/>
                  <a:moveTo>
                    <a:pt x="179" y="38"/>
                  </a:moveTo>
                  <a:cubicBezTo>
                    <a:pt x="183" y="38"/>
                    <a:pt x="183" y="38"/>
                    <a:pt x="183" y="38"/>
                  </a:cubicBezTo>
                  <a:cubicBezTo>
                    <a:pt x="183" y="40"/>
                    <a:pt x="183" y="40"/>
                    <a:pt x="183" y="40"/>
                  </a:cubicBezTo>
                  <a:cubicBezTo>
                    <a:pt x="179" y="40"/>
                    <a:pt x="179" y="40"/>
                    <a:pt x="179" y="40"/>
                  </a:cubicBezTo>
                  <a:lnTo>
                    <a:pt x="179" y="38"/>
                  </a:lnTo>
                  <a:close/>
                  <a:moveTo>
                    <a:pt x="185" y="38"/>
                  </a:moveTo>
                  <a:cubicBezTo>
                    <a:pt x="189" y="38"/>
                    <a:pt x="189" y="38"/>
                    <a:pt x="189" y="38"/>
                  </a:cubicBezTo>
                  <a:cubicBezTo>
                    <a:pt x="188" y="40"/>
                    <a:pt x="188" y="40"/>
                    <a:pt x="188" y="40"/>
                  </a:cubicBezTo>
                  <a:cubicBezTo>
                    <a:pt x="185" y="40"/>
                    <a:pt x="185" y="40"/>
                    <a:pt x="185" y="40"/>
                  </a:cubicBezTo>
                  <a:lnTo>
                    <a:pt x="185" y="38"/>
                  </a:lnTo>
                  <a:close/>
                  <a:moveTo>
                    <a:pt x="189" y="36"/>
                  </a:moveTo>
                  <a:cubicBezTo>
                    <a:pt x="185" y="36"/>
                    <a:pt x="185" y="36"/>
                    <a:pt x="185" y="36"/>
                  </a:cubicBezTo>
                  <a:cubicBezTo>
                    <a:pt x="186" y="33"/>
                    <a:pt x="186" y="33"/>
                    <a:pt x="186" y="33"/>
                  </a:cubicBezTo>
                  <a:cubicBezTo>
                    <a:pt x="189" y="33"/>
                    <a:pt x="189" y="33"/>
                    <a:pt x="189" y="33"/>
                  </a:cubicBezTo>
                  <a:lnTo>
                    <a:pt x="189" y="36"/>
                  </a:lnTo>
                  <a:close/>
                  <a:moveTo>
                    <a:pt x="184" y="36"/>
                  </a:moveTo>
                  <a:cubicBezTo>
                    <a:pt x="180" y="36"/>
                    <a:pt x="180" y="36"/>
                    <a:pt x="180" y="36"/>
                  </a:cubicBezTo>
                  <a:cubicBezTo>
                    <a:pt x="180" y="33"/>
                    <a:pt x="180" y="33"/>
                    <a:pt x="180" y="33"/>
                  </a:cubicBezTo>
                  <a:cubicBezTo>
                    <a:pt x="184" y="33"/>
                    <a:pt x="184" y="33"/>
                    <a:pt x="184" y="33"/>
                  </a:cubicBezTo>
                  <a:lnTo>
                    <a:pt x="184" y="36"/>
                  </a:lnTo>
                  <a:close/>
                  <a:moveTo>
                    <a:pt x="178" y="36"/>
                  </a:moveTo>
                  <a:cubicBezTo>
                    <a:pt x="174" y="36"/>
                    <a:pt x="174" y="36"/>
                    <a:pt x="174" y="36"/>
                  </a:cubicBezTo>
                  <a:cubicBezTo>
                    <a:pt x="174" y="33"/>
                    <a:pt x="174" y="33"/>
                    <a:pt x="174" y="33"/>
                  </a:cubicBezTo>
                  <a:cubicBezTo>
                    <a:pt x="178" y="33"/>
                    <a:pt x="178" y="33"/>
                    <a:pt x="178" y="33"/>
                  </a:cubicBezTo>
                  <a:lnTo>
                    <a:pt x="178" y="36"/>
                  </a:lnTo>
                  <a:close/>
                  <a:moveTo>
                    <a:pt x="172" y="36"/>
                  </a:moveTo>
                  <a:cubicBezTo>
                    <a:pt x="168" y="36"/>
                    <a:pt x="168" y="36"/>
                    <a:pt x="168" y="36"/>
                  </a:cubicBezTo>
                  <a:cubicBezTo>
                    <a:pt x="168" y="33"/>
                    <a:pt x="168" y="33"/>
                    <a:pt x="168" y="33"/>
                  </a:cubicBezTo>
                  <a:cubicBezTo>
                    <a:pt x="172" y="33"/>
                    <a:pt x="172" y="33"/>
                    <a:pt x="172" y="33"/>
                  </a:cubicBezTo>
                  <a:lnTo>
                    <a:pt x="172" y="36"/>
                  </a:lnTo>
                  <a:close/>
                  <a:moveTo>
                    <a:pt x="166" y="36"/>
                  </a:moveTo>
                  <a:cubicBezTo>
                    <a:pt x="162" y="36"/>
                    <a:pt x="162" y="36"/>
                    <a:pt x="162" y="36"/>
                  </a:cubicBezTo>
                  <a:cubicBezTo>
                    <a:pt x="162" y="33"/>
                    <a:pt x="162" y="33"/>
                    <a:pt x="162" y="33"/>
                  </a:cubicBezTo>
                  <a:cubicBezTo>
                    <a:pt x="166" y="33"/>
                    <a:pt x="166" y="33"/>
                    <a:pt x="166" y="33"/>
                  </a:cubicBezTo>
                  <a:lnTo>
                    <a:pt x="166" y="36"/>
                  </a:lnTo>
                  <a:close/>
                  <a:moveTo>
                    <a:pt x="160" y="36"/>
                  </a:moveTo>
                  <a:cubicBezTo>
                    <a:pt x="156" y="36"/>
                    <a:pt x="156" y="36"/>
                    <a:pt x="156" y="36"/>
                  </a:cubicBezTo>
                  <a:cubicBezTo>
                    <a:pt x="156" y="33"/>
                    <a:pt x="156" y="33"/>
                    <a:pt x="156" y="33"/>
                  </a:cubicBezTo>
                  <a:cubicBezTo>
                    <a:pt x="160" y="33"/>
                    <a:pt x="160" y="33"/>
                    <a:pt x="160" y="33"/>
                  </a:cubicBezTo>
                  <a:lnTo>
                    <a:pt x="160" y="36"/>
                  </a:lnTo>
                  <a:close/>
                  <a:moveTo>
                    <a:pt x="155" y="36"/>
                  </a:moveTo>
                  <a:cubicBezTo>
                    <a:pt x="151" y="36"/>
                    <a:pt x="151" y="36"/>
                    <a:pt x="151" y="36"/>
                  </a:cubicBezTo>
                  <a:cubicBezTo>
                    <a:pt x="150" y="33"/>
                    <a:pt x="150" y="33"/>
                    <a:pt x="150" y="33"/>
                  </a:cubicBezTo>
                  <a:cubicBezTo>
                    <a:pt x="154" y="33"/>
                    <a:pt x="154" y="33"/>
                    <a:pt x="154" y="33"/>
                  </a:cubicBezTo>
                  <a:lnTo>
                    <a:pt x="155" y="36"/>
                  </a:lnTo>
                  <a:close/>
                  <a:moveTo>
                    <a:pt x="149" y="36"/>
                  </a:moveTo>
                  <a:cubicBezTo>
                    <a:pt x="145" y="36"/>
                    <a:pt x="145" y="36"/>
                    <a:pt x="145" y="36"/>
                  </a:cubicBezTo>
                  <a:cubicBezTo>
                    <a:pt x="145" y="33"/>
                    <a:pt x="145" y="33"/>
                    <a:pt x="145" y="33"/>
                  </a:cubicBezTo>
                  <a:cubicBezTo>
                    <a:pt x="149" y="33"/>
                    <a:pt x="149" y="33"/>
                    <a:pt x="149" y="33"/>
                  </a:cubicBezTo>
                  <a:lnTo>
                    <a:pt x="149" y="36"/>
                  </a:lnTo>
                  <a:close/>
                  <a:moveTo>
                    <a:pt x="143" y="36"/>
                  </a:moveTo>
                  <a:cubicBezTo>
                    <a:pt x="139" y="36"/>
                    <a:pt x="139" y="36"/>
                    <a:pt x="139" y="36"/>
                  </a:cubicBezTo>
                  <a:cubicBezTo>
                    <a:pt x="139" y="33"/>
                    <a:pt x="139" y="33"/>
                    <a:pt x="139" y="33"/>
                  </a:cubicBezTo>
                  <a:cubicBezTo>
                    <a:pt x="143" y="33"/>
                    <a:pt x="143" y="33"/>
                    <a:pt x="143" y="33"/>
                  </a:cubicBezTo>
                  <a:lnTo>
                    <a:pt x="143" y="36"/>
                  </a:lnTo>
                  <a:close/>
                  <a:moveTo>
                    <a:pt x="137" y="36"/>
                  </a:moveTo>
                  <a:cubicBezTo>
                    <a:pt x="134" y="36"/>
                    <a:pt x="134" y="36"/>
                    <a:pt x="134" y="36"/>
                  </a:cubicBezTo>
                  <a:cubicBezTo>
                    <a:pt x="133" y="33"/>
                    <a:pt x="133" y="33"/>
                    <a:pt x="133" y="33"/>
                  </a:cubicBezTo>
                  <a:cubicBezTo>
                    <a:pt x="137" y="33"/>
                    <a:pt x="137" y="33"/>
                    <a:pt x="137" y="33"/>
                  </a:cubicBezTo>
                  <a:lnTo>
                    <a:pt x="137" y="36"/>
                  </a:lnTo>
                  <a:close/>
                  <a:moveTo>
                    <a:pt x="138" y="42"/>
                  </a:moveTo>
                  <a:cubicBezTo>
                    <a:pt x="138" y="45"/>
                    <a:pt x="138" y="45"/>
                    <a:pt x="138" y="45"/>
                  </a:cubicBezTo>
                  <a:cubicBezTo>
                    <a:pt x="136" y="45"/>
                    <a:pt x="136" y="45"/>
                    <a:pt x="136" y="45"/>
                  </a:cubicBezTo>
                  <a:cubicBezTo>
                    <a:pt x="135" y="42"/>
                    <a:pt x="135" y="42"/>
                    <a:pt x="135" y="42"/>
                  </a:cubicBezTo>
                  <a:lnTo>
                    <a:pt x="138" y="42"/>
                  </a:lnTo>
                  <a:close/>
                  <a:moveTo>
                    <a:pt x="140" y="45"/>
                  </a:moveTo>
                  <a:cubicBezTo>
                    <a:pt x="140" y="42"/>
                    <a:pt x="140" y="42"/>
                    <a:pt x="140" y="42"/>
                  </a:cubicBezTo>
                  <a:cubicBezTo>
                    <a:pt x="143" y="42"/>
                    <a:pt x="143" y="42"/>
                    <a:pt x="143" y="42"/>
                  </a:cubicBezTo>
                  <a:cubicBezTo>
                    <a:pt x="144" y="45"/>
                    <a:pt x="144" y="45"/>
                    <a:pt x="144" y="45"/>
                  </a:cubicBezTo>
                  <a:lnTo>
                    <a:pt x="140" y="45"/>
                  </a:lnTo>
                  <a:close/>
                  <a:moveTo>
                    <a:pt x="146" y="45"/>
                  </a:moveTo>
                  <a:cubicBezTo>
                    <a:pt x="145" y="42"/>
                    <a:pt x="145" y="42"/>
                    <a:pt x="145" y="42"/>
                  </a:cubicBezTo>
                  <a:cubicBezTo>
                    <a:pt x="149" y="42"/>
                    <a:pt x="149" y="42"/>
                    <a:pt x="149" y="42"/>
                  </a:cubicBezTo>
                  <a:cubicBezTo>
                    <a:pt x="149" y="45"/>
                    <a:pt x="149" y="45"/>
                    <a:pt x="149" y="45"/>
                  </a:cubicBezTo>
                  <a:lnTo>
                    <a:pt x="146" y="45"/>
                  </a:lnTo>
                  <a:close/>
                  <a:moveTo>
                    <a:pt x="151" y="45"/>
                  </a:moveTo>
                  <a:cubicBezTo>
                    <a:pt x="151" y="42"/>
                    <a:pt x="151" y="42"/>
                    <a:pt x="151" y="42"/>
                  </a:cubicBezTo>
                  <a:cubicBezTo>
                    <a:pt x="155" y="42"/>
                    <a:pt x="155" y="42"/>
                    <a:pt x="155" y="42"/>
                  </a:cubicBezTo>
                  <a:cubicBezTo>
                    <a:pt x="155" y="45"/>
                    <a:pt x="155" y="45"/>
                    <a:pt x="155" y="45"/>
                  </a:cubicBezTo>
                  <a:lnTo>
                    <a:pt x="151" y="45"/>
                  </a:lnTo>
                  <a:close/>
                  <a:moveTo>
                    <a:pt x="157" y="45"/>
                  </a:moveTo>
                  <a:cubicBezTo>
                    <a:pt x="157" y="42"/>
                    <a:pt x="157" y="42"/>
                    <a:pt x="157" y="42"/>
                  </a:cubicBezTo>
                  <a:cubicBezTo>
                    <a:pt x="160" y="42"/>
                    <a:pt x="160" y="42"/>
                    <a:pt x="160" y="42"/>
                  </a:cubicBezTo>
                  <a:cubicBezTo>
                    <a:pt x="160" y="45"/>
                    <a:pt x="160" y="45"/>
                    <a:pt x="160" y="45"/>
                  </a:cubicBezTo>
                  <a:lnTo>
                    <a:pt x="157" y="45"/>
                  </a:lnTo>
                  <a:close/>
                  <a:moveTo>
                    <a:pt x="162" y="42"/>
                  </a:moveTo>
                  <a:cubicBezTo>
                    <a:pt x="166" y="42"/>
                    <a:pt x="166" y="42"/>
                    <a:pt x="166" y="42"/>
                  </a:cubicBezTo>
                  <a:cubicBezTo>
                    <a:pt x="166" y="45"/>
                    <a:pt x="166" y="45"/>
                    <a:pt x="166" y="45"/>
                  </a:cubicBezTo>
                  <a:cubicBezTo>
                    <a:pt x="162" y="45"/>
                    <a:pt x="162" y="45"/>
                    <a:pt x="162" y="45"/>
                  </a:cubicBezTo>
                  <a:lnTo>
                    <a:pt x="162" y="42"/>
                  </a:lnTo>
                  <a:close/>
                  <a:moveTo>
                    <a:pt x="168" y="42"/>
                  </a:moveTo>
                  <a:cubicBezTo>
                    <a:pt x="172" y="42"/>
                    <a:pt x="172" y="42"/>
                    <a:pt x="172" y="42"/>
                  </a:cubicBezTo>
                  <a:cubicBezTo>
                    <a:pt x="171" y="45"/>
                    <a:pt x="171" y="45"/>
                    <a:pt x="171" y="45"/>
                  </a:cubicBezTo>
                  <a:cubicBezTo>
                    <a:pt x="168" y="45"/>
                    <a:pt x="168" y="45"/>
                    <a:pt x="168" y="45"/>
                  </a:cubicBezTo>
                  <a:lnTo>
                    <a:pt x="168" y="42"/>
                  </a:lnTo>
                  <a:close/>
                  <a:moveTo>
                    <a:pt x="173" y="42"/>
                  </a:moveTo>
                  <a:cubicBezTo>
                    <a:pt x="177" y="42"/>
                    <a:pt x="177" y="42"/>
                    <a:pt x="177" y="42"/>
                  </a:cubicBezTo>
                  <a:cubicBezTo>
                    <a:pt x="177" y="45"/>
                    <a:pt x="177" y="45"/>
                    <a:pt x="177" y="45"/>
                  </a:cubicBezTo>
                  <a:cubicBezTo>
                    <a:pt x="173" y="45"/>
                    <a:pt x="173" y="45"/>
                    <a:pt x="173" y="45"/>
                  </a:cubicBezTo>
                  <a:lnTo>
                    <a:pt x="173" y="42"/>
                  </a:lnTo>
                  <a:close/>
                  <a:moveTo>
                    <a:pt x="179" y="42"/>
                  </a:moveTo>
                  <a:cubicBezTo>
                    <a:pt x="183" y="42"/>
                    <a:pt x="183" y="42"/>
                    <a:pt x="183" y="42"/>
                  </a:cubicBezTo>
                  <a:cubicBezTo>
                    <a:pt x="183" y="45"/>
                    <a:pt x="183" y="45"/>
                    <a:pt x="183" y="45"/>
                  </a:cubicBezTo>
                  <a:cubicBezTo>
                    <a:pt x="179" y="45"/>
                    <a:pt x="179" y="45"/>
                    <a:pt x="179" y="45"/>
                  </a:cubicBezTo>
                  <a:lnTo>
                    <a:pt x="179" y="42"/>
                  </a:lnTo>
                  <a:close/>
                  <a:moveTo>
                    <a:pt x="190" y="31"/>
                  </a:moveTo>
                  <a:cubicBezTo>
                    <a:pt x="186" y="31"/>
                    <a:pt x="186" y="31"/>
                    <a:pt x="186" y="31"/>
                  </a:cubicBezTo>
                  <a:cubicBezTo>
                    <a:pt x="186" y="29"/>
                    <a:pt x="186" y="29"/>
                    <a:pt x="186" y="29"/>
                  </a:cubicBezTo>
                  <a:cubicBezTo>
                    <a:pt x="190" y="29"/>
                    <a:pt x="190" y="29"/>
                    <a:pt x="190" y="29"/>
                  </a:cubicBezTo>
                  <a:lnTo>
                    <a:pt x="190" y="31"/>
                  </a:lnTo>
                  <a:close/>
                  <a:moveTo>
                    <a:pt x="184" y="31"/>
                  </a:moveTo>
                  <a:cubicBezTo>
                    <a:pt x="180" y="31"/>
                    <a:pt x="180" y="31"/>
                    <a:pt x="180" y="31"/>
                  </a:cubicBezTo>
                  <a:cubicBezTo>
                    <a:pt x="180" y="29"/>
                    <a:pt x="180" y="29"/>
                    <a:pt x="180" y="29"/>
                  </a:cubicBezTo>
                  <a:cubicBezTo>
                    <a:pt x="184" y="29"/>
                    <a:pt x="184" y="29"/>
                    <a:pt x="184" y="29"/>
                  </a:cubicBezTo>
                  <a:lnTo>
                    <a:pt x="184" y="31"/>
                  </a:lnTo>
                  <a:close/>
                  <a:moveTo>
                    <a:pt x="178" y="31"/>
                  </a:moveTo>
                  <a:cubicBezTo>
                    <a:pt x="174" y="31"/>
                    <a:pt x="174" y="31"/>
                    <a:pt x="174" y="31"/>
                  </a:cubicBezTo>
                  <a:cubicBezTo>
                    <a:pt x="174" y="29"/>
                    <a:pt x="174" y="29"/>
                    <a:pt x="174" y="29"/>
                  </a:cubicBezTo>
                  <a:cubicBezTo>
                    <a:pt x="178" y="29"/>
                    <a:pt x="178" y="29"/>
                    <a:pt x="178" y="29"/>
                  </a:cubicBezTo>
                  <a:lnTo>
                    <a:pt x="178" y="31"/>
                  </a:lnTo>
                  <a:close/>
                  <a:moveTo>
                    <a:pt x="172" y="31"/>
                  </a:moveTo>
                  <a:cubicBezTo>
                    <a:pt x="168" y="31"/>
                    <a:pt x="168" y="31"/>
                    <a:pt x="168" y="31"/>
                  </a:cubicBezTo>
                  <a:cubicBezTo>
                    <a:pt x="168" y="29"/>
                    <a:pt x="168" y="29"/>
                    <a:pt x="168" y="29"/>
                  </a:cubicBezTo>
                  <a:cubicBezTo>
                    <a:pt x="172" y="29"/>
                    <a:pt x="172" y="29"/>
                    <a:pt x="172" y="29"/>
                  </a:cubicBezTo>
                  <a:lnTo>
                    <a:pt x="172" y="31"/>
                  </a:lnTo>
                  <a:close/>
                  <a:moveTo>
                    <a:pt x="166" y="31"/>
                  </a:moveTo>
                  <a:cubicBezTo>
                    <a:pt x="162" y="31"/>
                    <a:pt x="162" y="31"/>
                    <a:pt x="162" y="31"/>
                  </a:cubicBezTo>
                  <a:cubicBezTo>
                    <a:pt x="162" y="29"/>
                    <a:pt x="162" y="29"/>
                    <a:pt x="162" y="29"/>
                  </a:cubicBezTo>
                  <a:cubicBezTo>
                    <a:pt x="166" y="29"/>
                    <a:pt x="166" y="29"/>
                    <a:pt x="166" y="29"/>
                  </a:cubicBezTo>
                  <a:lnTo>
                    <a:pt x="166" y="31"/>
                  </a:lnTo>
                  <a:close/>
                  <a:moveTo>
                    <a:pt x="160" y="31"/>
                  </a:moveTo>
                  <a:cubicBezTo>
                    <a:pt x="156" y="31"/>
                    <a:pt x="156" y="31"/>
                    <a:pt x="156" y="31"/>
                  </a:cubicBezTo>
                  <a:cubicBezTo>
                    <a:pt x="156" y="29"/>
                    <a:pt x="156" y="29"/>
                    <a:pt x="156" y="29"/>
                  </a:cubicBezTo>
                  <a:cubicBezTo>
                    <a:pt x="160" y="29"/>
                    <a:pt x="160" y="29"/>
                    <a:pt x="160" y="29"/>
                  </a:cubicBezTo>
                  <a:lnTo>
                    <a:pt x="160" y="31"/>
                  </a:lnTo>
                  <a:close/>
                  <a:moveTo>
                    <a:pt x="154" y="29"/>
                  </a:moveTo>
                  <a:cubicBezTo>
                    <a:pt x="154" y="31"/>
                    <a:pt x="154" y="31"/>
                    <a:pt x="154" y="31"/>
                  </a:cubicBezTo>
                  <a:cubicBezTo>
                    <a:pt x="150" y="31"/>
                    <a:pt x="150" y="31"/>
                    <a:pt x="150" y="31"/>
                  </a:cubicBezTo>
                  <a:cubicBezTo>
                    <a:pt x="150" y="29"/>
                    <a:pt x="150" y="29"/>
                    <a:pt x="150" y="29"/>
                  </a:cubicBezTo>
                  <a:lnTo>
                    <a:pt x="154" y="29"/>
                  </a:lnTo>
                  <a:close/>
                  <a:moveTo>
                    <a:pt x="148" y="29"/>
                  </a:moveTo>
                  <a:cubicBezTo>
                    <a:pt x="148" y="31"/>
                    <a:pt x="148" y="31"/>
                    <a:pt x="148" y="31"/>
                  </a:cubicBezTo>
                  <a:cubicBezTo>
                    <a:pt x="144" y="31"/>
                    <a:pt x="144" y="31"/>
                    <a:pt x="144" y="31"/>
                  </a:cubicBezTo>
                  <a:cubicBezTo>
                    <a:pt x="144" y="29"/>
                    <a:pt x="144" y="29"/>
                    <a:pt x="144" y="29"/>
                  </a:cubicBezTo>
                  <a:lnTo>
                    <a:pt x="148" y="29"/>
                  </a:lnTo>
                  <a:close/>
                  <a:moveTo>
                    <a:pt x="142" y="29"/>
                  </a:moveTo>
                  <a:cubicBezTo>
                    <a:pt x="143" y="31"/>
                    <a:pt x="143" y="31"/>
                    <a:pt x="143" y="31"/>
                  </a:cubicBezTo>
                  <a:cubicBezTo>
                    <a:pt x="138" y="31"/>
                    <a:pt x="138" y="31"/>
                    <a:pt x="138" y="31"/>
                  </a:cubicBezTo>
                  <a:cubicBezTo>
                    <a:pt x="138" y="29"/>
                    <a:pt x="138" y="29"/>
                    <a:pt x="138" y="29"/>
                  </a:cubicBezTo>
                  <a:lnTo>
                    <a:pt x="142" y="29"/>
                  </a:lnTo>
                  <a:close/>
                  <a:moveTo>
                    <a:pt x="136" y="29"/>
                  </a:moveTo>
                  <a:cubicBezTo>
                    <a:pt x="137" y="31"/>
                    <a:pt x="137" y="31"/>
                    <a:pt x="137" y="31"/>
                  </a:cubicBezTo>
                  <a:cubicBezTo>
                    <a:pt x="133" y="31"/>
                    <a:pt x="133" y="31"/>
                    <a:pt x="133" y="31"/>
                  </a:cubicBezTo>
                  <a:cubicBezTo>
                    <a:pt x="132" y="29"/>
                    <a:pt x="132" y="29"/>
                    <a:pt x="132" y="29"/>
                  </a:cubicBezTo>
                  <a:lnTo>
                    <a:pt x="136" y="29"/>
                  </a:lnTo>
                  <a:close/>
                  <a:moveTo>
                    <a:pt x="130" y="21"/>
                  </a:moveTo>
                  <a:cubicBezTo>
                    <a:pt x="130" y="21"/>
                    <a:pt x="130" y="21"/>
                    <a:pt x="130" y="21"/>
                  </a:cubicBezTo>
                  <a:cubicBezTo>
                    <a:pt x="130" y="21"/>
                    <a:pt x="129" y="21"/>
                    <a:pt x="129" y="21"/>
                  </a:cubicBezTo>
                  <a:cubicBezTo>
                    <a:pt x="129" y="21"/>
                    <a:pt x="129" y="22"/>
                    <a:pt x="129" y="22"/>
                  </a:cubicBezTo>
                  <a:cubicBezTo>
                    <a:pt x="132" y="38"/>
                    <a:pt x="132" y="38"/>
                    <a:pt x="132" y="38"/>
                  </a:cubicBezTo>
                  <a:cubicBezTo>
                    <a:pt x="123" y="7"/>
                    <a:pt x="123" y="7"/>
                    <a:pt x="123" y="7"/>
                  </a:cubicBezTo>
                  <a:cubicBezTo>
                    <a:pt x="124" y="8"/>
                    <a:pt x="125" y="8"/>
                    <a:pt x="127" y="8"/>
                  </a:cubicBezTo>
                  <a:lnTo>
                    <a:pt x="130" y="21"/>
                  </a:lnTo>
                  <a:close/>
                  <a:moveTo>
                    <a:pt x="134" y="49"/>
                  </a:moveTo>
                  <a:cubicBezTo>
                    <a:pt x="131" y="51"/>
                    <a:pt x="131" y="51"/>
                    <a:pt x="131" y="51"/>
                  </a:cubicBezTo>
                  <a:cubicBezTo>
                    <a:pt x="118" y="6"/>
                    <a:pt x="118" y="6"/>
                    <a:pt x="118" y="6"/>
                  </a:cubicBezTo>
                  <a:cubicBezTo>
                    <a:pt x="119" y="6"/>
                    <a:pt x="120" y="6"/>
                    <a:pt x="121" y="7"/>
                  </a:cubicBezTo>
                  <a:lnTo>
                    <a:pt x="134" y="49"/>
                  </a:lnTo>
                  <a:close/>
                  <a:moveTo>
                    <a:pt x="135" y="50"/>
                  </a:moveTo>
                  <a:cubicBezTo>
                    <a:pt x="135" y="50"/>
                    <a:pt x="135" y="50"/>
                    <a:pt x="135" y="50"/>
                  </a:cubicBezTo>
                  <a:cubicBezTo>
                    <a:pt x="136" y="50"/>
                    <a:pt x="136" y="50"/>
                    <a:pt x="136" y="49"/>
                  </a:cubicBezTo>
                  <a:cubicBezTo>
                    <a:pt x="135" y="47"/>
                    <a:pt x="135" y="47"/>
                    <a:pt x="135" y="47"/>
                  </a:cubicBezTo>
                  <a:cubicBezTo>
                    <a:pt x="187" y="47"/>
                    <a:pt x="187" y="47"/>
                    <a:pt x="187" y="47"/>
                  </a:cubicBezTo>
                  <a:cubicBezTo>
                    <a:pt x="192" y="53"/>
                    <a:pt x="192" y="53"/>
                    <a:pt x="192" y="53"/>
                  </a:cubicBezTo>
                  <a:cubicBezTo>
                    <a:pt x="131" y="53"/>
                    <a:pt x="131" y="53"/>
                    <a:pt x="131" y="53"/>
                  </a:cubicBezTo>
                  <a:lnTo>
                    <a:pt x="135" y="50"/>
                  </a:lnTo>
                  <a:close/>
                  <a:moveTo>
                    <a:pt x="198" y="56"/>
                  </a:moveTo>
                  <a:cubicBezTo>
                    <a:pt x="198" y="11"/>
                    <a:pt x="198" y="11"/>
                    <a:pt x="198" y="11"/>
                  </a:cubicBezTo>
                  <a:cubicBezTo>
                    <a:pt x="199" y="10"/>
                    <a:pt x="200" y="10"/>
                    <a:pt x="201" y="10"/>
                  </a:cubicBezTo>
                  <a:cubicBezTo>
                    <a:pt x="201" y="60"/>
                    <a:pt x="201" y="60"/>
                    <a:pt x="201" y="60"/>
                  </a:cubicBezTo>
                  <a:lnTo>
                    <a:pt x="198" y="56"/>
                  </a:lnTo>
                  <a:close/>
                  <a:moveTo>
                    <a:pt x="203" y="9"/>
                  </a:moveTo>
                  <a:cubicBezTo>
                    <a:pt x="204" y="9"/>
                    <a:pt x="205" y="8"/>
                    <a:pt x="206" y="8"/>
                  </a:cubicBezTo>
                  <a:cubicBezTo>
                    <a:pt x="206" y="62"/>
                    <a:pt x="206" y="62"/>
                    <a:pt x="206" y="62"/>
                  </a:cubicBezTo>
                  <a:cubicBezTo>
                    <a:pt x="203" y="62"/>
                    <a:pt x="203" y="62"/>
                    <a:pt x="203" y="62"/>
                  </a:cubicBezTo>
                  <a:lnTo>
                    <a:pt x="203" y="9"/>
                  </a:lnTo>
                  <a:close/>
                  <a:moveTo>
                    <a:pt x="207" y="7"/>
                  </a:moveTo>
                  <a:cubicBezTo>
                    <a:pt x="208" y="7"/>
                    <a:pt x="209" y="7"/>
                    <a:pt x="210" y="7"/>
                  </a:cubicBezTo>
                  <a:cubicBezTo>
                    <a:pt x="210" y="62"/>
                    <a:pt x="210" y="62"/>
                    <a:pt x="210" y="62"/>
                  </a:cubicBezTo>
                  <a:cubicBezTo>
                    <a:pt x="207" y="62"/>
                    <a:pt x="207" y="62"/>
                    <a:pt x="207" y="62"/>
                  </a:cubicBezTo>
                  <a:lnTo>
                    <a:pt x="207" y="7"/>
                  </a:lnTo>
                  <a:close/>
                  <a:moveTo>
                    <a:pt x="212" y="6"/>
                  </a:moveTo>
                  <a:cubicBezTo>
                    <a:pt x="213" y="6"/>
                    <a:pt x="214" y="6"/>
                    <a:pt x="215" y="6"/>
                  </a:cubicBezTo>
                  <a:cubicBezTo>
                    <a:pt x="215" y="62"/>
                    <a:pt x="215" y="62"/>
                    <a:pt x="215" y="62"/>
                  </a:cubicBezTo>
                  <a:cubicBezTo>
                    <a:pt x="212" y="62"/>
                    <a:pt x="212" y="62"/>
                    <a:pt x="212" y="62"/>
                  </a:cubicBezTo>
                  <a:lnTo>
                    <a:pt x="212" y="6"/>
                  </a:lnTo>
                  <a:close/>
                  <a:moveTo>
                    <a:pt x="217" y="5"/>
                  </a:moveTo>
                  <a:cubicBezTo>
                    <a:pt x="218" y="5"/>
                    <a:pt x="219" y="5"/>
                    <a:pt x="220" y="4"/>
                  </a:cubicBezTo>
                  <a:cubicBezTo>
                    <a:pt x="220" y="62"/>
                    <a:pt x="220" y="62"/>
                    <a:pt x="220" y="62"/>
                  </a:cubicBezTo>
                  <a:cubicBezTo>
                    <a:pt x="217" y="62"/>
                    <a:pt x="217" y="62"/>
                    <a:pt x="217" y="62"/>
                  </a:cubicBezTo>
                  <a:lnTo>
                    <a:pt x="217" y="5"/>
                  </a:lnTo>
                  <a:close/>
                  <a:moveTo>
                    <a:pt x="222" y="4"/>
                  </a:moveTo>
                  <a:cubicBezTo>
                    <a:pt x="223" y="4"/>
                    <a:pt x="224" y="4"/>
                    <a:pt x="225" y="4"/>
                  </a:cubicBezTo>
                  <a:cubicBezTo>
                    <a:pt x="225" y="62"/>
                    <a:pt x="225" y="62"/>
                    <a:pt x="225" y="62"/>
                  </a:cubicBezTo>
                  <a:cubicBezTo>
                    <a:pt x="222" y="62"/>
                    <a:pt x="222" y="62"/>
                    <a:pt x="222" y="62"/>
                  </a:cubicBezTo>
                  <a:lnTo>
                    <a:pt x="222" y="4"/>
                  </a:lnTo>
                  <a:close/>
                  <a:moveTo>
                    <a:pt x="227" y="3"/>
                  </a:moveTo>
                  <a:cubicBezTo>
                    <a:pt x="228" y="3"/>
                    <a:pt x="229" y="3"/>
                    <a:pt x="230" y="3"/>
                  </a:cubicBezTo>
                  <a:cubicBezTo>
                    <a:pt x="230" y="62"/>
                    <a:pt x="230" y="62"/>
                    <a:pt x="230" y="62"/>
                  </a:cubicBezTo>
                  <a:cubicBezTo>
                    <a:pt x="227" y="62"/>
                    <a:pt x="227" y="62"/>
                    <a:pt x="227" y="62"/>
                  </a:cubicBezTo>
                  <a:lnTo>
                    <a:pt x="227" y="3"/>
                  </a:lnTo>
                  <a:close/>
                  <a:moveTo>
                    <a:pt x="232" y="3"/>
                  </a:moveTo>
                  <a:cubicBezTo>
                    <a:pt x="233" y="2"/>
                    <a:pt x="234" y="2"/>
                    <a:pt x="235" y="2"/>
                  </a:cubicBezTo>
                  <a:cubicBezTo>
                    <a:pt x="235" y="62"/>
                    <a:pt x="235" y="62"/>
                    <a:pt x="235" y="62"/>
                  </a:cubicBezTo>
                  <a:cubicBezTo>
                    <a:pt x="232" y="62"/>
                    <a:pt x="232" y="62"/>
                    <a:pt x="232" y="62"/>
                  </a:cubicBezTo>
                  <a:lnTo>
                    <a:pt x="232" y="3"/>
                  </a:lnTo>
                  <a:close/>
                  <a:moveTo>
                    <a:pt x="236" y="2"/>
                  </a:moveTo>
                  <a:cubicBezTo>
                    <a:pt x="238" y="2"/>
                    <a:pt x="239" y="2"/>
                    <a:pt x="239" y="2"/>
                  </a:cubicBezTo>
                  <a:cubicBezTo>
                    <a:pt x="239" y="62"/>
                    <a:pt x="239" y="62"/>
                    <a:pt x="239" y="62"/>
                  </a:cubicBezTo>
                  <a:cubicBezTo>
                    <a:pt x="236" y="62"/>
                    <a:pt x="236" y="62"/>
                    <a:pt x="236" y="62"/>
                  </a:cubicBezTo>
                  <a:lnTo>
                    <a:pt x="236" y="2"/>
                  </a:lnTo>
                  <a:close/>
                  <a:moveTo>
                    <a:pt x="241" y="2"/>
                  </a:moveTo>
                  <a:cubicBezTo>
                    <a:pt x="244" y="2"/>
                    <a:pt x="244" y="2"/>
                    <a:pt x="244" y="2"/>
                  </a:cubicBezTo>
                  <a:cubicBezTo>
                    <a:pt x="244" y="62"/>
                    <a:pt x="244" y="62"/>
                    <a:pt x="244" y="62"/>
                  </a:cubicBezTo>
                  <a:cubicBezTo>
                    <a:pt x="241" y="62"/>
                    <a:pt x="241" y="62"/>
                    <a:pt x="241" y="62"/>
                  </a:cubicBezTo>
                  <a:lnTo>
                    <a:pt x="241" y="2"/>
                  </a:lnTo>
                  <a:close/>
                  <a:moveTo>
                    <a:pt x="246" y="2"/>
                  </a:moveTo>
                  <a:cubicBezTo>
                    <a:pt x="249" y="2"/>
                    <a:pt x="249" y="2"/>
                    <a:pt x="249" y="2"/>
                  </a:cubicBezTo>
                  <a:cubicBezTo>
                    <a:pt x="249" y="62"/>
                    <a:pt x="249" y="62"/>
                    <a:pt x="249" y="62"/>
                  </a:cubicBezTo>
                  <a:cubicBezTo>
                    <a:pt x="246" y="62"/>
                    <a:pt x="246" y="62"/>
                    <a:pt x="246" y="62"/>
                  </a:cubicBezTo>
                  <a:lnTo>
                    <a:pt x="246" y="2"/>
                  </a:lnTo>
                  <a:close/>
                  <a:moveTo>
                    <a:pt x="251" y="2"/>
                  </a:moveTo>
                  <a:cubicBezTo>
                    <a:pt x="254" y="2"/>
                    <a:pt x="254" y="2"/>
                    <a:pt x="254" y="2"/>
                  </a:cubicBezTo>
                  <a:cubicBezTo>
                    <a:pt x="254" y="62"/>
                    <a:pt x="254" y="62"/>
                    <a:pt x="254" y="62"/>
                  </a:cubicBezTo>
                  <a:cubicBezTo>
                    <a:pt x="251" y="62"/>
                    <a:pt x="251" y="62"/>
                    <a:pt x="251" y="62"/>
                  </a:cubicBezTo>
                  <a:lnTo>
                    <a:pt x="251" y="2"/>
                  </a:lnTo>
                  <a:close/>
                  <a:moveTo>
                    <a:pt x="256" y="2"/>
                  </a:moveTo>
                  <a:cubicBezTo>
                    <a:pt x="259" y="2"/>
                    <a:pt x="259" y="2"/>
                    <a:pt x="259" y="2"/>
                  </a:cubicBezTo>
                  <a:cubicBezTo>
                    <a:pt x="259" y="62"/>
                    <a:pt x="259" y="62"/>
                    <a:pt x="259" y="62"/>
                  </a:cubicBezTo>
                  <a:cubicBezTo>
                    <a:pt x="256" y="62"/>
                    <a:pt x="256" y="62"/>
                    <a:pt x="256" y="62"/>
                  </a:cubicBezTo>
                  <a:lnTo>
                    <a:pt x="256" y="2"/>
                  </a:lnTo>
                  <a:close/>
                  <a:moveTo>
                    <a:pt x="260" y="2"/>
                  </a:moveTo>
                  <a:cubicBezTo>
                    <a:pt x="263" y="2"/>
                    <a:pt x="263" y="2"/>
                    <a:pt x="263" y="2"/>
                  </a:cubicBezTo>
                  <a:cubicBezTo>
                    <a:pt x="263" y="62"/>
                    <a:pt x="263" y="62"/>
                    <a:pt x="263" y="62"/>
                  </a:cubicBezTo>
                  <a:cubicBezTo>
                    <a:pt x="260" y="62"/>
                    <a:pt x="260" y="62"/>
                    <a:pt x="260" y="62"/>
                  </a:cubicBezTo>
                  <a:lnTo>
                    <a:pt x="260" y="2"/>
                  </a:lnTo>
                  <a:close/>
                  <a:moveTo>
                    <a:pt x="265" y="2"/>
                  </a:moveTo>
                  <a:cubicBezTo>
                    <a:pt x="268" y="2"/>
                    <a:pt x="268" y="2"/>
                    <a:pt x="268" y="2"/>
                  </a:cubicBezTo>
                  <a:cubicBezTo>
                    <a:pt x="268" y="62"/>
                    <a:pt x="268" y="62"/>
                    <a:pt x="268" y="62"/>
                  </a:cubicBezTo>
                  <a:cubicBezTo>
                    <a:pt x="265" y="62"/>
                    <a:pt x="265" y="62"/>
                    <a:pt x="265" y="62"/>
                  </a:cubicBezTo>
                  <a:lnTo>
                    <a:pt x="265" y="2"/>
                  </a:lnTo>
                  <a:close/>
                  <a:moveTo>
                    <a:pt x="270" y="2"/>
                  </a:moveTo>
                  <a:cubicBezTo>
                    <a:pt x="273" y="2"/>
                    <a:pt x="273" y="2"/>
                    <a:pt x="273" y="2"/>
                  </a:cubicBezTo>
                  <a:cubicBezTo>
                    <a:pt x="273" y="62"/>
                    <a:pt x="273" y="62"/>
                    <a:pt x="273" y="62"/>
                  </a:cubicBezTo>
                  <a:cubicBezTo>
                    <a:pt x="270" y="62"/>
                    <a:pt x="270" y="62"/>
                    <a:pt x="270" y="62"/>
                  </a:cubicBezTo>
                  <a:lnTo>
                    <a:pt x="270" y="2"/>
                  </a:lnTo>
                  <a:close/>
                  <a:moveTo>
                    <a:pt x="275" y="2"/>
                  </a:moveTo>
                  <a:cubicBezTo>
                    <a:pt x="278" y="2"/>
                    <a:pt x="278" y="2"/>
                    <a:pt x="278" y="2"/>
                  </a:cubicBezTo>
                  <a:cubicBezTo>
                    <a:pt x="278" y="62"/>
                    <a:pt x="278" y="62"/>
                    <a:pt x="278" y="62"/>
                  </a:cubicBezTo>
                  <a:cubicBezTo>
                    <a:pt x="275" y="62"/>
                    <a:pt x="275" y="62"/>
                    <a:pt x="275" y="62"/>
                  </a:cubicBezTo>
                  <a:lnTo>
                    <a:pt x="275" y="2"/>
                  </a:lnTo>
                  <a:close/>
                  <a:moveTo>
                    <a:pt x="280" y="2"/>
                  </a:moveTo>
                  <a:cubicBezTo>
                    <a:pt x="283" y="2"/>
                    <a:pt x="283" y="2"/>
                    <a:pt x="283" y="2"/>
                  </a:cubicBezTo>
                  <a:cubicBezTo>
                    <a:pt x="283" y="62"/>
                    <a:pt x="283" y="62"/>
                    <a:pt x="283" y="62"/>
                  </a:cubicBezTo>
                  <a:cubicBezTo>
                    <a:pt x="280" y="62"/>
                    <a:pt x="280" y="62"/>
                    <a:pt x="280" y="62"/>
                  </a:cubicBezTo>
                  <a:lnTo>
                    <a:pt x="280" y="2"/>
                  </a:lnTo>
                  <a:close/>
                  <a:moveTo>
                    <a:pt x="285" y="2"/>
                  </a:moveTo>
                  <a:cubicBezTo>
                    <a:pt x="288" y="2"/>
                    <a:pt x="288" y="2"/>
                    <a:pt x="288" y="2"/>
                  </a:cubicBezTo>
                  <a:cubicBezTo>
                    <a:pt x="288" y="62"/>
                    <a:pt x="288" y="62"/>
                    <a:pt x="288" y="62"/>
                  </a:cubicBezTo>
                  <a:cubicBezTo>
                    <a:pt x="285" y="62"/>
                    <a:pt x="285" y="62"/>
                    <a:pt x="285" y="62"/>
                  </a:cubicBezTo>
                  <a:lnTo>
                    <a:pt x="285" y="2"/>
                  </a:lnTo>
                  <a:close/>
                  <a:moveTo>
                    <a:pt x="289" y="2"/>
                  </a:moveTo>
                  <a:cubicBezTo>
                    <a:pt x="292" y="2"/>
                    <a:pt x="292" y="2"/>
                    <a:pt x="292" y="2"/>
                  </a:cubicBezTo>
                  <a:cubicBezTo>
                    <a:pt x="292" y="62"/>
                    <a:pt x="292" y="62"/>
                    <a:pt x="292" y="62"/>
                  </a:cubicBezTo>
                  <a:cubicBezTo>
                    <a:pt x="289" y="62"/>
                    <a:pt x="289" y="62"/>
                    <a:pt x="289" y="62"/>
                  </a:cubicBezTo>
                  <a:lnTo>
                    <a:pt x="289" y="2"/>
                  </a:lnTo>
                  <a:close/>
                  <a:moveTo>
                    <a:pt x="294" y="2"/>
                  </a:moveTo>
                  <a:cubicBezTo>
                    <a:pt x="297" y="2"/>
                    <a:pt x="297" y="2"/>
                    <a:pt x="297" y="2"/>
                  </a:cubicBezTo>
                  <a:cubicBezTo>
                    <a:pt x="297" y="62"/>
                    <a:pt x="297" y="62"/>
                    <a:pt x="297" y="62"/>
                  </a:cubicBezTo>
                  <a:cubicBezTo>
                    <a:pt x="294" y="62"/>
                    <a:pt x="294" y="62"/>
                    <a:pt x="294" y="62"/>
                  </a:cubicBezTo>
                  <a:lnTo>
                    <a:pt x="294" y="2"/>
                  </a:lnTo>
                  <a:close/>
                  <a:moveTo>
                    <a:pt x="299" y="2"/>
                  </a:moveTo>
                  <a:cubicBezTo>
                    <a:pt x="302" y="2"/>
                    <a:pt x="302" y="2"/>
                    <a:pt x="302" y="2"/>
                  </a:cubicBezTo>
                  <a:cubicBezTo>
                    <a:pt x="302" y="62"/>
                    <a:pt x="302" y="62"/>
                    <a:pt x="302" y="62"/>
                  </a:cubicBezTo>
                  <a:cubicBezTo>
                    <a:pt x="299" y="62"/>
                    <a:pt x="299" y="62"/>
                    <a:pt x="299" y="62"/>
                  </a:cubicBezTo>
                  <a:lnTo>
                    <a:pt x="299" y="2"/>
                  </a:lnTo>
                  <a:close/>
                  <a:moveTo>
                    <a:pt x="304" y="2"/>
                  </a:moveTo>
                  <a:cubicBezTo>
                    <a:pt x="307" y="2"/>
                    <a:pt x="307" y="2"/>
                    <a:pt x="307" y="2"/>
                  </a:cubicBezTo>
                  <a:cubicBezTo>
                    <a:pt x="307" y="62"/>
                    <a:pt x="307" y="62"/>
                    <a:pt x="307" y="62"/>
                  </a:cubicBezTo>
                  <a:cubicBezTo>
                    <a:pt x="304" y="62"/>
                    <a:pt x="304" y="62"/>
                    <a:pt x="304" y="62"/>
                  </a:cubicBezTo>
                  <a:lnTo>
                    <a:pt x="304" y="2"/>
                  </a:lnTo>
                  <a:close/>
                  <a:moveTo>
                    <a:pt x="309" y="2"/>
                  </a:moveTo>
                  <a:cubicBezTo>
                    <a:pt x="312" y="2"/>
                    <a:pt x="312" y="2"/>
                    <a:pt x="312" y="2"/>
                  </a:cubicBezTo>
                  <a:cubicBezTo>
                    <a:pt x="312" y="62"/>
                    <a:pt x="312" y="62"/>
                    <a:pt x="312" y="62"/>
                  </a:cubicBezTo>
                  <a:cubicBezTo>
                    <a:pt x="309" y="62"/>
                    <a:pt x="309" y="62"/>
                    <a:pt x="309" y="62"/>
                  </a:cubicBezTo>
                  <a:lnTo>
                    <a:pt x="309" y="2"/>
                  </a:lnTo>
                  <a:close/>
                  <a:moveTo>
                    <a:pt x="313" y="2"/>
                  </a:moveTo>
                  <a:cubicBezTo>
                    <a:pt x="316" y="2"/>
                    <a:pt x="316" y="2"/>
                    <a:pt x="316" y="2"/>
                  </a:cubicBezTo>
                  <a:cubicBezTo>
                    <a:pt x="316" y="62"/>
                    <a:pt x="316" y="62"/>
                    <a:pt x="316" y="62"/>
                  </a:cubicBezTo>
                  <a:cubicBezTo>
                    <a:pt x="313" y="62"/>
                    <a:pt x="313" y="62"/>
                    <a:pt x="313" y="62"/>
                  </a:cubicBezTo>
                  <a:lnTo>
                    <a:pt x="313" y="2"/>
                  </a:lnTo>
                  <a:close/>
                  <a:moveTo>
                    <a:pt x="318" y="2"/>
                  </a:moveTo>
                  <a:cubicBezTo>
                    <a:pt x="321" y="2"/>
                    <a:pt x="321" y="2"/>
                    <a:pt x="321" y="2"/>
                  </a:cubicBezTo>
                  <a:cubicBezTo>
                    <a:pt x="321" y="62"/>
                    <a:pt x="321" y="62"/>
                    <a:pt x="321" y="62"/>
                  </a:cubicBezTo>
                  <a:cubicBezTo>
                    <a:pt x="318" y="62"/>
                    <a:pt x="318" y="62"/>
                    <a:pt x="318" y="62"/>
                  </a:cubicBezTo>
                  <a:lnTo>
                    <a:pt x="318" y="2"/>
                  </a:lnTo>
                  <a:close/>
                  <a:moveTo>
                    <a:pt x="182" y="18"/>
                  </a:moveTo>
                  <a:cubicBezTo>
                    <a:pt x="182" y="19"/>
                    <a:pt x="182" y="19"/>
                    <a:pt x="182" y="19"/>
                  </a:cubicBezTo>
                  <a:cubicBezTo>
                    <a:pt x="181" y="19"/>
                    <a:pt x="180" y="19"/>
                    <a:pt x="179" y="19"/>
                  </a:cubicBezTo>
                  <a:cubicBezTo>
                    <a:pt x="180" y="19"/>
                    <a:pt x="181" y="18"/>
                    <a:pt x="182" y="18"/>
                  </a:cubicBezTo>
                  <a:close/>
                  <a:moveTo>
                    <a:pt x="192" y="22"/>
                  </a:moveTo>
                  <a:cubicBezTo>
                    <a:pt x="191" y="27"/>
                    <a:pt x="191" y="27"/>
                    <a:pt x="191" y="27"/>
                  </a:cubicBezTo>
                  <a:cubicBezTo>
                    <a:pt x="132" y="27"/>
                    <a:pt x="132" y="27"/>
                    <a:pt x="132" y="27"/>
                  </a:cubicBezTo>
                  <a:cubicBezTo>
                    <a:pt x="131" y="23"/>
                    <a:pt x="131" y="23"/>
                    <a:pt x="131" y="23"/>
                  </a:cubicBezTo>
                  <a:cubicBezTo>
                    <a:pt x="137" y="22"/>
                    <a:pt x="166" y="18"/>
                    <a:pt x="192" y="22"/>
                  </a:cubicBezTo>
                  <a:close/>
                  <a:moveTo>
                    <a:pt x="151" y="19"/>
                  </a:moveTo>
                  <a:cubicBezTo>
                    <a:pt x="151" y="18"/>
                    <a:pt x="151" y="18"/>
                    <a:pt x="151" y="18"/>
                  </a:cubicBezTo>
                  <a:cubicBezTo>
                    <a:pt x="152" y="19"/>
                    <a:pt x="152" y="19"/>
                    <a:pt x="152" y="19"/>
                  </a:cubicBezTo>
                  <a:cubicBezTo>
                    <a:pt x="152" y="19"/>
                    <a:pt x="152" y="19"/>
                    <a:pt x="151" y="19"/>
                  </a:cubicBezTo>
                  <a:close/>
                  <a:moveTo>
                    <a:pt x="95" y="2"/>
                  </a:moveTo>
                  <a:cubicBezTo>
                    <a:pt x="113" y="62"/>
                    <a:pt x="113" y="62"/>
                    <a:pt x="113" y="62"/>
                  </a:cubicBezTo>
                  <a:cubicBezTo>
                    <a:pt x="110" y="62"/>
                    <a:pt x="110" y="62"/>
                    <a:pt x="110" y="62"/>
                  </a:cubicBezTo>
                  <a:cubicBezTo>
                    <a:pt x="92" y="2"/>
                    <a:pt x="92" y="2"/>
                    <a:pt x="92" y="2"/>
                  </a:cubicBezTo>
                  <a:cubicBezTo>
                    <a:pt x="93" y="2"/>
                    <a:pt x="94" y="2"/>
                    <a:pt x="95" y="2"/>
                  </a:cubicBezTo>
                  <a:close/>
                  <a:moveTo>
                    <a:pt x="2" y="2"/>
                  </a:moveTo>
                  <a:cubicBezTo>
                    <a:pt x="90" y="2"/>
                    <a:pt x="90" y="2"/>
                    <a:pt x="90" y="2"/>
                  </a:cubicBezTo>
                  <a:cubicBezTo>
                    <a:pt x="108" y="62"/>
                    <a:pt x="108" y="62"/>
                    <a:pt x="108" y="62"/>
                  </a:cubicBezTo>
                  <a:cubicBezTo>
                    <a:pt x="2" y="62"/>
                    <a:pt x="2" y="62"/>
                    <a:pt x="2" y="62"/>
                  </a:cubicBezTo>
                  <a:lnTo>
                    <a:pt x="2" y="2"/>
                  </a:lnTo>
                  <a:close/>
                  <a:moveTo>
                    <a:pt x="115" y="62"/>
                  </a:moveTo>
                  <a:cubicBezTo>
                    <a:pt x="97" y="2"/>
                    <a:pt x="97" y="2"/>
                    <a:pt x="97" y="2"/>
                  </a:cubicBezTo>
                  <a:cubicBezTo>
                    <a:pt x="98" y="2"/>
                    <a:pt x="99" y="3"/>
                    <a:pt x="100" y="3"/>
                  </a:cubicBezTo>
                  <a:cubicBezTo>
                    <a:pt x="100" y="3"/>
                    <a:pt x="100" y="3"/>
                    <a:pt x="100" y="3"/>
                  </a:cubicBezTo>
                  <a:cubicBezTo>
                    <a:pt x="118" y="62"/>
                    <a:pt x="118" y="62"/>
                    <a:pt x="118" y="62"/>
                  </a:cubicBezTo>
                  <a:cubicBezTo>
                    <a:pt x="118" y="62"/>
                    <a:pt x="118" y="62"/>
                    <a:pt x="118" y="62"/>
                  </a:cubicBezTo>
                  <a:lnTo>
                    <a:pt x="115" y="62"/>
                  </a:lnTo>
                  <a:close/>
                  <a:moveTo>
                    <a:pt x="129" y="55"/>
                  </a:moveTo>
                  <a:cubicBezTo>
                    <a:pt x="129" y="55"/>
                    <a:pt x="129" y="55"/>
                    <a:pt x="129" y="55"/>
                  </a:cubicBezTo>
                  <a:cubicBezTo>
                    <a:pt x="193" y="55"/>
                    <a:pt x="193" y="55"/>
                    <a:pt x="193" y="55"/>
                  </a:cubicBezTo>
                  <a:cubicBezTo>
                    <a:pt x="194" y="55"/>
                    <a:pt x="194" y="55"/>
                    <a:pt x="194" y="55"/>
                  </a:cubicBezTo>
                  <a:cubicBezTo>
                    <a:pt x="196" y="57"/>
                    <a:pt x="196" y="57"/>
                    <a:pt x="196" y="57"/>
                  </a:cubicBezTo>
                  <a:cubicBezTo>
                    <a:pt x="196" y="57"/>
                    <a:pt x="196" y="58"/>
                    <a:pt x="196" y="58"/>
                  </a:cubicBezTo>
                  <a:cubicBezTo>
                    <a:pt x="126" y="58"/>
                    <a:pt x="126" y="58"/>
                    <a:pt x="126" y="58"/>
                  </a:cubicBezTo>
                  <a:lnTo>
                    <a:pt x="129"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 name="文本框 8">
            <a:extLst>
              <a:ext uri="{FF2B5EF4-FFF2-40B4-BE49-F238E27FC236}">
                <a16:creationId xmlns:a16="http://schemas.microsoft.com/office/drawing/2014/main" id="{B9EE4327-EA47-47AB-39C5-78A1A1A1B8A9}"/>
              </a:ext>
            </a:extLst>
          </p:cNvPr>
          <p:cNvSpPr txBox="1"/>
          <p:nvPr/>
        </p:nvSpPr>
        <p:spPr>
          <a:xfrm>
            <a:off x="4072188" y="3607411"/>
            <a:ext cx="4019049" cy="461665"/>
          </a:xfrm>
          <a:prstGeom prst="rect">
            <a:avLst/>
          </a:prstGeom>
          <a:noFill/>
        </p:spPr>
        <p:txBody>
          <a:bodyPr wrap="none" rtlCol="0">
            <a:spAutoFit/>
          </a:bodyPr>
          <a:lstStyle/>
          <a:p>
            <a:pPr algn="l"/>
            <a:r>
              <a:rPr kumimoji="1" lang="en-US" altLang="zh-CN" sz="2400" b="1" dirty="0" err="1">
                <a:solidFill>
                  <a:schemeClr val="bg1"/>
                </a:solidFill>
                <a:cs typeface="Times New Roman" panose="02020603050405020304" pitchFamily="18" charset="0"/>
              </a:rPr>
              <a:t>wangzb@smail.nju.edu.cn</a:t>
            </a:r>
            <a:endParaRPr kumimoji="1" lang="zh-CN" altLang="en-US" sz="2400" b="1" dirty="0">
              <a:solidFill>
                <a:schemeClr val="bg1"/>
              </a:solidFill>
              <a:cs typeface="Times New Roman" panose="02020603050405020304" pitchFamily="18" charset="0"/>
            </a:endParaRPr>
          </a:p>
        </p:txBody>
      </p:sp>
      <p:pic>
        <p:nvPicPr>
          <p:cNvPr id="316" name="图片 12">
            <a:extLst>
              <a:ext uri="{FF2B5EF4-FFF2-40B4-BE49-F238E27FC236}">
                <a16:creationId xmlns:a16="http://schemas.microsoft.com/office/drawing/2014/main" id="{E2F3D7AF-A9F1-A595-738D-DCEDE994746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90917" y="5735054"/>
            <a:ext cx="2312600" cy="72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 name="图片 316">
            <a:extLst>
              <a:ext uri="{FF2B5EF4-FFF2-40B4-BE49-F238E27FC236}">
                <a16:creationId xmlns:a16="http://schemas.microsoft.com/office/drawing/2014/main" id="{96742A49-86B6-AA89-9CF1-F574F71D0F23}"/>
              </a:ext>
            </a:extLst>
          </p:cNvPr>
          <p:cNvPicPr>
            <a:picLocks noChangeAspect="1"/>
          </p:cNvPicPr>
          <p:nvPr/>
        </p:nvPicPr>
        <p:blipFill>
          <a:blip r:embed="rId6"/>
          <a:stretch>
            <a:fillRect/>
          </a:stretch>
        </p:blipFill>
        <p:spPr>
          <a:xfrm>
            <a:off x="8500590" y="5845223"/>
            <a:ext cx="2258889" cy="509524"/>
          </a:xfrm>
          <a:prstGeom prst="rect">
            <a:avLst/>
          </a:prstGeom>
        </p:spPr>
      </p:pic>
      <p:pic>
        <p:nvPicPr>
          <p:cNvPr id="318" name="图片 317">
            <a:extLst>
              <a:ext uri="{FF2B5EF4-FFF2-40B4-BE49-F238E27FC236}">
                <a16:creationId xmlns:a16="http://schemas.microsoft.com/office/drawing/2014/main" id="{F85727E6-56A5-C78E-FAD1-CCB83C9FE6F7}"/>
              </a:ext>
            </a:extLst>
          </p:cNvPr>
          <p:cNvPicPr>
            <a:picLocks noChangeAspect="1"/>
          </p:cNvPicPr>
          <p:nvPr/>
        </p:nvPicPr>
        <p:blipFill>
          <a:blip r:embed="rId7"/>
          <a:stretch>
            <a:fillRect/>
          </a:stretch>
        </p:blipFill>
        <p:spPr>
          <a:xfrm>
            <a:off x="4290893" y="5735054"/>
            <a:ext cx="3610214" cy="729863"/>
          </a:xfrm>
          <a:prstGeom prst="rect">
            <a:avLst/>
          </a:prstGeom>
        </p:spPr>
      </p:pic>
      <p:pic>
        <p:nvPicPr>
          <p:cNvPr id="10" name="Picture 2">
            <a:extLst>
              <a:ext uri="{FF2B5EF4-FFF2-40B4-BE49-F238E27FC236}">
                <a16:creationId xmlns:a16="http://schemas.microsoft.com/office/drawing/2014/main" id="{D4E7C357-21F0-8651-9CEC-055C6ADAF44C}"/>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74907" b="-8876"/>
          <a:stretch/>
        </p:blipFill>
        <p:spPr bwMode="auto">
          <a:xfrm>
            <a:off x="85838" y="58823"/>
            <a:ext cx="504700" cy="506943"/>
          </a:xfrm>
          <a:prstGeom prst="rect">
            <a:avLst/>
          </a:prstGeom>
          <a:noFill/>
          <a:extLst>
            <a:ext uri="{909E8E84-426E-40DD-AFC4-6F175D3DCCD1}">
              <a14:hiddenFill xmlns:a14="http://schemas.microsoft.com/office/drawing/2010/main">
                <a:solidFill>
                  <a:srgbClr val="FFFFFF"/>
                </a:solidFill>
              </a14:hiddenFill>
            </a:ext>
          </a:extLst>
        </p:spPr>
      </p:pic>
      <p:sp>
        <p:nvSpPr>
          <p:cNvPr id="11" name="文本框 10">
            <a:extLst>
              <a:ext uri="{FF2B5EF4-FFF2-40B4-BE49-F238E27FC236}">
                <a16:creationId xmlns:a16="http://schemas.microsoft.com/office/drawing/2014/main" id="{B309E6F4-EDC1-EB7D-42BD-FD873C338E73}"/>
              </a:ext>
            </a:extLst>
          </p:cNvPr>
          <p:cNvSpPr txBox="1"/>
          <p:nvPr/>
        </p:nvSpPr>
        <p:spPr>
          <a:xfrm>
            <a:off x="629175" y="112340"/>
            <a:ext cx="1780196" cy="369332"/>
          </a:xfrm>
          <a:prstGeom prst="rect">
            <a:avLst/>
          </a:prstGeom>
          <a:noFill/>
        </p:spPr>
        <p:txBody>
          <a:bodyPr wrap="square">
            <a:spAutoFit/>
          </a:bodyPr>
          <a:lstStyle/>
          <a:p>
            <a:pPr algn="l"/>
            <a:r>
              <a:rPr lang="en-US" altLang="zh-CN" b="1" i="0" dirty="0">
                <a:solidFill>
                  <a:srgbClr val="333333"/>
                </a:solidFill>
                <a:effectLst/>
                <a:latin typeface="Arial" panose="020B0604020202020204" pitchFamily="34" charset="0"/>
              </a:rPr>
              <a:t>ASPLOS</a:t>
            </a:r>
            <a:r>
              <a:rPr lang="zh-CN" altLang="en-US" b="1" i="0" dirty="0">
                <a:solidFill>
                  <a:srgbClr val="333333"/>
                </a:solidFill>
                <a:effectLst/>
                <a:latin typeface="Arial" panose="020B0604020202020204" pitchFamily="34" charset="0"/>
              </a:rPr>
              <a:t> </a:t>
            </a:r>
            <a:r>
              <a:rPr lang="en-US" altLang="zh-CN" b="1" i="0" dirty="0">
                <a:solidFill>
                  <a:srgbClr val="333333"/>
                </a:solidFill>
                <a:effectLst/>
                <a:latin typeface="Arial" panose="020B0604020202020204" pitchFamily="34" charset="0"/>
              </a:rPr>
              <a:t>2025</a:t>
            </a:r>
            <a:r>
              <a:rPr lang="zh-CN" altLang="en-US" b="1" i="0" dirty="0">
                <a:solidFill>
                  <a:srgbClr val="333333"/>
                </a:solidFill>
                <a:effectLst/>
                <a:latin typeface="Arial" panose="020B0604020202020204" pitchFamily="34" charset="0"/>
              </a:rPr>
              <a:t>       </a:t>
            </a:r>
            <a:endParaRPr lang="en" altLang="zh-CN" b="1" i="0" dirty="0">
              <a:solidFill>
                <a:srgbClr val="333333"/>
              </a:solidFill>
              <a:effectLst/>
              <a:latin typeface="Arial" panose="020B0604020202020204" pitchFamily="34" charset="0"/>
            </a:endParaRPr>
          </a:p>
        </p:txBody>
      </p:sp>
      <p:sp>
        <p:nvSpPr>
          <p:cNvPr id="13" name="文本框 12">
            <a:extLst>
              <a:ext uri="{FF2B5EF4-FFF2-40B4-BE49-F238E27FC236}">
                <a16:creationId xmlns:a16="http://schemas.microsoft.com/office/drawing/2014/main" id="{6CBA1976-375B-A0DC-62AF-568284A7169E}"/>
              </a:ext>
            </a:extLst>
          </p:cNvPr>
          <p:cNvSpPr txBox="1"/>
          <p:nvPr/>
        </p:nvSpPr>
        <p:spPr>
          <a:xfrm>
            <a:off x="5205902" y="112340"/>
            <a:ext cx="1780196" cy="369332"/>
          </a:xfrm>
          <a:prstGeom prst="rect">
            <a:avLst/>
          </a:prstGeom>
          <a:noFill/>
        </p:spPr>
        <p:txBody>
          <a:bodyPr wrap="square">
            <a:spAutoFit/>
          </a:bodyPr>
          <a:lstStyle/>
          <a:p>
            <a:pPr algn="l"/>
            <a:fld id="{20A6780A-94F1-CF45-92BE-1F4A21F361F7}" type="datetime1">
              <a:rPr lang="zh-CN" altLang="en-US" b="1" i="0" smtClean="0">
                <a:solidFill>
                  <a:srgbClr val="333333"/>
                </a:solidFill>
                <a:effectLst/>
                <a:latin typeface="Arial" panose="020B0604020202020204" pitchFamily="34" charset="0"/>
              </a:rPr>
              <a:t>2025/7/14</a:t>
            </a:fld>
            <a:endParaRPr lang="en" altLang="zh-CN" b="1" i="0" dirty="0">
              <a:solidFill>
                <a:srgbClr val="333333"/>
              </a:solidFill>
              <a:effectLst/>
              <a:latin typeface="Arial" panose="020B0604020202020204" pitchFamily="34" charset="0"/>
            </a:endParaRPr>
          </a:p>
        </p:txBody>
      </p:sp>
      <p:sp>
        <p:nvSpPr>
          <p:cNvPr id="15" name="文本框 14">
            <a:extLst>
              <a:ext uri="{FF2B5EF4-FFF2-40B4-BE49-F238E27FC236}">
                <a16:creationId xmlns:a16="http://schemas.microsoft.com/office/drawing/2014/main" id="{78038AD7-9878-532D-7E2E-A369FF4634E2}"/>
              </a:ext>
            </a:extLst>
          </p:cNvPr>
          <p:cNvSpPr txBox="1"/>
          <p:nvPr/>
        </p:nvSpPr>
        <p:spPr>
          <a:xfrm>
            <a:off x="8827156" y="112340"/>
            <a:ext cx="3293520" cy="369332"/>
          </a:xfrm>
          <a:prstGeom prst="rect">
            <a:avLst/>
          </a:prstGeom>
          <a:noFill/>
        </p:spPr>
        <p:txBody>
          <a:bodyPr wrap="square">
            <a:spAutoFit/>
          </a:bodyPr>
          <a:lstStyle/>
          <a:p>
            <a:pPr algn="l"/>
            <a:r>
              <a:rPr lang="en" altLang="zh-CN" b="1" i="0" dirty="0">
                <a:solidFill>
                  <a:srgbClr val="333333"/>
                </a:solidFill>
                <a:effectLst/>
                <a:latin typeface="Arial" panose="020B0604020202020204" pitchFamily="34" charset="0"/>
              </a:rPr>
              <a:t>Rotterdam, The Netherlands</a:t>
            </a:r>
          </a:p>
        </p:txBody>
      </p:sp>
    </p:spTree>
    <p:extLst>
      <p:ext uri="{BB962C8B-B14F-4D97-AF65-F5344CB8AC3E}">
        <p14:creationId xmlns:p14="http://schemas.microsoft.com/office/powerpoint/2010/main" val="691604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770548A-1C3F-F48C-C34E-747DAA607CE1}"/>
              </a:ext>
            </a:extLst>
          </p:cNvPr>
          <p:cNvSpPr/>
          <p:nvPr/>
        </p:nvSpPr>
        <p:spPr>
          <a:xfrm>
            <a:off x="0" y="1110492"/>
            <a:ext cx="12191997" cy="36000"/>
          </a:xfrm>
          <a:prstGeom prst="rect">
            <a:avLst/>
          </a:prstGeom>
          <a:solidFill>
            <a:srgbClr val="BD9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5371A810-CA0E-1261-E097-7953BEA9D489}"/>
              </a:ext>
            </a:extLst>
          </p:cNvPr>
          <p:cNvSpPr txBox="1"/>
          <p:nvPr/>
        </p:nvSpPr>
        <p:spPr>
          <a:xfrm>
            <a:off x="1892947" y="270227"/>
            <a:ext cx="6235994" cy="707886"/>
          </a:xfrm>
          <a:prstGeom prst="rect">
            <a:avLst/>
          </a:prstGeom>
          <a:noFill/>
        </p:spPr>
        <p:txBody>
          <a:bodyPr wrap="square">
            <a:spAutoFit/>
          </a:bodyPr>
          <a:lstStyle/>
          <a:p>
            <a:r>
              <a:rPr kumimoji="1" lang="en-US" altLang="zh-CN" sz="4000" dirty="0">
                <a:solidFill>
                  <a:srgbClr val="B88F4D"/>
                </a:solidFill>
                <a:cs typeface="Times New Roman" panose="02020603050405020304" pitchFamily="18" charset="0"/>
              </a:rPr>
              <a:t>Introduction</a:t>
            </a:r>
            <a:endParaRPr lang="zh-CN" altLang="en-US" sz="4000" dirty="0">
              <a:solidFill>
                <a:srgbClr val="B88F4D"/>
              </a:solidFill>
              <a:cs typeface="Times New Roman" panose="02020603050405020304" pitchFamily="18" charset="0"/>
            </a:endParaRPr>
          </a:p>
        </p:txBody>
      </p:sp>
      <p:sp>
        <p:nvSpPr>
          <p:cNvPr id="634" name="文本框 633">
            <a:extLst>
              <a:ext uri="{FF2B5EF4-FFF2-40B4-BE49-F238E27FC236}">
                <a16:creationId xmlns:a16="http://schemas.microsoft.com/office/drawing/2014/main" id="{DF6D36D5-8549-D781-2D3F-E99942657791}"/>
              </a:ext>
            </a:extLst>
          </p:cNvPr>
          <p:cNvSpPr txBox="1"/>
          <p:nvPr/>
        </p:nvSpPr>
        <p:spPr>
          <a:xfrm>
            <a:off x="569813" y="1279777"/>
            <a:ext cx="9021725" cy="400110"/>
          </a:xfrm>
          <a:prstGeom prst="rect">
            <a:avLst/>
          </a:prstGeom>
          <a:noFill/>
        </p:spPr>
        <p:txBody>
          <a:bodyPr wrap="square">
            <a:spAutoFit/>
          </a:bodyPr>
          <a:lstStyle/>
          <a:p>
            <a:r>
              <a:rPr lang="en" altLang="zh-CN" sz="2000" b="1" dirty="0"/>
              <a:t>Thermal Design Power</a:t>
            </a:r>
            <a:r>
              <a:rPr lang="en-US" altLang="zh-CN" sz="2000" b="1" dirty="0"/>
              <a:t>(</a:t>
            </a:r>
            <a:r>
              <a:rPr lang="en" altLang="zh-CN" sz="2000" b="1" dirty="0"/>
              <a:t>TDP</a:t>
            </a:r>
            <a:r>
              <a:rPr lang="en-US" altLang="zh-CN" sz="2000" b="1" dirty="0"/>
              <a:t>)</a:t>
            </a:r>
            <a:r>
              <a:rPr lang="en" altLang="zh-CN" sz="2000" b="1" dirty="0"/>
              <a:t> of </a:t>
            </a:r>
            <a:r>
              <a:rPr lang="en-US" altLang="zh-CN" sz="2000" b="1" dirty="0"/>
              <a:t>AI</a:t>
            </a:r>
            <a:r>
              <a:rPr lang="zh-CN" altLang="en-US" sz="2000" b="1" dirty="0"/>
              <a:t> </a:t>
            </a:r>
            <a:r>
              <a:rPr lang="en-US" altLang="zh-CN" sz="2000" b="1" dirty="0"/>
              <a:t>Accelerators</a:t>
            </a:r>
            <a:r>
              <a:rPr lang="zh-CN" altLang="en-US" sz="2000" b="1" dirty="0"/>
              <a:t> </a:t>
            </a:r>
            <a:r>
              <a:rPr lang="en-US" altLang="zh-CN" sz="2000" b="1" dirty="0"/>
              <a:t>increases</a:t>
            </a:r>
            <a:r>
              <a:rPr lang="zh-CN" altLang="en-US" sz="2000" b="1" dirty="0"/>
              <a:t> </a:t>
            </a:r>
            <a:r>
              <a:rPr lang="en-US" altLang="zh-CN" sz="2000" b="1" dirty="0"/>
              <a:t>quickly.</a:t>
            </a:r>
            <a:endParaRPr lang="zh-CN" altLang="en-US" sz="2000" b="1" dirty="0"/>
          </a:p>
        </p:txBody>
      </p:sp>
      <p:sp>
        <p:nvSpPr>
          <p:cNvPr id="635" name="文本框 634">
            <a:extLst>
              <a:ext uri="{FF2B5EF4-FFF2-40B4-BE49-F238E27FC236}">
                <a16:creationId xmlns:a16="http://schemas.microsoft.com/office/drawing/2014/main" id="{0FCA7E3E-5A87-622D-248D-EE712244C5D0}"/>
              </a:ext>
            </a:extLst>
          </p:cNvPr>
          <p:cNvSpPr txBox="1"/>
          <p:nvPr/>
        </p:nvSpPr>
        <p:spPr>
          <a:xfrm>
            <a:off x="1728269" y="2825483"/>
            <a:ext cx="1118814" cy="707886"/>
          </a:xfrm>
          <a:prstGeom prst="rect">
            <a:avLst/>
          </a:prstGeom>
          <a:noFill/>
        </p:spPr>
        <p:txBody>
          <a:bodyPr wrap="square" rtlCol="0">
            <a:spAutoFit/>
          </a:bodyPr>
          <a:lstStyle/>
          <a:p>
            <a:pPr algn="ctr"/>
            <a:r>
              <a:rPr lang="en-US" altLang="zh-CN" sz="2000" dirty="0">
                <a:latin typeface="Calibri" panose="020F0502020204030204" pitchFamily="34" charset="0"/>
                <a:ea typeface="华文楷体" panose="02010600040101010101" pitchFamily="2" charset="-122"/>
                <a:cs typeface="Calibri" panose="020F0502020204030204" pitchFamily="34" charset="0"/>
              </a:rPr>
              <a:t>V100</a:t>
            </a:r>
          </a:p>
          <a:p>
            <a:pPr algn="ctr"/>
            <a:r>
              <a:rPr lang="en-US" altLang="zh-CN" sz="2000" b="1" dirty="0">
                <a:latin typeface="Calibri" panose="020F0502020204030204" pitchFamily="34" charset="0"/>
                <a:ea typeface="华文楷体" panose="02010600040101010101" pitchFamily="2" charset="-122"/>
                <a:cs typeface="Calibri" panose="020F0502020204030204" pitchFamily="34" charset="0"/>
              </a:rPr>
              <a:t>300 W</a:t>
            </a:r>
          </a:p>
        </p:txBody>
      </p:sp>
      <p:sp>
        <p:nvSpPr>
          <p:cNvPr id="636" name="文本框 635">
            <a:extLst>
              <a:ext uri="{FF2B5EF4-FFF2-40B4-BE49-F238E27FC236}">
                <a16:creationId xmlns:a16="http://schemas.microsoft.com/office/drawing/2014/main" id="{03AFCB17-2DD1-07E7-0BAC-102B158D87A8}"/>
              </a:ext>
            </a:extLst>
          </p:cNvPr>
          <p:cNvSpPr txBox="1"/>
          <p:nvPr/>
        </p:nvSpPr>
        <p:spPr>
          <a:xfrm>
            <a:off x="3599169" y="2825483"/>
            <a:ext cx="1118814" cy="707886"/>
          </a:xfrm>
          <a:prstGeom prst="rect">
            <a:avLst/>
          </a:prstGeom>
          <a:noFill/>
        </p:spPr>
        <p:txBody>
          <a:bodyPr wrap="square" rtlCol="0">
            <a:spAutoFit/>
          </a:bodyPr>
          <a:lstStyle/>
          <a:p>
            <a:pPr algn="ctr"/>
            <a:r>
              <a:rPr lang="en-US" altLang="zh-CN" sz="2000" dirty="0">
                <a:latin typeface="Calibri" panose="020F0502020204030204" pitchFamily="34" charset="0"/>
                <a:ea typeface="华文楷体" panose="02010600040101010101" pitchFamily="2" charset="-122"/>
                <a:cs typeface="Calibri" panose="020F0502020204030204" pitchFamily="34" charset="0"/>
              </a:rPr>
              <a:t>A100</a:t>
            </a:r>
          </a:p>
          <a:p>
            <a:pPr algn="ctr"/>
            <a:r>
              <a:rPr lang="en-US" altLang="zh-CN" sz="2000" b="1" dirty="0">
                <a:latin typeface="Calibri" panose="020F0502020204030204" pitchFamily="34" charset="0"/>
                <a:ea typeface="华文楷体" panose="02010600040101010101" pitchFamily="2" charset="-122"/>
                <a:cs typeface="Calibri" panose="020F0502020204030204" pitchFamily="34" charset="0"/>
              </a:rPr>
              <a:t>400 W</a:t>
            </a:r>
          </a:p>
        </p:txBody>
      </p:sp>
      <p:sp>
        <p:nvSpPr>
          <p:cNvPr id="637" name="文本框 636">
            <a:extLst>
              <a:ext uri="{FF2B5EF4-FFF2-40B4-BE49-F238E27FC236}">
                <a16:creationId xmlns:a16="http://schemas.microsoft.com/office/drawing/2014/main" id="{E0D31713-C78A-0BC6-E347-A7847BEC39CA}"/>
              </a:ext>
            </a:extLst>
          </p:cNvPr>
          <p:cNvSpPr txBox="1"/>
          <p:nvPr/>
        </p:nvSpPr>
        <p:spPr>
          <a:xfrm>
            <a:off x="5655332" y="2827357"/>
            <a:ext cx="1118814" cy="707886"/>
          </a:xfrm>
          <a:prstGeom prst="rect">
            <a:avLst/>
          </a:prstGeom>
          <a:noFill/>
        </p:spPr>
        <p:txBody>
          <a:bodyPr wrap="square" rtlCol="0">
            <a:spAutoFit/>
          </a:bodyPr>
          <a:lstStyle/>
          <a:p>
            <a:pPr algn="ctr"/>
            <a:r>
              <a:rPr lang="en-US" altLang="zh-CN" sz="2000" dirty="0">
                <a:latin typeface="Calibri" panose="020F0502020204030204" pitchFamily="34" charset="0"/>
                <a:ea typeface="华文楷体" panose="02010600040101010101" pitchFamily="2" charset="-122"/>
                <a:cs typeface="Calibri" panose="020F0502020204030204" pitchFamily="34" charset="0"/>
              </a:rPr>
              <a:t>H100</a:t>
            </a:r>
          </a:p>
          <a:p>
            <a:pPr algn="ctr"/>
            <a:r>
              <a:rPr lang="en-US" altLang="zh-CN" sz="2000" b="1" dirty="0">
                <a:latin typeface="Calibri" panose="020F0502020204030204" pitchFamily="34" charset="0"/>
                <a:ea typeface="华文楷体" panose="02010600040101010101" pitchFamily="2" charset="-122"/>
                <a:cs typeface="Calibri" panose="020F0502020204030204" pitchFamily="34" charset="0"/>
              </a:rPr>
              <a:t>700 W</a:t>
            </a:r>
          </a:p>
        </p:txBody>
      </p:sp>
      <p:sp>
        <p:nvSpPr>
          <p:cNvPr id="638" name="文本框 637">
            <a:extLst>
              <a:ext uri="{FF2B5EF4-FFF2-40B4-BE49-F238E27FC236}">
                <a16:creationId xmlns:a16="http://schemas.microsoft.com/office/drawing/2014/main" id="{4595BABE-E10A-2C98-F6F2-2A27493EE65D}"/>
              </a:ext>
            </a:extLst>
          </p:cNvPr>
          <p:cNvSpPr txBox="1"/>
          <p:nvPr/>
        </p:nvSpPr>
        <p:spPr>
          <a:xfrm>
            <a:off x="7405846" y="2825483"/>
            <a:ext cx="1118814" cy="707886"/>
          </a:xfrm>
          <a:prstGeom prst="rect">
            <a:avLst/>
          </a:prstGeom>
          <a:noFill/>
        </p:spPr>
        <p:txBody>
          <a:bodyPr wrap="square" rtlCol="0">
            <a:spAutoFit/>
          </a:bodyPr>
          <a:lstStyle/>
          <a:p>
            <a:pPr algn="ctr"/>
            <a:r>
              <a:rPr lang="en-US" altLang="zh-CN" sz="2000" dirty="0">
                <a:latin typeface="Calibri" panose="020F0502020204030204" pitchFamily="34" charset="0"/>
                <a:ea typeface="华文楷体" panose="02010600040101010101" pitchFamily="2" charset="-122"/>
                <a:cs typeface="Calibri" panose="020F0502020204030204" pitchFamily="34" charset="0"/>
              </a:rPr>
              <a:t>B100</a:t>
            </a:r>
          </a:p>
          <a:p>
            <a:pPr algn="ctr"/>
            <a:r>
              <a:rPr lang="en-US" altLang="zh-CN" sz="2000" b="1" dirty="0">
                <a:latin typeface="Calibri" panose="020F0502020204030204" pitchFamily="34" charset="0"/>
                <a:ea typeface="华文楷体" panose="02010600040101010101" pitchFamily="2" charset="-122"/>
                <a:cs typeface="Calibri" panose="020F0502020204030204" pitchFamily="34" charset="0"/>
              </a:rPr>
              <a:t>~1000 W</a:t>
            </a:r>
          </a:p>
        </p:txBody>
      </p:sp>
      <p:pic>
        <p:nvPicPr>
          <p:cNvPr id="640" name="图片 639" descr="电子器材&#10;&#10;描述已自动生成">
            <a:extLst>
              <a:ext uri="{FF2B5EF4-FFF2-40B4-BE49-F238E27FC236}">
                <a16:creationId xmlns:a16="http://schemas.microsoft.com/office/drawing/2014/main" id="{551C6713-27F8-885E-FFD7-878D3A7786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3755" y="1807924"/>
            <a:ext cx="1817660" cy="963360"/>
          </a:xfrm>
          <a:prstGeom prst="rect">
            <a:avLst/>
          </a:prstGeom>
        </p:spPr>
      </p:pic>
      <p:pic>
        <p:nvPicPr>
          <p:cNvPr id="641" name="图片 640" descr="电子设备的屏幕&#10;&#10;低可信度描述已自动生成">
            <a:extLst>
              <a:ext uri="{FF2B5EF4-FFF2-40B4-BE49-F238E27FC236}">
                <a16:creationId xmlns:a16="http://schemas.microsoft.com/office/drawing/2014/main" id="{BE5ECD17-78DE-A644-E8CF-CF6F082D0F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2140" y="1775280"/>
            <a:ext cx="1772873" cy="992809"/>
          </a:xfrm>
          <a:prstGeom prst="rect">
            <a:avLst/>
          </a:prstGeom>
        </p:spPr>
      </p:pic>
      <p:pic>
        <p:nvPicPr>
          <p:cNvPr id="642" name="图片 641" descr="绿色的标志&#10;&#10;描述已自动生成">
            <a:extLst>
              <a:ext uri="{FF2B5EF4-FFF2-40B4-BE49-F238E27FC236}">
                <a16:creationId xmlns:a16="http://schemas.microsoft.com/office/drawing/2014/main" id="{F2CDFEEF-2797-CCEA-F72E-95E644A4F2B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3375" t="17039" r="22660" b="12683"/>
          <a:stretch>
            <a:fillRect/>
          </a:stretch>
        </p:blipFill>
        <p:spPr>
          <a:xfrm>
            <a:off x="7220189" y="1795814"/>
            <a:ext cx="1561775" cy="972275"/>
          </a:xfrm>
          <a:prstGeom prst="rect">
            <a:avLst/>
          </a:prstGeom>
        </p:spPr>
      </p:pic>
      <p:pic>
        <p:nvPicPr>
          <p:cNvPr id="643" name="图片 642" descr="图片包含 桌子, 电脑, 笔记本, 灯光&#10;&#10;描述已自动生成">
            <a:extLst>
              <a:ext uri="{FF2B5EF4-FFF2-40B4-BE49-F238E27FC236}">
                <a16:creationId xmlns:a16="http://schemas.microsoft.com/office/drawing/2014/main" id="{01969FAC-5E9B-47B5-ACC4-5201F50FF9F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916" t="8631" r="8504" b="13737"/>
          <a:stretch>
            <a:fillRect/>
          </a:stretch>
        </p:blipFill>
        <p:spPr>
          <a:xfrm>
            <a:off x="5115738" y="1788100"/>
            <a:ext cx="2033726" cy="979989"/>
          </a:xfrm>
          <a:prstGeom prst="rect">
            <a:avLst/>
          </a:prstGeom>
        </p:spPr>
      </p:pic>
      <p:sp>
        <p:nvSpPr>
          <p:cNvPr id="644" name="箭头: 环形 21">
            <a:extLst>
              <a:ext uri="{FF2B5EF4-FFF2-40B4-BE49-F238E27FC236}">
                <a16:creationId xmlns:a16="http://schemas.microsoft.com/office/drawing/2014/main" id="{DE6F24C2-B4CB-7F36-792F-41E39E5658B9}"/>
              </a:ext>
            </a:extLst>
          </p:cNvPr>
          <p:cNvSpPr/>
          <p:nvPr/>
        </p:nvSpPr>
        <p:spPr>
          <a:xfrm rot="10621398" flipH="1">
            <a:off x="7906059" y="2205127"/>
            <a:ext cx="1134039" cy="1299675"/>
          </a:xfrm>
          <a:prstGeom prst="circularArrow">
            <a:avLst>
              <a:gd name="adj1" fmla="val 12500"/>
              <a:gd name="adj2" fmla="val 1142319"/>
              <a:gd name="adj3" fmla="val 20457681"/>
              <a:gd name="adj4" fmla="val 16071126"/>
              <a:gd name="adj5" fmla="val 1250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647" name="文本框 646">
            <a:extLst>
              <a:ext uri="{FF2B5EF4-FFF2-40B4-BE49-F238E27FC236}">
                <a16:creationId xmlns:a16="http://schemas.microsoft.com/office/drawing/2014/main" id="{47A071FA-2F50-2446-E8E1-FFAA5FCF621C}"/>
              </a:ext>
            </a:extLst>
          </p:cNvPr>
          <p:cNvSpPr txBox="1"/>
          <p:nvPr/>
        </p:nvSpPr>
        <p:spPr>
          <a:xfrm>
            <a:off x="586747" y="3591546"/>
            <a:ext cx="8486332" cy="400110"/>
          </a:xfrm>
          <a:prstGeom prst="rect">
            <a:avLst/>
          </a:prstGeom>
          <a:noFill/>
        </p:spPr>
        <p:txBody>
          <a:bodyPr wrap="square" rtlCol="0">
            <a:spAutoFit/>
          </a:bodyPr>
          <a:lstStyle/>
          <a:p>
            <a:r>
              <a:rPr lang="en-US" altLang="zh-CN" sz="2000" b="1" dirty="0"/>
              <a:t>Power usage of AI systems worldwide</a:t>
            </a:r>
            <a:r>
              <a:rPr lang="zh-CN" altLang="en-US" sz="2000" b="1" dirty="0"/>
              <a:t> </a:t>
            </a:r>
            <a:r>
              <a:rPr lang="en" altLang="zh-CN" sz="2000" b="1" dirty="0"/>
              <a:t>incurring high costs</a:t>
            </a:r>
            <a:r>
              <a:rPr lang="en-US" altLang="zh-CN" sz="2000" b="1" dirty="0"/>
              <a:t>.</a:t>
            </a:r>
            <a:r>
              <a:rPr lang="en" altLang="zh-CN" sz="2000" b="1" dirty="0"/>
              <a:t> </a:t>
            </a:r>
            <a:r>
              <a:rPr lang="zh-CN" altLang="en-US" sz="2000" b="1" dirty="0"/>
              <a:t> </a:t>
            </a:r>
          </a:p>
        </p:txBody>
      </p:sp>
      <p:sp>
        <p:nvSpPr>
          <p:cNvPr id="648" name="文本框 647">
            <a:extLst>
              <a:ext uri="{FF2B5EF4-FFF2-40B4-BE49-F238E27FC236}">
                <a16:creationId xmlns:a16="http://schemas.microsoft.com/office/drawing/2014/main" id="{DA720B37-48D0-A08D-FC29-CEA37F3B1E12}"/>
              </a:ext>
            </a:extLst>
          </p:cNvPr>
          <p:cNvSpPr txBox="1"/>
          <p:nvPr/>
        </p:nvSpPr>
        <p:spPr>
          <a:xfrm>
            <a:off x="5177769" y="3961746"/>
            <a:ext cx="3943390" cy="2123658"/>
          </a:xfrm>
          <a:prstGeom prst="rect">
            <a:avLst/>
          </a:prstGeom>
          <a:noFill/>
        </p:spPr>
        <p:txBody>
          <a:bodyPr wrap="square" rtlCol="0">
            <a:spAutoFit/>
          </a:bodyPr>
          <a:lstStyle/>
          <a:p>
            <a:r>
              <a:rPr lang="en-US" altLang="zh-CN" sz="2400" dirty="0">
                <a:ea typeface="华文楷体" panose="02010600040101010101" pitchFamily="2" charset="-122"/>
                <a:cs typeface="Calibri" panose="020F0502020204030204" pitchFamily="34" charset="0"/>
              </a:rPr>
              <a:t>“</a:t>
            </a:r>
            <a:r>
              <a:rPr lang="it-IT" altLang="zh-CN" sz="2400" dirty="0">
                <a:ea typeface="华文楷体" panose="02010600040101010101" pitchFamily="2" charset="-122"/>
                <a:cs typeface="Calibri" panose="020F0502020204030204" pitchFamily="34" charset="0"/>
              </a:rPr>
              <a:t>Nvidia Sells </a:t>
            </a:r>
            <a:r>
              <a:rPr lang="en-US" altLang="zh-CN" sz="2400" dirty="0">
                <a:ea typeface="华文楷体" panose="02010600040101010101" pitchFamily="2" charset="-122"/>
                <a:cs typeface="Calibri" panose="020F0502020204030204" pitchFamily="34" charset="0"/>
              </a:rPr>
              <a:t>over</a:t>
            </a:r>
            <a:r>
              <a:rPr lang="zh-CN" altLang="en-US" sz="2400" dirty="0">
                <a:ea typeface="华文楷体" panose="02010600040101010101" pitchFamily="2" charset="-122"/>
                <a:cs typeface="Calibri" panose="020F0502020204030204" pitchFamily="34" charset="0"/>
              </a:rPr>
              <a:t> </a:t>
            </a:r>
            <a:r>
              <a:rPr lang="en-US" altLang="zh-CN" sz="2400" dirty="0">
                <a:ea typeface="华文楷体" panose="02010600040101010101" pitchFamily="2" charset="-122"/>
                <a:cs typeface="Calibri" panose="020F0502020204030204" pitchFamily="34" charset="0"/>
              </a:rPr>
              <a:t>1,</a:t>
            </a:r>
            <a:r>
              <a:rPr lang="it-IT" altLang="zh-CN" sz="2400" dirty="0">
                <a:ea typeface="华文楷体" panose="02010600040101010101" pitchFamily="2" charset="-122"/>
                <a:cs typeface="Calibri" panose="020F0502020204030204" pitchFamily="34" charset="0"/>
              </a:rPr>
              <a:t>500,000 H100 </a:t>
            </a:r>
            <a:r>
              <a:rPr lang="it-IT" altLang="zh-CN" sz="2400" dirty="0" err="1">
                <a:ea typeface="华文楷体" panose="02010600040101010101" pitchFamily="2" charset="-122"/>
                <a:cs typeface="Calibri" panose="020F0502020204030204" pitchFamily="34" charset="0"/>
              </a:rPr>
              <a:t>GPUs</a:t>
            </a:r>
            <a:r>
              <a:rPr lang="it-IT" altLang="zh-CN" sz="2400" dirty="0">
                <a:ea typeface="华文楷体" panose="02010600040101010101" pitchFamily="2" charset="-122"/>
                <a:cs typeface="Calibri" panose="020F0502020204030204" pitchFamily="34" charset="0"/>
              </a:rPr>
              <a:t> in</a:t>
            </a:r>
            <a:r>
              <a:rPr lang="zh-CN" altLang="en-US" sz="2400" dirty="0">
                <a:ea typeface="华文楷体" panose="02010600040101010101" pitchFamily="2" charset="-122"/>
                <a:cs typeface="Calibri" panose="020F0502020204030204" pitchFamily="34" charset="0"/>
              </a:rPr>
              <a:t> </a:t>
            </a:r>
            <a:r>
              <a:rPr lang="it-IT" altLang="zh-CN" sz="2400" dirty="0">
                <a:ea typeface="华文楷体" panose="02010600040101010101" pitchFamily="2" charset="-122"/>
                <a:cs typeface="Calibri" panose="020F0502020204030204" pitchFamily="34" charset="0"/>
              </a:rPr>
              <a:t>202</a:t>
            </a:r>
            <a:r>
              <a:rPr lang="en-US" altLang="zh-CN" sz="2400" dirty="0">
                <a:ea typeface="华文楷体" panose="02010600040101010101" pitchFamily="2" charset="-122"/>
                <a:cs typeface="Calibri" panose="020F0502020204030204" pitchFamily="34" charset="0"/>
              </a:rPr>
              <a:t>4” from recent news</a:t>
            </a:r>
            <a:endParaRPr lang="en-US" altLang="zh-CN" sz="2400" b="1" dirty="0">
              <a:ea typeface="华文楷体" panose="02010600040101010101" pitchFamily="2" charset="-122"/>
              <a:cs typeface="Calibri" panose="020F0502020204030204" pitchFamily="34" charset="0"/>
            </a:endParaRPr>
          </a:p>
          <a:p>
            <a:r>
              <a:rPr lang="en-US" altLang="zh-CN" sz="2000" dirty="0">
                <a:solidFill>
                  <a:srgbClr val="FF0000"/>
                </a:solidFill>
                <a:ea typeface="华文楷体" panose="02010600040101010101" pitchFamily="2" charset="-122"/>
                <a:cs typeface="Calibri" panose="020F0502020204030204" pitchFamily="34" charset="0"/>
              </a:rPr>
              <a:t>---equivalent to </a:t>
            </a:r>
            <a:r>
              <a:rPr lang="en-US" altLang="zh-CN" sz="2000" b="1" dirty="0">
                <a:solidFill>
                  <a:srgbClr val="FF0000"/>
                </a:solidFill>
                <a:ea typeface="华文楷体" panose="02010600040101010101" pitchFamily="2" charset="-122"/>
                <a:cs typeface="Calibri" panose="020F0502020204030204" pitchFamily="34" charset="0"/>
              </a:rPr>
              <a:t>$1,200 million </a:t>
            </a:r>
            <a:r>
              <a:rPr lang="en-US" altLang="zh-CN" sz="2000" dirty="0">
                <a:solidFill>
                  <a:srgbClr val="FF0000"/>
                </a:solidFill>
                <a:ea typeface="华文楷体" panose="02010600040101010101" pitchFamily="2" charset="-122"/>
                <a:cs typeface="Calibri" panose="020F0502020204030204" pitchFamily="34" charset="0"/>
              </a:rPr>
              <a:t>energy cost per year (if running at peak power)</a:t>
            </a:r>
          </a:p>
        </p:txBody>
      </p:sp>
      <p:pic>
        <p:nvPicPr>
          <p:cNvPr id="649" name="图片 648" descr="图形用户界面, 应用程序&#10;&#10;描述已自动生成">
            <a:extLst>
              <a:ext uri="{FF2B5EF4-FFF2-40B4-BE49-F238E27FC236}">
                <a16:creationId xmlns:a16="http://schemas.microsoft.com/office/drawing/2014/main" id="{47EA2422-7479-E886-8E21-31F928D111E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30656" b="27598"/>
          <a:stretch>
            <a:fillRect/>
          </a:stretch>
        </p:blipFill>
        <p:spPr>
          <a:xfrm>
            <a:off x="1418579" y="4061619"/>
            <a:ext cx="3565671" cy="1861812"/>
          </a:xfrm>
          <a:prstGeom prst="rect">
            <a:avLst/>
          </a:prstGeom>
        </p:spPr>
      </p:pic>
      <p:sp>
        <p:nvSpPr>
          <p:cNvPr id="3" name="矩形 2">
            <a:extLst>
              <a:ext uri="{FF2B5EF4-FFF2-40B4-BE49-F238E27FC236}">
                <a16:creationId xmlns:a16="http://schemas.microsoft.com/office/drawing/2014/main" id="{2973180B-12B6-BC2F-BEF3-DBDD364BAE6A}"/>
              </a:ext>
            </a:extLst>
          </p:cNvPr>
          <p:cNvSpPr/>
          <p:nvPr/>
        </p:nvSpPr>
        <p:spPr>
          <a:xfrm>
            <a:off x="98763" y="1283851"/>
            <a:ext cx="11994470" cy="5126873"/>
          </a:xfrm>
          <a:prstGeom prst="rect">
            <a:avLst/>
          </a:prstGeom>
          <a:solidFill>
            <a:schemeClr val="bg1">
              <a:alpha val="6241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650" name="文本框 649">
            <a:extLst>
              <a:ext uri="{FF2B5EF4-FFF2-40B4-BE49-F238E27FC236}">
                <a16:creationId xmlns:a16="http://schemas.microsoft.com/office/drawing/2014/main" id="{87892A5A-215B-A0CC-123D-7712A8D490A9}"/>
              </a:ext>
            </a:extLst>
          </p:cNvPr>
          <p:cNvSpPr txBox="1"/>
          <p:nvPr/>
        </p:nvSpPr>
        <p:spPr>
          <a:xfrm>
            <a:off x="2287676" y="3428351"/>
            <a:ext cx="7662784" cy="461665"/>
          </a:xfrm>
          <a:prstGeom prst="rect">
            <a:avLst/>
          </a:prstGeom>
          <a:solidFill>
            <a:srgbClr val="FFC000"/>
          </a:solidFill>
          <a:ln>
            <a:solidFill>
              <a:schemeClr val="tx1"/>
            </a:solidFill>
          </a:ln>
        </p:spPr>
        <p:txBody>
          <a:bodyPr wrap="square" rtlCol="0">
            <a:spAutoFit/>
          </a:bodyPr>
          <a:lstStyle/>
          <a:p>
            <a:pPr algn="ctr"/>
            <a:r>
              <a:rPr lang="en-US" altLang="zh-CN" sz="2400" dirty="0">
                <a:solidFill>
                  <a:srgbClr val="C00000"/>
                </a:solidFill>
              </a:rPr>
              <a:t>Reducing energy consumption is necessary!</a:t>
            </a:r>
            <a:endParaRPr lang="zh-CN" altLang="en-US" sz="2400" dirty="0">
              <a:solidFill>
                <a:srgbClr val="C00000"/>
              </a:solidFill>
            </a:endParaRPr>
          </a:p>
        </p:txBody>
      </p:sp>
      <p:sp>
        <p:nvSpPr>
          <p:cNvPr id="5" name="灯片编号占位符 656">
            <a:extLst>
              <a:ext uri="{FF2B5EF4-FFF2-40B4-BE49-F238E27FC236}">
                <a16:creationId xmlns:a16="http://schemas.microsoft.com/office/drawing/2014/main" id="{6D5BD426-1F2C-A812-83D7-80DA88D81A71}"/>
              </a:ext>
            </a:extLst>
          </p:cNvPr>
          <p:cNvSpPr>
            <a:spLocks noGrp="1"/>
          </p:cNvSpPr>
          <p:nvPr>
            <p:ph type="sldNum" sz="quarter" idx="4"/>
          </p:nvPr>
        </p:nvSpPr>
        <p:spPr>
          <a:xfrm>
            <a:off x="9304593" y="6374590"/>
            <a:ext cx="2700000" cy="316800"/>
          </a:xfrm>
        </p:spPr>
        <p:txBody>
          <a:bodyPr>
            <a:noAutofit/>
          </a:bodyPr>
          <a:lstStyle/>
          <a:p>
            <a:fld id="{49AE70B2-8BF9-45C0-BB95-33D1B9D3A854}" type="slidenum">
              <a:rPr lang="zh-CN" altLang="en-US" sz="1800" b="1" smtClean="0">
                <a:latin typeface="+mn-lt"/>
              </a:rPr>
              <a:pPr/>
              <a:t>4</a:t>
            </a:fld>
            <a:endParaRPr lang="zh-CN" altLang="en-US" sz="1800" b="1" dirty="0">
              <a:latin typeface="+mn-l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47"/>
                                        </p:tgtEl>
                                        <p:attrNameLst>
                                          <p:attrName>style.visibility</p:attrName>
                                        </p:attrNameLst>
                                      </p:cBhvr>
                                      <p:to>
                                        <p:strVal val="visible"/>
                                      </p:to>
                                    </p:set>
                                    <p:anim calcmode="lin" valueType="num">
                                      <p:cBhvr additive="base">
                                        <p:cTn id="7" dur="500"/>
                                        <p:tgtEl>
                                          <p:spTgt spid="647"/>
                                        </p:tgtEl>
                                        <p:attrNameLst>
                                          <p:attrName>ppt_y</p:attrName>
                                        </p:attrNameLst>
                                      </p:cBhvr>
                                      <p:tavLst>
                                        <p:tav tm="0">
                                          <p:val>
                                            <p:strVal val="#ppt_y+#ppt_h*1.125000"/>
                                          </p:val>
                                        </p:tav>
                                        <p:tav tm="100000">
                                          <p:val>
                                            <p:strVal val="#ppt_y"/>
                                          </p:val>
                                        </p:tav>
                                      </p:tavLst>
                                    </p:anim>
                                    <p:animEffect transition="in" filter="wipe(up)">
                                      <p:cBhvr>
                                        <p:cTn id="8" dur="500"/>
                                        <p:tgtEl>
                                          <p:spTgt spid="647"/>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648"/>
                                        </p:tgtEl>
                                        <p:attrNameLst>
                                          <p:attrName>style.visibility</p:attrName>
                                        </p:attrNameLst>
                                      </p:cBhvr>
                                      <p:to>
                                        <p:strVal val="visible"/>
                                      </p:to>
                                    </p:set>
                                    <p:anim calcmode="lin" valueType="num">
                                      <p:cBhvr additive="base">
                                        <p:cTn id="11" dur="500"/>
                                        <p:tgtEl>
                                          <p:spTgt spid="648"/>
                                        </p:tgtEl>
                                        <p:attrNameLst>
                                          <p:attrName>ppt_y</p:attrName>
                                        </p:attrNameLst>
                                      </p:cBhvr>
                                      <p:tavLst>
                                        <p:tav tm="0">
                                          <p:val>
                                            <p:strVal val="#ppt_y+#ppt_h*1.125000"/>
                                          </p:val>
                                        </p:tav>
                                        <p:tav tm="100000">
                                          <p:val>
                                            <p:strVal val="#ppt_y"/>
                                          </p:val>
                                        </p:tav>
                                      </p:tavLst>
                                    </p:anim>
                                    <p:animEffect transition="in" filter="wipe(up)">
                                      <p:cBhvr>
                                        <p:cTn id="12" dur="500"/>
                                        <p:tgtEl>
                                          <p:spTgt spid="648"/>
                                        </p:tgtEl>
                                      </p:cBhvr>
                                    </p:animEffect>
                                  </p:childTnLst>
                                </p:cTn>
                              </p:par>
                              <p:par>
                                <p:cTn id="13" presetID="12" presetClass="entr" presetSubtype="4" fill="hold" nodeType="withEffect">
                                  <p:stCondLst>
                                    <p:cond delay="0"/>
                                  </p:stCondLst>
                                  <p:childTnLst>
                                    <p:set>
                                      <p:cBhvr>
                                        <p:cTn id="14" dur="1" fill="hold">
                                          <p:stCondLst>
                                            <p:cond delay="0"/>
                                          </p:stCondLst>
                                        </p:cTn>
                                        <p:tgtEl>
                                          <p:spTgt spid="649"/>
                                        </p:tgtEl>
                                        <p:attrNameLst>
                                          <p:attrName>style.visibility</p:attrName>
                                        </p:attrNameLst>
                                      </p:cBhvr>
                                      <p:to>
                                        <p:strVal val="visible"/>
                                      </p:to>
                                    </p:set>
                                    <p:anim calcmode="lin" valueType="num">
                                      <p:cBhvr additive="base">
                                        <p:cTn id="15" dur="500"/>
                                        <p:tgtEl>
                                          <p:spTgt spid="649"/>
                                        </p:tgtEl>
                                        <p:attrNameLst>
                                          <p:attrName>ppt_y</p:attrName>
                                        </p:attrNameLst>
                                      </p:cBhvr>
                                      <p:tavLst>
                                        <p:tav tm="0">
                                          <p:val>
                                            <p:strVal val="#ppt_y+#ppt_h*1.125000"/>
                                          </p:val>
                                        </p:tav>
                                        <p:tav tm="100000">
                                          <p:val>
                                            <p:strVal val="#ppt_y"/>
                                          </p:val>
                                        </p:tav>
                                      </p:tavLst>
                                    </p:anim>
                                    <p:animEffect transition="in" filter="wipe(up)">
                                      <p:cBhvr>
                                        <p:cTn id="16" dur="500"/>
                                        <p:tgtEl>
                                          <p:spTgt spid="649"/>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650"/>
                                        </p:tgtEl>
                                        <p:attrNameLst>
                                          <p:attrName>style.visibility</p:attrName>
                                        </p:attrNameLst>
                                      </p:cBhvr>
                                      <p:to>
                                        <p:strVal val="visible"/>
                                      </p:to>
                                    </p:set>
                                    <p:anim calcmode="lin" valueType="num">
                                      <p:cBhvr additive="base">
                                        <p:cTn id="21" dur="500"/>
                                        <p:tgtEl>
                                          <p:spTgt spid="650"/>
                                        </p:tgtEl>
                                        <p:attrNameLst>
                                          <p:attrName>ppt_y</p:attrName>
                                        </p:attrNameLst>
                                      </p:cBhvr>
                                      <p:tavLst>
                                        <p:tav tm="0">
                                          <p:val>
                                            <p:strVal val="#ppt_y+#ppt_h*1.125000"/>
                                          </p:val>
                                        </p:tav>
                                        <p:tav tm="100000">
                                          <p:val>
                                            <p:strVal val="#ppt_y"/>
                                          </p:val>
                                        </p:tav>
                                      </p:tavLst>
                                    </p:anim>
                                    <p:animEffect transition="in" filter="wipe(up)">
                                      <p:cBhvr>
                                        <p:cTn id="22" dur="500"/>
                                        <p:tgtEl>
                                          <p:spTgt spid="650"/>
                                        </p:tgtEl>
                                      </p:cBhvr>
                                    </p:animEffec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7" grpId="0"/>
      <p:bldP spid="648" grpId="0"/>
      <p:bldP spid="3" grpId="0" animBg="1"/>
      <p:bldP spid="65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770548A-1C3F-F48C-C34E-747DAA607CE1}"/>
              </a:ext>
            </a:extLst>
          </p:cNvPr>
          <p:cNvSpPr/>
          <p:nvPr/>
        </p:nvSpPr>
        <p:spPr>
          <a:xfrm>
            <a:off x="0" y="1110492"/>
            <a:ext cx="12191997" cy="36000"/>
          </a:xfrm>
          <a:prstGeom prst="rect">
            <a:avLst/>
          </a:prstGeom>
          <a:solidFill>
            <a:srgbClr val="BD9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5371A810-CA0E-1261-E097-7953BEA9D489}"/>
              </a:ext>
            </a:extLst>
          </p:cNvPr>
          <p:cNvSpPr txBox="1"/>
          <p:nvPr/>
        </p:nvSpPr>
        <p:spPr>
          <a:xfrm>
            <a:off x="1892947" y="270227"/>
            <a:ext cx="6235994" cy="707886"/>
          </a:xfrm>
          <a:prstGeom prst="rect">
            <a:avLst/>
          </a:prstGeom>
          <a:noFill/>
        </p:spPr>
        <p:txBody>
          <a:bodyPr wrap="square">
            <a:spAutoFit/>
          </a:bodyPr>
          <a:lstStyle/>
          <a:p>
            <a:r>
              <a:rPr kumimoji="1" lang="en-US" altLang="zh-CN" sz="4000" dirty="0">
                <a:solidFill>
                  <a:srgbClr val="B88F4D"/>
                </a:solidFill>
                <a:cs typeface="Times New Roman" panose="02020603050405020304" pitchFamily="18" charset="0"/>
              </a:rPr>
              <a:t>Introduction</a:t>
            </a:r>
            <a:endParaRPr lang="zh-CN" altLang="en-US" sz="4000" dirty="0">
              <a:solidFill>
                <a:srgbClr val="B88F4D"/>
              </a:solidFill>
              <a:cs typeface="Times New Roman" panose="02020603050405020304" pitchFamily="18" charset="0"/>
            </a:endParaRPr>
          </a:p>
        </p:txBody>
      </p:sp>
      <p:sp>
        <p:nvSpPr>
          <p:cNvPr id="325" name="内容占位符 3">
            <a:extLst>
              <a:ext uri="{FF2B5EF4-FFF2-40B4-BE49-F238E27FC236}">
                <a16:creationId xmlns:a16="http://schemas.microsoft.com/office/drawing/2014/main" id="{24079CEA-8B2B-4DE0-B5D5-5A8CCB6E90B4}"/>
              </a:ext>
            </a:extLst>
          </p:cNvPr>
          <p:cNvSpPr txBox="1"/>
          <p:nvPr/>
        </p:nvSpPr>
        <p:spPr>
          <a:xfrm>
            <a:off x="1363632" y="5419859"/>
            <a:ext cx="9464729" cy="941777"/>
          </a:xfrm>
          <a:prstGeom prst="rect">
            <a:avLst/>
          </a:prstGeom>
          <a:solidFill>
            <a:srgbClr val="80D5F9"/>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zh-CN" sz="2400" b="1" i="0" u="none" strike="noStrike" kern="1200" cap="none" spc="0" normalizeH="0" baseline="0" noProof="0" dirty="0">
                <a:ln>
                  <a:noFill/>
                </a:ln>
                <a:solidFill>
                  <a:srgbClr val="FF0000"/>
                </a:solidFill>
                <a:effectLst/>
                <a:uLnTx/>
                <a:uFillTx/>
                <a:ea typeface="黑体" panose="02010609060101010101" pitchFamily="49" charset="-122"/>
                <a:cs typeface="Calibri" panose="020F0502020204030204" pitchFamily="34" charset="0"/>
              </a:rPr>
              <a:t>Our Goal:</a:t>
            </a:r>
            <a:endParaRPr kumimoji="0" lang="zh-CN" altLang="en-US" sz="2400" b="1" i="0" u="none" strike="noStrike" kern="1200" cap="none" spc="0" normalizeH="0" baseline="0" noProof="0" dirty="0">
              <a:ln>
                <a:noFill/>
              </a:ln>
              <a:solidFill>
                <a:srgbClr val="FF0000"/>
              </a:solidFill>
              <a:effectLst/>
              <a:uLnTx/>
              <a:uFillTx/>
              <a:ea typeface="黑体" panose="02010609060101010101" pitchFamily="49" charset="-122"/>
              <a:cs typeface="Calibri" panose="020F050202020403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zh-CN" sz="2000" noProof="0" dirty="0">
                <a:solidFill>
                  <a:srgbClr val="000000"/>
                </a:solidFill>
                <a:ea typeface="华文楷体" panose="02010600040101010101" pitchFamily="2" charset="-122"/>
                <a:cs typeface="Calibri" panose="020F0502020204030204" pitchFamily="34" charset="0"/>
              </a:rPr>
              <a:t>To</a:t>
            </a:r>
            <a:r>
              <a:rPr kumimoji="0" lang="en-US" altLang="zh-CN" sz="2000" i="0" u="none" strike="noStrike" kern="1200" cap="none" spc="0" normalizeH="0" baseline="0" noProof="0" dirty="0">
                <a:ln>
                  <a:noFill/>
                </a:ln>
                <a:solidFill>
                  <a:srgbClr val="000000"/>
                </a:solidFill>
                <a:effectLst/>
                <a:uLnTx/>
                <a:uFillTx/>
                <a:ea typeface="华文楷体" panose="02010600040101010101" pitchFamily="2" charset="-122"/>
                <a:cs typeface="Calibri" panose="020F0502020204030204" pitchFamily="34" charset="0"/>
              </a:rPr>
              <a:t> </a:t>
            </a:r>
            <a:r>
              <a:rPr kumimoji="0" lang="en-US" altLang="zh-CN" sz="2000" b="1" i="0" u="none" strike="noStrike" kern="1200" cap="none" spc="0" normalizeH="0" baseline="0" noProof="0" dirty="0">
                <a:ln>
                  <a:noFill/>
                </a:ln>
                <a:solidFill>
                  <a:srgbClr val="000000"/>
                </a:solidFill>
                <a:effectLst/>
                <a:uLnTx/>
                <a:uFillTx/>
                <a:ea typeface="华文楷体" panose="02010600040101010101" pitchFamily="2" charset="-122"/>
                <a:cs typeface="Calibri" panose="020F0502020204030204" pitchFamily="34" charset="0"/>
              </a:rPr>
              <a:t>improve energy efficiency </a:t>
            </a:r>
            <a:r>
              <a:rPr kumimoji="0" lang="en-US" altLang="zh-CN" sz="2000" i="0" u="none" strike="noStrike" kern="1200" cap="none" spc="0" normalizeH="0" baseline="0" noProof="0" dirty="0">
                <a:ln>
                  <a:noFill/>
                </a:ln>
                <a:solidFill>
                  <a:srgbClr val="000000"/>
                </a:solidFill>
                <a:effectLst/>
                <a:uLnTx/>
                <a:uFillTx/>
                <a:ea typeface="华文楷体" panose="02010600040101010101" pitchFamily="2" charset="-122"/>
                <a:cs typeface="Calibri" panose="020F0502020204030204" pitchFamily="34" charset="0"/>
              </a:rPr>
              <a:t>while </a:t>
            </a:r>
            <a:r>
              <a:rPr kumimoji="0" lang="en-US" altLang="zh-CN" sz="2000" b="1" i="0" u="none" strike="noStrike" kern="1200" cap="none" spc="0" normalizeH="0" baseline="0" noProof="0" dirty="0">
                <a:ln>
                  <a:noFill/>
                </a:ln>
                <a:solidFill>
                  <a:srgbClr val="000000"/>
                </a:solidFill>
                <a:effectLst/>
                <a:uLnTx/>
                <a:uFillTx/>
                <a:ea typeface="华文楷体" panose="02010600040101010101" pitchFamily="2" charset="-122"/>
                <a:cs typeface="Calibri" panose="020F0502020204030204" pitchFamily="34" charset="0"/>
              </a:rPr>
              <a:t>keeping performance bounded</a:t>
            </a:r>
            <a:r>
              <a:rPr lang="en-US" altLang="zh-CN" sz="2000" b="1" dirty="0">
                <a:solidFill>
                  <a:srgbClr val="000000"/>
                </a:solidFill>
                <a:ea typeface="华文楷体" panose="02010600040101010101" pitchFamily="2" charset="-122"/>
                <a:cs typeface="Calibri" panose="020F0502020204030204" pitchFamily="34" charset="0"/>
              </a:rPr>
              <a:t>!</a:t>
            </a:r>
            <a:endParaRPr kumimoji="0" lang="en-US" altLang="zh-CN" sz="2000" i="0" u="none" strike="noStrike" kern="1200" cap="none" spc="0" normalizeH="0" baseline="0" noProof="0" dirty="0">
              <a:ln>
                <a:noFill/>
              </a:ln>
              <a:solidFill>
                <a:srgbClr val="000000"/>
              </a:solidFill>
              <a:effectLst/>
              <a:uLnTx/>
              <a:uFillTx/>
              <a:ea typeface="华文楷体" panose="02010600040101010101" pitchFamily="2" charset="-122"/>
              <a:cs typeface="Calibri" panose="020F0502020204030204" pitchFamily="34" charset="0"/>
            </a:endParaRPr>
          </a:p>
        </p:txBody>
      </p:sp>
      <p:sp>
        <p:nvSpPr>
          <p:cNvPr id="2" name="文本框 1">
            <a:extLst>
              <a:ext uri="{FF2B5EF4-FFF2-40B4-BE49-F238E27FC236}">
                <a16:creationId xmlns:a16="http://schemas.microsoft.com/office/drawing/2014/main" id="{F25D9495-779F-0B80-BBE7-0302C061B18B}"/>
              </a:ext>
            </a:extLst>
          </p:cNvPr>
          <p:cNvSpPr txBox="1"/>
          <p:nvPr/>
        </p:nvSpPr>
        <p:spPr>
          <a:xfrm>
            <a:off x="278063" y="1232509"/>
            <a:ext cx="11635874" cy="907941"/>
          </a:xfrm>
          <a:prstGeom prst="rect">
            <a:avLst/>
          </a:prstGeom>
          <a:noFill/>
        </p:spPr>
        <p:txBody>
          <a:bodyPr wrap="square">
            <a:spAutoFit/>
          </a:bodyPr>
          <a:lstStyle/>
          <a:p>
            <a:pPr algn="just">
              <a:lnSpc>
                <a:spcPct val="150000"/>
              </a:lnSpc>
            </a:pPr>
            <a:r>
              <a:rPr lang="en-US" altLang="zh-CN" sz="2100" b="1" dirty="0"/>
              <a:t>Dynamic</a:t>
            </a:r>
            <a:r>
              <a:rPr lang="zh-CN" altLang="en-US" sz="2100" b="1" dirty="0"/>
              <a:t> </a:t>
            </a:r>
            <a:r>
              <a:rPr lang="en-US" altLang="zh-CN" sz="2100" b="1" dirty="0"/>
              <a:t>Voltage</a:t>
            </a:r>
            <a:r>
              <a:rPr lang="zh-CN" altLang="en-US" sz="2100" b="1" dirty="0"/>
              <a:t> </a:t>
            </a:r>
            <a:r>
              <a:rPr lang="en-US" altLang="zh-CN" sz="2100" b="1" dirty="0"/>
              <a:t>and</a:t>
            </a:r>
            <a:r>
              <a:rPr lang="zh-CN" altLang="en-US" sz="2100" b="1" dirty="0"/>
              <a:t> </a:t>
            </a:r>
            <a:r>
              <a:rPr lang="en-US" altLang="zh-CN" sz="2100" b="1" dirty="0"/>
              <a:t>Frequency</a:t>
            </a:r>
            <a:r>
              <a:rPr lang="zh-CN" altLang="en-US" sz="2100" b="1" dirty="0"/>
              <a:t> </a:t>
            </a:r>
            <a:r>
              <a:rPr lang="en-US" altLang="zh-CN" sz="2100" b="1" dirty="0"/>
              <a:t>Scaling</a:t>
            </a:r>
            <a:r>
              <a:rPr lang="zh-CN" altLang="en-US" sz="2100" b="1" dirty="0"/>
              <a:t> </a:t>
            </a:r>
            <a:r>
              <a:rPr lang="en-US" altLang="zh-CN" sz="2100" b="1" dirty="0"/>
              <a:t>(DVFS) is a main power control mechanism.</a:t>
            </a:r>
            <a:endParaRPr lang="zh-CN" altLang="en-US" sz="2100" b="1" dirty="0">
              <a:solidFill>
                <a:srgbClr val="7C418D"/>
              </a:solidFill>
              <a:ea typeface="微软雅黑" panose="020B0503020204020204" pitchFamily="34" charset="-122"/>
              <a:cs typeface="Calibri" panose="020F0502020204030204" pitchFamily="34" charset="0"/>
            </a:endParaRPr>
          </a:p>
          <a:p>
            <a:endParaRPr lang="zh-CN" altLang="en-US" sz="2000" b="1" dirty="0"/>
          </a:p>
        </p:txBody>
      </p:sp>
      <p:sp>
        <p:nvSpPr>
          <p:cNvPr id="11" name="内容占位符 3">
            <a:extLst>
              <a:ext uri="{FF2B5EF4-FFF2-40B4-BE49-F238E27FC236}">
                <a16:creationId xmlns:a16="http://schemas.microsoft.com/office/drawing/2014/main" id="{50D517C1-74D2-6B62-14A5-C0361CF97709}"/>
              </a:ext>
            </a:extLst>
          </p:cNvPr>
          <p:cNvSpPr txBox="1"/>
          <p:nvPr/>
        </p:nvSpPr>
        <p:spPr>
          <a:xfrm>
            <a:off x="278063" y="1859371"/>
            <a:ext cx="7345336" cy="23943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Ø"/>
            </a:pPr>
            <a:r>
              <a:rPr lang="en-US" altLang="zh-CN" sz="2000" dirty="0">
                <a:ea typeface="华文楷体" panose="02010600040101010101" pitchFamily="2" charset="-122"/>
                <a:cs typeface="Calibri" panose="020F0502020204030204" pitchFamily="34" charset="0"/>
              </a:rPr>
              <a:t>V↓</a:t>
            </a:r>
            <a:r>
              <a:rPr lang="zh-CN" altLang="en-US" sz="2000" dirty="0">
                <a:ea typeface="华文楷体" panose="02010600040101010101" pitchFamily="2" charset="-122"/>
                <a:cs typeface="Calibri" panose="020F0502020204030204" pitchFamily="34" charset="0"/>
              </a:rPr>
              <a:t> </a:t>
            </a:r>
            <a:r>
              <a:rPr lang="en-US" altLang="zh-CN" sz="2000" dirty="0">
                <a:ea typeface="华文楷体" panose="02010600040101010101" pitchFamily="2" charset="-122"/>
                <a:cs typeface="Calibri" panose="020F0502020204030204" pitchFamily="34" charset="0"/>
              </a:rPr>
              <a:t>f↓</a:t>
            </a:r>
            <a:r>
              <a:rPr lang="zh-CN" altLang="en-US" sz="2000" dirty="0">
                <a:ea typeface="华文楷体" panose="02010600040101010101" pitchFamily="2" charset="-122"/>
                <a:cs typeface="Calibri" panose="020F0502020204030204" pitchFamily="34" charset="0"/>
              </a:rPr>
              <a:t> </a:t>
            </a:r>
            <a:r>
              <a:rPr lang="en-US" altLang="zh-CN" sz="2000" dirty="0">
                <a:ea typeface="华文楷体" panose="02010600040101010101" pitchFamily="2" charset="-122"/>
                <a:cs typeface="Calibri" panose="020F0502020204030204" pitchFamily="34" charset="0"/>
              </a:rPr>
              <a:t>→</a:t>
            </a:r>
            <a:r>
              <a:rPr lang="zh-CN" altLang="en-US" sz="2000" dirty="0">
                <a:ea typeface="华文楷体" panose="02010600040101010101" pitchFamily="2" charset="-122"/>
                <a:cs typeface="Calibri" panose="020F0502020204030204" pitchFamily="34" charset="0"/>
              </a:rPr>
              <a:t> </a:t>
            </a:r>
            <a:r>
              <a:rPr lang="en-US" altLang="zh-CN" sz="2000" dirty="0">
                <a:ea typeface="华文楷体" panose="02010600040101010101" pitchFamily="2" charset="-122"/>
                <a:cs typeface="Calibri" panose="020F0502020204030204" pitchFamily="34" charset="0"/>
              </a:rPr>
              <a:t>Power↓</a:t>
            </a:r>
            <a:r>
              <a:rPr lang="zh-CN" altLang="en-US" sz="2000" dirty="0">
                <a:ea typeface="华文楷体" panose="02010600040101010101" pitchFamily="2" charset="-122"/>
                <a:cs typeface="Calibri" panose="020F0502020204030204" pitchFamily="34" charset="0"/>
              </a:rPr>
              <a:t> </a:t>
            </a:r>
            <a:r>
              <a:rPr lang="en-US" altLang="zh-CN" sz="2000" dirty="0">
                <a:ea typeface="华文楷体" panose="02010600040101010101" pitchFamily="2" charset="-122"/>
                <a:cs typeface="Calibri" panose="020F0502020204030204" pitchFamily="34" charset="0"/>
              </a:rPr>
              <a:t>→</a:t>
            </a:r>
            <a:r>
              <a:rPr lang="zh-CN" altLang="en-US" sz="2000" dirty="0">
                <a:ea typeface="华文楷体" panose="02010600040101010101" pitchFamily="2" charset="-122"/>
                <a:cs typeface="Calibri" panose="020F0502020204030204" pitchFamily="34" charset="0"/>
              </a:rPr>
              <a:t> </a:t>
            </a:r>
            <a:r>
              <a:rPr lang="en-US" altLang="zh-CN" sz="2000" dirty="0">
                <a:ea typeface="华文楷体" panose="02010600040101010101" pitchFamily="2" charset="-122"/>
                <a:cs typeface="Calibri" panose="020F0502020204030204" pitchFamily="34" charset="0"/>
              </a:rPr>
              <a:t>Performance↓</a:t>
            </a:r>
          </a:p>
          <a:p>
            <a:pPr algn="just">
              <a:buFont typeface="Wingdings" panose="05000000000000000000" pitchFamily="2" charset="2"/>
              <a:buChar char="Ø"/>
            </a:pPr>
            <a:r>
              <a:rPr lang="en-US" altLang="zh-CN" sz="2000" dirty="0">
                <a:ea typeface="华文楷体" panose="02010600040101010101" pitchFamily="2" charset="-122"/>
                <a:cs typeface="Calibri" panose="020F0502020204030204" pitchFamily="34" charset="0"/>
              </a:rPr>
              <a:t>V↑</a:t>
            </a:r>
            <a:r>
              <a:rPr lang="zh-CN" altLang="en-US" sz="2000" dirty="0">
                <a:ea typeface="华文楷体" panose="02010600040101010101" pitchFamily="2" charset="-122"/>
                <a:cs typeface="Calibri" panose="020F0502020204030204" pitchFamily="34" charset="0"/>
              </a:rPr>
              <a:t> </a:t>
            </a:r>
            <a:r>
              <a:rPr lang="en-US" altLang="zh-CN" sz="2000" dirty="0">
                <a:ea typeface="华文楷体" panose="02010600040101010101" pitchFamily="2" charset="-122"/>
                <a:cs typeface="Calibri" panose="020F0502020204030204" pitchFamily="34" charset="0"/>
              </a:rPr>
              <a:t>f↑</a:t>
            </a:r>
            <a:r>
              <a:rPr lang="zh-CN" altLang="en-US" sz="2000" dirty="0">
                <a:ea typeface="华文楷体" panose="02010600040101010101" pitchFamily="2" charset="-122"/>
                <a:cs typeface="Calibri" panose="020F0502020204030204" pitchFamily="34" charset="0"/>
              </a:rPr>
              <a:t> </a:t>
            </a:r>
            <a:r>
              <a:rPr lang="en-US" altLang="zh-CN" sz="2000" dirty="0">
                <a:ea typeface="华文楷体" panose="02010600040101010101" pitchFamily="2" charset="-122"/>
                <a:cs typeface="Calibri" panose="020F0502020204030204" pitchFamily="34" charset="0"/>
              </a:rPr>
              <a:t>→</a:t>
            </a:r>
            <a:r>
              <a:rPr lang="zh-CN" altLang="en-US" sz="2000" dirty="0">
                <a:ea typeface="华文楷体" panose="02010600040101010101" pitchFamily="2" charset="-122"/>
                <a:cs typeface="Calibri" panose="020F0502020204030204" pitchFamily="34" charset="0"/>
              </a:rPr>
              <a:t> </a:t>
            </a:r>
            <a:r>
              <a:rPr lang="en-US" altLang="zh-CN" sz="2000" dirty="0">
                <a:ea typeface="华文楷体" panose="02010600040101010101" pitchFamily="2" charset="-122"/>
                <a:cs typeface="Calibri" panose="020F0502020204030204" pitchFamily="34" charset="0"/>
              </a:rPr>
              <a:t>Power↑</a:t>
            </a:r>
            <a:r>
              <a:rPr lang="zh-CN" altLang="en-US" sz="2000" dirty="0">
                <a:ea typeface="华文楷体" panose="02010600040101010101" pitchFamily="2" charset="-122"/>
                <a:cs typeface="Calibri" panose="020F0502020204030204" pitchFamily="34" charset="0"/>
              </a:rPr>
              <a:t> </a:t>
            </a:r>
            <a:r>
              <a:rPr lang="en-US" altLang="zh-CN" sz="2000" dirty="0">
                <a:ea typeface="华文楷体" panose="02010600040101010101" pitchFamily="2" charset="-122"/>
                <a:cs typeface="Calibri" panose="020F0502020204030204" pitchFamily="34" charset="0"/>
              </a:rPr>
              <a:t>→</a:t>
            </a:r>
            <a:r>
              <a:rPr lang="zh-CN" altLang="en-US" sz="2000" dirty="0">
                <a:ea typeface="华文楷体" panose="02010600040101010101" pitchFamily="2" charset="-122"/>
                <a:cs typeface="Calibri" panose="020F0502020204030204" pitchFamily="34" charset="0"/>
              </a:rPr>
              <a:t> </a:t>
            </a:r>
            <a:r>
              <a:rPr lang="en-US" altLang="zh-CN" sz="2000" dirty="0">
                <a:ea typeface="华文楷体" panose="02010600040101010101" pitchFamily="2" charset="-122"/>
                <a:cs typeface="Calibri" panose="020F0502020204030204" pitchFamily="34" charset="0"/>
              </a:rPr>
              <a:t>Performance↑</a:t>
            </a:r>
          </a:p>
        </p:txBody>
      </p:sp>
      <p:sp>
        <p:nvSpPr>
          <p:cNvPr id="44" name="文本框 43">
            <a:extLst>
              <a:ext uri="{FF2B5EF4-FFF2-40B4-BE49-F238E27FC236}">
                <a16:creationId xmlns:a16="http://schemas.microsoft.com/office/drawing/2014/main" id="{2D840668-E221-3C30-D530-4BB828B5FFE6}"/>
              </a:ext>
            </a:extLst>
          </p:cNvPr>
          <p:cNvSpPr txBox="1"/>
          <p:nvPr/>
        </p:nvSpPr>
        <p:spPr>
          <a:xfrm>
            <a:off x="278063" y="3326089"/>
            <a:ext cx="11913934" cy="2544286"/>
          </a:xfrm>
          <a:prstGeom prst="rect">
            <a:avLst/>
          </a:prstGeom>
          <a:noFill/>
        </p:spPr>
        <p:txBody>
          <a:bodyPr wrap="square" rtlCol="0">
            <a:spAutoFit/>
          </a:bodyPr>
          <a:lstStyle/>
          <a:p>
            <a:pPr marL="342900" indent="-342900" algn="just">
              <a:lnSpc>
                <a:spcPct val="90000"/>
              </a:lnSpc>
              <a:spcBef>
                <a:spcPts val="1000"/>
              </a:spcBef>
              <a:buFont typeface="Wingdings" pitchFamily="2" charset="2"/>
              <a:buChar char="Ø"/>
            </a:pPr>
            <a:r>
              <a:rPr lang="en-US" altLang="zh-CN" sz="2000" b="1" dirty="0">
                <a:ea typeface="华文楷体" panose="02010600040101010101" pitchFamily="2" charset="-122"/>
                <a:cs typeface="Calibri" panose="020F0502020204030204" pitchFamily="34" charset="0"/>
              </a:rPr>
              <a:t>Limitation</a:t>
            </a:r>
            <a:r>
              <a:rPr lang="en-US" altLang="zh-CN" sz="2000" dirty="0">
                <a:ea typeface="华文楷体" panose="02010600040101010101" pitchFamily="2" charset="-122"/>
                <a:cs typeface="Calibri" panose="020F0502020204030204" pitchFamily="34" charset="0"/>
              </a:rPr>
              <a:t>:</a:t>
            </a:r>
            <a:r>
              <a:rPr lang="zh-CN" altLang="en-US" sz="2000" dirty="0">
                <a:ea typeface="华文楷体" panose="02010600040101010101" pitchFamily="2" charset="-122"/>
                <a:cs typeface="Calibri" panose="020F0502020204030204" pitchFamily="34" charset="0"/>
              </a:rPr>
              <a:t> </a:t>
            </a:r>
            <a:r>
              <a:rPr lang="en-US" altLang="zh-CN" sz="2000" dirty="0">
                <a:ea typeface="华文楷体" panose="02010600040101010101" pitchFamily="2" charset="-122"/>
                <a:cs typeface="Calibri" panose="020F0502020204030204" pitchFamily="34" charset="0"/>
              </a:rPr>
              <a:t>Previous</a:t>
            </a:r>
            <a:r>
              <a:rPr lang="zh-CN" altLang="en-US" sz="2000" dirty="0">
                <a:ea typeface="华文楷体" panose="02010600040101010101" pitchFamily="2" charset="-122"/>
                <a:cs typeface="Calibri" panose="020F0502020204030204" pitchFamily="34" charset="0"/>
              </a:rPr>
              <a:t> </a:t>
            </a:r>
            <a:r>
              <a:rPr lang="en-US" altLang="zh-CN" sz="2000" dirty="0">
                <a:ea typeface="华文楷体" panose="02010600040101010101" pitchFamily="2" charset="-122"/>
                <a:cs typeface="Calibri" panose="020F0502020204030204" pitchFamily="34" charset="0"/>
              </a:rPr>
              <a:t>works</a:t>
            </a:r>
            <a:r>
              <a:rPr lang="zh-CN" altLang="en-US" sz="2000" dirty="0">
                <a:ea typeface="华文楷体" panose="02010600040101010101" pitchFamily="2" charset="-122"/>
                <a:cs typeface="Calibri" panose="020F0502020204030204" pitchFamily="34" charset="0"/>
              </a:rPr>
              <a:t> </a:t>
            </a:r>
            <a:r>
              <a:rPr lang="en-US" altLang="zh-CN" sz="2000" dirty="0">
                <a:ea typeface="华文楷体" panose="02010600040101010101" pitchFamily="2" charset="-122"/>
                <a:cs typeface="Calibri" panose="020F0502020204030204" pitchFamily="34" charset="0"/>
              </a:rPr>
              <a:t>apply</a:t>
            </a:r>
            <a:r>
              <a:rPr lang="zh-CN" altLang="en-US" sz="2000" dirty="0">
                <a:ea typeface="华文楷体" panose="02010600040101010101" pitchFamily="2" charset="-122"/>
                <a:cs typeface="Calibri" panose="020F0502020204030204" pitchFamily="34" charset="0"/>
              </a:rPr>
              <a:t> </a:t>
            </a:r>
            <a:r>
              <a:rPr lang="en-US" altLang="zh-CN" sz="2000" dirty="0">
                <a:ea typeface="华文楷体" panose="02010600040101010101" pitchFamily="2" charset="-122"/>
                <a:cs typeface="Calibri" panose="020F0502020204030204" pitchFamily="34" charset="0"/>
              </a:rPr>
              <a:t>DVFS</a:t>
            </a:r>
            <a:r>
              <a:rPr lang="zh-CN" altLang="en-US" sz="2000" dirty="0">
                <a:ea typeface="华文楷体" panose="02010600040101010101" pitchFamily="2" charset="-122"/>
                <a:cs typeface="Calibri" panose="020F0502020204030204" pitchFamily="34" charset="0"/>
              </a:rPr>
              <a:t> </a:t>
            </a:r>
            <a:r>
              <a:rPr lang="en-US" altLang="zh-CN" sz="2000" dirty="0">
                <a:ea typeface="华文楷体" panose="02010600040101010101" pitchFamily="2" charset="-122"/>
                <a:cs typeface="Calibri" panose="020F0502020204030204" pitchFamily="34" charset="0"/>
              </a:rPr>
              <a:t>at</a:t>
            </a:r>
            <a:r>
              <a:rPr lang="zh-CN" altLang="en-US" sz="2000" dirty="0">
                <a:ea typeface="华文楷体" panose="02010600040101010101" pitchFamily="2" charset="-122"/>
                <a:cs typeface="Calibri" panose="020F0502020204030204" pitchFamily="34" charset="0"/>
              </a:rPr>
              <a:t> </a:t>
            </a:r>
            <a:r>
              <a:rPr lang="en-US" altLang="zh-CN" sz="2000" dirty="0">
                <a:ea typeface="华文楷体" panose="02010600040101010101" pitchFamily="2" charset="-122"/>
                <a:cs typeface="Calibri" panose="020F0502020204030204" pitchFamily="34" charset="0"/>
              </a:rPr>
              <a:t>course</a:t>
            </a:r>
            <a:r>
              <a:rPr lang="zh-CN" altLang="en-US" sz="2000" dirty="0">
                <a:ea typeface="华文楷体" panose="02010600040101010101" pitchFamily="2" charset="-122"/>
                <a:cs typeface="Calibri" panose="020F0502020204030204" pitchFamily="34" charset="0"/>
              </a:rPr>
              <a:t> </a:t>
            </a:r>
            <a:r>
              <a:rPr lang="en-US" altLang="zh-CN" sz="2000" dirty="0"/>
              <a:t>granularity</a:t>
            </a:r>
            <a:r>
              <a:rPr lang="zh-CN" altLang="en-US" sz="2000" dirty="0">
                <a:ea typeface="华文楷体" panose="02010600040101010101" pitchFamily="2" charset="-122"/>
                <a:cs typeface="Calibri" panose="020F0502020204030204" pitchFamily="34" charset="0"/>
              </a:rPr>
              <a:t> </a:t>
            </a:r>
            <a:r>
              <a:rPr lang="en-US" altLang="zh-CN" sz="2000" dirty="0">
                <a:ea typeface="华文楷体" panose="02010600040101010101" pitchFamily="2" charset="-122"/>
                <a:cs typeface="Calibri" panose="020F0502020204030204" pitchFamily="34" charset="0"/>
              </a:rPr>
              <a:t>due</a:t>
            </a:r>
            <a:r>
              <a:rPr lang="zh-CN" altLang="en-US" sz="2000" dirty="0">
                <a:ea typeface="华文楷体" panose="02010600040101010101" pitchFamily="2" charset="-122"/>
                <a:cs typeface="Calibri" panose="020F0502020204030204" pitchFamily="34" charset="0"/>
              </a:rPr>
              <a:t> </a:t>
            </a:r>
            <a:r>
              <a:rPr lang="en-US" altLang="zh-CN" sz="2000" dirty="0">
                <a:ea typeface="华文楷体" panose="02010600040101010101" pitchFamily="2" charset="-122"/>
                <a:cs typeface="Calibri" panose="020F0502020204030204" pitchFamily="34" charset="0"/>
              </a:rPr>
              <a:t>to</a:t>
            </a:r>
            <a:r>
              <a:rPr lang="zh-CN" altLang="en-US" sz="2000" dirty="0">
                <a:ea typeface="华文楷体" panose="02010600040101010101" pitchFamily="2" charset="-122"/>
                <a:cs typeface="Calibri" panose="020F0502020204030204" pitchFamily="34" charset="0"/>
              </a:rPr>
              <a:t> </a:t>
            </a:r>
            <a:r>
              <a:rPr lang="en-US" altLang="zh-CN" sz="2000" dirty="0">
                <a:ea typeface="华文楷体" panose="02010600040101010101" pitchFamily="2" charset="-122"/>
                <a:cs typeface="Calibri" panose="020F0502020204030204" pitchFamily="34" charset="0"/>
              </a:rPr>
              <a:t>long</a:t>
            </a:r>
            <a:r>
              <a:rPr lang="zh-CN" altLang="en-US" sz="2000" dirty="0">
                <a:ea typeface="华文楷体" panose="02010600040101010101" pitchFamily="2" charset="-122"/>
                <a:cs typeface="Calibri" panose="020F0502020204030204" pitchFamily="34" charset="0"/>
              </a:rPr>
              <a:t> </a:t>
            </a:r>
            <a:r>
              <a:rPr lang="en-US" altLang="zh-CN" sz="2000" dirty="0">
                <a:ea typeface="华文楷体" panose="02010600040101010101" pitchFamily="2" charset="-122"/>
                <a:cs typeface="Calibri" panose="020F0502020204030204" pitchFamily="34" charset="0"/>
              </a:rPr>
              <a:t>DVFS</a:t>
            </a:r>
            <a:r>
              <a:rPr lang="zh-CN" altLang="en-US" sz="2000" dirty="0">
                <a:ea typeface="华文楷体" panose="02010600040101010101" pitchFamily="2" charset="-122"/>
                <a:cs typeface="Calibri" panose="020F0502020204030204" pitchFamily="34" charset="0"/>
              </a:rPr>
              <a:t> </a:t>
            </a:r>
            <a:r>
              <a:rPr lang="en-US" altLang="zh-CN" sz="2000" dirty="0">
                <a:ea typeface="华文楷体" panose="02010600040101010101" pitchFamily="2" charset="-122"/>
                <a:cs typeface="Calibri" panose="020F0502020204030204" pitchFamily="34" charset="0"/>
              </a:rPr>
              <a:t>latency(~15ms).</a:t>
            </a:r>
          </a:p>
          <a:p>
            <a:pPr marL="342900" indent="-342900" algn="just">
              <a:lnSpc>
                <a:spcPct val="90000"/>
              </a:lnSpc>
              <a:spcBef>
                <a:spcPts val="1000"/>
              </a:spcBef>
              <a:buFont typeface="Wingdings" pitchFamily="2" charset="2"/>
              <a:buChar char="Ø"/>
            </a:pPr>
            <a:r>
              <a:rPr lang="en-US" altLang="zh-CN" sz="2000" b="1" dirty="0">
                <a:ea typeface="华文楷体" panose="02010600040101010101" pitchFamily="2" charset="-122"/>
                <a:cs typeface="Calibri" panose="020F0502020204030204" pitchFamily="34" charset="0"/>
              </a:rPr>
              <a:t>Opportunity</a:t>
            </a:r>
            <a:r>
              <a:rPr lang="en-US" altLang="zh-CN" sz="2000" dirty="0">
                <a:ea typeface="华文楷体" panose="02010600040101010101" pitchFamily="2" charset="-122"/>
                <a:cs typeface="Calibri" panose="020F0502020204030204" pitchFamily="34" charset="0"/>
              </a:rPr>
              <a:t>:</a:t>
            </a:r>
            <a:r>
              <a:rPr lang="zh-CN" altLang="en-US" sz="2000" dirty="0">
                <a:ea typeface="华文楷体" panose="02010600040101010101" pitchFamily="2" charset="-122"/>
                <a:cs typeface="Calibri" panose="020F0502020204030204" pitchFamily="34" charset="0"/>
              </a:rPr>
              <a:t> </a:t>
            </a:r>
            <a:endParaRPr lang="en-US" altLang="zh-CN" sz="2000" dirty="0">
              <a:ea typeface="华文楷体" panose="02010600040101010101" pitchFamily="2" charset="-122"/>
              <a:cs typeface="Calibri" panose="020F0502020204030204" pitchFamily="34" charset="0"/>
            </a:endParaRPr>
          </a:p>
          <a:p>
            <a:pPr marL="800100" lvl="1" indent="-342900" algn="just">
              <a:lnSpc>
                <a:spcPct val="90000"/>
              </a:lnSpc>
              <a:spcBef>
                <a:spcPts val="1000"/>
              </a:spcBef>
              <a:buFont typeface="Wingdings" pitchFamily="2" charset="2"/>
              <a:buChar char="Ø"/>
            </a:pPr>
            <a:r>
              <a:rPr lang="en" altLang="zh-CN" sz="2000" dirty="0">
                <a:ea typeface="华文楷体" panose="02010600040101010101" pitchFamily="2" charset="-122"/>
                <a:cs typeface="Calibri" panose="020F0502020204030204" pitchFamily="34" charset="0"/>
              </a:rPr>
              <a:t>Performance impacts of DVFS vary across </a:t>
            </a:r>
            <a:r>
              <a:rPr lang="en-US" altLang="zh-CN" sz="2000" dirty="0">
                <a:ea typeface="华文楷体" panose="02010600040101010101" pitchFamily="2" charset="-122"/>
                <a:cs typeface="Calibri" panose="020F0502020204030204" pitchFamily="34" charset="0"/>
              </a:rPr>
              <a:t>operators</a:t>
            </a:r>
            <a:r>
              <a:rPr lang="zh-CN" altLang="en-US" sz="2000" dirty="0">
                <a:ea typeface="华文楷体" panose="02010600040101010101" pitchFamily="2" charset="-122"/>
                <a:cs typeface="Calibri" panose="020F0502020204030204" pitchFamily="34" charset="0"/>
              </a:rPr>
              <a:t> </a:t>
            </a:r>
            <a:r>
              <a:rPr lang="en-US" altLang="zh-CN" sz="2000" dirty="0">
                <a:ea typeface="华文楷体" panose="02010600040101010101" pitchFamily="2" charset="-122"/>
                <a:cs typeface="Calibri" panose="020F0502020204030204" pitchFamily="34" charset="0"/>
              </a:rPr>
              <a:t>(</a:t>
            </a:r>
            <a:r>
              <a:rPr lang="en" altLang="zh-CN" sz="2000" dirty="0"/>
              <a:t>Compute-bound👎🏻</a:t>
            </a:r>
            <a:r>
              <a:rPr lang="zh-CN" altLang="en-US" sz="2000" dirty="0"/>
              <a:t> </a:t>
            </a:r>
            <a:r>
              <a:rPr lang="en-US" altLang="zh-CN" sz="2000" dirty="0"/>
              <a:t>Memory-bound</a:t>
            </a:r>
            <a:r>
              <a:rPr lang="en" altLang="zh-CN" sz="2000" dirty="0"/>
              <a:t>👍🏻</a:t>
            </a:r>
            <a:r>
              <a:rPr lang="en-US" altLang="zh-CN" sz="2000" dirty="0"/>
              <a:t>)</a:t>
            </a:r>
            <a:r>
              <a:rPr lang="zh-CN" altLang="en-US" sz="2000" dirty="0"/>
              <a:t> </a:t>
            </a:r>
            <a:endParaRPr lang="en-US" altLang="zh-CN" sz="2000" dirty="0">
              <a:ea typeface="华文楷体" panose="02010600040101010101" pitchFamily="2" charset="-122"/>
              <a:cs typeface="Calibri" panose="020F0502020204030204" pitchFamily="34" charset="0"/>
            </a:endParaRPr>
          </a:p>
          <a:p>
            <a:pPr marL="800100" lvl="1" indent="-342900" algn="just">
              <a:lnSpc>
                <a:spcPct val="90000"/>
              </a:lnSpc>
              <a:spcBef>
                <a:spcPts val="1000"/>
              </a:spcBef>
              <a:buFont typeface="Wingdings" pitchFamily="2" charset="2"/>
              <a:buChar char="Ø"/>
            </a:pPr>
            <a:r>
              <a:rPr lang="en-US" altLang="zh-CN" sz="2000" dirty="0">
                <a:ea typeface="华文楷体" panose="02010600040101010101" pitchFamily="2" charset="-122"/>
                <a:cs typeface="Calibri" panose="020F0502020204030204" pitchFamily="34" charset="0"/>
              </a:rPr>
              <a:t>Ascend</a:t>
            </a:r>
            <a:r>
              <a:rPr lang="zh-CN" altLang="en-US" sz="2000" dirty="0">
                <a:ea typeface="华文楷体" panose="02010600040101010101" pitchFamily="2" charset="-122"/>
                <a:cs typeface="Calibri" panose="020F0502020204030204" pitchFamily="34" charset="0"/>
              </a:rPr>
              <a:t> </a:t>
            </a:r>
            <a:r>
              <a:rPr lang="en-US" altLang="zh-CN" sz="2000" dirty="0">
                <a:ea typeface="华文楷体" panose="02010600040101010101" pitchFamily="2" charset="-122"/>
                <a:cs typeface="Calibri" panose="020F0502020204030204" pitchFamily="34" charset="0"/>
              </a:rPr>
              <a:t>NPU</a:t>
            </a:r>
            <a:r>
              <a:rPr lang="zh-CN" altLang="en-US" sz="2000" dirty="0">
                <a:ea typeface="华文楷体" panose="02010600040101010101" pitchFamily="2" charset="-122"/>
                <a:cs typeface="Calibri" panose="020F0502020204030204" pitchFamily="34" charset="0"/>
              </a:rPr>
              <a:t> </a:t>
            </a:r>
            <a:r>
              <a:rPr lang="en" altLang="zh-CN" sz="2000" dirty="0">
                <a:ea typeface="华文楷体" panose="02010600040101010101" pitchFamily="2" charset="-122"/>
                <a:cs typeface="Calibri" panose="020F0502020204030204" pitchFamily="34" charset="0"/>
              </a:rPr>
              <a:t>allow</a:t>
            </a:r>
            <a:r>
              <a:rPr lang="en-US" altLang="zh-CN" sz="2000" dirty="0">
                <a:ea typeface="华文楷体" panose="02010600040101010101" pitchFamily="2" charset="-122"/>
                <a:cs typeface="Calibri" panose="020F0502020204030204" pitchFamily="34" charset="0"/>
              </a:rPr>
              <a:t>s</a:t>
            </a:r>
            <a:r>
              <a:rPr lang="en" altLang="zh-CN" sz="2000" dirty="0">
                <a:ea typeface="华文楷体" panose="02010600040101010101" pitchFamily="2" charset="-122"/>
                <a:cs typeface="Calibri" panose="020F0502020204030204" pitchFamily="34" charset="0"/>
              </a:rPr>
              <a:t> frequency adjustments for individual or multiple operators</a:t>
            </a:r>
            <a:r>
              <a:rPr lang="en-US" altLang="zh-CN" sz="2000" dirty="0">
                <a:ea typeface="华文楷体" panose="02010600040101010101" pitchFamily="2" charset="-122"/>
                <a:cs typeface="Calibri" panose="020F0502020204030204" pitchFamily="34" charset="0"/>
              </a:rPr>
              <a:t>(~1ms)</a:t>
            </a:r>
            <a:r>
              <a:rPr lang="en" altLang="zh-CN" sz="2000" dirty="0">
                <a:ea typeface="华文楷体" panose="02010600040101010101" pitchFamily="2" charset="-122"/>
                <a:cs typeface="Calibri" panose="020F0502020204030204" pitchFamily="34" charset="0"/>
              </a:rPr>
              <a:t>.</a:t>
            </a:r>
          </a:p>
          <a:p>
            <a:pPr marL="342900" indent="-342900" algn="just">
              <a:lnSpc>
                <a:spcPct val="90000"/>
              </a:lnSpc>
              <a:spcBef>
                <a:spcPts val="1000"/>
              </a:spcBef>
              <a:buFont typeface="Wingdings" pitchFamily="2" charset="2"/>
              <a:buChar char="Ø"/>
            </a:pPr>
            <a:r>
              <a:rPr lang="en" altLang="zh-CN" sz="2000" b="1" dirty="0">
                <a:ea typeface="华文楷体" panose="02010600040101010101" pitchFamily="2" charset="-122"/>
                <a:cs typeface="Calibri" panose="020F0502020204030204" pitchFamily="34" charset="0"/>
              </a:rPr>
              <a:t>Challenge</a:t>
            </a:r>
            <a:r>
              <a:rPr lang="en-US" altLang="zh-CN" sz="2000" dirty="0">
                <a:ea typeface="华文楷体" panose="02010600040101010101" pitchFamily="2" charset="-122"/>
                <a:cs typeface="Calibri" panose="020F0502020204030204" pitchFamily="34" charset="0"/>
              </a:rPr>
              <a:t>:</a:t>
            </a:r>
            <a:r>
              <a:rPr lang="zh-CN" altLang="en-US" sz="2000" dirty="0">
                <a:ea typeface="华文楷体" panose="02010600040101010101" pitchFamily="2" charset="-122"/>
                <a:cs typeface="Calibri" panose="020F0502020204030204" pitchFamily="34" charset="0"/>
              </a:rPr>
              <a:t> </a:t>
            </a:r>
            <a:r>
              <a:rPr lang="en" altLang="zh-CN" sz="2000" dirty="0">
                <a:ea typeface="华文楷体" panose="02010600040101010101" pitchFamily="2" charset="-122"/>
                <a:cs typeface="Calibri" panose="020F0502020204030204" pitchFamily="34" charset="0"/>
              </a:rPr>
              <a:t>To</a:t>
            </a:r>
            <a:r>
              <a:rPr lang="zh-CN" altLang="en-US" sz="2000" dirty="0">
                <a:ea typeface="华文楷体" panose="02010600040101010101" pitchFamily="2" charset="-122"/>
                <a:cs typeface="Calibri" panose="020F0502020204030204" pitchFamily="34" charset="0"/>
              </a:rPr>
              <a:t> </a:t>
            </a:r>
            <a:r>
              <a:rPr lang="en-US" altLang="zh-CN" sz="2000" dirty="0">
                <a:ea typeface="华文楷体" panose="02010600040101010101" pitchFamily="2" charset="-122"/>
                <a:cs typeface="Calibri" panose="020F0502020204030204" pitchFamily="34" charset="0"/>
              </a:rPr>
              <a:t>set</a:t>
            </a:r>
            <a:r>
              <a:rPr lang="zh-CN" altLang="en-US" sz="2000" dirty="0">
                <a:ea typeface="华文楷体" panose="02010600040101010101" pitchFamily="2" charset="-122"/>
                <a:cs typeface="Calibri" panose="020F0502020204030204" pitchFamily="34" charset="0"/>
              </a:rPr>
              <a:t> </a:t>
            </a:r>
            <a:r>
              <a:rPr lang="en-US" altLang="zh-CN" sz="2000" dirty="0">
                <a:ea typeface="华文楷体" panose="02010600040101010101" pitchFamily="2" charset="-122"/>
                <a:cs typeface="Calibri" panose="020F0502020204030204" pitchFamily="34" charset="0"/>
              </a:rPr>
              <a:t>a</a:t>
            </a:r>
            <a:r>
              <a:rPr lang="zh-CN" altLang="en-US" sz="2000" dirty="0">
                <a:ea typeface="华文楷体" panose="02010600040101010101" pitchFamily="2" charset="-122"/>
                <a:cs typeface="Calibri" panose="020F0502020204030204" pitchFamily="34" charset="0"/>
              </a:rPr>
              <a:t> </a:t>
            </a:r>
            <a:r>
              <a:rPr lang="en-US" altLang="zh-CN" sz="2000" dirty="0">
                <a:ea typeface="华文楷体" panose="02010600040101010101" pitchFamily="2" charset="-122"/>
                <a:cs typeface="Calibri" panose="020F0502020204030204" pitchFamily="34" charset="0"/>
              </a:rPr>
              <a:t>frequency</a:t>
            </a:r>
            <a:r>
              <a:rPr lang="zh-CN" altLang="en-US" sz="2000" dirty="0">
                <a:ea typeface="华文楷体" panose="02010600040101010101" pitchFamily="2" charset="-122"/>
                <a:cs typeface="Calibri" panose="020F0502020204030204" pitchFamily="34" charset="0"/>
              </a:rPr>
              <a:t> </a:t>
            </a:r>
            <a:r>
              <a:rPr lang="en-US" altLang="zh-CN" sz="2000" dirty="0">
                <a:ea typeface="华文楷体" panose="02010600040101010101" pitchFamily="2" charset="-122"/>
                <a:cs typeface="Calibri" panose="020F0502020204030204" pitchFamily="34" charset="0"/>
              </a:rPr>
              <a:t>for</a:t>
            </a:r>
            <a:r>
              <a:rPr lang="zh-CN" altLang="en-US" sz="2000" dirty="0">
                <a:ea typeface="华文楷体" panose="02010600040101010101" pitchFamily="2" charset="-122"/>
                <a:cs typeface="Calibri" panose="020F0502020204030204" pitchFamily="34" charset="0"/>
              </a:rPr>
              <a:t> </a:t>
            </a:r>
            <a:r>
              <a:rPr lang="en-US" altLang="zh-CN" sz="2000" dirty="0">
                <a:ea typeface="华文楷体" panose="02010600040101010101" pitchFamily="2" charset="-122"/>
                <a:cs typeface="Calibri" panose="020F0502020204030204" pitchFamily="34" charset="0"/>
              </a:rPr>
              <a:t>every</a:t>
            </a:r>
            <a:r>
              <a:rPr lang="zh-CN" altLang="en-US" sz="2000" dirty="0">
                <a:ea typeface="华文楷体" panose="02010600040101010101" pitchFamily="2" charset="-122"/>
                <a:cs typeface="Calibri" panose="020F0502020204030204" pitchFamily="34" charset="0"/>
              </a:rPr>
              <a:t> </a:t>
            </a:r>
            <a:r>
              <a:rPr lang="en-US" altLang="zh-CN" sz="2000" dirty="0">
                <a:ea typeface="华文楷体" panose="02010600040101010101" pitchFamily="2" charset="-122"/>
                <a:cs typeface="Calibri" panose="020F0502020204030204" pitchFamily="34" charset="0"/>
              </a:rPr>
              <a:t>operator,</a:t>
            </a:r>
            <a:r>
              <a:rPr lang="zh-CN" altLang="en-US" sz="2000" dirty="0">
                <a:ea typeface="华文楷体" panose="02010600040101010101" pitchFamily="2" charset="-122"/>
                <a:cs typeface="Calibri" panose="020F0502020204030204" pitchFamily="34" charset="0"/>
              </a:rPr>
              <a:t> </a:t>
            </a:r>
            <a:r>
              <a:rPr lang="en-US" altLang="zh-CN" sz="2000" dirty="0">
                <a:ea typeface="华文楷体" panose="02010600040101010101" pitchFamily="2" charset="-122"/>
                <a:cs typeface="Calibri" panose="020F0502020204030204" pitchFamily="34" charset="0"/>
              </a:rPr>
              <a:t>search</a:t>
            </a:r>
            <a:r>
              <a:rPr lang="zh-CN" altLang="en-US" sz="2000" dirty="0">
                <a:ea typeface="华文楷体" panose="02010600040101010101" pitchFamily="2" charset="-122"/>
                <a:cs typeface="Calibri" panose="020F0502020204030204" pitchFamily="34" charset="0"/>
              </a:rPr>
              <a:t> </a:t>
            </a:r>
            <a:r>
              <a:rPr lang="en-US" altLang="zh-CN" sz="2000" dirty="0">
                <a:ea typeface="华文楷体" panose="02010600040101010101" pitchFamily="2" charset="-122"/>
                <a:cs typeface="Calibri" panose="020F0502020204030204" pitchFamily="34" charset="0"/>
              </a:rPr>
              <a:t>space</a:t>
            </a:r>
            <a:r>
              <a:rPr lang="zh-CN" altLang="en-US" sz="2000" dirty="0">
                <a:ea typeface="华文楷体" panose="02010600040101010101" pitchFamily="2" charset="-122"/>
                <a:cs typeface="Calibri" panose="020F0502020204030204" pitchFamily="34" charset="0"/>
              </a:rPr>
              <a:t> </a:t>
            </a:r>
            <a:r>
              <a:rPr lang="en-US" altLang="zh-CN" sz="2000" dirty="0">
                <a:ea typeface="华文楷体" panose="02010600040101010101" pitchFamily="2" charset="-122"/>
                <a:cs typeface="Calibri" panose="020F0502020204030204" pitchFamily="34" charset="0"/>
              </a:rPr>
              <a:t>is</a:t>
            </a:r>
            <a:r>
              <a:rPr lang="zh-CN" altLang="en-US" sz="2000" dirty="0">
                <a:ea typeface="华文楷体" panose="02010600040101010101" pitchFamily="2" charset="-122"/>
                <a:cs typeface="Calibri" panose="020F0502020204030204" pitchFamily="34" charset="0"/>
              </a:rPr>
              <a:t> </a:t>
            </a:r>
            <a:r>
              <a:rPr lang="en-US" altLang="zh-CN" sz="2000" dirty="0">
                <a:ea typeface="华文楷体" panose="02010600040101010101" pitchFamily="2" charset="-122"/>
                <a:cs typeface="Calibri" panose="020F0502020204030204" pitchFamily="34" charset="0"/>
              </a:rPr>
              <a:t>very</a:t>
            </a:r>
            <a:r>
              <a:rPr lang="zh-CN" altLang="en-US" sz="2000" dirty="0">
                <a:ea typeface="华文楷体" panose="02010600040101010101" pitchFamily="2" charset="-122"/>
                <a:cs typeface="Calibri" panose="020F0502020204030204" pitchFamily="34" charset="0"/>
              </a:rPr>
              <a:t> </a:t>
            </a:r>
            <a:r>
              <a:rPr lang="en-US" altLang="zh-CN" sz="2000" dirty="0">
                <a:ea typeface="华文楷体" panose="02010600040101010101" pitchFamily="2" charset="-122"/>
                <a:cs typeface="Calibri" panose="020F0502020204030204" pitchFamily="34" charset="0"/>
              </a:rPr>
              <a:t>large(&gt;10k).</a:t>
            </a:r>
          </a:p>
          <a:p>
            <a:pPr marL="342900" indent="-342900">
              <a:buFont typeface="+mj-ea"/>
              <a:buAutoNum type="circleNumDbPlain"/>
            </a:pPr>
            <a:endParaRPr lang="zh-CN" altLang="en-US" dirty="0"/>
          </a:p>
          <a:p>
            <a:endParaRPr lang="en" altLang="zh-CN" dirty="0"/>
          </a:p>
        </p:txBody>
      </p:sp>
      <p:sp>
        <p:nvSpPr>
          <p:cNvPr id="47" name="灯片编号占位符 656">
            <a:extLst>
              <a:ext uri="{FF2B5EF4-FFF2-40B4-BE49-F238E27FC236}">
                <a16:creationId xmlns:a16="http://schemas.microsoft.com/office/drawing/2014/main" id="{3F80F28A-6103-C208-ADD2-F81E154C0CC0}"/>
              </a:ext>
            </a:extLst>
          </p:cNvPr>
          <p:cNvSpPr>
            <a:spLocks noGrp="1"/>
          </p:cNvSpPr>
          <p:nvPr>
            <p:ph type="sldNum" sz="quarter" idx="4"/>
          </p:nvPr>
        </p:nvSpPr>
        <p:spPr>
          <a:xfrm>
            <a:off x="9304593" y="6374590"/>
            <a:ext cx="2700000" cy="316800"/>
          </a:xfrm>
        </p:spPr>
        <p:txBody>
          <a:bodyPr>
            <a:noAutofit/>
          </a:bodyPr>
          <a:lstStyle/>
          <a:p>
            <a:fld id="{49AE70B2-8BF9-45C0-BB95-33D1B9D3A854}" type="slidenum">
              <a:rPr lang="zh-CN" altLang="en-US" sz="1800" b="1" smtClean="0">
                <a:latin typeface="+mn-lt"/>
              </a:rPr>
              <a:pPr/>
              <a:t>5</a:t>
            </a:fld>
            <a:endParaRPr lang="zh-CN" altLang="en-US" sz="1800" b="1" dirty="0">
              <a:latin typeface="+mn-lt"/>
            </a:endParaRPr>
          </a:p>
        </p:txBody>
      </p:sp>
      <p:sp>
        <p:nvSpPr>
          <p:cNvPr id="48" name="文本框 47">
            <a:extLst>
              <a:ext uri="{FF2B5EF4-FFF2-40B4-BE49-F238E27FC236}">
                <a16:creationId xmlns:a16="http://schemas.microsoft.com/office/drawing/2014/main" id="{3D573C62-6938-B135-1FA5-7B8722F9DC02}"/>
              </a:ext>
            </a:extLst>
          </p:cNvPr>
          <p:cNvSpPr txBox="1"/>
          <p:nvPr/>
        </p:nvSpPr>
        <p:spPr>
          <a:xfrm>
            <a:off x="278060" y="2760791"/>
            <a:ext cx="11635874" cy="517193"/>
          </a:xfrm>
          <a:prstGeom prst="rect">
            <a:avLst/>
          </a:prstGeom>
          <a:noFill/>
        </p:spPr>
        <p:txBody>
          <a:bodyPr wrap="square">
            <a:spAutoFit/>
          </a:bodyPr>
          <a:lstStyle/>
          <a:p>
            <a:pPr algn="just">
              <a:lnSpc>
                <a:spcPct val="150000"/>
              </a:lnSpc>
            </a:pPr>
            <a:r>
              <a:rPr lang="en" altLang="zh-CN" sz="2100" b="1" dirty="0"/>
              <a:t>DVFS-</a:t>
            </a:r>
            <a:r>
              <a:rPr lang="en-US" altLang="zh-CN" sz="2100" b="1" dirty="0"/>
              <a:t>b</a:t>
            </a:r>
            <a:r>
              <a:rPr lang="en" altLang="zh-CN" sz="2100" b="1" dirty="0" err="1"/>
              <a:t>ased</a:t>
            </a:r>
            <a:r>
              <a:rPr lang="en" altLang="zh-CN" sz="2100" b="1" dirty="0"/>
              <a:t> </a:t>
            </a:r>
            <a:r>
              <a:rPr lang="en-US" altLang="zh-CN" sz="2100" b="1" dirty="0"/>
              <a:t>e</a:t>
            </a:r>
            <a:r>
              <a:rPr lang="en" altLang="zh-CN" sz="2100" b="1" dirty="0" err="1"/>
              <a:t>nergy</a:t>
            </a:r>
            <a:r>
              <a:rPr lang="en" altLang="zh-CN" sz="2100" b="1" dirty="0"/>
              <a:t> </a:t>
            </a:r>
            <a:r>
              <a:rPr lang="en-US" altLang="zh-CN" sz="2100" b="1" dirty="0"/>
              <a:t>o</a:t>
            </a:r>
            <a:r>
              <a:rPr lang="en" altLang="zh-CN" sz="2100" b="1" dirty="0" err="1"/>
              <a:t>ptimization</a:t>
            </a:r>
            <a:r>
              <a:rPr lang="en" altLang="zh-CN" sz="2100" b="1" dirty="0"/>
              <a:t> for AI </a:t>
            </a:r>
            <a:r>
              <a:rPr lang="en-US" altLang="zh-CN" sz="2100" b="1" dirty="0"/>
              <a:t>a</a:t>
            </a:r>
            <a:r>
              <a:rPr lang="en" altLang="zh-CN" sz="2100" b="1" dirty="0" err="1"/>
              <a:t>ccelerators</a:t>
            </a:r>
            <a:r>
              <a:rPr lang="zh-CN" altLang="en-US" sz="2100" b="1" dirty="0"/>
              <a:t> </a:t>
            </a:r>
            <a:r>
              <a:rPr lang="en-US" altLang="zh-CN" sz="2100" b="1" dirty="0"/>
              <a:t>has</a:t>
            </a:r>
            <a:r>
              <a:rPr lang="zh-CN" altLang="en-US" sz="2100" b="1" dirty="0"/>
              <a:t> </a:t>
            </a:r>
            <a:r>
              <a:rPr lang="en-US" altLang="zh-CN" sz="2100" b="1" dirty="0"/>
              <a:t>been</a:t>
            </a:r>
            <a:r>
              <a:rPr lang="zh-CN" altLang="en-US" sz="2100" b="1" dirty="0"/>
              <a:t> </a:t>
            </a:r>
            <a:r>
              <a:rPr lang="en-US" altLang="zh-CN" sz="2100" b="1" dirty="0"/>
              <a:t>e</a:t>
            </a:r>
            <a:r>
              <a:rPr lang="en" altLang="zh-CN" sz="2100" b="1" dirty="0" err="1"/>
              <a:t>xplored</a:t>
            </a:r>
            <a:r>
              <a:rPr lang="en" altLang="zh-CN" sz="2100" b="1" dirty="0"/>
              <a:t> in </a:t>
            </a:r>
            <a:r>
              <a:rPr lang="en-US" altLang="zh-CN" sz="2100" b="1" dirty="0"/>
              <a:t>m</a:t>
            </a:r>
            <a:r>
              <a:rPr lang="en" altLang="zh-CN" sz="2100" b="1" dirty="0"/>
              <a:t>any </a:t>
            </a:r>
            <a:r>
              <a:rPr lang="en-US" altLang="zh-CN" sz="2100" b="1" dirty="0"/>
              <a:t>s</a:t>
            </a:r>
            <a:r>
              <a:rPr lang="en" altLang="zh-CN" sz="2100" b="1" dirty="0" err="1"/>
              <a:t>tudies</a:t>
            </a:r>
            <a:endParaRPr lang="zh-CN" altLang="en-US" sz="2100" b="1" dirty="0"/>
          </a:p>
        </p:txBody>
      </p:sp>
    </p:spTree>
    <p:custDataLst>
      <p:tags r:id="rId1"/>
    </p:custDataLst>
    <p:extLst>
      <p:ext uri="{BB962C8B-B14F-4D97-AF65-F5344CB8AC3E}">
        <p14:creationId xmlns:p14="http://schemas.microsoft.com/office/powerpoint/2010/main" val="376169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p:tgtEl>
                                          <p:spTgt spid="44"/>
                                        </p:tgtEl>
                                        <p:attrNameLst>
                                          <p:attrName>ppt_y</p:attrName>
                                        </p:attrNameLst>
                                      </p:cBhvr>
                                      <p:tavLst>
                                        <p:tav tm="0">
                                          <p:val>
                                            <p:strVal val="#ppt_y+#ppt_h*1.125000"/>
                                          </p:val>
                                        </p:tav>
                                        <p:tav tm="100000">
                                          <p:val>
                                            <p:strVal val="#ppt_y"/>
                                          </p:val>
                                        </p:tav>
                                      </p:tavLst>
                                    </p:anim>
                                    <p:animEffect transition="in" filter="wipe(up)">
                                      <p:cBhvr>
                                        <p:cTn id="8" dur="500"/>
                                        <p:tgtEl>
                                          <p:spTgt spid="4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25"/>
                                        </p:tgtEl>
                                        <p:attrNameLst>
                                          <p:attrName>style.visibility</p:attrName>
                                        </p:attrNameLst>
                                      </p:cBhvr>
                                      <p:to>
                                        <p:strVal val="visible"/>
                                      </p:to>
                                    </p:set>
                                    <p:anim calcmode="lin" valueType="num">
                                      <p:cBhvr additive="base">
                                        <p:cTn id="13" dur="500"/>
                                        <p:tgtEl>
                                          <p:spTgt spid="325"/>
                                        </p:tgtEl>
                                        <p:attrNameLst>
                                          <p:attrName>ppt_y</p:attrName>
                                        </p:attrNameLst>
                                      </p:cBhvr>
                                      <p:tavLst>
                                        <p:tav tm="0">
                                          <p:val>
                                            <p:strVal val="#ppt_y+#ppt_h*1.125000"/>
                                          </p:val>
                                        </p:tav>
                                        <p:tav tm="100000">
                                          <p:val>
                                            <p:strVal val="#ppt_y"/>
                                          </p:val>
                                        </p:tav>
                                      </p:tavLst>
                                    </p:anim>
                                    <p:animEffect transition="in" filter="wipe(up)">
                                      <p:cBhvr>
                                        <p:cTn id="14" dur="500"/>
                                        <p:tgtEl>
                                          <p:spTgt spid="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 grpId="0" animBg="1"/>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矩形 308">
            <a:extLst>
              <a:ext uri="{FF2B5EF4-FFF2-40B4-BE49-F238E27FC236}">
                <a16:creationId xmlns:a16="http://schemas.microsoft.com/office/drawing/2014/main" id="{EC540F89-4BC9-8543-2FD0-F8924CE3BB4E}"/>
              </a:ext>
            </a:extLst>
          </p:cNvPr>
          <p:cNvSpPr/>
          <p:nvPr/>
        </p:nvSpPr>
        <p:spPr>
          <a:xfrm>
            <a:off x="0" y="0"/>
            <a:ext cx="3650725" cy="6858000"/>
          </a:xfrm>
          <a:prstGeom prst="rect">
            <a:avLst/>
          </a:prstGeom>
          <a:gradFill>
            <a:gsLst>
              <a:gs pos="77000">
                <a:srgbClr val="653673">
                  <a:alpha val="100000"/>
                </a:srgbClr>
              </a:gs>
              <a:gs pos="100000">
                <a:srgbClr val="8C4BA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nvGrpSpPr>
          <p:cNvPr id="4" name="组合 3">
            <a:extLst>
              <a:ext uri="{FF2B5EF4-FFF2-40B4-BE49-F238E27FC236}">
                <a16:creationId xmlns:a16="http://schemas.microsoft.com/office/drawing/2014/main" id="{8A6C1D0B-B066-F65C-0B55-404414C77420}"/>
              </a:ext>
            </a:extLst>
          </p:cNvPr>
          <p:cNvGrpSpPr/>
          <p:nvPr/>
        </p:nvGrpSpPr>
        <p:grpSpPr>
          <a:xfrm>
            <a:off x="0" y="5576887"/>
            <a:ext cx="12192000" cy="1281113"/>
            <a:chOff x="-6350" y="3575050"/>
            <a:chExt cx="12192000" cy="1281113"/>
          </a:xfrm>
          <a:gradFill>
            <a:gsLst>
              <a:gs pos="0">
                <a:srgbClr val="A66BB9">
                  <a:alpha val="0"/>
                </a:srgbClr>
              </a:gs>
              <a:gs pos="100000">
                <a:srgbClr val="A66BB9">
                  <a:alpha val="50000"/>
                </a:srgbClr>
              </a:gs>
            </a:gsLst>
            <a:lin ang="5400000" scaled="0"/>
          </a:gradFill>
        </p:grpSpPr>
        <p:grpSp>
          <p:nvGrpSpPr>
            <p:cNvPr id="5" name="Group 205">
              <a:extLst>
                <a:ext uri="{FF2B5EF4-FFF2-40B4-BE49-F238E27FC236}">
                  <a16:creationId xmlns:a16="http://schemas.microsoft.com/office/drawing/2014/main" id="{48ABA80D-F245-4AD5-1871-51464A6FA5A0}"/>
                </a:ext>
              </a:extLst>
            </p:cNvPr>
            <p:cNvGrpSpPr>
              <a:grpSpLocks/>
            </p:cNvGrpSpPr>
            <p:nvPr userDrawn="1"/>
          </p:nvGrpSpPr>
          <p:grpSpPr bwMode="auto">
            <a:xfrm>
              <a:off x="4810125" y="4400550"/>
              <a:ext cx="4105275" cy="433388"/>
              <a:chOff x="3030" y="2772"/>
              <a:chExt cx="2586" cy="273"/>
            </a:xfrm>
            <a:grpFill/>
          </p:grpSpPr>
          <p:sp>
            <p:nvSpPr>
              <p:cNvPr id="106" name="Line 5">
                <a:extLst>
                  <a:ext uri="{FF2B5EF4-FFF2-40B4-BE49-F238E27FC236}">
                    <a16:creationId xmlns:a16="http://schemas.microsoft.com/office/drawing/2014/main" id="{EFA9A03A-69A9-7A5C-A541-02BF6B10AB2B}"/>
                  </a:ext>
                </a:extLst>
              </p:cNvPr>
              <p:cNvSpPr>
                <a:spLocks noChangeShapeType="1"/>
              </p:cNvSpPr>
              <p:nvPr userDrawn="1"/>
            </p:nvSpPr>
            <p:spPr bwMode="auto">
              <a:xfrm>
                <a:off x="5616" y="2860"/>
                <a:ext cx="0" cy="0"/>
              </a:xfrm>
              <a:prstGeom prst="line">
                <a:avLst/>
              </a:prstGeom>
              <a:grpFill/>
              <a:ln w="12700" cap="rnd">
                <a:solidFill>
                  <a:srgbClr val="BF9C5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7" name="Freeform 6">
                <a:extLst>
                  <a:ext uri="{FF2B5EF4-FFF2-40B4-BE49-F238E27FC236}">
                    <a16:creationId xmlns:a16="http://schemas.microsoft.com/office/drawing/2014/main" id="{CC6C7445-4695-1019-F051-ED047B528DCA}"/>
                  </a:ext>
                </a:extLst>
              </p:cNvPr>
              <p:cNvSpPr>
                <a:spLocks/>
              </p:cNvSpPr>
              <p:nvPr userDrawn="1"/>
            </p:nvSpPr>
            <p:spPr bwMode="auto">
              <a:xfrm>
                <a:off x="3657" y="2794"/>
                <a:ext cx="39" cy="9"/>
              </a:xfrm>
              <a:custGeom>
                <a:avLst/>
                <a:gdLst>
                  <a:gd name="T0" fmla="*/ 8 w 9"/>
                  <a:gd name="T1" fmla="*/ 2 h 2"/>
                  <a:gd name="T2" fmla="*/ 1 w 9"/>
                  <a:gd name="T3" fmla="*/ 2 h 2"/>
                  <a:gd name="T4" fmla="*/ 0 w 9"/>
                  <a:gd name="T5" fmla="*/ 1 h 2"/>
                  <a:gd name="T6" fmla="*/ 1 w 9"/>
                  <a:gd name="T7" fmla="*/ 0 h 2"/>
                  <a:gd name="T8" fmla="*/ 8 w 9"/>
                  <a:gd name="T9" fmla="*/ 0 h 2"/>
                  <a:gd name="T10" fmla="*/ 9 w 9"/>
                  <a:gd name="T11" fmla="*/ 1 h 2"/>
                  <a:gd name="T12" fmla="*/ 8 w 9"/>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2"/>
                    </a:moveTo>
                    <a:cubicBezTo>
                      <a:pt x="1" y="2"/>
                      <a:pt x="1" y="2"/>
                      <a:pt x="1" y="2"/>
                    </a:cubicBezTo>
                    <a:cubicBezTo>
                      <a:pt x="0" y="2"/>
                      <a:pt x="0" y="1"/>
                      <a:pt x="0" y="1"/>
                    </a:cubicBezTo>
                    <a:cubicBezTo>
                      <a:pt x="0" y="0"/>
                      <a:pt x="0" y="0"/>
                      <a:pt x="1" y="0"/>
                    </a:cubicBezTo>
                    <a:cubicBezTo>
                      <a:pt x="8" y="0"/>
                      <a:pt x="8" y="0"/>
                      <a:pt x="8" y="0"/>
                    </a:cubicBezTo>
                    <a:cubicBezTo>
                      <a:pt x="8" y="0"/>
                      <a:pt x="9" y="0"/>
                      <a:pt x="9" y="1"/>
                    </a:cubicBezTo>
                    <a:cubicBezTo>
                      <a:pt x="9" y="1"/>
                      <a:pt x="8" y="2"/>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7">
                <a:extLst>
                  <a:ext uri="{FF2B5EF4-FFF2-40B4-BE49-F238E27FC236}">
                    <a16:creationId xmlns:a16="http://schemas.microsoft.com/office/drawing/2014/main" id="{B67FCB85-6F20-2FFE-9161-2FA5DF5D23DD}"/>
                  </a:ext>
                </a:extLst>
              </p:cNvPr>
              <p:cNvSpPr>
                <a:spLocks/>
              </p:cNvSpPr>
              <p:nvPr userDrawn="1"/>
            </p:nvSpPr>
            <p:spPr bwMode="auto">
              <a:xfrm>
                <a:off x="303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8">
                <a:extLst>
                  <a:ext uri="{FF2B5EF4-FFF2-40B4-BE49-F238E27FC236}">
                    <a16:creationId xmlns:a16="http://schemas.microsoft.com/office/drawing/2014/main" id="{4755DAB5-6FCD-4CB9-F956-4B5ABFEE0922}"/>
                  </a:ext>
                </a:extLst>
              </p:cNvPr>
              <p:cNvSpPr>
                <a:spLocks/>
              </p:cNvSpPr>
              <p:nvPr userDrawn="1"/>
            </p:nvSpPr>
            <p:spPr bwMode="auto">
              <a:xfrm>
                <a:off x="30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9">
                <a:extLst>
                  <a:ext uri="{FF2B5EF4-FFF2-40B4-BE49-F238E27FC236}">
                    <a16:creationId xmlns:a16="http://schemas.microsoft.com/office/drawing/2014/main" id="{472FF4A9-ABB3-D96F-DF23-197A951154EA}"/>
                  </a:ext>
                </a:extLst>
              </p:cNvPr>
              <p:cNvSpPr>
                <a:spLocks/>
              </p:cNvSpPr>
              <p:nvPr userDrawn="1"/>
            </p:nvSpPr>
            <p:spPr bwMode="auto">
              <a:xfrm>
                <a:off x="30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10">
                <a:extLst>
                  <a:ext uri="{FF2B5EF4-FFF2-40B4-BE49-F238E27FC236}">
                    <a16:creationId xmlns:a16="http://schemas.microsoft.com/office/drawing/2014/main" id="{DF6C9F02-3211-FF7E-C83D-9F7C65B5C187}"/>
                  </a:ext>
                </a:extLst>
              </p:cNvPr>
              <p:cNvSpPr>
                <a:spLocks/>
              </p:cNvSpPr>
              <p:nvPr userDrawn="1"/>
            </p:nvSpPr>
            <p:spPr bwMode="auto">
              <a:xfrm>
                <a:off x="30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11">
                <a:extLst>
                  <a:ext uri="{FF2B5EF4-FFF2-40B4-BE49-F238E27FC236}">
                    <a16:creationId xmlns:a16="http://schemas.microsoft.com/office/drawing/2014/main" id="{38769AD7-221D-3880-80EF-4A6010B7F140}"/>
                  </a:ext>
                </a:extLst>
              </p:cNvPr>
              <p:cNvSpPr>
                <a:spLocks/>
              </p:cNvSpPr>
              <p:nvPr userDrawn="1"/>
            </p:nvSpPr>
            <p:spPr bwMode="auto">
              <a:xfrm>
                <a:off x="30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2">
                <a:extLst>
                  <a:ext uri="{FF2B5EF4-FFF2-40B4-BE49-F238E27FC236}">
                    <a16:creationId xmlns:a16="http://schemas.microsoft.com/office/drawing/2014/main" id="{6B75D709-EC7C-7808-8BDC-1E4E6041EA76}"/>
                  </a:ext>
                </a:extLst>
              </p:cNvPr>
              <p:cNvSpPr>
                <a:spLocks/>
              </p:cNvSpPr>
              <p:nvPr userDrawn="1"/>
            </p:nvSpPr>
            <p:spPr bwMode="auto">
              <a:xfrm>
                <a:off x="31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3">
                <a:extLst>
                  <a:ext uri="{FF2B5EF4-FFF2-40B4-BE49-F238E27FC236}">
                    <a16:creationId xmlns:a16="http://schemas.microsoft.com/office/drawing/2014/main" id="{8132790B-8FB3-CA61-4A57-4543E9D5EC1A}"/>
                  </a:ext>
                </a:extLst>
              </p:cNvPr>
              <p:cNvSpPr>
                <a:spLocks/>
              </p:cNvSpPr>
              <p:nvPr userDrawn="1"/>
            </p:nvSpPr>
            <p:spPr bwMode="auto">
              <a:xfrm>
                <a:off x="31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4">
                <a:extLst>
                  <a:ext uri="{FF2B5EF4-FFF2-40B4-BE49-F238E27FC236}">
                    <a16:creationId xmlns:a16="http://schemas.microsoft.com/office/drawing/2014/main" id="{877A5AE4-D740-B855-6E9F-0BE5F962E803}"/>
                  </a:ext>
                </a:extLst>
              </p:cNvPr>
              <p:cNvSpPr>
                <a:spLocks/>
              </p:cNvSpPr>
              <p:nvPr userDrawn="1"/>
            </p:nvSpPr>
            <p:spPr bwMode="auto">
              <a:xfrm>
                <a:off x="31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15">
                <a:extLst>
                  <a:ext uri="{FF2B5EF4-FFF2-40B4-BE49-F238E27FC236}">
                    <a16:creationId xmlns:a16="http://schemas.microsoft.com/office/drawing/2014/main" id="{43853C62-AA12-63AC-4210-C4B47059A531}"/>
                  </a:ext>
                </a:extLst>
              </p:cNvPr>
              <p:cNvSpPr>
                <a:spLocks/>
              </p:cNvSpPr>
              <p:nvPr userDrawn="1"/>
            </p:nvSpPr>
            <p:spPr bwMode="auto">
              <a:xfrm>
                <a:off x="314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16">
                <a:extLst>
                  <a:ext uri="{FF2B5EF4-FFF2-40B4-BE49-F238E27FC236}">
                    <a16:creationId xmlns:a16="http://schemas.microsoft.com/office/drawing/2014/main" id="{64EDC682-98B4-29F2-2273-57E566F3BF37}"/>
                  </a:ext>
                </a:extLst>
              </p:cNvPr>
              <p:cNvSpPr>
                <a:spLocks/>
              </p:cNvSpPr>
              <p:nvPr userDrawn="1"/>
            </p:nvSpPr>
            <p:spPr bwMode="auto">
              <a:xfrm>
                <a:off x="315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17">
                <a:extLst>
                  <a:ext uri="{FF2B5EF4-FFF2-40B4-BE49-F238E27FC236}">
                    <a16:creationId xmlns:a16="http://schemas.microsoft.com/office/drawing/2014/main" id="{25BF4964-C656-0D7B-AA87-8CF4D05D8136}"/>
                  </a:ext>
                </a:extLst>
              </p:cNvPr>
              <p:cNvSpPr>
                <a:spLocks/>
              </p:cNvSpPr>
              <p:nvPr userDrawn="1"/>
            </p:nvSpPr>
            <p:spPr bwMode="auto">
              <a:xfrm>
                <a:off x="31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18">
                <a:extLst>
                  <a:ext uri="{FF2B5EF4-FFF2-40B4-BE49-F238E27FC236}">
                    <a16:creationId xmlns:a16="http://schemas.microsoft.com/office/drawing/2014/main" id="{47109BFE-66D2-CFB9-33FA-02268699AEDE}"/>
                  </a:ext>
                </a:extLst>
              </p:cNvPr>
              <p:cNvSpPr>
                <a:spLocks/>
              </p:cNvSpPr>
              <p:nvPr userDrawn="1"/>
            </p:nvSpPr>
            <p:spPr bwMode="auto">
              <a:xfrm>
                <a:off x="31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19">
                <a:extLst>
                  <a:ext uri="{FF2B5EF4-FFF2-40B4-BE49-F238E27FC236}">
                    <a16:creationId xmlns:a16="http://schemas.microsoft.com/office/drawing/2014/main" id="{F95427A9-BA4C-2FB8-9142-D9323C824A2B}"/>
                  </a:ext>
                </a:extLst>
              </p:cNvPr>
              <p:cNvSpPr>
                <a:spLocks/>
              </p:cNvSpPr>
              <p:nvPr userDrawn="1"/>
            </p:nvSpPr>
            <p:spPr bwMode="auto">
              <a:xfrm>
                <a:off x="31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20">
                <a:extLst>
                  <a:ext uri="{FF2B5EF4-FFF2-40B4-BE49-F238E27FC236}">
                    <a16:creationId xmlns:a16="http://schemas.microsoft.com/office/drawing/2014/main" id="{7A379349-3685-3946-E913-991652F5BE56}"/>
                  </a:ext>
                </a:extLst>
              </p:cNvPr>
              <p:cNvSpPr>
                <a:spLocks/>
              </p:cNvSpPr>
              <p:nvPr userDrawn="1"/>
            </p:nvSpPr>
            <p:spPr bwMode="auto">
              <a:xfrm>
                <a:off x="32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21">
                <a:extLst>
                  <a:ext uri="{FF2B5EF4-FFF2-40B4-BE49-F238E27FC236}">
                    <a16:creationId xmlns:a16="http://schemas.microsoft.com/office/drawing/2014/main" id="{63EE2348-4305-691B-E62B-F0CE80B5D2B7}"/>
                  </a:ext>
                </a:extLst>
              </p:cNvPr>
              <p:cNvSpPr>
                <a:spLocks/>
              </p:cNvSpPr>
              <p:nvPr userDrawn="1"/>
            </p:nvSpPr>
            <p:spPr bwMode="auto">
              <a:xfrm>
                <a:off x="32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22">
                <a:extLst>
                  <a:ext uri="{FF2B5EF4-FFF2-40B4-BE49-F238E27FC236}">
                    <a16:creationId xmlns:a16="http://schemas.microsoft.com/office/drawing/2014/main" id="{6670BB72-F007-ED61-97A2-E0099F09DA18}"/>
                  </a:ext>
                </a:extLst>
              </p:cNvPr>
              <p:cNvSpPr>
                <a:spLocks/>
              </p:cNvSpPr>
              <p:nvPr userDrawn="1"/>
            </p:nvSpPr>
            <p:spPr bwMode="auto">
              <a:xfrm>
                <a:off x="32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23">
                <a:extLst>
                  <a:ext uri="{FF2B5EF4-FFF2-40B4-BE49-F238E27FC236}">
                    <a16:creationId xmlns:a16="http://schemas.microsoft.com/office/drawing/2014/main" id="{B796FEA7-EB90-E2D9-D939-C36D953EB354}"/>
                  </a:ext>
                </a:extLst>
              </p:cNvPr>
              <p:cNvSpPr>
                <a:spLocks/>
              </p:cNvSpPr>
              <p:nvPr userDrawn="1"/>
            </p:nvSpPr>
            <p:spPr bwMode="auto">
              <a:xfrm>
                <a:off x="325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24">
                <a:extLst>
                  <a:ext uri="{FF2B5EF4-FFF2-40B4-BE49-F238E27FC236}">
                    <a16:creationId xmlns:a16="http://schemas.microsoft.com/office/drawing/2014/main" id="{3E4CAC82-F0CF-4709-9106-4AD28BCA18B9}"/>
                  </a:ext>
                </a:extLst>
              </p:cNvPr>
              <p:cNvSpPr>
                <a:spLocks/>
              </p:cNvSpPr>
              <p:nvPr userDrawn="1"/>
            </p:nvSpPr>
            <p:spPr bwMode="auto">
              <a:xfrm>
                <a:off x="326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25">
                <a:extLst>
                  <a:ext uri="{FF2B5EF4-FFF2-40B4-BE49-F238E27FC236}">
                    <a16:creationId xmlns:a16="http://schemas.microsoft.com/office/drawing/2014/main" id="{EB61E338-45D9-0B1E-111A-1B407C62D8EA}"/>
                  </a:ext>
                </a:extLst>
              </p:cNvPr>
              <p:cNvSpPr>
                <a:spLocks/>
              </p:cNvSpPr>
              <p:nvPr userDrawn="1"/>
            </p:nvSpPr>
            <p:spPr bwMode="auto">
              <a:xfrm>
                <a:off x="327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26">
                <a:extLst>
                  <a:ext uri="{FF2B5EF4-FFF2-40B4-BE49-F238E27FC236}">
                    <a16:creationId xmlns:a16="http://schemas.microsoft.com/office/drawing/2014/main" id="{7A6A74C2-E4A8-B43F-0D2B-7FD09A86528E}"/>
                  </a:ext>
                </a:extLst>
              </p:cNvPr>
              <p:cNvSpPr>
                <a:spLocks/>
              </p:cNvSpPr>
              <p:nvPr userDrawn="1"/>
            </p:nvSpPr>
            <p:spPr bwMode="auto">
              <a:xfrm>
                <a:off x="329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27">
                <a:extLst>
                  <a:ext uri="{FF2B5EF4-FFF2-40B4-BE49-F238E27FC236}">
                    <a16:creationId xmlns:a16="http://schemas.microsoft.com/office/drawing/2014/main" id="{870D6224-F987-111B-C613-A48BFEF47CDA}"/>
                  </a:ext>
                </a:extLst>
              </p:cNvPr>
              <p:cNvSpPr>
                <a:spLocks/>
              </p:cNvSpPr>
              <p:nvPr userDrawn="1"/>
            </p:nvSpPr>
            <p:spPr bwMode="auto">
              <a:xfrm>
                <a:off x="330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28">
                <a:extLst>
                  <a:ext uri="{FF2B5EF4-FFF2-40B4-BE49-F238E27FC236}">
                    <a16:creationId xmlns:a16="http://schemas.microsoft.com/office/drawing/2014/main" id="{1AE32B4A-32C1-B8C5-718F-E9C323CC6E39}"/>
                  </a:ext>
                </a:extLst>
              </p:cNvPr>
              <p:cNvSpPr>
                <a:spLocks/>
              </p:cNvSpPr>
              <p:nvPr userDrawn="1"/>
            </p:nvSpPr>
            <p:spPr bwMode="auto">
              <a:xfrm>
                <a:off x="33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29">
                <a:extLst>
                  <a:ext uri="{FF2B5EF4-FFF2-40B4-BE49-F238E27FC236}">
                    <a16:creationId xmlns:a16="http://schemas.microsoft.com/office/drawing/2014/main" id="{2DCB1DD4-2B2B-DA6F-76DB-8788D48D6B40}"/>
                  </a:ext>
                </a:extLst>
              </p:cNvPr>
              <p:cNvSpPr>
                <a:spLocks/>
              </p:cNvSpPr>
              <p:nvPr userDrawn="1"/>
            </p:nvSpPr>
            <p:spPr bwMode="auto">
              <a:xfrm>
                <a:off x="33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30">
                <a:extLst>
                  <a:ext uri="{FF2B5EF4-FFF2-40B4-BE49-F238E27FC236}">
                    <a16:creationId xmlns:a16="http://schemas.microsoft.com/office/drawing/2014/main" id="{C5606BB6-0304-CDB5-E0A9-09E4B5127610}"/>
                  </a:ext>
                </a:extLst>
              </p:cNvPr>
              <p:cNvSpPr>
                <a:spLocks/>
              </p:cNvSpPr>
              <p:nvPr userDrawn="1"/>
            </p:nvSpPr>
            <p:spPr bwMode="auto">
              <a:xfrm>
                <a:off x="33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31">
                <a:extLst>
                  <a:ext uri="{FF2B5EF4-FFF2-40B4-BE49-F238E27FC236}">
                    <a16:creationId xmlns:a16="http://schemas.microsoft.com/office/drawing/2014/main" id="{32B6D5A2-A85B-56B6-A87A-256BD044038A}"/>
                  </a:ext>
                </a:extLst>
              </p:cNvPr>
              <p:cNvSpPr>
                <a:spLocks/>
              </p:cNvSpPr>
              <p:nvPr userDrawn="1"/>
            </p:nvSpPr>
            <p:spPr bwMode="auto">
              <a:xfrm>
                <a:off x="33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32">
                <a:extLst>
                  <a:ext uri="{FF2B5EF4-FFF2-40B4-BE49-F238E27FC236}">
                    <a16:creationId xmlns:a16="http://schemas.microsoft.com/office/drawing/2014/main" id="{B8B75BF9-FFDA-384B-A603-533134E5DD61}"/>
                  </a:ext>
                </a:extLst>
              </p:cNvPr>
              <p:cNvSpPr>
                <a:spLocks/>
              </p:cNvSpPr>
              <p:nvPr userDrawn="1"/>
            </p:nvSpPr>
            <p:spPr bwMode="auto">
              <a:xfrm>
                <a:off x="33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33">
                <a:extLst>
                  <a:ext uri="{FF2B5EF4-FFF2-40B4-BE49-F238E27FC236}">
                    <a16:creationId xmlns:a16="http://schemas.microsoft.com/office/drawing/2014/main" id="{9DCB839B-6720-EA3E-2FDA-9E39FDA6527D}"/>
                  </a:ext>
                </a:extLst>
              </p:cNvPr>
              <p:cNvSpPr>
                <a:spLocks/>
              </p:cNvSpPr>
              <p:nvPr userDrawn="1"/>
            </p:nvSpPr>
            <p:spPr bwMode="auto">
              <a:xfrm>
                <a:off x="33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34">
                <a:extLst>
                  <a:ext uri="{FF2B5EF4-FFF2-40B4-BE49-F238E27FC236}">
                    <a16:creationId xmlns:a16="http://schemas.microsoft.com/office/drawing/2014/main" id="{45F94BFD-73C5-33FB-3FB4-E6D232091B10}"/>
                  </a:ext>
                </a:extLst>
              </p:cNvPr>
              <p:cNvSpPr>
                <a:spLocks/>
              </p:cNvSpPr>
              <p:nvPr userDrawn="1"/>
            </p:nvSpPr>
            <p:spPr bwMode="auto">
              <a:xfrm>
                <a:off x="34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35">
                <a:extLst>
                  <a:ext uri="{FF2B5EF4-FFF2-40B4-BE49-F238E27FC236}">
                    <a16:creationId xmlns:a16="http://schemas.microsoft.com/office/drawing/2014/main" id="{6B5C8914-9336-00E7-89B9-827488BFD4A8}"/>
                  </a:ext>
                </a:extLst>
              </p:cNvPr>
              <p:cNvSpPr>
                <a:spLocks/>
              </p:cNvSpPr>
              <p:nvPr userDrawn="1"/>
            </p:nvSpPr>
            <p:spPr bwMode="auto">
              <a:xfrm>
                <a:off x="34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36">
                <a:extLst>
                  <a:ext uri="{FF2B5EF4-FFF2-40B4-BE49-F238E27FC236}">
                    <a16:creationId xmlns:a16="http://schemas.microsoft.com/office/drawing/2014/main" id="{9F35AE9F-6E0A-0F62-6CF0-C1AC185AFC30}"/>
                  </a:ext>
                </a:extLst>
              </p:cNvPr>
              <p:cNvSpPr>
                <a:spLocks/>
              </p:cNvSpPr>
              <p:nvPr userDrawn="1"/>
            </p:nvSpPr>
            <p:spPr bwMode="auto">
              <a:xfrm>
                <a:off x="34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37">
                <a:extLst>
                  <a:ext uri="{FF2B5EF4-FFF2-40B4-BE49-F238E27FC236}">
                    <a16:creationId xmlns:a16="http://schemas.microsoft.com/office/drawing/2014/main" id="{8AB644A3-7EC7-E4D7-5268-4F8C61F850C7}"/>
                  </a:ext>
                </a:extLst>
              </p:cNvPr>
              <p:cNvSpPr>
                <a:spLocks/>
              </p:cNvSpPr>
              <p:nvPr userDrawn="1"/>
            </p:nvSpPr>
            <p:spPr bwMode="auto">
              <a:xfrm>
                <a:off x="34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38">
                <a:extLst>
                  <a:ext uri="{FF2B5EF4-FFF2-40B4-BE49-F238E27FC236}">
                    <a16:creationId xmlns:a16="http://schemas.microsoft.com/office/drawing/2014/main" id="{05A74C33-CB16-378C-23BA-C1C59EBBA7BF}"/>
                  </a:ext>
                </a:extLst>
              </p:cNvPr>
              <p:cNvSpPr>
                <a:spLocks/>
              </p:cNvSpPr>
              <p:nvPr userDrawn="1"/>
            </p:nvSpPr>
            <p:spPr bwMode="auto">
              <a:xfrm>
                <a:off x="345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39">
                <a:extLst>
                  <a:ext uri="{FF2B5EF4-FFF2-40B4-BE49-F238E27FC236}">
                    <a16:creationId xmlns:a16="http://schemas.microsoft.com/office/drawing/2014/main" id="{B05CCE52-5185-C43E-B3D8-53CFFD0391B7}"/>
                  </a:ext>
                </a:extLst>
              </p:cNvPr>
              <p:cNvSpPr>
                <a:spLocks/>
              </p:cNvSpPr>
              <p:nvPr userDrawn="1"/>
            </p:nvSpPr>
            <p:spPr bwMode="auto">
              <a:xfrm>
                <a:off x="34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40">
                <a:extLst>
                  <a:ext uri="{FF2B5EF4-FFF2-40B4-BE49-F238E27FC236}">
                    <a16:creationId xmlns:a16="http://schemas.microsoft.com/office/drawing/2014/main" id="{EB54E868-F94D-534D-B202-FCC7FDED3753}"/>
                  </a:ext>
                </a:extLst>
              </p:cNvPr>
              <p:cNvSpPr>
                <a:spLocks/>
              </p:cNvSpPr>
              <p:nvPr userDrawn="1"/>
            </p:nvSpPr>
            <p:spPr bwMode="auto">
              <a:xfrm>
                <a:off x="34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41">
                <a:extLst>
                  <a:ext uri="{FF2B5EF4-FFF2-40B4-BE49-F238E27FC236}">
                    <a16:creationId xmlns:a16="http://schemas.microsoft.com/office/drawing/2014/main" id="{D2184A0B-2252-C158-3B14-53177751F529}"/>
                  </a:ext>
                </a:extLst>
              </p:cNvPr>
              <p:cNvSpPr>
                <a:spLocks/>
              </p:cNvSpPr>
              <p:nvPr userDrawn="1"/>
            </p:nvSpPr>
            <p:spPr bwMode="auto">
              <a:xfrm>
                <a:off x="34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42">
                <a:extLst>
                  <a:ext uri="{FF2B5EF4-FFF2-40B4-BE49-F238E27FC236}">
                    <a16:creationId xmlns:a16="http://schemas.microsoft.com/office/drawing/2014/main" id="{C45A37E3-30A8-585D-A85F-40355E6DAEE2}"/>
                  </a:ext>
                </a:extLst>
              </p:cNvPr>
              <p:cNvSpPr>
                <a:spLocks/>
              </p:cNvSpPr>
              <p:nvPr userDrawn="1"/>
            </p:nvSpPr>
            <p:spPr bwMode="auto">
              <a:xfrm>
                <a:off x="35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43">
                <a:extLst>
                  <a:ext uri="{FF2B5EF4-FFF2-40B4-BE49-F238E27FC236}">
                    <a16:creationId xmlns:a16="http://schemas.microsoft.com/office/drawing/2014/main" id="{3E2AA832-8743-C8DE-2ADC-F7EFE14A0577}"/>
                  </a:ext>
                </a:extLst>
              </p:cNvPr>
              <p:cNvSpPr>
                <a:spLocks/>
              </p:cNvSpPr>
              <p:nvPr userDrawn="1"/>
            </p:nvSpPr>
            <p:spPr bwMode="auto">
              <a:xfrm>
                <a:off x="35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44">
                <a:extLst>
                  <a:ext uri="{FF2B5EF4-FFF2-40B4-BE49-F238E27FC236}">
                    <a16:creationId xmlns:a16="http://schemas.microsoft.com/office/drawing/2014/main" id="{ED7D9A89-F840-B53A-FAE0-B05C91E32702}"/>
                  </a:ext>
                </a:extLst>
              </p:cNvPr>
              <p:cNvSpPr>
                <a:spLocks/>
              </p:cNvSpPr>
              <p:nvPr userDrawn="1"/>
            </p:nvSpPr>
            <p:spPr bwMode="auto">
              <a:xfrm>
                <a:off x="35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45">
                <a:extLst>
                  <a:ext uri="{FF2B5EF4-FFF2-40B4-BE49-F238E27FC236}">
                    <a16:creationId xmlns:a16="http://schemas.microsoft.com/office/drawing/2014/main" id="{9205DB4A-E1F7-917A-2A40-779C5235AECE}"/>
                  </a:ext>
                </a:extLst>
              </p:cNvPr>
              <p:cNvSpPr>
                <a:spLocks/>
              </p:cNvSpPr>
              <p:nvPr userDrawn="1"/>
            </p:nvSpPr>
            <p:spPr bwMode="auto">
              <a:xfrm>
                <a:off x="35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46">
                <a:extLst>
                  <a:ext uri="{FF2B5EF4-FFF2-40B4-BE49-F238E27FC236}">
                    <a16:creationId xmlns:a16="http://schemas.microsoft.com/office/drawing/2014/main" id="{620F6A30-05DD-B9E0-CA6C-19830EAB2B4D}"/>
                  </a:ext>
                </a:extLst>
              </p:cNvPr>
              <p:cNvSpPr>
                <a:spLocks/>
              </p:cNvSpPr>
              <p:nvPr userDrawn="1"/>
            </p:nvSpPr>
            <p:spPr bwMode="auto">
              <a:xfrm>
                <a:off x="35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47">
                <a:extLst>
                  <a:ext uri="{FF2B5EF4-FFF2-40B4-BE49-F238E27FC236}">
                    <a16:creationId xmlns:a16="http://schemas.microsoft.com/office/drawing/2014/main" id="{7A033D55-9832-A556-8000-9A1813C99A1D}"/>
                  </a:ext>
                </a:extLst>
              </p:cNvPr>
              <p:cNvSpPr>
                <a:spLocks/>
              </p:cNvSpPr>
              <p:nvPr userDrawn="1"/>
            </p:nvSpPr>
            <p:spPr bwMode="auto">
              <a:xfrm>
                <a:off x="35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48">
                <a:extLst>
                  <a:ext uri="{FF2B5EF4-FFF2-40B4-BE49-F238E27FC236}">
                    <a16:creationId xmlns:a16="http://schemas.microsoft.com/office/drawing/2014/main" id="{092FEB2B-DB87-DF57-CA10-8850EC225844}"/>
                  </a:ext>
                </a:extLst>
              </p:cNvPr>
              <p:cNvSpPr>
                <a:spLocks/>
              </p:cNvSpPr>
              <p:nvPr userDrawn="1"/>
            </p:nvSpPr>
            <p:spPr bwMode="auto">
              <a:xfrm>
                <a:off x="359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49">
                <a:extLst>
                  <a:ext uri="{FF2B5EF4-FFF2-40B4-BE49-F238E27FC236}">
                    <a16:creationId xmlns:a16="http://schemas.microsoft.com/office/drawing/2014/main" id="{AD421E95-AAA7-D36F-1699-9CCE6FC2B655}"/>
                  </a:ext>
                </a:extLst>
              </p:cNvPr>
              <p:cNvSpPr>
                <a:spLocks/>
              </p:cNvSpPr>
              <p:nvPr userDrawn="1"/>
            </p:nvSpPr>
            <p:spPr bwMode="auto">
              <a:xfrm>
                <a:off x="360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50">
                <a:extLst>
                  <a:ext uri="{FF2B5EF4-FFF2-40B4-BE49-F238E27FC236}">
                    <a16:creationId xmlns:a16="http://schemas.microsoft.com/office/drawing/2014/main" id="{18C2E53F-7C60-6CBA-00C1-9DFDD6126869}"/>
                  </a:ext>
                </a:extLst>
              </p:cNvPr>
              <p:cNvSpPr>
                <a:spLocks/>
              </p:cNvSpPr>
              <p:nvPr userDrawn="1"/>
            </p:nvSpPr>
            <p:spPr bwMode="auto">
              <a:xfrm>
                <a:off x="36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Freeform 51">
                <a:extLst>
                  <a:ext uri="{FF2B5EF4-FFF2-40B4-BE49-F238E27FC236}">
                    <a16:creationId xmlns:a16="http://schemas.microsoft.com/office/drawing/2014/main" id="{927778C9-C5D5-DE3A-0FA3-373B296CC9EF}"/>
                  </a:ext>
                </a:extLst>
              </p:cNvPr>
              <p:cNvSpPr>
                <a:spLocks/>
              </p:cNvSpPr>
              <p:nvPr userDrawn="1"/>
            </p:nvSpPr>
            <p:spPr bwMode="auto">
              <a:xfrm>
                <a:off x="36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Freeform 52">
                <a:extLst>
                  <a:ext uri="{FF2B5EF4-FFF2-40B4-BE49-F238E27FC236}">
                    <a16:creationId xmlns:a16="http://schemas.microsoft.com/office/drawing/2014/main" id="{DEA5A182-C83F-D5B9-CE82-99AD44A5E4E5}"/>
                  </a:ext>
                </a:extLst>
              </p:cNvPr>
              <p:cNvSpPr>
                <a:spLocks/>
              </p:cNvSpPr>
              <p:nvPr userDrawn="1"/>
            </p:nvSpPr>
            <p:spPr bwMode="auto">
              <a:xfrm>
                <a:off x="36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53">
                <a:extLst>
                  <a:ext uri="{FF2B5EF4-FFF2-40B4-BE49-F238E27FC236}">
                    <a16:creationId xmlns:a16="http://schemas.microsoft.com/office/drawing/2014/main" id="{CA9F73C2-D6F5-824F-A5C7-11916E698749}"/>
                  </a:ext>
                </a:extLst>
              </p:cNvPr>
              <p:cNvSpPr>
                <a:spLocks/>
              </p:cNvSpPr>
              <p:nvPr userDrawn="1"/>
            </p:nvSpPr>
            <p:spPr bwMode="auto">
              <a:xfrm>
                <a:off x="36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54">
                <a:extLst>
                  <a:ext uri="{FF2B5EF4-FFF2-40B4-BE49-F238E27FC236}">
                    <a16:creationId xmlns:a16="http://schemas.microsoft.com/office/drawing/2014/main" id="{B1578534-0142-F02A-8B91-5597BA5587F6}"/>
                  </a:ext>
                </a:extLst>
              </p:cNvPr>
              <p:cNvSpPr>
                <a:spLocks/>
              </p:cNvSpPr>
              <p:nvPr userDrawn="1"/>
            </p:nvSpPr>
            <p:spPr bwMode="auto">
              <a:xfrm>
                <a:off x="36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55">
                <a:extLst>
                  <a:ext uri="{FF2B5EF4-FFF2-40B4-BE49-F238E27FC236}">
                    <a16:creationId xmlns:a16="http://schemas.microsoft.com/office/drawing/2014/main" id="{4C95B651-C58B-9407-D1C1-0CA0AEA5F4B6}"/>
                  </a:ext>
                </a:extLst>
              </p:cNvPr>
              <p:cNvSpPr>
                <a:spLocks/>
              </p:cNvSpPr>
              <p:nvPr userDrawn="1"/>
            </p:nvSpPr>
            <p:spPr bwMode="auto">
              <a:xfrm>
                <a:off x="36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56">
                <a:extLst>
                  <a:ext uri="{FF2B5EF4-FFF2-40B4-BE49-F238E27FC236}">
                    <a16:creationId xmlns:a16="http://schemas.microsoft.com/office/drawing/2014/main" id="{6B9E82D7-3418-C8E9-53CA-E8440D50EECA}"/>
                  </a:ext>
                </a:extLst>
              </p:cNvPr>
              <p:cNvSpPr>
                <a:spLocks/>
              </p:cNvSpPr>
              <p:nvPr userDrawn="1"/>
            </p:nvSpPr>
            <p:spPr bwMode="auto">
              <a:xfrm>
                <a:off x="37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57">
                <a:extLst>
                  <a:ext uri="{FF2B5EF4-FFF2-40B4-BE49-F238E27FC236}">
                    <a16:creationId xmlns:a16="http://schemas.microsoft.com/office/drawing/2014/main" id="{6F805079-093D-D6BE-6829-2E89B0F74E68}"/>
                  </a:ext>
                </a:extLst>
              </p:cNvPr>
              <p:cNvSpPr>
                <a:spLocks/>
              </p:cNvSpPr>
              <p:nvPr userDrawn="1"/>
            </p:nvSpPr>
            <p:spPr bwMode="auto">
              <a:xfrm>
                <a:off x="37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58">
                <a:extLst>
                  <a:ext uri="{FF2B5EF4-FFF2-40B4-BE49-F238E27FC236}">
                    <a16:creationId xmlns:a16="http://schemas.microsoft.com/office/drawing/2014/main" id="{69C26D17-7146-7C31-6BB2-8B97924D512C}"/>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59">
                <a:extLst>
                  <a:ext uri="{FF2B5EF4-FFF2-40B4-BE49-F238E27FC236}">
                    <a16:creationId xmlns:a16="http://schemas.microsoft.com/office/drawing/2014/main" id="{46938DCA-6C4E-D999-897B-D1BA9033364C}"/>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60">
                <a:extLst>
                  <a:ext uri="{FF2B5EF4-FFF2-40B4-BE49-F238E27FC236}">
                    <a16:creationId xmlns:a16="http://schemas.microsoft.com/office/drawing/2014/main" id="{24EEC380-0145-7C05-FEDF-B6AF5316462F}"/>
                  </a:ext>
                </a:extLst>
              </p:cNvPr>
              <p:cNvSpPr>
                <a:spLocks/>
              </p:cNvSpPr>
              <p:nvPr userDrawn="1"/>
            </p:nvSpPr>
            <p:spPr bwMode="auto">
              <a:xfrm>
                <a:off x="39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Freeform 61">
                <a:extLst>
                  <a:ext uri="{FF2B5EF4-FFF2-40B4-BE49-F238E27FC236}">
                    <a16:creationId xmlns:a16="http://schemas.microsoft.com/office/drawing/2014/main" id="{F6137D90-3D75-9D9F-F5BB-A4E92FFFAC49}"/>
                  </a:ext>
                </a:extLst>
              </p:cNvPr>
              <p:cNvSpPr>
                <a:spLocks/>
              </p:cNvSpPr>
              <p:nvPr userDrawn="1"/>
            </p:nvSpPr>
            <p:spPr bwMode="auto">
              <a:xfrm>
                <a:off x="39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Freeform 62">
                <a:extLst>
                  <a:ext uri="{FF2B5EF4-FFF2-40B4-BE49-F238E27FC236}">
                    <a16:creationId xmlns:a16="http://schemas.microsoft.com/office/drawing/2014/main" id="{C44496A1-A589-4FEC-675E-865EAF8EBBE0}"/>
                  </a:ext>
                </a:extLst>
              </p:cNvPr>
              <p:cNvSpPr>
                <a:spLocks/>
              </p:cNvSpPr>
              <p:nvPr userDrawn="1"/>
            </p:nvSpPr>
            <p:spPr bwMode="auto">
              <a:xfrm>
                <a:off x="39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63">
                <a:extLst>
                  <a:ext uri="{FF2B5EF4-FFF2-40B4-BE49-F238E27FC236}">
                    <a16:creationId xmlns:a16="http://schemas.microsoft.com/office/drawing/2014/main" id="{07656392-5A1F-0CC3-CDB5-233274B1F15A}"/>
                  </a:ext>
                </a:extLst>
              </p:cNvPr>
              <p:cNvSpPr>
                <a:spLocks/>
              </p:cNvSpPr>
              <p:nvPr userDrawn="1"/>
            </p:nvSpPr>
            <p:spPr bwMode="auto">
              <a:xfrm>
                <a:off x="39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64">
                <a:extLst>
                  <a:ext uri="{FF2B5EF4-FFF2-40B4-BE49-F238E27FC236}">
                    <a16:creationId xmlns:a16="http://schemas.microsoft.com/office/drawing/2014/main" id="{6A04041A-1A8D-3658-E404-548EFC531A55}"/>
                  </a:ext>
                </a:extLst>
              </p:cNvPr>
              <p:cNvSpPr>
                <a:spLocks/>
              </p:cNvSpPr>
              <p:nvPr userDrawn="1"/>
            </p:nvSpPr>
            <p:spPr bwMode="auto">
              <a:xfrm>
                <a:off x="39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65">
                <a:extLst>
                  <a:ext uri="{FF2B5EF4-FFF2-40B4-BE49-F238E27FC236}">
                    <a16:creationId xmlns:a16="http://schemas.microsoft.com/office/drawing/2014/main" id="{BC0D9A9E-A786-70A7-189B-E023F93A7CC4}"/>
                  </a:ext>
                </a:extLst>
              </p:cNvPr>
              <p:cNvSpPr>
                <a:spLocks/>
              </p:cNvSpPr>
              <p:nvPr userDrawn="1"/>
            </p:nvSpPr>
            <p:spPr bwMode="auto">
              <a:xfrm>
                <a:off x="40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66">
                <a:extLst>
                  <a:ext uri="{FF2B5EF4-FFF2-40B4-BE49-F238E27FC236}">
                    <a16:creationId xmlns:a16="http://schemas.microsoft.com/office/drawing/2014/main" id="{300EFDDD-9452-1C60-CF3F-32D6FCCBBAB6}"/>
                  </a:ext>
                </a:extLst>
              </p:cNvPr>
              <p:cNvSpPr>
                <a:spLocks/>
              </p:cNvSpPr>
              <p:nvPr userDrawn="1"/>
            </p:nvSpPr>
            <p:spPr bwMode="auto">
              <a:xfrm>
                <a:off x="40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67">
                <a:extLst>
                  <a:ext uri="{FF2B5EF4-FFF2-40B4-BE49-F238E27FC236}">
                    <a16:creationId xmlns:a16="http://schemas.microsoft.com/office/drawing/2014/main" id="{8E9CA5E2-961C-D76F-0734-F010F71EF86A}"/>
                  </a:ext>
                </a:extLst>
              </p:cNvPr>
              <p:cNvSpPr>
                <a:spLocks/>
              </p:cNvSpPr>
              <p:nvPr userDrawn="1"/>
            </p:nvSpPr>
            <p:spPr bwMode="auto">
              <a:xfrm>
                <a:off x="40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68">
                <a:extLst>
                  <a:ext uri="{FF2B5EF4-FFF2-40B4-BE49-F238E27FC236}">
                    <a16:creationId xmlns:a16="http://schemas.microsoft.com/office/drawing/2014/main" id="{F4332794-9520-309D-E373-8A6322F8EC72}"/>
                  </a:ext>
                </a:extLst>
              </p:cNvPr>
              <p:cNvSpPr>
                <a:spLocks/>
              </p:cNvSpPr>
              <p:nvPr userDrawn="1"/>
            </p:nvSpPr>
            <p:spPr bwMode="auto">
              <a:xfrm>
                <a:off x="404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69">
                <a:extLst>
                  <a:ext uri="{FF2B5EF4-FFF2-40B4-BE49-F238E27FC236}">
                    <a16:creationId xmlns:a16="http://schemas.microsoft.com/office/drawing/2014/main" id="{4316CF7D-EC2E-0694-F277-F9878DDE1262}"/>
                  </a:ext>
                </a:extLst>
              </p:cNvPr>
              <p:cNvSpPr>
                <a:spLocks/>
              </p:cNvSpPr>
              <p:nvPr userDrawn="1"/>
            </p:nvSpPr>
            <p:spPr bwMode="auto">
              <a:xfrm>
                <a:off x="40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70">
                <a:extLst>
                  <a:ext uri="{FF2B5EF4-FFF2-40B4-BE49-F238E27FC236}">
                    <a16:creationId xmlns:a16="http://schemas.microsoft.com/office/drawing/2014/main" id="{8FC7ECFA-96DF-5C94-5224-DBEEB6C804A9}"/>
                  </a:ext>
                </a:extLst>
              </p:cNvPr>
              <p:cNvSpPr>
                <a:spLocks/>
              </p:cNvSpPr>
              <p:nvPr userDrawn="1"/>
            </p:nvSpPr>
            <p:spPr bwMode="auto">
              <a:xfrm>
                <a:off x="40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71">
                <a:extLst>
                  <a:ext uri="{FF2B5EF4-FFF2-40B4-BE49-F238E27FC236}">
                    <a16:creationId xmlns:a16="http://schemas.microsoft.com/office/drawing/2014/main" id="{7327B0A6-9E99-A359-A775-2F3D993F1B80}"/>
                  </a:ext>
                </a:extLst>
              </p:cNvPr>
              <p:cNvSpPr>
                <a:spLocks/>
              </p:cNvSpPr>
              <p:nvPr userDrawn="1"/>
            </p:nvSpPr>
            <p:spPr bwMode="auto">
              <a:xfrm>
                <a:off x="40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Freeform 72">
                <a:extLst>
                  <a:ext uri="{FF2B5EF4-FFF2-40B4-BE49-F238E27FC236}">
                    <a16:creationId xmlns:a16="http://schemas.microsoft.com/office/drawing/2014/main" id="{8CC63BC6-2611-9BA4-4F40-BF53EEAA510E}"/>
                  </a:ext>
                </a:extLst>
              </p:cNvPr>
              <p:cNvSpPr>
                <a:spLocks/>
              </p:cNvSpPr>
              <p:nvPr userDrawn="1"/>
            </p:nvSpPr>
            <p:spPr bwMode="auto">
              <a:xfrm>
                <a:off x="40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73">
                <a:extLst>
                  <a:ext uri="{FF2B5EF4-FFF2-40B4-BE49-F238E27FC236}">
                    <a16:creationId xmlns:a16="http://schemas.microsoft.com/office/drawing/2014/main" id="{12E6F51B-F6EE-DFBA-2D06-C9AB6B11F9C3}"/>
                  </a:ext>
                </a:extLst>
              </p:cNvPr>
              <p:cNvSpPr>
                <a:spLocks/>
              </p:cNvSpPr>
              <p:nvPr userDrawn="1"/>
            </p:nvSpPr>
            <p:spPr bwMode="auto">
              <a:xfrm>
                <a:off x="41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74">
                <a:extLst>
                  <a:ext uri="{FF2B5EF4-FFF2-40B4-BE49-F238E27FC236}">
                    <a16:creationId xmlns:a16="http://schemas.microsoft.com/office/drawing/2014/main" id="{A33CC4B3-AAC1-88E3-6A07-AF17C69F473A}"/>
                  </a:ext>
                </a:extLst>
              </p:cNvPr>
              <p:cNvSpPr>
                <a:spLocks/>
              </p:cNvSpPr>
              <p:nvPr userDrawn="1"/>
            </p:nvSpPr>
            <p:spPr bwMode="auto">
              <a:xfrm>
                <a:off x="41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75">
                <a:extLst>
                  <a:ext uri="{FF2B5EF4-FFF2-40B4-BE49-F238E27FC236}">
                    <a16:creationId xmlns:a16="http://schemas.microsoft.com/office/drawing/2014/main" id="{CACBA44E-73B8-0267-E99A-FE20B4091BE6}"/>
                  </a:ext>
                </a:extLst>
              </p:cNvPr>
              <p:cNvSpPr>
                <a:spLocks/>
              </p:cNvSpPr>
              <p:nvPr userDrawn="1"/>
            </p:nvSpPr>
            <p:spPr bwMode="auto">
              <a:xfrm>
                <a:off x="41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76">
                <a:extLst>
                  <a:ext uri="{FF2B5EF4-FFF2-40B4-BE49-F238E27FC236}">
                    <a16:creationId xmlns:a16="http://schemas.microsoft.com/office/drawing/2014/main" id="{7F47BD86-D1C4-9F06-C9A6-6379E2211186}"/>
                  </a:ext>
                </a:extLst>
              </p:cNvPr>
              <p:cNvSpPr>
                <a:spLocks/>
              </p:cNvSpPr>
              <p:nvPr userDrawn="1"/>
            </p:nvSpPr>
            <p:spPr bwMode="auto">
              <a:xfrm>
                <a:off x="41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77">
                <a:extLst>
                  <a:ext uri="{FF2B5EF4-FFF2-40B4-BE49-F238E27FC236}">
                    <a16:creationId xmlns:a16="http://schemas.microsoft.com/office/drawing/2014/main" id="{6EE18374-0AD8-8DCA-DEE5-E641F6F76D03}"/>
                  </a:ext>
                </a:extLst>
              </p:cNvPr>
              <p:cNvSpPr>
                <a:spLocks/>
              </p:cNvSpPr>
              <p:nvPr userDrawn="1"/>
            </p:nvSpPr>
            <p:spPr bwMode="auto">
              <a:xfrm>
                <a:off x="416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78">
                <a:extLst>
                  <a:ext uri="{FF2B5EF4-FFF2-40B4-BE49-F238E27FC236}">
                    <a16:creationId xmlns:a16="http://schemas.microsoft.com/office/drawing/2014/main" id="{90D5FFF7-8A9E-B279-7126-BFD78B301800}"/>
                  </a:ext>
                </a:extLst>
              </p:cNvPr>
              <p:cNvSpPr>
                <a:spLocks/>
              </p:cNvSpPr>
              <p:nvPr userDrawn="1"/>
            </p:nvSpPr>
            <p:spPr bwMode="auto">
              <a:xfrm>
                <a:off x="41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79">
                <a:extLst>
                  <a:ext uri="{FF2B5EF4-FFF2-40B4-BE49-F238E27FC236}">
                    <a16:creationId xmlns:a16="http://schemas.microsoft.com/office/drawing/2014/main" id="{411F6ABF-2BB4-25A2-B3A0-5C1F5D01E5E4}"/>
                  </a:ext>
                </a:extLst>
              </p:cNvPr>
              <p:cNvSpPr>
                <a:spLocks/>
              </p:cNvSpPr>
              <p:nvPr userDrawn="1"/>
            </p:nvSpPr>
            <p:spPr bwMode="auto">
              <a:xfrm>
                <a:off x="41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80">
                <a:extLst>
                  <a:ext uri="{FF2B5EF4-FFF2-40B4-BE49-F238E27FC236}">
                    <a16:creationId xmlns:a16="http://schemas.microsoft.com/office/drawing/2014/main" id="{4983D83E-73DD-4057-644F-247317DBF160}"/>
                  </a:ext>
                </a:extLst>
              </p:cNvPr>
              <p:cNvSpPr>
                <a:spLocks/>
              </p:cNvSpPr>
              <p:nvPr userDrawn="1"/>
            </p:nvSpPr>
            <p:spPr bwMode="auto">
              <a:xfrm>
                <a:off x="42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81">
                <a:extLst>
                  <a:ext uri="{FF2B5EF4-FFF2-40B4-BE49-F238E27FC236}">
                    <a16:creationId xmlns:a16="http://schemas.microsoft.com/office/drawing/2014/main" id="{CCA8A4AB-A28C-F4E1-79FD-1BCC50A99347}"/>
                  </a:ext>
                </a:extLst>
              </p:cNvPr>
              <p:cNvSpPr>
                <a:spLocks/>
              </p:cNvSpPr>
              <p:nvPr userDrawn="1"/>
            </p:nvSpPr>
            <p:spPr bwMode="auto">
              <a:xfrm>
                <a:off x="42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82">
                <a:extLst>
                  <a:ext uri="{FF2B5EF4-FFF2-40B4-BE49-F238E27FC236}">
                    <a16:creationId xmlns:a16="http://schemas.microsoft.com/office/drawing/2014/main" id="{B55FB499-B25F-81C0-A3B9-7370591842F9}"/>
                  </a:ext>
                </a:extLst>
              </p:cNvPr>
              <p:cNvSpPr>
                <a:spLocks/>
              </p:cNvSpPr>
              <p:nvPr userDrawn="1"/>
            </p:nvSpPr>
            <p:spPr bwMode="auto">
              <a:xfrm>
                <a:off x="42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83">
                <a:extLst>
                  <a:ext uri="{FF2B5EF4-FFF2-40B4-BE49-F238E27FC236}">
                    <a16:creationId xmlns:a16="http://schemas.microsoft.com/office/drawing/2014/main" id="{66C19630-01FB-22D3-312B-E30AF41E5AEE}"/>
                  </a:ext>
                </a:extLst>
              </p:cNvPr>
              <p:cNvSpPr>
                <a:spLocks/>
              </p:cNvSpPr>
              <p:nvPr userDrawn="1"/>
            </p:nvSpPr>
            <p:spPr bwMode="auto">
              <a:xfrm>
                <a:off x="42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84">
                <a:extLst>
                  <a:ext uri="{FF2B5EF4-FFF2-40B4-BE49-F238E27FC236}">
                    <a16:creationId xmlns:a16="http://schemas.microsoft.com/office/drawing/2014/main" id="{CED325CE-4417-7997-CF67-3557BE666EEE}"/>
                  </a:ext>
                </a:extLst>
              </p:cNvPr>
              <p:cNvSpPr>
                <a:spLocks/>
              </p:cNvSpPr>
              <p:nvPr userDrawn="1"/>
            </p:nvSpPr>
            <p:spPr bwMode="auto">
              <a:xfrm>
                <a:off x="42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85">
                <a:extLst>
                  <a:ext uri="{FF2B5EF4-FFF2-40B4-BE49-F238E27FC236}">
                    <a16:creationId xmlns:a16="http://schemas.microsoft.com/office/drawing/2014/main" id="{9172A34A-282A-042D-ACAD-C563FD28A61D}"/>
                  </a:ext>
                </a:extLst>
              </p:cNvPr>
              <p:cNvSpPr>
                <a:spLocks/>
              </p:cNvSpPr>
              <p:nvPr userDrawn="1"/>
            </p:nvSpPr>
            <p:spPr bwMode="auto">
              <a:xfrm>
                <a:off x="42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86">
                <a:extLst>
                  <a:ext uri="{FF2B5EF4-FFF2-40B4-BE49-F238E27FC236}">
                    <a16:creationId xmlns:a16="http://schemas.microsoft.com/office/drawing/2014/main" id="{C1C8A0BC-4502-7AF0-6CBA-7ECEF0BAFF6C}"/>
                  </a:ext>
                </a:extLst>
              </p:cNvPr>
              <p:cNvSpPr>
                <a:spLocks/>
              </p:cNvSpPr>
              <p:nvPr userDrawn="1"/>
            </p:nvSpPr>
            <p:spPr bwMode="auto">
              <a:xfrm>
                <a:off x="428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87">
                <a:extLst>
                  <a:ext uri="{FF2B5EF4-FFF2-40B4-BE49-F238E27FC236}">
                    <a16:creationId xmlns:a16="http://schemas.microsoft.com/office/drawing/2014/main" id="{CCE0347C-BD66-AAD8-6ED8-A2A0A9D873CD}"/>
                  </a:ext>
                </a:extLst>
              </p:cNvPr>
              <p:cNvSpPr>
                <a:spLocks/>
              </p:cNvSpPr>
              <p:nvPr userDrawn="1"/>
            </p:nvSpPr>
            <p:spPr bwMode="auto">
              <a:xfrm>
                <a:off x="429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88">
                <a:extLst>
                  <a:ext uri="{FF2B5EF4-FFF2-40B4-BE49-F238E27FC236}">
                    <a16:creationId xmlns:a16="http://schemas.microsoft.com/office/drawing/2014/main" id="{C35105FF-C005-82FF-3DD5-212BEE3A1CF3}"/>
                  </a:ext>
                </a:extLst>
              </p:cNvPr>
              <p:cNvSpPr>
                <a:spLocks/>
              </p:cNvSpPr>
              <p:nvPr userDrawn="1"/>
            </p:nvSpPr>
            <p:spPr bwMode="auto">
              <a:xfrm>
                <a:off x="43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89">
                <a:extLst>
                  <a:ext uri="{FF2B5EF4-FFF2-40B4-BE49-F238E27FC236}">
                    <a16:creationId xmlns:a16="http://schemas.microsoft.com/office/drawing/2014/main" id="{4FE1DABD-2948-87C9-B6B7-61471AC9AFD5}"/>
                  </a:ext>
                </a:extLst>
              </p:cNvPr>
              <p:cNvSpPr>
                <a:spLocks/>
              </p:cNvSpPr>
              <p:nvPr userDrawn="1"/>
            </p:nvSpPr>
            <p:spPr bwMode="auto">
              <a:xfrm>
                <a:off x="43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90">
                <a:extLst>
                  <a:ext uri="{FF2B5EF4-FFF2-40B4-BE49-F238E27FC236}">
                    <a16:creationId xmlns:a16="http://schemas.microsoft.com/office/drawing/2014/main" id="{BEE98927-0E6E-A29E-D8E4-606C666825C7}"/>
                  </a:ext>
                </a:extLst>
              </p:cNvPr>
              <p:cNvSpPr>
                <a:spLocks/>
              </p:cNvSpPr>
              <p:nvPr userDrawn="1"/>
            </p:nvSpPr>
            <p:spPr bwMode="auto">
              <a:xfrm>
                <a:off x="43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91">
                <a:extLst>
                  <a:ext uri="{FF2B5EF4-FFF2-40B4-BE49-F238E27FC236}">
                    <a16:creationId xmlns:a16="http://schemas.microsoft.com/office/drawing/2014/main" id="{59507B38-6633-4520-93B7-C0A664CA0D0F}"/>
                  </a:ext>
                </a:extLst>
              </p:cNvPr>
              <p:cNvSpPr>
                <a:spLocks/>
              </p:cNvSpPr>
              <p:nvPr userDrawn="1"/>
            </p:nvSpPr>
            <p:spPr bwMode="auto">
              <a:xfrm>
                <a:off x="43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92">
                <a:extLst>
                  <a:ext uri="{FF2B5EF4-FFF2-40B4-BE49-F238E27FC236}">
                    <a16:creationId xmlns:a16="http://schemas.microsoft.com/office/drawing/2014/main" id="{AC38D4B3-1EEF-D4F8-4C38-BC0AA409A326}"/>
                  </a:ext>
                </a:extLst>
              </p:cNvPr>
              <p:cNvSpPr>
                <a:spLocks/>
              </p:cNvSpPr>
              <p:nvPr userDrawn="1"/>
            </p:nvSpPr>
            <p:spPr bwMode="auto">
              <a:xfrm>
                <a:off x="43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93">
                <a:extLst>
                  <a:ext uri="{FF2B5EF4-FFF2-40B4-BE49-F238E27FC236}">
                    <a16:creationId xmlns:a16="http://schemas.microsoft.com/office/drawing/2014/main" id="{648FDEC5-A085-CEB7-A893-71D3A0FC5070}"/>
                  </a:ext>
                </a:extLst>
              </p:cNvPr>
              <p:cNvSpPr>
                <a:spLocks/>
              </p:cNvSpPr>
              <p:nvPr userDrawn="1"/>
            </p:nvSpPr>
            <p:spPr bwMode="auto">
              <a:xfrm>
                <a:off x="43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94">
                <a:extLst>
                  <a:ext uri="{FF2B5EF4-FFF2-40B4-BE49-F238E27FC236}">
                    <a16:creationId xmlns:a16="http://schemas.microsoft.com/office/drawing/2014/main" id="{4BF3C5CA-7E47-F02D-92B6-69D9CDBFEB62}"/>
                  </a:ext>
                </a:extLst>
              </p:cNvPr>
              <p:cNvSpPr>
                <a:spLocks/>
              </p:cNvSpPr>
              <p:nvPr userDrawn="1"/>
            </p:nvSpPr>
            <p:spPr bwMode="auto">
              <a:xfrm>
                <a:off x="43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95">
                <a:extLst>
                  <a:ext uri="{FF2B5EF4-FFF2-40B4-BE49-F238E27FC236}">
                    <a16:creationId xmlns:a16="http://schemas.microsoft.com/office/drawing/2014/main" id="{269EFC15-0C8C-90A5-3130-D67DA10BCD16}"/>
                  </a:ext>
                </a:extLst>
              </p:cNvPr>
              <p:cNvSpPr>
                <a:spLocks/>
              </p:cNvSpPr>
              <p:nvPr userDrawn="1"/>
            </p:nvSpPr>
            <p:spPr bwMode="auto">
              <a:xfrm>
                <a:off x="440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96">
                <a:extLst>
                  <a:ext uri="{FF2B5EF4-FFF2-40B4-BE49-F238E27FC236}">
                    <a16:creationId xmlns:a16="http://schemas.microsoft.com/office/drawing/2014/main" id="{B34F5D01-E45E-E3E0-4A9C-48B28A3B0E4E}"/>
                  </a:ext>
                </a:extLst>
              </p:cNvPr>
              <p:cNvSpPr>
                <a:spLocks/>
              </p:cNvSpPr>
              <p:nvPr userDrawn="1"/>
            </p:nvSpPr>
            <p:spPr bwMode="auto">
              <a:xfrm>
                <a:off x="441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97">
                <a:extLst>
                  <a:ext uri="{FF2B5EF4-FFF2-40B4-BE49-F238E27FC236}">
                    <a16:creationId xmlns:a16="http://schemas.microsoft.com/office/drawing/2014/main" id="{71280D39-05A9-A9E0-FD9C-34C6673DF467}"/>
                  </a:ext>
                </a:extLst>
              </p:cNvPr>
              <p:cNvSpPr>
                <a:spLocks/>
              </p:cNvSpPr>
              <p:nvPr userDrawn="1"/>
            </p:nvSpPr>
            <p:spPr bwMode="auto">
              <a:xfrm>
                <a:off x="44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98">
                <a:extLst>
                  <a:ext uri="{FF2B5EF4-FFF2-40B4-BE49-F238E27FC236}">
                    <a16:creationId xmlns:a16="http://schemas.microsoft.com/office/drawing/2014/main" id="{F5EA8474-877B-F4A0-B1E6-806305D7E351}"/>
                  </a:ext>
                </a:extLst>
              </p:cNvPr>
              <p:cNvSpPr>
                <a:spLocks/>
              </p:cNvSpPr>
              <p:nvPr userDrawn="1"/>
            </p:nvSpPr>
            <p:spPr bwMode="auto">
              <a:xfrm>
                <a:off x="44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99">
                <a:extLst>
                  <a:ext uri="{FF2B5EF4-FFF2-40B4-BE49-F238E27FC236}">
                    <a16:creationId xmlns:a16="http://schemas.microsoft.com/office/drawing/2014/main" id="{DB21662A-5B6E-D27A-2AFD-1793198B64C0}"/>
                  </a:ext>
                </a:extLst>
              </p:cNvPr>
              <p:cNvSpPr>
                <a:spLocks/>
              </p:cNvSpPr>
              <p:nvPr userDrawn="1"/>
            </p:nvSpPr>
            <p:spPr bwMode="auto">
              <a:xfrm>
                <a:off x="44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100">
                <a:extLst>
                  <a:ext uri="{FF2B5EF4-FFF2-40B4-BE49-F238E27FC236}">
                    <a16:creationId xmlns:a16="http://schemas.microsoft.com/office/drawing/2014/main" id="{2157042F-816A-77EA-1E56-E1A5AA089CB8}"/>
                  </a:ext>
                </a:extLst>
              </p:cNvPr>
              <p:cNvSpPr>
                <a:spLocks/>
              </p:cNvSpPr>
              <p:nvPr userDrawn="1"/>
            </p:nvSpPr>
            <p:spPr bwMode="auto">
              <a:xfrm>
                <a:off x="44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101">
                <a:extLst>
                  <a:ext uri="{FF2B5EF4-FFF2-40B4-BE49-F238E27FC236}">
                    <a16:creationId xmlns:a16="http://schemas.microsoft.com/office/drawing/2014/main" id="{0D58A466-7C11-4AC3-F6DE-5727E6E0F188}"/>
                  </a:ext>
                </a:extLst>
              </p:cNvPr>
              <p:cNvSpPr>
                <a:spLocks/>
              </p:cNvSpPr>
              <p:nvPr userDrawn="1"/>
            </p:nvSpPr>
            <p:spPr bwMode="auto">
              <a:xfrm>
                <a:off x="448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102">
                <a:extLst>
                  <a:ext uri="{FF2B5EF4-FFF2-40B4-BE49-F238E27FC236}">
                    <a16:creationId xmlns:a16="http://schemas.microsoft.com/office/drawing/2014/main" id="{B99E7A68-B6DF-EF8B-6F57-81756C496F2C}"/>
                  </a:ext>
                </a:extLst>
              </p:cNvPr>
              <p:cNvSpPr>
                <a:spLocks/>
              </p:cNvSpPr>
              <p:nvPr userDrawn="1"/>
            </p:nvSpPr>
            <p:spPr bwMode="auto">
              <a:xfrm>
                <a:off x="450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Freeform 103">
                <a:extLst>
                  <a:ext uri="{FF2B5EF4-FFF2-40B4-BE49-F238E27FC236}">
                    <a16:creationId xmlns:a16="http://schemas.microsoft.com/office/drawing/2014/main" id="{2253BC6D-FFC8-AED9-0DA9-A91EEEC0D3DD}"/>
                  </a:ext>
                </a:extLst>
              </p:cNvPr>
              <p:cNvSpPr>
                <a:spLocks/>
              </p:cNvSpPr>
              <p:nvPr userDrawn="1"/>
            </p:nvSpPr>
            <p:spPr bwMode="auto">
              <a:xfrm>
                <a:off x="451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104">
                <a:extLst>
                  <a:ext uri="{FF2B5EF4-FFF2-40B4-BE49-F238E27FC236}">
                    <a16:creationId xmlns:a16="http://schemas.microsoft.com/office/drawing/2014/main" id="{B555F521-8C9D-73FC-7344-E79119330150}"/>
                  </a:ext>
                </a:extLst>
              </p:cNvPr>
              <p:cNvSpPr>
                <a:spLocks/>
              </p:cNvSpPr>
              <p:nvPr userDrawn="1"/>
            </p:nvSpPr>
            <p:spPr bwMode="auto">
              <a:xfrm>
                <a:off x="452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105">
                <a:extLst>
                  <a:ext uri="{FF2B5EF4-FFF2-40B4-BE49-F238E27FC236}">
                    <a16:creationId xmlns:a16="http://schemas.microsoft.com/office/drawing/2014/main" id="{3C756FBF-1ADC-8BD4-12EA-58932414AFF7}"/>
                  </a:ext>
                </a:extLst>
              </p:cNvPr>
              <p:cNvSpPr>
                <a:spLocks/>
              </p:cNvSpPr>
              <p:nvPr userDrawn="1"/>
            </p:nvSpPr>
            <p:spPr bwMode="auto">
              <a:xfrm>
                <a:off x="454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106">
                <a:extLst>
                  <a:ext uri="{FF2B5EF4-FFF2-40B4-BE49-F238E27FC236}">
                    <a16:creationId xmlns:a16="http://schemas.microsoft.com/office/drawing/2014/main" id="{31556D9C-877F-E211-12B9-B54B1D0D57B8}"/>
                  </a:ext>
                </a:extLst>
              </p:cNvPr>
              <p:cNvSpPr>
                <a:spLocks/>
              </p:cNvSpPr>
              <p:nvPr userDrawn="1"/>
            </p:nvSpPr>
            <p:spPr bwMode="auto">
              <a:xfrm>
                <a:off x="455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107">
                <a:extLst>
                  <a:ext uri="{FF2B5EF4-FFF2-40B4-BE49-F238E27FC236}">
                    <a16:creationId xmlns:a16="http://schemas.microsoft.com/office/drawing/2014/main" id="{A8EC6B20-EBB9-E7BB-6FF7-C476E3EE402D}"/>
                  </a:ext>
                </a:extLst>
              </p:cNvPr>
              <p:cNvSpPr>
                <a:spLocks/>
              </p:cNvSpPr>
              <p:nvPr userDrawn="1"/>
            </p:nvSpPr>
            <p:spPr bwMode="auto">
              <a:xfrm>
                <a:off x="45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108">
                <a:extLst>
                  <a:ext uri="{FF2B5EF4-FFF2-40B4-BE49-F238E27FC236}">
                    <a16:creationId xmlns:a16="http://schemas.microsoft.com/office/drawing/2014/main" id="{4AF7F276-C4A9-865F-B997-4269E021B25E}"/>
                  </a:ext>
                </a:extLst>
              </p:cNvPr>
              <p:cNvSpPr>
                <a:spLocks/>
              </p:cNvSpPr>
              <p:nvPr userDrawn="1"/>
            </p:nvSpPr>
            <p:spPr bwMode="auto">
              <a:xfrm>
                <a:off x="45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109">
                <a:extLst>
                  <a:ext uri="{FF2B5EF4-FFF2-40B4-BE49-F238E27FC236}">
                    <a16:creationId xmlns:a16="http://schemas.microsoft.com/office/drawing/2014/main" id="{DFEF9A55-455E-4277-586E-D6F4993D95A5}"/>
                  </a:ext>
                </a:extLst>
              </p:cNvPr>
              <p:cNvSpPr>
                <a:spLocks/>
              </p:cNvSpPr>
              <p:nvPr userDrawn="1"/>
            </p:nvSpPr>
            <p:spPr bwMode="auto">
              <a:xfrm>
                <a:off x="45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110">
                <a:extLst>
                  <a:ext uri="{FF2B5EF4-FFF2-40B4-BE49-F238E27FC236}">
                    <a16:creationId xmlns:a16="http://schemas.microsoft.com/office/drawing/2014/main" id="{184E70CC-DFB7-E4F3-CBC8-F2F8BA468DC4}"/>
                  </a:ext>
                </a:extLst>
              </p:cNvPr>
              <p:cNvSpPr>
                <a:spLocks/>
              </p:cNvSpPr>
              <p:nvPr userDrawn="1"/>
            </p:nvSpPr>
            <p:spPr bwMode="auto">
              <a:xfrm>
                <a:off x="461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111">
                <a:extLst>
                  <a:ext uri="{FF2B5EF4-FFF2-40B4-BE49-F238E27FC236}">
                    <a16:creationId xmlns:a16="http://schemas.microsoft.com/office/drawing/2014/main" id="{07F416BB-99CE-7E17-9E7B-9A0428870762}"/>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112">
                <a:extLst>
                  <a:ext uri="{FF2B5EF4-FFF2-40B4-BE49-F238E27FC236}">
                    <a16:creationId xmlns:a16="http://schemas.microsoft.com/office/drawing/2014/main" id="{1DB23101-B41D-D718-0D97-AF151E520A4D}"/>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113">
                <a:extLst>
                  <a:ext uri="{FF2B5EF4-FFF2-40B4-BE49-F238E27FC236}">
                    <a16:creationId xmlns:a16="http://schemas.microsoft.com/office/drawing/2014/main" id="{189AAF66-B65A-6A9E-0C4C-BF8DEF274B3A}"/>
                  </a:ext>
                </a:extLst>
              </p:cNvPr>
              <p:cNvSpPr>
                <a:spLocks/>
              </p:cNvSpPr>
              <p:nvPr userDrawn="1"/>
            </p:nvSpPr>
            <p:spPr bwMode="auto">
              <a:xfrm>
                <a:off x="304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14">
                <a:extLst>
                  <a:ext uri="{FF2B5EF4-FFF2-40B4-BE49-F238E27FC236}">
                    <a16:creationId xmlns:a16="http://schemas.microsoft.com/office/drawing/2014/main" id="{59429798-8557-172E-DD5E-81F3C83D07F5}"/>
                  </a:ext>
                </a:extLst>
              </p:cNvPr>
              <p:cNvSpPr>
                <a:spLocks/>
              </p:cNvSpPr>
              <p:nvPr userDrawn="1"/>
            </p:nvSpPr>
            <p:spPr bwMode="auto">
              <a:xfrm>
                <a:off x="305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15">
                <a:extLst>
                  <a:ext uri="{FF2B5EF4-FFF2-40B4-BE49-F238E27FC236}">
                    <a16:creationId xmlns:a16="http://schemas.microsoft.com/office/drawing/2014/main" id="{C3199A25-446A-90FA-A03A-31B2673BDD4E}"/>
                  </a:ext>
                </a:extLst>
              </p:cNvPr>
              <p:cNvSpPr>
                <a:spLocks/>
              </p:cNvSpPr>
              <p:nvPr userDrawn="1"/>
            </p:nvSpPr>
            <p:spPr bwMode="auto">
              <a:xfrm>
                <a:off x="306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16">
                <a:extLst>
                  <a:ext uri="{FF2B5EF4-FFF2-40B4-BE49-F238E27FC236}">
                    <a16:creationId xmlns:a16="http://schemas.microsoft.com/office/drawing/2014/main" id="{BC854258-1553-1ABB-D806-05ED1991C7F3}"/>
                  </a:ext>
                </a:extLst>
              </p:cNvPr>
              <p:cNvSpPr>
                <a:spLocks/>
              </p:cNvSpPr>
              <p:nvPr userDrawn="1"/>
            </p:nvSpPr>
            <p:spPr bwMode="auto">
              <a:xfrm>
                <a:off x="308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17">
                <a:extLst>
                  <a:ext uri="{FF2B5EF4-FFF2-40B4-BE49-F238E27FC236}">
                    <a16:creationId xmlns:a16="http://schemas.microsoft.com/office/drawing/2014/main" id="{20651B16-D33E-F6D6-9EF6-BB3342049F40}"/>
                  </a:ext>
                </a:extLst>
              </p:cNvPr>
              <p:cNvSpPr>
                <a:spLocks/>
              </p:cNvSpPr>
              <p:nvPr userDrawn="1"/>
            </p:nvSpPr>
            <p:spPr bwMode="auto">
              <a:xfrm>
                <a:off x="30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18">
                <a:extLst>
                  <a:ext uri="{FF2B5EF4-FFF2-40B4-BE49-F238E27FC236}">
                    <a16:creationId xmlns:a16="http://schemas.microsoft.com/office/drawing/2014/main" id="{2783D377-2551-BCA9-0D03-BCBCEAA75DE5}"/>
                  </a:ext>
                </a:extLst>
              </p:cNvPr>
              <p:cNvSpPr>
                <a:spLocks/>
              </p:cNvSpPr>
              <p:nvPr userDrawn="1"/>
            </p:nvSpPr>
            <p:spPr bwMode="auto">
              <a:xfrm>
                <a:off x="31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119">
                <a:extLst>
                  <a:ext uri="{FF2B5EF4-FFF2-40B4-BE49-F238E27FC236}">
                    <a16:creationId xmlns:a16="http://schemas.microsoft.com/office/drawing/2014/main" id="{550E01B3-658B-2EBC-E842-2AA0BF32AE7D}"/>
                  </a:ext>
                </a:extLst>
              </p:cNvPr>
              <p:cNvSpPr>
                <a:spLocks/>
              </p:cNvSpPr>
              <p:nvPr userDrawn="1"/>
            </p:nvSpPr>
            <p:spPr bwMode="auto">
              <a:xfrm>
                <a:off x="312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120">
                <a:extLst>
                  <a:ext uri="{FF2B5EF4-FFF2-40B4-BE49-F238E27FC236}">
                    <a16:creationId xmlns:a16="http://schemas.microsoft.com/office/drawing/2014/main" id="{778BF97B-7DC3-435D-754D-FF682FBB2A9C}"/>
                  </a:ext>
                </a:extLst>
              </p:cNvPr>
              <p:cNvSpPr>
                <a:spLocks/>
              </p:cNvSpPr>
              <p:nvPr userDrawn="1"/>
            </p:nvSpPr>
            <p:spPr bwMode="auto">
              <a:xfrm>
                <a:off x="31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21">
                <a:extLst>
                  <a:ext uri="{FF2B5EF4-FFF2-40B4-BE49-F238E27FC236}">
                    <a16:creationId xmlns:a16="http://schemas.microsoft.com/office/drawing/2014/main" id="{9E28F985-3C7C-C8E0-C4AD-6AFD19733DAE}"/>
                  </a:ext>
                </a:extLst>
              </p:cNvPr>
              <p:cNvSpPr>
                <a:spLocks/>
              </p:cNvSpPr>
              <p:nvPr userDrawn="1"/>
            </p:nvSpPr>
            <p:spPr bwMode="auto">
              <a:xfrm>
                <a:off x="31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22">
                <a:extLst>
                  <a:ext uri="{FF2B5EF4-FFF2-40B4-BE49-F238E27FC236}">
                    <a16:creationId xmlns:a16="http://schemas.microsoft.com/office/drawing/2014/main" id="{1555A920-ACB0-EF09-4531-E680421DEDAC}"/>
                  </a:ext>
                </a:extLst>
              </p:cNvPr>
              <p:cNvSpPr>
                <a:spLocks/>
              </p:cNvSpPr>
              <p:nvPr userDrawn="1"/>
            </p:nvSpPr>
            <p:spPr bwMode="auto">
              <a:xfrm>
                <a:off x="31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Freeform 123">
                <a:extLst>
                  <a:ext uri="{FF2B5EF4-FFF2-40B4-BE49-F238E27FC236}">
                    <a16:creationId xmlns:a16="http://schemas.microsoft.com/office/drawing/2014/main" id="{03373AD8-6221-A3D6-9708-C890185559A3}"/>
                  </a:ext>
                </a:extLst>
              </p:cNvPr>
              <p:cNvSpPr>
                <a:spLocks/>
              </p:cNvSpPr>
              <p:nvPr userDrawn="1"/>
            </p:nvSpPr>
            <p:spPr bwMode="auto">
              <a:xfrm>
                <a:off x="31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24">
                <a:extLst>
                  <a:ext uri="{FF2B5EF4-FFF2-40B4-BE49-F238E27FC236}">
                    <a16:creationId xmlns:a16="http://schemas.microsoft.com/office/drawing/2014/main" id="{E988E079-B2A2-D063-4A36-BDC61097B0F8}"/>
                  </a:ext>
                </a:extLst>
              </p:cNvPr>
              <p:cNvSpPr>
                <a:spLocks/>
              </p:cNvSpPr>
              <p:nvPr userDrawn="1"/>
            </p:nvSpPr>
            <p:spPr bwMode="auto">
              <a:xfrm>
                <a:off x="319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125">
                <a:extLst>
                  <a:ext uri="{FF2B5EF4-FFF2-40B4-BE49-F238E27FC236}">
                    <a16:creationId xmlns:a16="http://schemas.microsoft.com/office/drawing/2014/main" id="{BAA61878-AD90-A910-DD08-FE0B78A10B3A}"/>
                  </a:ext>
                </a:extLst>
              </p:cNvPr>
              <p:cNvSpPr>
                <a:spLocks/>
              </p:cNvSpPr>
              <p:nvPr userDrawn="1"/>
            </p:nvSpPr>
            <p:spPr bwMode="auto">
              <a:xfrm>
                <a:off x="320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126">
                <a:extLst>
                  <a:ext uri="{FF2B5EF4-FFF2-40B4-BE49-F238E27FC236}">
                    <a16:creationId xmlns:a16="http://schemas.microsoft.com/office/drawing/2014/main" id="{1B32AEA7-D515-5D39-DE50-A16E398F79F9}"/>
                  </a:ext>
                </a:extLst>
              </p:cNvPr>
              <p:cNvSpPr>
                <a:spLocks/>
              </p:cNvSpPr>
              <p:nvPr userDrawn="1"/>
            </p:nvSpPr>
            <p:spPr bwMode="auto">
              <a:xfrm>
                <a:off x="321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27">
                <a:extLst>
                  <a:ext uri="{FF2B5EF4-FFF2-40B4-BE49-F238E27FC236}">
                    <a16:creationId xmlns:a16="http://schemas.microsoft.com/office/drawing/2014/main" id="{91CD1C55-40CE-84A8-A143-DA6E7C1C37D4}"/>
                  </a:ext>
                </a:extLst>
              </p:cNvPr>
              <p:cNvSpPr>
                <a:spLocks/>
              </p:cNvSpPr>
              <p:nvPr userDrawn="1"/>
            </p:nvSpPr>
            <p:spPr bwMode="auto">
              <a:xfrm>
                <a:off x="323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28">
                <a:extLst>
                  <a:ext uri="{FF2B5EF4-FFF2-40B4-BE49-F238E27FC236}">
                    <a16:creationId xmlns:a16="http://schemas.microsoft.com/office/drawing/2014/main" id="{5237625A-96AD-DAB5-2693-10E6030D0945}"/>
                  </a:ext>
                </a:extLst>
              </p:cNvPr>
              <p:cNvSpPr>
                <a:spLocks/>
              </p:cNvSpPr>
              <p:nvPr userDrawn="1"/>
            </p:nvSpPr>
            <p:spPr bwMode="auto">
              <a:xfrm>
                <a:off x="32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29">
                <a:extLst>
                  <a:ext uri="{FF2B5EF4-FFF2-40B4-BE49-F238E27FC236}">
                    <a16:creationId xmlns:a16="http://schemas.microsoft.com/office/drawing/2014/main" id="{FBC57B8F-2CD8-29A4-9247-E390E54D9B3C}"/>
                  </a:ext>
                </a:extLst>
              </p:cNvPr>
              <p:cNvSpPr>
                <a:spLocks/>
              </p:cNvSpPr>
              <p:nvPr userDrawn="1"/>
            </p:nvSpPr>
            <p:spPr bwMode="auto">
              <a:xfrm>
                <a:off x="32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30">
                <a:extLst>
                  <a:ext uri="{FF2B5EF4-FFF2-40B4-BE49-F238E27FC236}">
                    <a16:creationId xmlns:a16="http://schemas.microsoft.com/office/drawing/2014/main" id="{4BA3AC38-85F9-7748-E823-9CE41075588F}"/>
                  </a:ext>
                </a:extLst>
              </p:cNvPr>
              <p:cNvSpPr>
                <a:spLocks/>
              </p:cNvSpPr>
              <p:nvPr userDrawn="1"/>
            </p:nvSpPr>
            <p:spPr bwMode="auto">
              <a:xfrm>
                <a:off x="32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131">
                <a:extLst>
                  <a:ext uri="{FF2B5EF4-FFF2-40B4-BE49-F238E27FC236}">
                    <a16:creationId xmlns:a16="http://schemas.microsoft.com/office/drawing/2014/main" id="{00C19DE1-B0FD-E8AD-0D22-9DE5D4112EA2}"/>
                  </a:ext>
                </a:extLst>
              </p:cNvPr>
              <p:cNvSpPr>
                <a:spLocks/>
              </p:cNvSpPr>
              <p:nvPr userDrawn="1"/>
            </p:nvSpPr>
            <p:spPr bwMode="auto">
              <a:xfrm>
                <a:off x="32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132">
                <a:extLst>
                  <a:ext uri="{FF2B5EF4-FFF2-40B4-BE49-F238E27FC236}">
                    <a16:creationId xmlns:a16="http://schemas.microsoft.com/office/drawing/2014/main" id="{785C2B42-0F7E-A01A-C461-CFAC7ED0A789}"/>
                  </a:ext>
                </a:extLst>
              </p:cNvPr>
              <p:cNvSpPr>
                <a:spLocks/>
              </p:cNvSpPr>
              <p:nvPr userDrawn="1"/>
            </p:nvSpPr>
            <p:spPr bwMode="auto">
              <a:xfrm>
                <a:off x="32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133">
                <a:extLst>
                  <a:ext uri="{FF2B5EF4-FFF2-40B4-BE49-F238E27FC236}">
                    <a16:creationId xmlns:a16="http://schemas.microsoft.com/office/drawing/2014/main" id="{8B37B523-95BF-8714-0212-0CD48EFC8AAC}"/>
                  </a:ext>
                </a:extLst>
              </p:cNvPr>
              <p:cNvSpPr>
                <a:spLocks/>
              </p:cNvSpPr>
              <p:nvPr userDrawn="1"/>
            </p:nvSpPr>
            <p:spPr bwMode="auto">
              <a:xfrm>
                <a:off x="33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134">
                <a:extLst>
                  <a:ext uri="{FF2B5EF4-FFF2-40B4-BE49-F238E27FC236}">
                    <a16:creationId xmlns:a16="http://schemas.microsoft.com/office/drawing/2014/main" id="{8FA31182-46DB-EC5B-ED6E-465938D39D88}"/>
                  </a:ext>
                </a:extLst>
              </p:cNvPr>
              <p:cNvSpPr>
                <a:spLocks/>
              </p:cNvSpPr>
              <p:nvPr userDrawn="1"/>
            </p:nvSpPr>
            <p:spPr bwMode="auto">
              <a:xfrm>
                <a:off x="332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135">
                <a:extLst>
                  <a:ext uri="{FF2B5EF4-FFF2-40B4-BE49-F238E27FC236}">
                    <a16:creationId xmlns:a16="http://schemas.microsoft.com/office/drawing/2014/main" id="{CE06AF0C-0C02-E0D7-271F-6A4D55010283}"/>
                  </a:ext>
                </a:extLst>
              </p:cNvPr>
              <p:cNvSpPr>
                <a:spLocks/>
              </p:cNvSpPr>
              <p:nvPr userDrawn="1"/>
            </p:nvSpPr>
            <p:spPr bwMode="auto">
              <a:xfrm>
                <a:off x="33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36">
                <a:extLst>
                  <a:ext uri="{FF2B5EF4-FFF2-40B4-BE49-F238E27FC236}">
                    <a16:creationId xmlns:a16="http://schemas.microsoft.com/office/drawing/2014/main" id="{8A9AF307-D88F-5AB4-CDDD-8B10E8A472BE}"/>
                  </a:ext>
                </a:extLst>
              </p:cNvPr>
              <p:cNvSpPr>
                <a:spLocks/>
              </p:cNvSpPr>
              <p:nvPr userDrawn="1"/>
            </p:nvSpPr>
            <p:spPr bwMode="auto">
              <a:xfrm>
                <a:off x="33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137">
                <a:extLst>
                  <a:ext uri="{FF2B5EF4-FFF2-40B4-BE49-F238E27FC236}">
                    <a16:creationId xmlns:a16="http://schemas.microsoft.com/office/drawing/2014/main" id="{96CC5542-7734-37DC-DC6B-A6BA896F7961}"/>
                  </a:ext>
                </a:extLst>
              </p:cNvPr>
              <p:cNvSpPr>
                <a:spLocks/>
              </p:cNvSpPr>
              <p:nvPr userDrawn="1"/>
            </p:nvSpPr>
            <p:spPr bwMode="auto">
              <a:xfrm>
                <a:off x="33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38">
                <a:extLst>
                  <a:ext uri="{FF2B5EF4-FFF2-40B4-BE49-F238E27FC236}">
                    <a16:creationId xmlns:a16="http://schemas.microsoft.com/office/drawing/2014/main" id="{15228A34-D024-F408-A9EF-9202642582AC}"/>
                  </a:ext>
                </a:extLst>
              </p:cNvPr>
              <p:cNvSpPr>
                <a:spLocks/>
              </p:cNvSpPr>
              <p:nvPr userDrawn="1"/>
            </p:nvSpPr>
            <p:spPr bwMode="auto">
              <a:xfrm>
                <a:off x="33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39">
                <a:extLst>
                  <a:ext uri="{FF2B5EF4-FFF2-40B4-BE49-F238E27FC236}">
                    <a16:creationId xmlns:a16="http://schemas.microsoft.com/office/drawing/2014/main" id="{F4E25AF5-F725-FC13-95FE-760A0612B178}"/>
                  </a:ext>
                </a:extLst>
              </p:cNvPr>
              <p:cNvSpPr>
                <a:spLocks/>
              </p:cNvSpPr>
              <p:nvPr userDrawn="1"/>
            </p:nvSpPr>
            <p:spPr bwMode="auto">
              <a:xfrm>
                <a:off x="33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40">
                <a:extLst>
                  <a:ext uri="{FF2B5EF4-FFF2-40B4-BE49-F238E27FC236}">
                    <a16:creationId xmlns:a16="http://schemas.microsoft.com/office/drawing/2014/main" id="{3B46363A-5E7F-8627-CF0D-B6083A267304}"/>
                  </a:ext>
                </a:extLst>
              </p:cNvPr>
              <p:cNvSpPr>
                <a:spLocks/>
              </p:cNvSpPr>
              <p:nvPr userDrawn="1"/>
            </p:nvSpPr>
            <p:spPr bwMode="auto">
              <a:xfrm>
                <a:off x="34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41">
                <a:extLst>
                  <a:ext uri="{FF2B5EF4-FFF2-40B4-BE49-F238E27FC236}">
                    <a16:creationId xmlns:a16="http://schemas.microsoft.com/office/drawing/2014/main" id="{F3C69407-D240-CFD8-875E-458853625741}"/>
                  </a:ext>
                </a:extLst>
              </p:cNvPr>
              <p:cNvSpPr>
                <a:spLocks/>
              </p:cNvSpPr>
              <p:nvPr userDrawn="1"/>
            </p:nvSpPr>
            <p:spPr bwMode="auto">
              <a:xfrm>
                <a:off x="34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42">
                <a:extLst>
                  <a:ext uri="{FF2B5EF4-FFF2-40B4-BE49-F238E27FC236}">
                    <a16:creationId xmlns:a16="http://schemas.microsoft.com/office/drawing/2014/main" id="{9AAA7EC4-9C67-B7A6-D404-968E09EC8420}"/>
                  </a:ext>
                </a:extLst>
              </p:cNvPr>
              <p:cNvSpPr>
                <a:spLocks/>
              </p:cNvSpPr>
              <p:nvPr userDrawn="1"/>
            </p:nvSpPr>
            <p:spPr bwMode="auto">
              <a:xfrm>
                <a:off x="34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143">
                <a:extLst>
                  <a:ext uri="{FF2B5EF4-FFF2-40B4-BE49-F238E27FC236}">
                    <a16:creationId xmlns:a16="http://schemas.microsoft.com/office/drawing/2014/main" id="{8F950F2F-C6A3-58A9-E75C-5F50C22CBF76}"/>
                  </a:ext>
                </a:extLst>
              </p:cNvPr>
              <p:cNvSpPr>
                <a:spLocks/>
              </p:cNvSpPr>
              <p:nvPr userDrawn="1"/>
            </p:nvSpPr>
            <p:spPr bwMode="auto">
              <a:xfrm>
                <a:off x="34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144">
                <a:extLst>
                  <a:ext uri="{FF2B5EF4-FFF2-40B4-BE49-F238E27FC236}">
                    <a16:creationId xmlns:a16="http://schemas.microsoft.com/office/drawing/2014/main" id="{691CDA09-D234-D64E-6D7C-EF82774CFB6D}"/>
                  </a:ext>
                </a:extLst>
              </p:cNvPr>
              <p:cNvSpPr>
                <a:spLocks/>
              </p:cNvSpPr>
              <p:nvPr userDrawn="1"/>
            </p:nvSpPr>
            <p:spPr bwMode="auto">
              <a:xfrm>
                <a:off x="34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145">
                <a:extLst>
                  <a:ext uri="{FF2B5EF4-FFF2-40B4-BE49-F238E27FC236}">
                    <a16:creationId xmlns:a16="http://schemas.microsoft.com/office/drawing/2014/main" id="{7E5EC408-A149-A850-4F9B-C5F0B3ACA0DD}"/>
                  </a:ext>
                </a:extLst>
              </p:cNvPr>
              <p:cNvSpPr>
                <a:spLocks/>
              </p:cNvSpPr>
              <p:nvPr userDrawn="1"/>
            </p:nvSpPr>
            <p:spPr bwMode="auto">
              <a:xfrm>
                <a:off x="34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46">
                <a:extLst>
                  <a:ext uri="{FF2B5EF4-FFF2-40B4-BE49-F238E27FC236}">
                    <a16:creationId xmlns:a16="http://schemas.microsoft.com/office/drawing/2014/main" id="{191901AE-D1D0-C510-F71C-7BA0ABBE84F1}"/>
                  </a:ext>
                </a:extLst>
              </p:cNvPr>
              <p:cNvSpPr>
                <a:spLocks/>
              </p:cNvSpPr>
              <p:nvPr userDrawn="1"/>
            </p:nvSpPr>
            <p:spPr bwMode="auto">
              <a:xfrm>
                <a:off x="34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47">
                <a:extLst>
                  <a:ext uri="{FF2B5EF4-FFF2-40B4-BE49-F238E27FC236}">
                    <a16:creationId xmlns:a16="http://schemas.microsoft.com/office/drawing/2014/main" id="{502849DC-ECBE-45DF-FC60-51861284BA28}"/>
                  </a:ext>
                </a:extLst>
              </p:cNvPr>
              <p:cNvSpPr>
                <a:spLocks/>
              </p:cNvSpPr>
              <p:nvPr userDrawn="1"/>
            </p:nvSpPr>
            <p:spPr bwMode="auto">
              <a:xfrm>
                <a:off x="34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48">
                <a:extLst>
                  <a:ext uri="{FF2B5EF4-FFF2-40B4-BE49-F238E27FC236}">
                    <a16:creationId xmlns:a16="http://schemas.microsoft.com/office/drawing/2014/main" id="{F710FF10-45B8-AB05-9937-A36ED160DE89}"/>
                  </a:ext>
                </a:extLst>
              </p:cNvPr>
              <p:cNvSpPr>
                <a:spLocks/>
              </p:cNvSpPr>
              <p:nvPr userDrawn="1"/>
            </p:nvSpPr>
            <p:spPr bwMode="auto">
              <a:xfrm>
                <a:off x="35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49">
                <a:extLst>
                  <a:ext uri="{FF2B5EF4-FFF2-40B4-BE49-F238E27FC236}">
                    <a16:creationId xmlns:a16="http://schemas.microsoft.com/office/drawing/2014/main" id="{C2D015DC-4944-C7A6-EB71-F034C66D0ED8}"/>
                  </a:ext>
                </a:extLst>
              </p:cNvPr>
              <p:cNvSpPr>
                <a:spLocks/>
              </p:cNvSpPr>
              <p:nvPr userDrawn="1"/>
            </p:nvSpPr>
            <p:spPr bwMode="auto">
              <a:xfrm>
                <a:off x="35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50">
                <a:extLst>
                  <a:ext uri="{FF2B5EF4-FFF2-40B4-BE49-F238E27FC236}">
                    <a16:creationId xmlns:a16="http://schemas.microsoft.com/office/drawing/2014/main" id="{302DBC4A-197F-58C1-6A6C-C4768B8BF545}"/>
                  </a:ext>
                </a:extLst>
              </p:cNvPr>
              <p:cNvSpPr>
                <a:spLocks/>
              </p:cNvSpPr>
              <p:nvPr userDrawn="1"/>
            </p:nvSpPr>
            <p:spPr bwMode="auto">
              <a:xfrm>
                <a:off x="35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51">
                <a:extLst>
                  <a:ext uri="{FF2B5EF4-FFF2-40B4-BE49-F238E27FC236}">
                    <a16:creationId xmlns:a16="http://schemas.microsoft.com/office/drawing/2014/main" id="{26B100CF-D22A-5EDA-CCDA-132E10011C3E}"/>
                  </a:ext>
                </a:extLst>
              </p:cNvPr>
              <p:cNvSpPr>
                <a:spLocks/>
              </p:cNvSpPr>
              <p:nvPr userDrawn="1"/>
            </p:nvSpPr>
            <p:spPr bwMode="auto">
              <a:xfrm>
                <a:off x="35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52">
                <a:extLst>
                  <a:ext uri="{FF2B5EF4-FFF2-40B4-BE49-F238E27FC236}">
                    <a16:creationId xmlns:a16="http://schemas.microsoft.com/office/drawing/2014/main" id="{2161DAB5-3235-9310-7609-8E80DC1B0C14}"/>
                  </a:ext>
                </a:extLst>
              </p:cNvPr>
              <p:cNvSpPr>
                <a:spLocks/>
              </p:cNvSpPr>
              <p:nvPr userDrawn="1"/>
            </p:nvSpPr>
            <p:spPr bwMode="auto">
              <a:xfrm>
                <a:off x="35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53">
                <a:extLst>
                  <a:ext uri="{FF2B5EF4-FFF2-40B4-BE49-F238E27FC236}">
                    <a16:creationId xmlns:a16="http://schemas.microsoft.com/office/drawing/2014/main" id="{7381F52B-3D2E-52F8-9CEB-FFDB34D15EF1}"/>
                  </a:ext>
                </a:extLst>
              </p:cNvPr>
              <p:cNvSpPr>
                <a:spLocks/>
              </p:cNvSpPr>
              <p:nvPr userDrawn="1"/>
            </p:nvSpPr>
            <p:spPr bwMode="auto">
              <a:xfrm>
                <a:off x="35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54">
                <a:extLst>
                  <a:ext uri="{FF2B5EF4-FFF2-40B4-BE49-F238E27FC236}">
                    <a16:creationId xmlns:a16="http://schemas.microsoft.com/office/drawing/2014/main" id="{21999688-4FAD-E529-2B4E-18052E8E7D99}"/>
                  </a:ext>
                </a:extLst>
              </p:cNvPr>
              <p:cNvSpPr>
                <a:spLocks/>
              </p:cNvSpPr>
              <p:nvPr userDrawn="1"/>
            </p:nvSpPr>
            <p:spPr bwMode="auto">
              <a:xfrm>
                <a:off x="35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55">
                <a:extLst>
                  <a:ext uri="{FF2B5EF4-FFF2-40B4-BE49-F238E27FC236}">
                    <a16:creationId xmlns:a16="http://schemas.microsoft.com/office/drawing/2014/main" id="{7EFFA78D-CDD9-0E83-25FB-528AE08B0CE0}"/>
                  </a:ext>
                </a:extLst>
              </p:cNvPr>
              <p:cNvSpPr>
                <a:spLocks/>
              </p:cNvSpPr>
              <p:nvPr userDrawn="1"/>
            </p:nvSpPr>
            <p:spPr bwMode="auto">
              <a:xfrm>
                <a:off x="36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56">
                <a:extLst>
                  <a:ext uri="{FF2B5EF4-FFF2-40B4-BE49-F238E27FC236}">
                    <a16:creationId xmlns:a16="http://schemas.microsoft.com/office/drawing/2014/main" id="{9974EEE5-0147-E059-5F06-13A3EA8F463D}"/>
                  </a:ext>
                </a:extLst>
              </p:cNvPr>
              <p:cNvSpPr>
                <a:spLocks/>
              </p:cNvSpPr>
              <p:nvPr userDrawn="1"/>
            </p:nvSpPr>
            <p:spPr bwMode="auto">
              <a:xfrm>
                <a:off x="36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57">
                <a:extLst>
                  <a:ext uri="{FF2B5EF4-FFF2-40B4-BE49-F238E27FC236}">
                    <a16:creationId xmlns:a16="http://schemas.microsoft.com/office/drawing/2014/main" id="{A04AFB9C-2F91-C0EE-4FB4-D0BBAAFF96D3}"/>
                  </a:ext>
                </a:extLst>
              </p:cNvPr>
              <p:cNvSpPr>
                <a:spLocks/>
              </p:cNvSpPr>
              <p:nvPr userDrawn="1"/>
            </p:nvSpPr>
            <p:spPr bwMode="auto">
              <a:xfrm>
                <a:off x="36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58">
                <a:extLst>
                  <a:ext uri="{FF2B5EF4-FFF2-40B4-BE49-F238E27FC236}">
                    <a16:creationId xmlns:a16="http://schemas.microsoft.com/office/drawing/2014/main" id="{5CE872E5-AC23-D5D2-1DCD-193216556246}"/>
                  </a:ext>
                </a:extLst>
              </p:cNvPr>
              <p:cNvSpPr>
                <a:spLocks/>
              </p:cNvSpPr>
              <p:nvPr userDrawn="1"/>
            </p:nvSpPr>
            <p:spPr bwMode="auto">
              <a:xfrm>
                <a:off x="36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59">
                <a:extLst>
                  <a:ext uri="{FF2B5EF4-FFF2-40B4-BE49-F238E27FC236}">
                    <a16:creationId xmlns:a16="http://schemas.microsoft.com/office/drawing/2014/main" id="{0F6FB800-F691-5064-4958-D3C4B56D4EC6}"/>
                  </a:ext>
                </a:extLst>
              </p:cNvPr>
              <p:cNvSpPr>
                <a:spLocks/>
              </p:cNvSpPr>
              <p:nvPr userDrawn="1"/>
            </p:nvSpPr>
            <p:spPr bwMode="auto">
              <a:xfrm>
                <a:off x="36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60">
                <a:extLst>
                  <a:ext uri="{FF2B5EF4-FFF2-40B4-BE49-F238E27FC236}">
                    <a16:creationId xmlns:a16="http://schemas.microsoft.com/office/drawing/2014/main" id="{14016754-5C2D-E0D3-8887-1ECF70BB822E}"/>
                  </a:ext>
                </a:extLst>
              </p:cNvPr>
              <p:cNvSpPr>
                <a:spLocks/>
              </p:cNvSpPr>
              <p:nvPr userDrawn="1"/>
            </p:nvSpPr>
            <p:spPr bwMode="auto">
              <a:xfrm>
                <a:off x="36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61">
                <a:extLst>
                  <a:ext uri="{FF2B5EF4-FFF2-40B4-BE49-F238E27FC236}">
                    <a16:creationId xmlns:a16="http://schemas.microsoft.com/office/drawing/2014/main" id="{22D6A9AC-6701-E7C8-8CC6-663F65EB59A4}"/>
                  </a:ext>
                </a:extLst>
              </p:cNvPr>
              <p:cNvSpPr>
                <a:spLocks/>
              </p:cNvSpPr>
              <p:nvPr userDrawn="1"/>
            </p:nvSpPr>
            <p:spPr bwMode="auto">
              <a:xfrm>
                <a:off x="36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62">
                <a:extLst>
                  <a:ext uri="{FF2B5EF4-FFF2-40B4-BE49-F238E27FC236}">
                    <a16:creationId xmlns:a16="http://schemas.microsoft.com/office/drawing/2014/main" id="{F2696B19-7F48-D558-E796-0E0BAE463541}"/>
                  </a:ext>
                </a:extLst>
              </p:cNvPr>
              <p:cNvSpPr>
                <a:spLocks/>
              </p:cNvSpPr>
              <p:nvPr userDrawn="1"/>
            </p:nvSpPr>
            <p:spPr bwMode="auto">
              <a:xfrm>
                <a:off x="36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63">
                <a:extLst>
                  <a:ext uri="{FF2B5EF4-FFF2-40B4-BE49-F238E27FC236}">
                    <a16:creationId xmlns:a16="http://schemas.microsoft.com/office/drawing/2014/main" id="{A2CAA04D-D7D3-FFD9-6126-B91B5ABC3C31}"/>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64">
                <a:extLst>
                  <a:ext uri="{FF2B5EF4-FFF2-40B4-BE49-F238E27FC236}">
                    <a16:creationId xmlns:a16="http://schemas.microsoft.com/office/drawing/2014/main" id="{1389DD1F-025C-CAFD-CE27-5FCD5E3ED603}"/>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65">
                <a:extLst>
                  <a:ext uri="{FF2B5EF4-FFF2-40B4-BE49-F238E27FC236}">
                    <a16:creationId xmlns:a16="http://schemas.microsoft.com/office/drawing/2014/main" id="{21D5915E-551B-9676-8576-D8C7883CFDEC}"/>
                  </a:ext>
                </a:extLst>
              </p:cNvPr>
              <p:cNvSpPr>
                <a:spLocks/>
              </p:cNvSpPr>
              <p:nvPr userDrawn="1"/>
            </p:nvSpPr>
            <p:spPr bwMode="auto">
              <a:xfrm>
                <a:off x="39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66">
                <a:extLst>
                  <a:ext uri="{FF2B5EF4-FFF2-40B4-BE49-F238E27FC236}">
                    <a16:creationId xmlns:a16="http://schemas.microsoft.com/office/drawing/2014/main" id="{C2A8D3F6-4DB2-EB0F-A238-21E172471FE9}"/>
                  </a:ext>
                </a:extLst>
              </p:cNvPr>
              <p:cNvSpPr>
                <a:spLocks/>
              </p:cNvSpPr>
              <p:nvPr userDrawn="1"/>
            </p:nvSpPr>
            <p:spPr bwMode="auto">
              <a:xfrm>
                <a:off x="39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67">
                <a:extLst>
                  <a:ext uri="{FF2B5EF4-FFF2-40B4-BE49-F238E27FC236}">
                    <a16:creationId xmlns:a16="http://schemas.microsoft.com/office/drawing/2014/main" id="{DA3BCC95-B85D-67B0-634A-E68AE390FF86}"/>
                  </a:ext>
                </a:extLst>
              </p:cNvPr>
              <p:cNvSpPr>
                <a:spLocks/>
              </p:cNvSpPr>
              <p:nvPr userDrawn="1"/>
            </p:nvSpPr>
            <p:spPr bwMode="auto">
              <a:xfrm>
                <a:off x="39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68">
                <a:extLst>
                  <a:ext uri="{FF2B5EF4-FFF2-40B4-BE49-F238E27FC236}">
                    <a16:creationId xmlns:a16="http://schemas.microsoft.com/office/drawing/2014/main" id="{B3B6DDDC-1977-BBBE-9DC1-5DEAF1703A51}"/>
                  </a:ext>
                </a:extLst>
              </p:cNvPr>
              <p:cNvSpPr>
                <a:spLocks/>
              </p:cNvSpPr>
              <p:nvPr userDrawn="1"/>
            </p:nvSpPr>
            <p:spPr bwMode="auto">
              <a:xfrm>
                <a:off x="39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69">
                <a:extLst>
                  <a:ext uri="{FF2B5EF4-FFF2-40B4-BE49-F238E27FC236}">
                    <a16:creationId xmlns:a16="http://schemas.microsoft.com/office/drawing/2014/main" id="{ED2F5F52-ADC9-3504-457D-0283A72226D2}"/>
                  </a:ext>
                </a:extLst>
              </p:cNvPr>
              <p:cNvSpPr>
                <a:spLocks/>
              </p:cNvSpPr>
              <p:nvPr userDrawn="1"/>
            </p:nvSpPr>
            <p:spPr bwMode="auto">
              <a:xfrm>
                <a:off x="39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70">
                <a:extLst>
                  <a:ext uri="{FF2B5EF4-FFF2-40B4-BE49-F238E27FC236}">
                    <a16:creationId xmlns:a16="http://schemas.microsoft.com/office/drawing/2014/main" id="{244FC0D2-515B-534E-2ACC-4919C67CCB71}"/>
                  </a:ext>
                </a:extLst>
              </p:cNvPr>
              <p:cNvSpPr>
                <a:spLocks/>
              </p:cNvSpPr>
              <p:nvPr userDrawn="1"/>
            </p:nvSpPr>
            <p:spPr bwMode="auto">
              <a:xfrm>
                <a:off x="40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71">
                <a:extLst>
                  <a:ext uri="{FF2B5EF4-FFF2-40B4-BE49-F238E27FC236}">
                    <a16:creationId xmlns:a16="http://schemas.microsoft.com/office/drawing/2014/main" id="{3BA3A62B-C27B-1855-B1A6-40A1FB7BD1E5}"/>
                  </a:ext>
                </a:extLst>
              </p:cNvPr>
              <p:cNvSpPr>
                <a:spLocks/>
              </p:cNvSpPr>
              <p:nvPr userDrawn="1"/>
            </p:nvSpPr>
            <p:spPr bwMode="auto">
              <a:xfrm>
                <a:off x="40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72">
                <a:extLst>
                  <a:ext uri="{FF2B5EF4-FFF2-40B4-BE49-F238E27FC236}">
                    <a16:creationId xmlns:a16="http://schemas.microsoft.com/office/drawing/2014/main" id="{1ADE71EF-924D-CAC0-C371-2D59459B9528}"/>
                  </a:ext>
                </a:extLst>
              </p:cNvPr>
              <p:cNvSpPr>
                <a:spLocks/>
              </p:cNvSpPr>
              <p:nvPr userDrawn="1"/>
            </p:nvSpPr>
            <p:spPr bwMode="auto">
              <a:xfrm>
                <a:off x="40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73">
                <a:extLst>
                  <a:ext uri="{FF2B5EF4-FFF2-40B4-BE49-F238E27FC236}">
                    <a16:creationId xmlns:a16="http://schemas.microsoft.com/office/drawing/2014/main" id="{5397F6E2-BEB7-82C0-E159-DB974920E79A}"/>
                  </a:ext>
                </a:extLst>
              </p:cNvPr>
              <p:cNvSpPr>
                <a:spLocks/>
              </p:cNvSpPr>
              <p:nvPr userDrawn="1"/>
            </p:nvSpPr>
            <p:spPr bwMode="auto">
              <a:xfrm>
                <a:off x="40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74">
                <a:extLst>
                  <a:ext uri="{FF2B5EF4-FFF2-40B4-BE49-F238E27FC236}">
                    <a16:creationId xmlns:a16="http://schemas.microsoft.com/office/drawing/2014/main" id="{C33A08F7-EE6D-2C78-BBCF-C7F0CC748E1C}"/>
                  </a:ext>
                </a:extLst>
              </p:cNvPr>
              <p:cNvSpPr>
                <a:spLocks/>
              </p:cNvSpPr>
              <p:nvPr userDrawn="1"/>
            </p:nvSpPr>
            <p:spPr bwMode="auto">
              <a:xfrm>
                <a:off x="40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75">
                <a:extLst>
                  <a:ext uri="{FF2B5EF4-FFF2-40B4-BE49-F238E27FC236}">
                    <a16:creationId xmlns:a16="http://schemas.microsoft.com/office/drawing/2014/main" id="{DB6234EC-C880-00B5-2892-8E84E30A253F}"/>
                  </a:ext>
                </a:extLst>
              </p:cNvPr>
              <p:cNvSpPr>
                <a:spLocks/>
              </p:cNvSpPr>
              <p:nvPr userDrawn="1"/>
            </p:nvSpPr>
            <p:spPr bwMode="auto">
              <a:xfrm>
                <a:off x="40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76">
                <a:extLst>
                  <a:ext uri="{FF2B5EF4-FFF2-40B4-BE49-F238E27FC236}">
                    <a16:creationId xmlns:a16="http://schemas.microsoft.com/office/drawing/2014/main" id="{678379E2-6604-277A-B1AB-4BF35EE8999C}"/>
                  </a:ext>
                </a:extLst>
              </p:cNvPr>
              <p:cNvSpPr>
                <a:spLocks/>
              </p:cNvSpPr>
              <p:nvPr userDrawn="1"/>
            </p:nvSpPr>
            <p:spPr bwMode="auto">
              <a:xfrm>
                <a:off x="40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77">
                <a:extLst>
                  <a:ext uri="{FF2B5EF4-FFF2-40B4-BE49-F238E27FC236}">
                    <a16:creationId xmlns:a16="http://schemas.microsoft.com/office/drawing/2014/main" id="{5C9EBDEE-64DB-60FA-5DFF-4961378B861F}"/>
                  </a:ext>
                </a:extLst>
              </p:cNvPr>
              <p:cNvSpPr>
                <a:spLocks/>
              </p:cNvSpPr>
              <p:nvPr userDrawn="1"/>
            </p:nvSpPr>
            <p:spPr bwMode="auto">
              <a:xfrm>
                <a:off x="40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78">
                <a:extLst>
                  <a:ext uri="{FF2B5EF4-FFF2-40B4-BE49-F238E27FC236}">
                    <a16:creationId xmlns:a16="http://schemas.microsoft.com/office/drawing/2014/main" id="{263331E7-FD25-7032-F3F7-D37139060F78}"/>
                  </a:ext>
                </a:extLst>
              </p:cNvPr>
              <p:cNvSpPr>
                <a:spLocks/>
              </p:cNvSpPr>
              <p:nvPr userDrawn="1"/>
            </p:nvSpPr>
            <p:spPr bwMode="auto">
              <a:xfrm>
                <a:off x="41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79">
                <a:extLst>
                  <a:ext uri="{FF2B5EF4-FFF2-40B4-BE49-F238E27FC236}">
                    <a16:creationId xmlns:a16="http://schemas.microsoft.com/office/drawing/2014/main" id="{27FB4E53-ACAD-4181-207E-2EC87F7FE956}"/>
                  </a:ext>
                </a:extLst>
              </p:cNvPr>
              <p:cNvSpPr>
                <a:spLocks/>
              </p:cNvSpPr>
              <p:nvPr userDrawn="1"/>
            </p:nvSpPr>
            <p:spPr bwMode="auto">
              <a:xfrm>
                <a:off x="41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80">
                <a:extLst>
                  <a:ext uri="{FF2B5EF4-FFF2-40B4-BE49-F238E27FC236}">
                    <a16:creationId xmlns:a16="http://schemas.microsoft.com/office/drawing/2014/main" id="{FC55D413-9823-5BEE-72F2-CD7B06698C26}"/>
                  </a:ext>
                </a:extLst>
              </p:cNvPr>
              <p:cNvSpPr>
                <a:spLocks/>
              </p:cNvSpPr>
              <p:nvPr userDrawn="1"/>
            </p:nvSpPr>
            <p:spPr bwMode="auto">
              <a:xfrm>
                <a:off x="41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81">
                <a:extLst>
                  <a:ext uri="{FF2B5EF4-FFF2-40B4-BE49-F238E27FC236}">
                    <a16:creationId xmlns:a16="http://schemas.microsoft.com/office/drawing/2014/main" id="{E750B3D3-3587-0306-9BA1-3A3931C2E3D9}"/>
                  </a:ext>
                </a:extLst>
              </p:cNvPr>
              <p:cNvSpPr>
                <a:spLocks/>
              </p:cNvSpPr>
              <p:nvPr userDrawn="1"/>
            </p:nvSpPr>
            <p:spPr bwMode="auto">
              <a:xfrm>
                <a:off x="41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82">
                <a:extLst>
                  <a:ext uri="{FF2B5EF4-FFF2-40B4-BE49-F238E27FC236}">
                    <a16:creationId xmlns:a16="http://schemas.microsoft.com/office/drawing/2014/main" id="{790D4E35-FB18-0330-A1F1-09E192823D7D}"/>
                  </a:ext>
                </a:extLst>
              </p:cNvPr>
              <p:cNvSpPr>
                <a:spLocks/>
              </p:cNvSpPr>
              <p:nvPr userDrawn="1"/>
            </p:nvSpPr>
            <p:spPr bwMode="auto">
              <a:xfrm>
                <a:off x="41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83">
                <a:extLst>
                  <a:ext uri="{FF2B5EF4-FFF2-40B4-BE49-F238E27FC236}">
                    <a16:creationId xmlns:a16="http://schemas.microsoft.com/office/drawing/2014/main" id="{E4BF4D18-C9D3-E45F-2BD2-18603F04FB7E}"/>
                  </a:ext>
                </a:extLst>
              </p:cNvPr>
              <p:cNvSpPr>
                <a:spLocks/>
              </p:cNvSpPr>
              <p:nvPr userDrawn="1"/>
            </p:nvSpPr>
            <p:spPr bwMode="auto">
              <a:xfrm>
                <a:off x="41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84">
                <a:extLst>
                  <a:ext uri="{FF2B5EF4-FFF2-40B4-BE49-F238E27FC236}">
                    <a16:creationId xmlns:a16="http://schemas.microsoft.com/office/drawing/2014/main" id="{CFF57CE7-9A9D-99B4-3184-52386C1F77C7}"/>
                  </a:ext>
                </a:extLst>
              </p:cNvPr>
              <p:cNvSpPr>
                <a:spLocks/>
              </p:cNvSpPr>
              <p:nvPr userDrawn="1"/>
            </p:nvSpPr>
            <p:spPr bwMode="auto">
              <a:xfrm>
                <a:off x="41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85">
                <a:extLst>
                  <a:ext uri="{FF2B5EF4-FFF2-40B4-BE49-F238E27FC236}">
                    <a16:creationId xmlns:a16="http://schemas.microsoft.com/office/drawing/2014/main" id="{835B32D3-C363-2DC7-31BA-34C689349D47}"/>
                  </a:ext>
                </a:extLst>
              </p:cNvPr>
              <p:cNvSpPr>
                <a:spLocks/>
              </p:cNvSpPr>
              <p:nvPr userDrawn="1"/>
            </p:nvSpPr>
            <p:spPr bwMode="auto">
              <a:xfrm>
                <a:off x="42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86">
                <a:extLst>
                  <a:ext uri="{FF2B5EF4-FFF2-40B4-BE49-F238E27FC236}">
                    <a16:creationId xmlns:a16="http://schemas.microsoft.com/office/drawing/2014/main" id="{080F35F7-0176-4AE1-DBEC-D9D0F3877330}"/>
                  </a:ext>
                </a:extLst>
              </p:cNvPr>
              <p:cNvSpPr>
                <a:spLocks/>
              </p:cNvSpPr>
              <p:nvPr userDrawn="1"/>
            </p:nvSpPr>
            <p:spPr bwMode="auto">
              <a:xfrm>
                <a:off x="42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87">
                <a:extLst>
                  <a:ext uri="{FF2B5EF4-FFF2-40B4-BE49-F238E27FC236}">
                    <a16:creationId xmlns:a16="http://schemas.microsoft.com/office/drawing/2014/main" id="{B55E37E3-7BB9-E097-BD7E-BC98461AE381}"/>
                  </a:ext>
                </a:extLst>
              </p:cNvPr>
              <p:cNvSpPr>
                <a:spLocks/>
              </p:cNvSpPr>
              <p:nvPr userDrawn="1"/>
            </p:nvSpPr>
            <p:spPr bwMode="auto">
              <a:xfrm>
                <a:off x="42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88">
                <a:extLst>
                  <a:ext uri="{FF2B5EF4-FFF2-40B4-BE49-F238E27FC236}">
                    <a16:creationId xmlns:a16="http://schemas.microsoft.com/office/drawing/2014/main" id="{9D02F647-96CA-A547-8671-6B778CE0AF3B}"/>
                  </a:ext>
                </a:extLst>
              </p:cNvPr>
              <p:cNvSpPr>
                <a:spLocks/>
              </p:cNvSpPr>
              <p:nvPr userDrawn="1"/>
            </p:nvSpPr>
            <p:spPr bwMode="auto">
              <a:xfrm>
                <a:off x="42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89">
                <a:extLst>
                  <a:ext uri="{FF2B5EF4-FFF2-40B4-BE49-F238E27FC236}">
                    <a16:creationId xmlns:a16="http://schemas.microsoft.com/office/drawing/2014/main" id="{38C3AF28-F560-85F1-03B3-51CEA4AE54D5}"/>
                  </a:ext>
                </a:extLst>
              </p:cNvPr>
              <p:cNvSpPr>
                <a:spLocks/>
              </p:cNvSpPr>
              <p:nvPr userDrawn="1"/>
            </p:nvSpPr>
            <p:spPr bwMode="auto">
              <a:xfrm>
                <a:off x="42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90">
                <a:extLst>
                  <a:ext uri="{FF2B5EF4-FFF2-40B4-BE49-F238E27FC236}">
                    <a16:creationId xmlns:a16="http://schemas.microsoft.com/office/drawing/2014/main" id="{29AEB503-94C9-5EB4-15F5-EADC1BD47089}"/>
                  </a:ext>
                </a:extLst>
              </p:cNvPr>
              <p:cNvSpPr>
                <a:spLocks/>
              </p:cNvSpPr>
              <p:nvPr userDrawn="1"/>
            </p:nvSpPr>
            <p:spPr bwMode="auto">
              <a:xfrm>
                <a:off x="426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91">
                <a:extLst>
                  <a:ext uri="{FF2B5EF4-FFF2-40B4-BE49-F238E27FC236}">
                    <a16:creationId xmlns:a16="http://schemas.microsoft.com/office/drawing/2014/main" id="{7BF63EC0-742B-D07A-5A36-E4717A65FE55}"/>
                  </a:ext>
                </a:extLst>
              </p:cNvPr>
              <p:cNvSpPr>
                <a:spLocks/>
              </p:cNvSpPr>
              <p:nvPr userDrawn="1"/>
            </p:nvSpPr>
            <p:spPr bwMode="auto">
              <a:xfrm>
                <a:off x="428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192">
                <a:extLst>
                  <a:ext uri="{FF2B5EF4-FFF2-40B4-BE49-F238E27FC236}">
                    <a16:creationId xmlns:a16="http://schemas.microsoft.com/office/drawing/2014/main" id="{0AC553A8-FF43-01F9-3805-7814B52E0CB3}"/>
                  </a:ext>
                </a:extLst>
              </p:cNvPr>
              <p:cNvSpPr>
                <a:spLocks/>
              </p:cNvSpPr>
              <p:nvPr userDrawn="1"/>
            </p:nvSpPr>
            <p:spPr bwMode="auto">
              <a:xfrm>
                <a:off x="42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193">
                <a:extLst>
                  <a:ext uri="{FF2B5EF4-FFF2-40B4-BE49-F238E27FC236}">
                    <a16:creationId xmlns:a16="http://schemas.microsoft.com/office/drawing/2014/main" id="{45E88A0C-E099-5D75-F2FF-0317B4BFD51F}"/>
                  </a:ext>
                </a:extLst>
              </p:cNvPr>
              <p:cNvSpPr>
                <a:spLocks/>
              </p:cNvSpPr>
              <p:nvPr userDrawn="1"/>
            </p:nvSpPr>
            <p:spPr bwMode="auto">
              <a:xfrm>
                <a:off x="43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194">
                <a:extLst>
                  <a:ext uri="{FF2B5EF4-FFF2-40B4-BE49-F238E27FC236}">
                    <a16:creationId xmlns:a16="http://schemas.microsoft.com/office/drawing/2014/main" id="{436FF162-1634-8EC7-93FD-BBE2DE474B8D}"/>
                  </a:ext>
                </a:extLst>
              </p:cNvPr>
              <p:cNvSpPr>
                <a:spLocks/>
              </p:cNvSpPr>
              <p:nvPr userDrawn="1"/>
            </p:nvSpPr>
            <p:spPr bwMode="auto">
              <a:xfrm>
                <a:off x="43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95">
                <a:extLst>
                  <a:ext uri="{FF2B5EF4-FFF2-40B4-BE49-F238E27FC236}">
                    <a16:creationId xmlns:a16="http://schemas.microsoft.com/office/drawing/2014/main" id="{C6DBB5F5-415C-46A0-958E-80316C7835BC}"/>
                  </a:ext>
                </a:extLst>
              </p:cNvPr>
              <p:cNvSpPr>
                <a:spLocks/>
              </p:cNvSpPr>
              <p:nvPr userDrawn="1"/>
            </p:nvSpPr>
            <p:spPr bwMode="auto">
              <a:xfrm>
                <a:off x="43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96">
                <a:extLst>
                  <a:ext uri="{FF2B5EF4-FFF2-40B4-BE49-F238E27FC236}">
                    <a16:creationId xmlns:a16="http://schemas.microsoft.com/office/drawing/2014/main" id="{E8569431-14A8-92C2-55D9-8BDB20535C8C}"/>
                  </a:ext>
                </a:extLst>
              </p:cNvPr>
              <p:cNvSpPr>
                <a:spLocks/>
              </p:cNvSpPr>
              <p:nvPr userDrawn="1"/>
            </p:nvSpPr>
            <p:spPr bwMode="auto">
              <a:xfrm>
                <a:off x="43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97">
                <a:extLst>
                  <a:ext uri="{FF2B5EF4-FFF2-40B4-BE49-F238E27FC236}">
                    <a16:creationId xmlns:a16="http://schemas.microsoft.com/office/drawing/2014/main" id="{9F3D2986-24DA-DB8F-E588-B7BA8C76D341}"/>
                  </a:ext>
                </a:extLst>
              </p:cNvPr>
              <p:cNvSpPr>
                <a:spLocks/>
              </p:cNvSpPr>
              <p:nvPr userDrawn="1"/>
            </p:nvSpPr>
            <p:spPr bwMode="auto">
              <a:xfrm>
                <a:off x="43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98">
                <a:extLst>
                  <a:ext uri="{FF2B5EF4-FFF2-40B4-BE49-F238E27FC236}">
                    <a16:creationId xmlns:a16="http://schemas.microsoft.com/office/drawing/2014/main" id="{7495ABF9-619B-0B57-7D45-4F7DB249113A}"/>
                  </a:ext>
                </a:extLst>
              </p:cNvPr>
              <p:cNvSpPr>
                <a:spLocks/>
              </p:cNvSpPr>
              <p:nvPr userDrawn="1"/>
            </p:nvSpPr>
            <p:spPr bwMode="auto">
              <a:xfrm>
                <a:off x="437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99">
                <a:extLst>
                  <a:ext uri="{FF2B5EF4-FFF2-40B4-BE49-F238E27FC236}">
                    <a16:creationId xmlns:a16="http://schemas.microsoft.com/office/drawing/2014/main" id="{44523893-7A45-E783-0346-1FA7C726747D}"/>
                  </a:ext>
                </a:extLst>
              </p:cNvPr>
              <p:cNvSpPr>
                <a:spLocks/>
              </p:cNvSpPr>
              <p:nvPr userDrawn="1"/>
            </p:nvSpPr>
            <p:spPr bwMode="auto">
              <a:xfrm>
                <a:off x="438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200">
                <a:extLst>
                  <a:ext uri="{FF2B5EF4-FFF2-40B4-BE49-F238E27FC236}">
                    <a16:creationId xmlns:a16="http://schemas.microsoft.com/office/drawing/2014/main" id="{A48B31F9-D08E-D6F6-1ECD-2B3779174EA3}"/>
                  </a:ext>
                </a:extLst>
              </p:cNvPr>
              <p:cNvSpPr>
                <a:spLocks/>
              </p:cNvSpPr>
              <p:nvPr userDrawn="1"/>
            </p:nvSpPr>
            <p:spPr bwMode="auto">
              <a:xfrm>
                <a:off x="440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201">
                <a:extLst>
                  <a:ext uri="{FF2B5EF4-FFF2-40B4-BE49-F238E27FC236}">
                    <a16:creationId xmlns:a16="http://schemas.microsoft.com/office/drawing/2014/main" id="{A9C819BE-3207-4229-3A1E-E9C86232B345}"/>
                  </a:ext>
                </a:extLst>
              </p:cNvPr>
              <p:cNvSpPr>
                <a:spLocks/>
              </p:cNvSpPr>
              <p:nvPr userDrawn="1"/>
            </p:nvSpPr>
            <p:spPr bwMode="auto">
              <a:xfrm>
                <a:off x="441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202">
                <a:extLst>
                  <a:ext uri="{FF2B5EF4-FFF2-40B4-BE49-F238E27FC236}">
                    <a16:creationId xmlns:a16="http://schemas.microsoft.com/office/drawing/2014/main" id="{F322FD7B-8BF9-2AE8-04A8-ECEEA14CB1BC}"/>
                  </a:ext>
                </a:extLst>
              </p:cNvPr>
              <p:cNvSpPr>
                <a:spLocks/>
              </p:cNvSpPr>
              <p:nvPr userDrawn="1"/>
            </p:nvSpPr>
            <p:spPr bwMode="auto">
              <a:xfrm>
                <a:off x="442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203">
                <a:extLst>
                  <a:ext uri="{FF2B5EF4-FFF2-40B4-BE49-F238E27FC236}">
                    <a16:creationId xmlns:a16="http://schemas.microsoft.com/office/drawing/2014/main" id="{73C73ABF-9A99-7E26-618F-13655616C02A}"/>
                  </a:ext>
                </a:extLst>
              </p:cNvPr>
              <p:cNvSpPr>
                <a:spLocks/>
              </p:cNvSpPr>
              <p:nvPr userDrawn="1"/>
            </p:nvSpPr>
            <p:spPr bwMode="auto">
              <a:xfrm>
                <a:off x="44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204">
                <a:extLst>
                  <a:ext uri="{FF2B5EF4-FFF2-40B4-BE49-F238E27FC236}">
                    <a16:creationId xmlns:a16="http://schemas.microsoft.com/office/drawing/2014/main" id="{B05EDB5D-DBBA-9D99-1D34-3B244AF45ED7}"/>
                  </a:ext>
                </a:extLst>
              </p:cNvPr>
              <p:cNvSpPr>
                <a:spLocks/>
              </p:cNvSpPr>
              <p:nvPr userDrawn="1"/>
            </p:nvSpPr>
            <p:spPr bwMode="auto">
              <a:xfrm>
                <a:off x="44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 name="Freeform 206">
              <a:extLst>
                <a:ext uri="{FF2B5EF4-FFF2-40B4-BE49-F238E27FC236}">
                  <a16:creationId xmlns:a16="http://schemas.microsoft.com/office/drawing/2014/main" id="{437C3B10-984A-084B-E082-EF90CECC1733}"/>
                </a:ext>
              </a:extLst>
            </p:cNvPr>
            <p:cNvSpPr>
              <a:spLocks/>
            </p:cNvSpPr>
            <p:nvPr userDrawn="1"/>
          </p:nvSpPr>
          <p:spPr bwMode="auto">
            <a:xfrm>
              <a:off x="70913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207">
              <a:extLst>
                <a:ext uri="{FF2B5EF4-FFF2-40B4-BE49-F238E27FC236}">
                  <a16:creationId xmlns:a16="http://schemas.microsoft.com/office/drawing/2014/main" id="{D78CFBF7-6812-4766-7CE9-D8CA46DA7A1F}"/>
                </a:ext>
              </a:extLst>
            </p:cNvPr>
            <p:cNvSpPr>
              <a:spLocks/>
            </p:cNvSpPr>
            <p:nvPr userDrawn="1"/>
          </p:nvSpPr>
          <p:spPr bwMode="auto">
            <a:xfrm>
              <a:off x="71120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208">
              <a:extLst>
                <a:ext uri="{FF2B5EF4-FFF2-40B4-BE49-F238E27FC236}">
                  <a16:creationId xmlns:a16="http://schemas.microsoft.com/office/drawing/2014/main" id="{CE9F57CC-AE37-6E37-FA76-E12229079904}"/>
                </a:ext>
              </a:extLst>
            </p:cNvPr>
            <p:cNvSpPr>
              <a:spLocks/>
            </p:cNvSpPr>
            <p:nvPr userDrawn="1"/>
          </p:nvSpPr>
          <p:spPr bwMode="auto">
            <a:xfrm>
              <a:off x="71326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209">
              <a:extLst>
                <a:ext uri="{FF2B5EF4-FFF2-40B4-BE49-F238E27FC236}">
                  <a16:creationId xmlns:a16="http://schemas.microsoft.com/office/drawing/2014/main" id="{AE86BC5D-5768-F4C9-6695-D804DA6C2B98}"/>
                </a:ext>
              </a:extLst>
            </p:cNvPr>
            <p:cNvSpPr>
              <a:spLocks/>
            </p:cNvSpPr>
            <p:nvPr userDrawn="1"/>
          </p:nvSpPr>
          <p:spPr bwMode="auto">
            <a:xfrm>
              <a:off x="71532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210">
              <a:extLst>
                <a:ext uri="{FF2B5EF4-FFF2-40B4-BE49-F238E27FC236}">
                  <a16:creationId xmlns:a16="http://schemas.microsoft.com/office/drawing/2014/main" id="{2EFD0ABC-3D57-ABC2-392F-65A66B25418C}"/>
                </a:ext>
              </a:extLst>
            </p:cNvPr>
            <p:cNvSpPr>
              <a:spLocks/>
            </p:cNvSpPr>
            <p:nvPr userDrawn="1"/>
          </p:nvSpPr>
          <p:spPr bwMode="auto">
            <a:xfrm>
              <a:off x="71739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11">
              <a:extLst>
                <a:ext uri="{FF2B5EF4-FFF2-40B4-BE49-F238E27FC236}">
                  <a16:creationId xmlns:a16="http://schemas.microsoft.com/office/drawing/2014/main" id="{CDEA1B7B-6980-5F9A-E8A8-9243E9A0F752}"/>
                </a:ext>
              </a:extLst>
            </p:cNvPr>
            <p:cNvSpPr>
              <a:spLocks/>
            </p:cNvSpPr>
            <p:nvPr userDrawn="1"/>
          </p:nvSpPr>
          <p:spPr bwMode="auto">
            <a:xfrm>
              <a:off x="719455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212">
              <a:extLst>
                <a:ext uri="{FF2B5EF4-FFF2-40B4-BE49-F238E27FC236}">
                  <a16:creationId xmlns:a16="http://schemas.microsoft.com/office/drawing/2014/main" id="{FB5988FE-76DB-5F25-083E-9A927588EDB6}"/>
                </a:ext>
              </a:extLst>
            </p:cNvPr>
            <p:cNvSpPr>
              <a:spLocks/>
            </p:cNvSpPr>
            <p:nvPr userDrawn="1"/>
          </p:nvSpPr>
          <p:spPr bwMode="auto">
            <a:xfrm>
              <a:off x="722312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213">
              <a:extLst>
                <a:ext uri="{FF2B5EF4-FFF2-40B4-BE49-F238E27FC236}">
                  <a16:creationId xmlns:a16="http://schemas.microsoft.com/office/drawing/2014/main" id="{32169747-D2D0-F5B2-EA41-D23C0704B789}"/>
                </a:ext>
              </a:extLst>
            </p:cNvPr>
            <p:cNvSpPr>
              <a:spLocks/>
            </p:cNvSpPr>
            <p:nvPr userDrawn="1"/>
          </p:nvSpPr>
          <p:spPr bwMode="auto">
            <a:xfrm>
              <a:off x="72437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214">
              <a:extLst>
                <a:ext uri="{FF2B5EF4-FFF2-40B4-BE49-F238E27FC236}">
                  <a16:creationId xmlns:a16="http://schemas.microsoft.com/office/drawing/2014/main" id="{BD6E0BEA-A584-0F14-CDE1-C91DE1370CF5}"/>
                </a:ext>
              </a:extLst>
            </p:cNvPr>
            <p:cNvSpPr>
              <a:spLocks/>
            </p:cNvSpPr>
            <p:nvPr userDrawn="1"/>
          </p:nvSpPr>
          <p:spPr bwMode="auto">
            <a:xfrm>
              <a:off x="72644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215">
              <a:extLst>
                <a:ext uri="{FF2B5EF4-FFF2-40B4-BE49-F238E27FC236}">
                  <a16:creationId xmlns:a16="http://schemas.microsoft.com/office/drawing/2014/main" id="{B61D0963-6E9B-3C1C-FB76-D6098BCC69EF}"/>
                </a:ext>
              </a:extLst>
            </p:cNvPr>
            <p:cNvSpPr>
              <a:spLocks/>
            </p:cNvSpPr>
            <p:nvPr userDrawn="1"/>
          </p:nvSpPr>
          <p:spPr bwMode="auto">
            <a:xfrm>
              <a:off x="72850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216">
              <a:extLst>
                <a:ext uri="{FF2B5EF4-FFF2-40B4-BE49-F238E27FC236}">
                  <a16:creationId xmlns:a16="http://schemas.microsoft.com/office/drawing/2014/main" id="{1A9B83E2-882E-D2CA-87D6-2ABDA38971DA}"/>
                </a:ext>
              </a:extLst>
            </p:cNvPr>
            <p:cNvSpPr>
              <a:spLocks/>
            </p:cNvSpPr>
            <p:nvPr userDrawn="1"/>
          </p:nvSpPr>
          <p:spPr bwMode="auto">
            <a:xfrm>
              <a:off x="73056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217">
              <a:extLst>
                <a:ext uri="{FF2B5EF4-FFF2-40B4-BE49-F238E27FC236}">
                  <a16:creationId xmlns:a16="http://schemas.microsoft.com/office/drawing/2014/main" id="{A4CAD6F5-5FF1-60ED-25AB-70308247529C}"/>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218">
              <a:extLst>
                <a:ext uri="{FF2B5EF4-FFF2-40B4-BE49-F238E27FC236}">
                  <a16:creationId xmlns:a16="http://schemas.microsoft.com/office/drawing/2014/main" id="{AFD34F82-540D-CEB8-13F9-027622201383}"/>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219">
              <a:extLst>
                <a:ext uri="{FF2B5EF4-FFF2-40B4-BE49-F238E27FC236}">
                  <a16:creationId xmlns:a16="http://schemas.microsoft.com/office/drawing/2014/main" id="{52BC273D-D10A-69A1-1CFC-50EBDE7949FE}"/>
                </a:ext>
              </a:extLst>
            </p:cNvPr>
            <p:cNvSpPr>
              <a:spLocks noEditPoints="1"/>
            </p:cNvSpPr>
            <p:nvPr userDrawn="1"/>
          </p:nvSpPr>
          <p:spPr bwMode="auto">
            <a:xfrm>
              <a:off x="10160000" y="4513263"/>
              <a:ext cx="636588" cy="342900"/>
            </a:xfrm>
            <a:custGeom>
              <a:avLst/>
              <a:gdLst>
                <a:gd name="T0" fmla="*/ 344 w 401"/>
                <a:gd name="T1" fmla="*/ 57 h 216"/>
                <a:gd name="T2" fmla="*/ 318 w 401"/>
                <a:gd name="T3" fmla="*/ 0 h 216"/>
                <a:gd name="T4" fmla="*/ 287 w 401"/>
                <a:gd name="T5" fmla="*/ 57 h 216"/>
                <a:gd name="T6" fmla="*/ 287 w 401"/>
                <a:gd name="T7" fmla="*/ 79 h 216"/>
                <a:gd name="T8" fmla="*/ 235 w 401"/>
                <a:gd name="T9" fmla="*/ 79 h 216"/>
                <a:gd name="T10" fmla="*/ 235 w 401"/>
                <a:gd name="T11" fmla="*/ 57 h 216"/>
                <a:gd name="T12" fmla="*/ 205 w 401"/>
                <a:gd name="T13" fmla="*/ 0 h 216"/>
                <a:gd name="T14" fmla="*/ 174 w 401"/>
                <a:gd name="T15" fmla="*/ 57 h 216"/>
                <a:gd name="T16" fmla="*/ 174 w 401"/>
                <a:gd name="T17" fmla="*/ 79 h 216"/>
                <a:gd name="T18" fmla="*/ 118 w 401"/>
                <a:gd name="T19" fmla="*/ 79 h 216"/>
                <a:gd name="T20" fmla="*/ 118 w 401"/>
                <a:gd name="T21" fmla="*/ 57 h 216"/>
                <a:gd name="T22" fmla="*/ 87 w 401"/>
                <a:gd name="T23" fmla="*/ 0 h 216"/>
                <a:gd name="T24" fmla="*/ 57 w 401"/>
                <a:gd name="T25" fmla="*/ 57 h 216"/>
                <a:gd name="T26" fmla="*/ 57 w 401"/>
                <a:gd name="T27" fmla="*/ 79 h 216"/>
                <a:gd name="T28" fmla="*/ 74 w 401"/>
                <a:gd name="T29" fmla="*/ 136 h 216"/>
                <a:gd name="T30" fmla="*/ 104 w 401"/>
                <a:gd name="T31" fmla="*/ 216 h 216"/>
                <a:gd name="T32" fmla="*/ 118 w 401"/>
                <a:gd name="T33" fmla="*/ 136 h 216"/>
                <a:gd name="T34" fmla="*/ 192 w 401"/>
                <a:gd name="T35" fmla="*/ 136 h 216"/>
                <a:gd name="T36" fmla="*/ 218 w 401"/>
                <a:gd name="T37" fmla="*/ 216 h 216"/>
                <a:gd name="T38" fmla="*/ 226 w 401"/>
                <a:gd name="T39" fmla="*/ 136 h 216"/>
                <a:gd name="T40" fmla="*/ 300 w 401"/>
                <a:gd name="T41" fmla="*/ 136 h 216"/>
                <a:gd name="T42" fmla="*/ 331 w 401"/>
                <a:gd name="T43" fmla="*/ 216 h 216"/>
                <a:gd name="T44" fmla="*/ 401 w 401"/>
                <a:gd name="T45" fmla="*/ 136 h 216"/>
                <a:gd name="T46" fmla="*/ 370 w 401"/>
                <a:gd name="T47" fmla="*/ 79 h 216"/>
                <a:gd name="T48" fmla="*/ 96 w 401"/>
                <a:gd name="T49" fmla="*/ 207 h 216"/>
                <a:gd name="T50" fmla="*/ 83 w 401"/>
                <a:gd name="T51" fmla="*/ 132 h 216"/>
                <a:gd name="T52" fmla="*/ 78 w 401"/>
                <a:gd name="T53" fmla="*/ 70 h 216"/>
                <a:gd name="T54" fmla="*/ 78 w 401"/>
                <a:gd name="T55" fmla="*/ 48 h 216"/>
                <a:gd name="T56" fmla="*/ 87 w 401"/>
                <a:gd name="T57" fmla="*/ 13 h 216"/>
                <a:gd name="T58" fmla="*/ 100 w 401"/>
                <a:gd name="T59" fmla="*/ 48 h 216"/>
                <a:gd name="T60" fmla="*/ 100 w 401"/>
                <a:gd name="T61" fmla="*/ 70 h 216"/>
                <a:gd name="T62" fmla="*/ 126 w 401"/>
                <a:gd name="T63" fmla="*/ 132 h 216"/>
                <a:gd name="T64" fmla="*/ 135 w 401"/>
                <a:gd name="T65" fmla="*/ 132 h 216"/>
                <a:gd name="T66" fmla="*/ 157 w 401"/>
                <a:gd name="T67" fmla="*/ 132 h 216"/>
                <a:gd name="T68" fmla="*/ 213 w 401"/>
                <a:gd name="T69" fmla="*/ 132 h 216"/>
                <a:gd name="T70" fmla="*/ 196 w 401"/>
                <a:gd name="T71" fmla="*/ 207 h 216"/>
                <a:gd name="T72" fmla="*/ 165 w 401"/>
                <a:gd name="T73" fmla="*/ 132 h 216"/>
                <a:gd name="T74" fmla="*/ 196 w 401"/>
                <a:gd name="T75" fmla="*/ 70 h 216"/>
                <a:gd name="T76" fmla="*/ 192 w 401"/>
                <a:gd name="T77" fmla="*/ 48 h 216"/>
                <a:gd name="T78" fmla="*/ 205 w 401"/>
                <a:gd name="T79" fmla="*/ 13 h 216"/>
                <a:gd name="T80" fmla="*/ 218 w 401"/>
                <a:gd name="T81" fmla="*/ 48 h 216"/>
                <a:gd name="T82" fmla="*/ 218 w 401"/>
                <a:gd name="T83" fmla="*/ 70 h 216"/>
                <a:gd name="T84" fmla="*/ 235 w 401"/>
                <a:gd name="T85" fmla="*/ 132 h 216"/>
                <a:gd name="T86" fmla="*/ 248 w 401"/>
                <a:gd name="T87" fmla="*/ 132 h 216"/>
                <a:gd name="T88" fmla="*/ 274 w 401"/>
                <a:gd name="T89" fmla="*/ 132 h 216"/>
                <a:gd name="T90" fmla="*/ 383 w 401"/>
                <a:gd name="T91" fmla="*/ 132 h 216"/>
                <a:gd name="T92" fmla="*/ 322 w 401"/>
                <a:gd name="T93" fmla="*/ 207 h 216"/>
                <a:gd name="T94" fmla="*/ 309 w 401"/>
                <a:gd name="T95" fmla="*/ 132 h 216"/>
                <a:gd name="T96" fmla="*/ 266 w 401"/>
                <a:gd name="T97" fmla="*/ 110 h 216"/>
                <a:gd name="T98" fmla="*/ 283 w 401"/>
                <a:gd name="T99" fmla="*/ 70 h 216"/>
                <a:gd name="T100" fmla="*/ 283 w 401"/>
                <a:gd name="T101" fmla="*/ 48 h 216"/>
                <a:gd name="T102" fmla="*/ 348 w 401"/>
                <a:gd name="T103" fmla="*/ 48 h 216"/>
                <a:gd name="T104" fmla="*/ 348 w 401"/>
                <a:gd name="T105" fmla="*/ 70 h 216"/>
                <a:gd name="T106" fmla="*/ 383 w 401"/>
                <a:gd name="T107" fmla="*/ 13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1" h="216">
                  <a:moveTo>
                    <a:pt x="370" y="79"/>
                  </a:moveTo>
                  <a:lnTo>
                    <a:pt x="344" y="57"/>
                  </a:lnTo>
                  <a:lnTo>
                    <a:pt x="370" y="57"/>
                  </a:lnTo>
                  <a:lnTo>
                    <a:pt x="318" y="0"/>
                  </a:lnTo>
                  <a:lnTo>
                    <a:pt x="261" y="57"/>
                  </a:lnTo>
                  <a:lnTo>
                    <a:pt x="287" y="57"/>
                  </a:lnTo>
                  <a:lnTo>
                    <a:pt x="261" y="79"/>
                  </a:lnTo>
                  <a:lnTo>
                    <a:pt x="287" y="79"/>
                  </a:lnTo>
                  <a:lnTo>
                    <a:pt x="261" y="105"/>
                  </a:lnTo>
                  <a:lnTo>
                    <a:pt x="235" y="79"/>
                  </a:lnTo>
                  <a:lnTo>
                    <a:pt x="257" y="79"/>
                  </a:lnTo>
                  <a:lnTo>
                    <a:pt x="235" y="57"/>
                  </a:lnTo>
                  <a:lnTo>
                    <a:pt x="257" y="57"/>
                  </a:lnTo>
                  <a:lnTo>
                    <a:pt x="205" y="0"/>
                  </a:lnTo>
                  <a:lnTo>
                    <a:pt x="152" y="57"/>
                  </a:lnTo>
                  <a:lnTo>
                    <a:pt x="174" y="57"/>
                  </a:lnTo>
                  <a:lnTo>
                    <a:pt x="152" y="79"/>
                  </a:lnTo>
                  <a:lnTo>
                    <a:pt x="174" y="79"/>
                  </a:lnTo>
                  <a:lnTo>
                    <a:pt x="148" y="110"/>
                  </a:lnTo>
                  <a:lnTo>
                    <a:pt x="118" y="79"/>
                  </a:lnTo>
                  <a:lnTo>
                    <a:pt x="139" y="79"/>
                  </a:lnTo>
                  <a:lnTo>
                    <a:pt x="118" y="57"/>
                  </a:lnTo>
                  <a:lnTo>
                    <a:pt x="139" y="57"/>
                  </a:lnTo>
                  <a:lnTo>
                    <a:pt x="87" y="0"/>
                  </a:lnTo>
                  <a:lnTo>
                    <a:pt x="35" y="57"/>
                  </a:lnTo>
                  <a:lnTo>
                    <a:pt x="57" y="57"/>
                  </a:lnTo>
                  <a:lnTo>
                    <a:pt x="35" y="79"/>
                  </a:lnTo>
                  <a:lnTo>
                    <a:pt x="57" y="79"/>
                  </a:lnTo>
                  <a:lnTo>
                    <a:pt x="0" y="136"/>
                  </a:lnTo>
                  <a:lnTo>
                    <a:pt x="74" y="136"/>
                  </a:lnTo>
                  <a:lnTo>
                    <a:pt x="74" y="216"/>
                  </a:lnTo>
                  <a:lnTo>
                    <a:pt x="104" y="216"/>
                  </a:lnTo>
                  <a:lnTo>
                    <a:pt x="104" y="136"/>
                  </a:lnTo>
                  <a:lnTo>
                    <a:pt x="118" y="136"/>
                  </a:lnTo>
                  <a:lnTo>
                    <a:pt x="174" y="136"/>
                  </a:lnTo>
                  <a:lnTo>
                    <a:pt x="192" y="136"/>
                  </a:lnTo>
                  <a:lnTo>
                    <a:pt x="192" y="216"/>
                  </a:lnTo>
                  <a:lnTo>
                    <a:pt x="218" y="216"/>
                  </a:lnTo>
                  <a:lnTo>
                    <a:pt x="218" y="136"/>
                  </a:lnTo>
                  <a:lnTo>
                    <a:pt x="226" y="136"/>
                  </a:lnTo>
                  <a:lnTo>
                    <a:pt x="292" y="136"/>
                  </a:lnTo>
                  <a:lnTo>
                    <a:pt x="300" y="136"/>
                  </a:lnTo>
                  <a:lnTo>
                    <a:pt x="300" y="216"/>
                  </a:lnTo>
                  <a:lnTo>
                    <a:pt x="331" y="216"/>
                  </a:lnTo>
                  <a:lnTo>
                    <a:pt x="331" y="136"/>
                  </a:lnTo>
                  <a:lnTo>
                    <a:pt x="401" y="136"/>
                  </a:lnTo>
                  <a:lnTo>
                    <a:pt x="344" y="79"/>
                  </a:lnTo>
                  <a:lnTo>
                    <a:pt x="370" y="79"/>
                  </a:lnTo>
                  <a:close/>
                  <a:moveTo>
                    <a:pt x="96" y="132"/>
                  </a:moveTo>
                  <a:lnTo>
                    <a:pt x="96" y="207"/>
                  </a:lnTo>
                  <a:lnTo>
                    <a:pt x="83" y="207"/>
                  </a:lnTo>
                  <a:lnTo>
                    <a:pt x="83" y="132"/>
                  </a:lnTo>
                  <a:lnTo>
                    <a:pt x="17" y="132"/>
                  </a:lnTo>
                  <a:lnTo>
                    <a:pt x="78" y="70"/>
                  </a:lnTo>
                  <a:lnTo>
                    <a:pt x="52" y="70"/>
                  </a:lnTo>
                  <a:lnTo>
                    <a:pt x="78" y="48"/>
                  </a:lnTo>
                  <a:lnTo>
                    <a:pt x="52" y="48"/>
                  </a:lnTo>
                  <a:lnTo>
                    <a:pt x="87" y="13"/>
                  </a:lnTo>
                  <a:lnTo>
                    <a:pt x="122" y="48"/>
                  </a:lnTo>
                  <a:lnTo>
                    <a:pt x="100" y="48"/>
                  </a:lnTo>
                  <a:lnTo>
                    <a:pt x="122" y="70"/>
                  </a:lnTo>
                  <a:lnTo>
                    <a:pt x="100" y="70"/>
                  </a:lnTo>
                  <a:lnTo>
                    <a:pt x="139" y="114"/>
                  </a:lnTo>
                  <a:lnTo>
                    <a:pt x="126" y="132"/>
                  </a:lnTo>
                  <a:lnTo>
                    <a:pt x="96" y="132"/>
                  </a:lnTo>
                  <a:close/>
                  <a:moveTo>
                    <a:pt x="135" y="132"/>
                  </a:moveTo>
                  <a:lnTo>
                    <a:pt x="148" y="119"/>
                  </a:lnTo>
                  <a:lnTo>
                    <a:pt x="157" y="132"/>
                  </a:lnTo>
                  <a:lnTo>
                    <a:pt x="135" y="132"/>
                  </a:lnTo>
                  <a:close/>
                  <a:moveTo>
                    <a:pt x="213" y="132"/>
                  </a:moveTo>
                  <a:lnTo>
                    <a:pt x="213" y="207"/>
                  </a:lnTo>
                  <a:lnTo>
                    <a:pt x="196" y="207"/>
                  </a:lnTo>
                  <a:lnTo>
                    <a:pt x="196" y="132"/>
                  </a:lnTo>
                  <a:lnTo>
                    <a:pt x="165" y="132"/>
                  </a:lnTo>
                  <a:lnTo>
                    <a:pt x="152" y="114"/>
                  </a:lnTo>
                  <a:lnTo>
                    <a:pt x="196" y="70"/>
                  </a:lnTo>
                  <a:lnTo>
                    <a:pt x="170" y="70"/>
                  </a:lnTo>
                  <a:lnTo>
                    <a:pt x="192" y="48"/>
                  </a:lnTo>
                  <a:lnTo>
                    <a:pt x="170" y="48"/>
                  </a:lnTo>
                  <a:lnTo>
                    <a:pt x="205" y="13"/>
                  </a:lnTo>
                  <a:lnTo>
                    <a:pt x="239" y="48"/>
                  </a:lnTo>
                  <a:lnTo>
                    <a:pt x="218" y="48"/>
                  </a:lnTo>
                  <a:lnTo>
                    <a:pt x="239" y="70"/>
                  </a:lnTo>
                  <a:lnTo>
                    <a:pt x="218" y="70"/>
                  </a:lnTo>
                  <a:lnTo>
                    <a:pt x="253" y="110"/>
                  </a:lnTo>
                  <a:lnTo>
                    <a:pt x="235" y="132"/>
                  </a:lnTo>
                  <a:lnTo>
                    <a:pt x="213" y="132"/>
                  </a:lnTo>
                  <a:close/>
                  <a:moveTo>
                    <a:pt x="248" y="132"/>
                  </a:moveTo>
                  <a:lnTo>
                    <a:pt x="261" y="119"/>
                  </a:lnTo>
                  <a:lnTo>
                    <a:pt x="274" y="132"/>
                  </a:lnTo>
                  <a:lnTo>
                    <a:pt x="248" y="132"/>
                  </a:lnTo>
                  <a:close/>
                  <a:moveTo>
                    <a:pt x="383" y="132"/>
                  </a:moveTo>
                  <a:lnTo>
                    <a:pt x="322" y="132"/>
                  </a:lnTo>
                  <a:lnTo>
                    <a:pt x="322" y="207"/>
                  </a:lnTo>
                  <a:lnTo>
                    <a:pt x="309" y="207"/>
                  </a:lnTo>
                  <a:lnTo>
                    <a:pt x="309" y="132"/>
                  </a:lnTo>
                  <a:lnTo>
                    <a:pt x="283" y="132"/>
                  </a:lnTo>
                  <a:lnTo>
                    <a:pt x="266" y="110"/>
                  </a:lnTo>
                  <a:lnTo>
                    <a:pt x="305" y="70"/>
                  </a:lnTo>
                  <a:lnTo>
                    <a:pt x="283" y="70"/>
                  </a:lnTo>
                  <a:lnTo>
                    <a:pt x="305" y="48"/>
                  </a:lnTo>
                  <a:lnTo>
                    <a:pt x="283" y="48"/>
                  </a:lnTo>
                  <a:lnTo>
                    <a:pt x="318" y="13"/>
                  </a:lnTo>
                  <a:lnTo>
                    <a:pt x="348" y="48"/>
                  </a:lnTo>
                  <a:lnTo>
                    <a:pt x="327" y="48"/>
                  </a:lnTo>
                  <a:lnTo>
                    <a:pt x="348" y="70"/>
                  </a:lnTo>
                  <a:lnTo>
                    <a:pt x="327" y="70"/>
                  </a:lnTo>
                  <a:lnTo>
                    <a:pt x="383"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220">
              <a:extLst>
                <a:ext uri="{FF2B5EF4-FFF2-40B4-BE49-F238E27FC236}">
                  <a16:creationId xmlns:a16="http://schemas.microsoft.com/office/drawing/2014/main" id="{2C5E9B91-C82F-A78B-73DD-64A09F3BDA8F}"/>
                </a:ext>
              </a:extLst>
            </p:cNvPr>
            <p:cNvSpPr>
              <a:spLocks noEditPoints="1"/>
            </p:cNvSpPr>
            <p:nvPr userDrawn="1"/>
          </p:nvSpPr>
          <p:spPr bwMode="auto">
            <a:xfrm>
              <a:off x="7843838" y="4400550"/>
              <a:ext cx="2268538" cy="447675"/>
            </a:xfrm>
            <a:custGeom>
              <a:avLst/>
              <a:gdLst>
                <a:gd name="T0" fmla="*/ 91 w 328"/>
                <a:gd name="T1" fmla="*/ 0 h 64"/>
                <a:gd name="T2" fmla="*/ 124 w 328"/>
                <a:gd name="T3" fmla="*/ 59 h 64"/>
                <a:gd name="T4" fmla="*/ 328 w 328"/>
                <a:gd name="T5" fmla="*/ 63 h 64"/>
                <a:gd name="T6" fmla="*/ 327 w 328"/>
                <a:gd name="T7" fmla="*/ 2 h 64"/>
                <a:gd name="T8" fmla="*/ 193 w 328"/>
                <a:gd name="T9" fmla="*/ 21 h 64"/>
                <a:gd name="T10" fmla="*/ 123 w 328"/>
                <a:gd name="T11" fmla="*/ 57 h 64"/>
                <a:gd name="T12" fmla="*/ 113 w 328"/>
                <a:gd name="T13" fmla="*/ 5 h 64"/>
                <a:gd name="T14" fmla="*/ 150 w 328"/>
                <a:gd name="T15" fmla="*/ 19 h 64"/>
                <a:gd name="T16" fmla="*/ 140 w 328"/>
                <a:gd name="T17" fmla="*/ 20 h 64"/>
                <a:gd name="T18" fmla="*/ 132 w 328"/>
                <a:gd name="T19" fmla="*/ 10 h 64"/>
                <a:gd name="T20" fmla="*/ 188 w 328"/>
                <a:gd name="T21" fmla="*/ 15 h 64"/>
                <a:gd name="T22" fmla="*/ 191 w 328"/>
                <a:gd name="T23" fmla="*/ 49 h 64"/>
                <a:gd name="T24" fmla="*/ 134 w 328"/>
                <a:gd name="T25" fmla="*/ 38 h 64"/>
                <a:gd name="T26" fmla="*/ 139 w 328"/>
                <a:gd name="T27" fmla="*/ 40 h 64"/>
                <a:gd name="T28" fmla="*/ 155 w 328"/>
                <a:gd name="T29" fmla="*/ 38 h 64"/>
                <a:gd name="T30" fmla="*/ 156 w 328"/>
                <a:gd name="T31" fmla="*/ 38 h 64"/>
                <a:gd name="T32" fmla="*/ 172 w 328"/>
                <a:gd name="T33" fmla="*/ 40 h 64"/>
                <a:gd name="T34" fmla="*/ 179 w 328"/>
                <a:gd name="T35" fmla="*/ 38 h 64"/>
                <a:gd name="T36" fmla="*/ 185 w 328"/>
                <a:gd name="T37" fmla="*/ 40 h 64"/>
                <a:gd name="T38" fmla="*/ 180 w 328"/>
                <a:gd name="T39" fmla="*/ 36 h 64"/>
                <a:gd name="T40" fmla="*/ 178 w 328"/>
                <a:gd name="T41" fmla="*/ 36 h 64"/>
                <a:gd name="T42" fmla="*/ 162 w 328"/>
                <a:gd name="T43" fmla="*/ 33 h 64"/>
                <a:gd name="T44" fmla="*/ 155 w 328"/>
                <a:gd name="T45" fmla="*/ 36 h 64"/>
                <a:gd name="T46" fmla="*/ 149 w 328"/>
                <a:gd name="T47" fmla="*/ 33 h 64"/>
                <a:gd name="T48" fmla="*/ 134 w 328"/>
                <a:gd name="T49" fmla="*/ 36 h 64"/>
                <a:gd name="T50" fmla="*/ 138 w 328"/>
                <a:gd name="T51" fmla="*/ 42 h 64"/>
                <a:gd name="T52" fmla="*/ 149 w 328"/>
                <a:gd name="T53" fmla="*/ 42 h 64"/>
                <a:gd name="T54" fmla="*/ 157 w 328"/>
                <a:gd name="T55" fmla="*/ 45 h 64"/>
                <a:gd name="T56" fmla="*/ 162 w 328"/>
                <a:gd name="T57" fmla="*/ 45 h 64"/>
                <a:gd name="T58" fmla="*/ 177 w 328"/>
                <a:gd name="T59" fmla="*/ 42 h 64"/>
                <a:gd name="T60" fmla="*/ 179 w 328"/>
                <a:gd name="T61" fmla="*/ 42 h 64"/>
                <a:gd name="T62" fmla="*/ 180 w 328"/>
                <a:gd name="T63" fmla="*/ 29 h 64"/>
                <a:gd name="T64" fmla="*/ 172 w 328"/>
                <a:gd name="T65" fmla="*/ 31 h 64"/>
                <a:gd name="T66" fmla="*/ 166 w 328"/>
                <a:gd name="T67" fmla="*/ 29 h 64"/>
                <a:gd name="T68" fmla="*/ 154 w 328"/>
                <a:gd name="T69" fmla="*/ 31 h 64"/>
                <a:gd name="T70" fmla="*/ 148 w 328"/>
                <a:gd name="T71" fmla="*/ 29 h 64"/>
                <a:gd name="T72" fmla="*/ 133 w 328"/>
                <a:gd name="T73" fmla="*/ 31 h 64"/>
                <a:gd name="T74" fmla="*/ 123 w 328"/>
                <a:gd name="T75" fmla="*/ 7 h 64"/>
                <a:gd name="T76" fmla="*/ 135 w 328"/>
                <a:gd name="T77" fmla="*/ 50 h 64"/>
                <a:gd name="T78" fmla="*/ 198 w 328"/>
                <a:gd name="T79" fmla="*/ 56 h 64"/>
                <a:gd name="T80" fmla="*/ 203 w 328"/>
                <a:gd name="T81" fmla="*/ 62 h 64"/>
                <a:gd name="T82" fmla="*/ 215 w 328"/>
                <a:gd name="T83" fmla="*/ 6 h 64"/>
                <a:gd name="T84" fmla="*/ 217 w 328"/>
                <a:gd name="T85" fmla="*/ 5 h 64"/>
                <a:gd name="T86" fmla="*/ 230 w 328"/>
                <a:gd name="T87" fmla="*/ 62 h 64"/>
                <a:gd name="T88" fmla="*/ 236 w 328"/>
                <a:gd name="T89" fmla="*/ 2 h 64"/>
                <a:gd name="T90" fmla="*/ 241 w 328"/>
                <a:gd name="T91" fmla="*/ 62 h 64"/>
                <a:gd name="T92" fmla="*/ 254 w 328"/>
                <a:gd name="T93" fmla="*/ 2 h 64"/>
                <a:gd name="T94" fmla="*/ 256 w 328"/>
                <a:gd name="T95" fmla="*/ 2 h 64"/>
                <a:gd name="T96" fmla="*/ 268 w 328"/>
                <a:gd name="T97" fmla="*/ 62 h 64"/>
                <a:gd name="T98" fmla="*/ 275 w 328"/>
                <a:gd name="T99" fmla="*/ 2 h 64"/>
                <a:gd name="T100" fmla="*/ 280 w 328"/>
                <a:gd name="T101" fmla="*/ 62 h 64"/>
                <a:gd name="T102" fmla="*/ 292 w 328"/>
                <a:gd name="T103" fmla="*/ 2 h 64"/>
                <a:gd name="T104" fmla="*/ 294 w 328"/>
                <a:gd name="T105" fmla="*/ 2 h 64"/>
                <a:gd name="T106" fmla="*/ 307 w 328"/>
                <a:gd name="T107" fmla="*/ 62 h 64"/>
                <a:gd name="T108" fmla="*/ 313 w 328"/>
                <a:gd name="T109" fmla="*/ 2 h 64"/>
                <a:gd name="T110" fmla="*/ 318 w 328"/>
                <a:gd name="T111" fmla="*/ 62 h 64"/>
                <a:gd name="T112" fmla="*/ 132 w 328"/>
                <a:gd name="T113" fmla="*/ 27 h 64"/>
                <a:gd name="T114" fmla="*/ 113 w 328"/>
                <a:gd name="T115" fmla="*/ 62 h 64"/>
                <a:gd name="T116" fmla="*/ 2 w 328"/>
                <a:gd name="T117" fmla="*/ 2 h 64"/>
                <a:gd name="T118" fmla="*/ 129 w 328"/>
                <a:gd name="T119" fmla="*/ 5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8" h="64">
                  <a:moveTo>
                    <a:pt x="328" y="0"/>
                  </a:moveTo>
                  <a:cubicBezTo>
                    <a:pt x="240" y="0"/>
                    <a:pt x="240" y="0"/>
                    <a:pt x="240" y="0"/>
                  </a:cubicBezTo>
                  <a:cubicBezTo>
                    <a:pt x="239" y="0"/>
                    <a:pt x="201" y="3"/>
                    <a:pt x="177" y="19"/>
                  </a:cubicBezTo>
                  <a:cubicBezTo>
                    <a:pt x="177" y="19"/>
                    <a:pt x="177" y="19"/>
                    <a:pt x="177" y="19"/>
                  </a:cubicBezTo>
                  <a:cubicBezTo>
                    <a:pt x="169" y="19"/>
                    <a:pt x="162" y="19"/>
                    <a:pt x="155" y="19"/>
                  </a:cubicBezTo>
                  <a:cubicBezTo>
                    <a:pt x="150" y="15"/>
                    <a:pt x="145" y="13"/>
                    <a:pt x="139" y="10"/>
                  </a:cubicBezTo>
                  <a:cubicBezTo>
                    <a:pt x="139" y="10"/>
                    <a:pt x="139" y="10"/>
                    <a:pt x="139" y="10"/>
                  </a:cubicBezTo>
                  <a:cubicBezTo>
                    <a:pt x="116" y="2"/>
                    <a:pt x="91" y="0"/>
                    <a:pt x="91" y="0"/>
                  </a:cubicBezTo>
                  <a:cubicBezTo>
                    <a:pt x="1" y="0"/>
                    <a:pt x="1" y="0"/>
                    <a:pt x="1" y="0"/>
                  </a:cubicBezTo>
                  <a:cubicBezTo>
                    <a:pt x="0" y="0"/>
                    <a:pt x="0" y="0"/>
                    <a:pt x="0" y="1"/>
                  </a:cubicBezTo>
                  <a:cubicBezTo>
                    <a:pt x="0" y="63"/>
                    <a:pt x="0" y="63"/>
                    <a:pt x="0" y="63"/>
                  </a:cubicBezTo>
                  <a:cubicBezTo>
                    <a:pt x="0" y="63"/>
                    <a:pt x="0" y="64"/>
                    <a:pt x="1" y="64"/>
                  </a:cubicBezTo>
                  <a:cubicBezTo>
                    <a:pt x="118" y="64"/>
                    <a:pt x="118" y="64"/>
                    <a:pt x="118" y="64"/>
                  </a:cubicBezTo>
                  <a:cubicBezTo>
                    <a:pt x="118" y="64"/>
                    <a:pt x="118" y="64"/>
                    <a:pt x="119" y="64"/>
                  </a:cubicBezTo>
                  <a:cubicBezTo>
                    <a:pt x="124" y="59"/>
                    <a:pt x="124" y="59"/>
                    <a:pt x="124" y="59"/>
                  </a:cubicBezTo>
                  <a:cubicBezTo>
                    <a:pt x="124" y="59"/>
                    <a:pt x="124" y="59"/>
                    <a:pt x="124" y="59"/>
                  </a:cubicBezTo>
                  <a:cubicBezTo>
                    <a:pt x="197" y="59"/>
                    <a:pt x="197" y="59"/>
                    <a:pt x="197" y="59"/>
                  </a:cubicBezTo>
                  <a:cubicBezTo>
                    <a:pt x="198" y="59"/>
                    <a:pt x="198" y="59"/>
                    <a:pt x="198" y="59"/>
                  </a:cubicBezTo>
                  <a:cubicBezTo>
                    <a:pt x="201" y="63"/>
                    <a:pt x="201" y="63"/>
                    <a:pt x="201" y="63"/>
                  </a:cubicBezTo>
                  <a:cubicBezTo>
                    <a:pt x="202" y="63"/>
                    <a:pt x="202" y="64"/>
                    <a:pt x="202" y="64"/>
                  </a:cubicBezTo>
                  <a:cubicBezTo>
                    <a:pt x="328" y="64"/>
                    <a:pt x="328" y="64"/>
                    <a:pt x="328" y="64"/>
                  </a:cubicBezTo>
                  <a:cubicBezTo>
                    <a:pt x="328" y="64"/>
                    <a:pt x="328" y="64"/>
                    <a:pt x="328" y="64"/>
                  </a:cubicBezTo>
                  <a:cubicBezTo>
                    <a:pt x="328" y="64"/>
                    <a:pt x="328" y="64"/>
                    <a:pt x="328" y="63"/>
                  </a:cubicBezTo>
                  <a:cubicBezTo>
                    <a:pt x="328" y="63"/>
                    <a:pt x="328" y="63"/>
                    <a:pt x="328" y="63"/>
                  </a:cubicBezTo>
                  <a:cubicBezTo>
                    <a:pt x="328" y="63"/>
                    <a:pt x="328" y="63"/>
                    <a:pt x="328" y="63"/>
                  </a:cubicBezTo>
                  <a:cubicBezTo>
                    <a:pt x="328" y="63"/>
                    <a:pt x="328" y="63"/>
                    <a:pt x="328" y="63"/>
                  </a:cubicBezTo>
                  <a:cubicBezTo>
                    <a:pt x="328" y="1"/>
                    <a:pt x="328" y="1"/>
                    <a:pt x="328" y="1"/>
                  </a:cubicBezTo>
                  <a:cubicBezTo>
                    <a:pt x="328" y="0"/>
                    <a:pt x="328" y="0"/>
                    <a:pt x="328" y="0"/>
                  </a:cubicBezTo>
                  <a:close/>
                  <a:moveTo>
                    <a:pt x="327" y="62"/>
                  </a:moveTo>
                  <a:cubicBezTo>
                    <a:pt x="323" y="62"/>
                    <a:pt x="323" y="62"/>
                    <a:pt x="323" y="62"/>
                  </a:cubicBezTo>
                  <a:cubicBezTo>
                    <a:pt x="323" y="2"/>
                    <a:pt x="323" y="2"/>
                    <a:pt x="323" y="2"/>
                  </a:cubicBezTo>
                  <a:cubicBezTo>
                    <a:pt x="327" y="2"/>
                    <a:pt x="327" y="2"/>
                    <a:pt x="327" y="2"/>
                  </a:cubicBezTo>
                  <a:lnTo>
                    <a:pt x="327" y="62"/>
                  </a:lnTo>
                  <a:close/>
                  <a:moveTo>
                    <a:pt x="193" y="51"/>
                  </a:moveTo>
                  <a:cubicBezTo>
                    <a:pt x="193" y="51"/>
                    <a:pt x="193" y="51"/>
                    <a:pt x="193" y="51"/>
                  </a:cubicBezTo>
                  <a:cubicBezTo>
                    <a:pt x="193" y="25"/>
                    <a:pt x="193" y="25"/>
                    <a:pt x="193" y="25"/>
                  </a:cubicBezTo>
                  <a:cubicBezTo>
                    <a:pt x="193" y="25"/>
                    <a:pt x="193" y="25"/>
                    <a:pt x="193" y="25"/>
                  </a:cubicBezTo>
                  <a:cubicBezTo>
                    <a:pt x="194" y="22"/>
                    <a:pt x="194" y="22"/>
                    <a:pt x="194" y="22"/>
                  </a:cubicBezTo>
                  <a:cubicBezTo>
                    <a:pt x="194" y="22"/>
                    <a:pt x="194" y="21"/>
                    <a:pt x="193" y="21"/>
                  </a:cubicBezTo>
                  <a:cubicBezTo>
                    <a:pt x="193" y="21"/>
                    <a:pt x="193" y="21"/>
                    <a:pt x="193" y="21"/>
                  </a:cubicBezTo>
                  <a:cubicBezTo>
                    <a:pt x="193" y="12"/>
                    <a:pt x="193" y="12"/>
                    <a:pt x="193" y="12"/>
                  </a:cubicBezTo>
                  <a:cubicBezTo>
                    <a:pt x="194" y="12"/>
                    <a:pt x="195" y="12"/>
                    <a:pt x="196" y="11"/>
                  </a:cubicBezTo>
                  <a:cubicBezTo>
                    <a:pt x="196" y="54"/>
                    <a:pt x="196" y="54"/>
                    <a:pt x="196" y="54"/>
                  </a:cubicBezTo>
                  <a:lnTo>
                    <a:pt x="193" y="51"/>
                  </a:lnTo>
                  <a:close/>
                  <a:moveTo>
                    <a:pt x="107" y="4"/>
                  </a:moveTo>
                  <a:cubicBezTo>
                    <a:pt x="108" y="4"/>
                    <a:pt x="110" y="4"/>
                    <a:pt x="111" y="4"/>
                  </a:cubicBezTo>
                  <a:cubicBezTo>
                    <a:pt x="126" y="55"/>
                    <a:pt x="126" y="55"/>
                    <a:pt x="126" y="55"/>
                  </a:cubicBezTo>
                  <a:cubicBezTo>
                    <a:pt x="123" y="57"/>
                    <a:pt x="123" y="57"/>
                    <a:pt x="123" y="57"/>
                  </a:cubicBezTo>
                  <a:lnTo>
                    <a:pt x="107" y="4"/>
                  </a:lnTo>
                  <a:close/>
                  <a:moveTo>
                    <a:pt x="122" y="59"/>
                  </a:moveTo>
                  <a:cubicBezTo>
                    <a:pt x="119" y="61"/>
                    <a:pt x="119" y="61"/>
                    <a:pt x="119" y="61"/>
                  </a:cubicBezTo>
                  <a:cubicBezTo>
                    <a:pt x="102" y="3"/>
                    <a:pt x="102" y="3"/>
                    <a:pt x="102" y="3"/>
                  </a:cubicBezTo>
                  <a:cubicBezTo>
                    <a:pt x="103" y="3"/>
                    <a:pt x="104" y="3"/>
                    <a:pt x="105" y="3"/>
                  </a:cubicBezTo>
                  <a:lnTo>
                    <a:pt x="122" y="59"/>
                  </a:lnTo>
                  <a:close/>
                  <a:moveTo>
                    <a:pt x="127" y="54"/>
                  </a:moveTo>
                  <a:cubicBezTo>
                    <a:pt x="113" y="5"/>
                    <a:pt x="113" y="5"/>
                    <a:pt x="113" y="5"/>
                  </a:cubicBezTo>
                  <a:cubicBezTo>
                    <a:pt x="114" y="5"/>
                    <a:pt x="115" y="5"/>
                    <a:pt x="116" y="5"/>
                  </a:cubicBezTo>
                  <a:cubicBezTo>
                    <a:pt x="130" y="52"/>
                    <a:pt x="130" y="52"/>
                    <a:pt x="130" y="52"/>
                  </a:cubicBezTo>
                  <a:lnTo>
                    <a:pt x="127" y="54"/>
                  </a:lnTo>
                  <a:close/>
                  <a:moveTo>
                    <a:pt x="147" y="19"/>
                  </a:moveTo>
                  <a:cubicBezTo>
                    <a:pt x="145" y="15"/>
                    <a:pt x="145" y="15"/>
                    <a:pt x="145" y="15"/>
                  </a:cubicBezTo>
                  <a:cubicBezTo>
                    <a:pt x="147" y="16"/>
                    <a:pt x="148" y="16"/>
                    <a:pt x="149" y="17"/>
                  </a:cubicBezTo>
                  <a:cubicBezTo>
                    <a:pt x="149" y="17"/>
                    <a:pt x="149" y="17"/>
                    <a:pt x="149" y="17"/>
                  </a:cubicBezTo>
                  <a:cubicBezTo>
                    <a:pt x="150" y="19"/>
                    <a:pt x="150" y="19"/>
                    <a:pt x="150" y="19"/>
                  </a:cubicBezTo>
                  <a:cubicBezTo>
                    <a:pt x="149" y="19"/>
                    <a:pt x="148" y="19"/>
                    <a:pt x="147" y="19"/>
                  </a:cubicBezTo>
                  <a:close/>
                  <a:moveTo>
                    <a:pt x="145" y="19"/>
                  </a:moveTo>
                  <a:cubicBezTo>
                    <a:pt x="144" y="19"/>
                    <a:pt x="143" y="20"/>
                    <a:pt x="142" y="20"/>
                  </a:cubicBezTo>
                  <a:cubicBezTo>
                    <a:pt x="140" y="13"/>
                    <a:pt x="140" y="13"/>
                    <a:pt x="140" y="13"/>
                  </a:cubicBezTo>
                  <a:cubicBezTo>
                    <a:pt x="141" y="13"/>
                    <a:pt x="142" y="14"/>
                    <a:pt x="143" y="14"/>
                  </a:cubicBezTo>
                  <a:cubicBezTo>
                    <a:pt x="143" y="14"/>
                    <a:pt x="143" y="15"/>
                    <a:pt x="143" y="15"/>
                  </a:cubicBezTo>
                  <a:lnTo>
                    <a:pt x="145" y="19"/>
                  </a:lnTo>
                  <a:close/>
                  <a:moveTo>
                    <a:pt x="140" y="20"/>
                  </a:moveTo>
                  <a:cubicBezTo>
                    <a:pt x="139" y="20"/>
                    <a:pt x="138" y="20"/>
                    <a:pt x="137" y="20"/>
                  </a:cubicBezTo>
                  <a:cubicBezTo>
                    <a:pt x="134" y="11"/>
                    <a:pt x="134" y="11"/>
                    <a:pt x="134" y="11"/>
                  </a:cubicBezTo>
                  <a:cubicBezTo>
                    <a:pt x="135" y="11"/>
                    <a:pt x="136" y="11"/>
                    <a:pt x="138" y="12"/>
                  </a:cubicBezTo>
                  <a:lnTo>
                    <a:pt x="140" y="20"/>
                  </a:lnTo>
                  <a:close/>
                  <a:moveTo>
                    <a:pt x="135" y="20"/>
                  </a:moveTo>
                  <a:cubicBezTo>
                    <a:pt x="134" y="20"/>
                    <a:pt x="133" y="20"/>
                    <a:pt x="132" y="21"/>
                  </a:cubicBezTo>
                  <a:cubicBezTo>
                    <a:pt x="129" y="9"/>
                    <a:pt x="129" y="9"/>
                    <a:pt x="129" y="9"/>
                  </a:cubicBezTo>
                  <a:cubicBezTo>
                    <a:pt x="130" y="9"/>
                    <a:pt x="131" y="10"/>
                    <a:pt x="132" y="10"/>
                  </a:cubicBezTo>
                  <a:lnTo>
                    <a:pt x="135" y="20"/>
                  </a:lnTo>
                  <a:close/>
                  <a:moveTo>
                    <a:pt x="183" y="20"/>
                  </a:moveTo>
                  <a:cubicBezTo>
                    <a:pt x="183" y="17"/>
                    <a:pt x="183" y="17"/>
                    <a:pt x="183" y="17"/>
                  </a:cubicBezTo>
                  <a:cubicBezTo>
                    <a:pt x="183" y="17"/>
                    <a:pt x="183" y="17"/>
                    <a:pt x="183" y="17"/>
                  </a:cubicBezTo>
                  <a:cubicBezTo>
                    <a:pt x="184" y="16"/>
                    <a:pt x="185" y="16"/>
                    <a:pt x="186" y="15"/>
                  </a:cubicBezTo>
                  <a:cubicBezTo>
                    <a:pt x="186" y="20"/>
                    <a:pt x="186" y="20"/>
                    <a:pt x="186" y="20"/>
                  </a:cubicBezTo>
                  <a:cubicBezTo>
                    <a:pt x="185" y="20"/>
                    <a:pt x="184" y="20"/>
                    <a:pt x="183" y="20"/>
                  </a:cubicBezTo>
                  <a:close/>
                  <a:moveTo>
                    <a:pt x="188" y="15"/>
                  </a:moveTo>
                  <a:cubicBezTo>
                    <a:pt x="189" y="14"/>
                    <a:pt x="190" y="14"/>
                    <a:pt x="191" y="13"/>
                  </a:cubicBezTo>
                  <a:cubicBezTo>
                    <a:pt x="191" y="21"/>
                    <a:pt x="191" y="21"/>
                    <a:pt x="191" y="21"/>
                  </a:cubicBezTo>
                  <a:cubicBezTo>
                    <a:pt x="190" y="20"/>
                    <a:pt x="189" y="20"/>
                    <a:pt x="188" y="20"/>
                  </a:cubicBezTo>
                  <a:lnTo>
                    <a:pt x="188" y="15"/>
                  </a:lnTo>
                  <a:close/>
                  <a:moveTo>
                    <a:pt x="189" y="46"/>
                  </a:moveTo>
                  <a:cubicBezTo>
                    <a:pt x="189" y="46"/>
                    <a:pt x="189" y="46"/>
                    <a:pt x="189" y="46"/>
                  </a:cubicBezTo>
                  <a:cubicBezTo>
                    <a:pt x="191" y="34"/>
                    <a:pt x="191" y="34"/>
                    <a:pt x="191" y="34"/>
                  </a:cubicBezTo>
                  <a:cubicBezTo>
                    <a:pt x="191" y="49"/>
                    <a:pt x="191" y="49"/>
                    <a:pt x="191" y="49"/>
                  </a:cubicBezTo>
                  <a:lnTo>
                    <a:pt x="189" y="46"/>
                  </a:lnTo>
                  <a:close/>
                  <a:moveTo>
                    <a:pt x="184" y="45"/>
                  </a:moveTo>
                  <a:cubicBezTo>
                    <a:pt x="185" y="42"/>
                    <a:pt x="185" y="42"/>
                    <a:pt x="185" y="42"/>
                  </a:cubicBezTo>
                  <a:cubicBezTo>
                    <a:pt x="188" y="42"/>
                    <a:pt x="188" y="42"/>
                    <a:pt x="188" y="42"/>
                  </a:cubicBezTo>
                  <a:cubicBezTo>
                    <a:pt x="187" y="45"/>
                    <a:pt x="187" y="45"/>
                    <a:pt x="187" y="45"/>
                  </a:cubicBezTo>
                  <a:cubicBezTo>
                    <a:pt x="187" y="45"/>
                    <a:pt x="187" y="45"/>
                    <a:pt x="187" y="45"/>
                  </a:cubicBezTo>
                  <a:lnTo>
                    <a:pt x="184" y="45"/>
                  </a:lnTo>
                  <a:close/>
                  <a:moveTo>
                    <a:pt x="134" y="38"/>
                  </a:moveTo>
                  <a:cubicBezTo>
                    <a:pt x="137" y="38"/>
                    <a:pt x="137" y="38"/>
                    <a:pt x="137" y="38"/>
                  </a:cubicBezTo>
                  <a:cubicBezTo>
                    <a:pt x="138" y="40"/>
                    <a:pt x="138" y="40"/>
                    <a:pt x="138" y="40"/>
                  </a:cubicBezTo>
                  <a:cubicBezTo>
                    <a:pt x="135" y="40"/>
                    <a:pt x="135" y="40"/>
                    <a:pt x="135" y="40"/>
                  </a:cubicBezTo>
                  <a:lnTo>
                    <a:pt x="134" y="38"/>
                  </a:lnTo>
                  <a:close/>
                  <a:moveTo>
                    <a:pt x="139" y="38"/>
                  </a:moveTo>
                  <a:cubicBezTo>
                    <a:pt x="143" y="38"/>
                    <a:pt x="143" y="38"/>
                    <a:pt x="143" y="38"/>
                  </a:cubicBezTo>
                  <a:cubicBezTo>
                    <a:pt x="143" y="40"/>
                    <a:pt x="143" y="40"/>
                    <a:pt x="143" y="40"/>
                  </a:cubicBezTo>
                  <a:cubicBezTo>
                    <a:pt x="139" y="40"/>
                    <a:pt x="139" y="40"/>
                    <a:pt x="139" y="40"/>
                  </a:cubicBezTo>
                  <a:lnTo>
                    <a:pt x="139" y="38"/>
                  </a:lnTo>
                  <a:close/>
                  <a:moveTo>
                    <a:pt x="145" y="38"/>
                  </a:moveTo>
                  <a:cubicBezTo>
                    <a:pt x="149" y="38"/>
                    <a:pt x="149" y="38"/>
                    <a:pt x="149" y="38"/>
                  </a:cubicBezTo>
                  <a:cubicBezTo>
                    <a:pt x="149" y="40"/>
                    <a:pt x="149" y="40"/>
                    <a:pt x="149" y="40"/>
                  </a:cubicBezTo>
                  <a:cubicBezTo>
                    <a:pt x="145" y="40"/>
                    <a:pt x="145" y="40"/>
                    <a:pt x="145" y="40"/>
                  </a:cubicBezTo>
                  <a:lnTo>
                    <a:pt x="145" y="38"/>
                  </a:lnTo>
                  <a:close/>
                  <a:moveTo>
                    <a:pt x="151" y="38"/>
                  </a:moveTo>
                  <a:cubicBezTo>
                    <a:pt x="155" y="38"/>
                    <a:pt x="155" y="38"/>
                    <a:pt x="155" y="38"/>
                  </a:cubicBezTo>
                  <a:cubicBezTo>
                    <a:pt x="155" y="40"/>
                    <a:pt x="155" y="40"/>
                    <a:pt x="155" y="40"/>
                  </a:cubicBezTo>
                  <a:cubicBezTo>
                    <a:pt x="151" y="40"/>
                    <a:pt x="151" y="40"/>
                    <a:pt x="151" y="40"/>
                  </a:cubicBezTo>
                  <a:lnTo>
                    <a:pt x="151" y="38"/>
                  </a:lnTo>
                  <a:close/>
                  <a:moveTo>
                    <a:pt x="156" y="38"/>
                  </a:moveTo>
                  <a:cubicBezTo>
                    <a:pt x="160" y="38"/>
                    <a:pt x="160" y="38"/>
                    <a:pt x="160" y="38"/>
                  </a:cubicBezTo>
                  <a:cubicBezTo>
                    <a:pt x="160" y="40"/>
                    <a:pt x="160" y="40"/>
                    <a:pt x="160" y="40"/>
                  </a:cubicBezTo>
                  <a:cubicBezTo>
                    <a:pt x="156" y="40"/>
                    <a:pt x="156" y="40"/>
                    <a:pt x="156" y="40"/>
                  </a:cubicBezTo>
                  <a:lnTo>
                    <a:pt x="156" y="38"/>
                  </a:lnTo>
                  <a:close/>
                  <a:moveTo>
                    <a:pt x="162" y="38"/>
                  </a:moveTo>
                  <a:cubicBezTo>
                    <a:pt x="166" y="38"/>
                    <a:pt x="166" y="38"/>
                    <a:pt x="166" y="38"/>
                  </a:cubicBezTo>
                  <a:cubicBezTo>
                    <a:pt x="166" y="40"/>
                    <a:pt x="166" y="40"/>
                    <a:pt x="166" y="40"/>
                  </a:cubicBezTo>
                  <a:cubicBezTo>
                    <a:pt x="162" y="40"/>
                    <a:pt x="162" y="40"/>
                    <a:pt x="162" y="40"/>
                  </a:cubicBezTo>
                  <a:lnTo>
                    <a:pt x="162" y="38"/>
                  </a:lnTo>
                  <a:close/>
                  <a:moveTo>
                    <a:pt x="168" y="38"/>
                  </a:moveTo>
                  <a:cubicBezTo>
                    <a:pt x="172" y="38"/>
                    <a:pt x="172" y="38"/>
                    <a:pt x="172" y="38"/>
                  </a:cubicBezTo>
                  <a:cubicBezTo>
                    <a:pt x="172" y="40"/>
                    <a:pt x="172" y="40"/>
                    <a:pt x="172" y="40"/>
                  </a:cubicBezTo>
                  <a:cubicBezTo>
                    <a:pt x="168" y="40"/>
                    <a:pt x="168" y="40"/>
                    <a:pt x="168" y="40"/>
                  </a:cubicBezTo>
                  <a:lnTo>
                    <a:pt x="168" y="38"/>
                  </a:lnTo>
                  <a:close/>
                  <a:moveTo>
                    <a:pt x="174" y="38"/>
                  </a:moveTo>
                  <a:cubicBezTo>
                    <a:pt x="178" y="38"/>
                    <a:pt x="178" y="38"/>
                    <a:pt x="178" y="38"/>
                  </a:cubicBezTo>
                  <a:cubicBezTo>
                    <a:pt x="177" y="40"/>
                    <a:pt x="177" y="40"/>
                    <a:pt x="177" y="40"/>
                  </a:cubicBezTo>
                  <a:cubicBezTo>
                    <a:pt x="174" y="40"/>
                    <a:pt x="174" y="40"/>
                    <a:pt x="174" y="40"/>
                  </a:cubicBezTo>
                  <a:lnTo>
                    <a:pt x="174" y="38"/>
                  </a:lnTo>
                  <a:close/>
                  <a:moveTo>
                    <a:pt x="179" y="38"/>
                  </a:moveTo>
                  <a:cubicBezTo>
                    <a:pt x="183" y="38"/>
                    <a:pt x="183" y="38"/>
                    <a:pt x="183" y="38"/>
                  </a:cubicBezTo>
                  <a:cubicBezTo>
                    <a:pt x="183" y="40"/>
                    <a:pt x="183" y="40"/>
                    <a:pt x="183" y="40"/>
                  </a:cubicBezTo>
                  <a:cubicBezTo>
                    <a:pt x="179" y="40"/>
                    <a:pt x="179" y="40"/>
                    <a:pt x="179" y="40"/>
                  </a:cubicBezTo>
                  <a:lnTo>
                    <a:pt x="179" y="38"/>
                  </a:lnTo>
                  <a:close/>
                  <a:moveTo>
                    <a:pt x="185" y="38"/>
                  </a:moveTo>
                  <a:cubicBezTo>
                    <a:pt x="189" y="38"/>
                    <a:pt x="189" y="38"/>
                    <a:pt x="189" y="38"/>
                  </a:cubicBezTo>
                  <a:cubicBezTo>
                    <a:pt x="188" y="40"/>
                    <a:pt x="188" y="40"/>
                    <a:pt x="188" y="40"/>
                  </a:cubicBezTo>
                  <a:cubicBezTo>
                    <a:pt x="185" y="40"/>
                    <a:pt x="185" y="40"/>
                    <a:pt x="185" y="40"/>
                  </a:cubicBezTo>
                  <a:lnTo>
                    <a:pt x="185" y="38"/>
                  </a:lnTo>
                  <a:close/>
                  <a:moveTo>
                    <a:pt x="189" y="36"/>
                  </a:moveTo>
                  <a:cubicBezTo>
                    <a:pt x="185" y="36"/>
                    <a:pt x="185" y="36"/>
                    <a:pt x="185" y="36"/>
                  </a:cubicBezTo>
                  <a:cubicBezTo>
                    <a:pt x="186" y="33"/>
                    <a:pt x="186" y="33"/>
                    <a:pt x="186" y="33"/>
                  </a:cubicBezTo>
                  <a:cubicBezTo>
                    <a:pt x="189" y="33"/>
                    <a:pt x="189" y="33"/>
                    <a:pt x="189" y="33"/>
                  </a:cubicBezTo>
                  <a:lnTo>
                    <a:pt x="189" y="36"/>
                  </a:lnTo>
                  <a:close/>
                  <a:moveTo>
                    <a:pt x="184" y="36"/>
                  </a:moveTo>
                  <a:cubicBezTo>
                    <a:pt x="180" y="36"/>
                    <a:pt x="180" y="36"/>
                    <a:pt x="180" y="36"/>
                  </a:cubicBezTo>
                  <a:cubicBezTo>
                    <a:pt x="180" y="33"/>
                    <a:pt x="180" y="33"/>
                    <a:pt x="180" y="33"/>
                  </a:cubicBezTo>
                  <a:cubicBezTo>
                    <a:pt x="184" y="33"/>
                    <a:pt x="184" y="33"/>
                    <a:pt x="184" y="33"/>
                  </a:cubicBezTo>
                  <a:lnTo>
                    <a:pt x="184" y="36"/>
                  </a:lnTo>
                  <a:close/>
                  <a:moveTo>
                    <a:pt x="178" y="36"/>
                  </a:moveTo>
                  <a:cubicBezTo>
                    <a:pt x="174" y="36"/>
                    <a:pt x="174" y="36"/>
                    <a:pt x="174" y="36"/>
                  </a:cubicBezTo>
                  <a:cubicBezTo>
                    <a:pt x="174" y="33"/>
                    <a:pt x="174" y="33"/>
                    <a:pt x="174" y="33"/>
                  </a:cubicBezTo>
                  <a:cubicBezTo>
                    <a:pt x="178" y="33"/>
                    <a:pt x="178" y="33"/>
                    <a:pt x="178" y="33"/>
                  </a:cubicBezTo>
                  <a:lnTo>
                    <a:pt x="178" y="36"/>
                  </a:lnTo>
                  <a:close/>
                  <a:moveTo>
                    <a:pt x="172" y="36"/>
                  </a:moveTo>
                  <a:cubicBezTo>
                    <a:pt x="168" y="36"/>
                    <a:pt x="168" y="36"/>
                    <a:pt x="168" y="36"/>
                  </a:cubicBezTo>
                  <a:cubicBezTo>
                    <a:pt x="168" y="33"/>
                    <a:pt x="168" y="33"/>
                    <a:pt x="168" y="33"/>
                  </a:cubicBezTo>
                  <a:cubicBezTo>
                    <a:pt x="172" y="33"/>
                    <a:pt x="172" y="33"/>
                    <a:pt x="172" y="33"/>
                  </a:cubicBezTo>
                  <a:lnTo>
                    <a:pt x="172" y="36"/>
                  </a:lnTo>
                  <a:close/>
                  <a:moveTo>
                    <a:pt x="166" y="36"/>
                  </a:moveTo>
                  <a:cubicBezTo>
                    <a:pt x="162" y="36"/>
                    <a:pt x="162" y="36"/>
                    <a:pt x="162" y="36"/>
                  </a:cubicBezTo>
                  <a:cubicBezTo>
                    <a:pt x="162" y="33"/>
                    <a:pt x="162" y="33"/>
                    <a:pt x="162" y="33"/>
                  </a:cubicBezTo>
                  <a:cubicBezTo>
                    <a:pt x="166" y="33"/>
                    <a:pt x="166" y="33"/>
                    <a:pt x="166" y="33"/>
                  </a:cubicBezTo>
                  <a:lnTo>
                    <a:pt x="166" y="36"/>
                  </a:lnTo>
                  <a:close/>
                  <a:moveTo>
                    <a:pt x="160" y="36"/>
                  </a:moveTo>
                  <a:cubicBezTo>
                    <a:pt x="156" y="36"/>
                    <a:pt x="156" y="36"/>
                    <a:pt x="156" y="36"/>
                  </a:cubicBezTo>
                  <a:cubicBezTo>
                    <a:pt x="156" y="33"/>
                    <a:pt x="156" y="33"/>
                    <a:pt x="156" y="33"/>
                  </a:cubicBezTo>
                  <a:cubicBezTo>
                    <a:pt x="160" y="33"/>
                    <a:pt x="160" y="33"/>
                    <a:pt x="160" y="33"/>
                  </a:cubicBezTo>
                  <a:lnTo>
                    <a:pt x="160" y="36"/>
                  </a:lnTo>
                  <a:close/>
                  <a:moveTo>
                    <a:pt x="155" y="36"/>
                  </a:moveTo>
                  <a:cubicBezTo>
                    <a:pt x="151" y="36"/>
                    <a:pt x="151" y="36"/>
                    <a:pt x="151" y="36"/>
                  </a:cubicBezTo>
                  <a:cubicBezTo>
                    <a:pt x="150" y="33"/>
                    <a:pt x="150" y="33"/>
                    <a:pt x="150" y="33"/>
                  </a:cubicBezTo>
                  <a:cubicBezTo>
                    <a:pt x="154" y="33"/>
                    <a:pt x="154" y="33"/>
                    <a:pt x="154" y="33"/>
                  </a:cubicBezTo>
                  <a:lnTo>
                    <a:pt x="155" y="36"/>
                  </a:lnTo>
                  <a:close/>
                  <a:moveTo>
                    <a:pt x="149" y="36"/>
                  </a:moveTo>
                  <a:cubicBezTo>
                    <a:pt x="145" y="36"/>
                    <a:pt x="145" y="36"/>
                    <a:pt x="145" y="36"/>
                  </a:cubicBezTo>
                  <a:cubicBezTo>
                    <a:pt x="145" y="33"/>
                    <a:pt x="145" y="33"/>
                    <a:pt x="145" y="33"/>
                  </a:cubicBezTo>
                  <a:cubicBezTo>
                    <a:pt x="149" y="33"/>
                    <a:pt x="149" y="33"/>
                    <a:pt x="149" y="33"/>
                  </a:cubicBezTo>
                  <a:lnTo>
                    <a:pt x="149" y="36"/>
                  </a:lnTo>
                  <a:close/>
                  <a:moveTo>
                    <a:pt x="143" y="36"/>
                  </a:moveTo>
                  <a:cubicBezTo>
                    <a:pt x="139" y="36"/>
                    <a:pt x="139" y="36"/>
                    <a:pt x="139" y="36"/>
                  </a:cubicBezTo>
                  <a:cubicBezTo>
                    <a:pt x="139" y="33"/>
                    <a:pt x="139" y="33"/>
                    <a:pt x="139" y="33"/>
                  </a:cubicBezTo>
                  <a:cubicBezTo>
                    <a:pt x="143" y="33"/>
                    <a:pt x="143" y="33"/>
                    <a:pt x="143" y="33"/>
                  </a:cubicBezTo>
                  <a:lnTo>
                    <a:pt x="143" y="36"/>
                  </a:lnTo>
                  <a:close/>
                  <a:moveTo>
                    <a:pt x="137" y="36"/>
                  </a:moveTo>
                  <a:cubicBezTo>
                    <a:pt x="134" y="36"/>
                    <a:pt x="134" y="36"/>
                    <a:pt x="134" y="36"/>
                  </a:cubicBezTo>
                  <a:cubicBezTo>
                    <a:pt x="133" y="33"/>
                    <a:pt x="133" y="33"/>
                    <a:pt x="133" y="33"/>
                  </a:cubicBezTo>
                  <a:cubicBezTo>
                    <a:pt x="137" y="33"/>
                    <a:pt x="137" y="33"/>
                    <a:pt x="137" y="33"/>
                  </a:cubicBezTo>
                  <a:lnTo>
                    <a:pt x="137" y="36"/>
                  </a:lnTo>
                  <a:close/>
                  <a:moveTo>
                    <a:pt x="138" y="42"/>
                  </a:moveTo>
                  <a:cubicBezTo>
                    <a:pt x="138" y="45"/>
                    <a:pt x="138" y="45"/>
                    <a:pt x="138" y="45"/>
                  </a:cubicBezTo>
                  <a:cubicBezTo>
                    <a:pt x="136" y="45"/>
                    <a:pt x="136" y="45"/>
                    <a:pt x="136" y="45"/>
                  </a:cubicBezTo>
                  <a:cubicBezTo>
                    <a:pt x="135" y="42"/>
                    <a:pt x="135" y="42"/>
                    <a:pt x="135" y="42"/>
                  </a:cubicBezTo>
                  <a:lnTo>
                    <a:pt x="138" y="42"/>
                  </a:lnTo>
                  <a:close/>
                  <a:moveTo>
                    <a:pt x="140" y="45"/>
                  </a:moveTo>
                  <a:cubicBezTo>
                    <a:pt x="140" y="42"/>
                    <a:pt x="140" y="42"/>
                    <a:pt x="140" y="42"/>
                  </a:cubicBezTo>
                  <a:cubicBezTo>
                    <a:pt x="143" y="42"/>
                    <a:pt x="143" y="42"/>
                    <a:pt x="143" y="42"/>
                  </a:cubicBezTo>
                  <a:cubicBezTo>
                    <a:pt x="144" y="45"/>
                    <a:pt x="144" y="45"/>
                    <a:pt x="144" y="45"/>
                  </a:cubicBezTo>
                  <a:lnTo>
                    <a:pt x="140" y="45"/>
                  </a:lnTo>
                  <a:close/>
                  <a:moveTo>
                    <a:pt x="146" y="45"/>
                  </a:moveTo>
                  <a:cubicBezTo>
                    <a:pt x="145" y="42"/>
                    <a:pt x="145" y="42"/>
                    <a:pt x="145" y="42"/>
                  </a:cubicBezTo>
                  <a:cubicBezTo>
                    <a:pt x="149" y="42"/>
                    <a:pt x="149" y="42"/>
                    <a:pt x="149" y="42"/>
                  </a:cubicBezTo>
                  <a:cubicBezTo>
                    <a:pt x="149" y="45"/>
                    <a:pt x="149" y="45"/>
                    <a:pt x="149" y="45"/>
                  </a:cubicBezTo>
                  <a:lnTo>
                    <a:pt x="146" y="45"/>
                  </a:lnTo>
                  <a:close/>
                  <a:moveTo>
                    <a:pt x="151" y="45"/>
                  </a:moveTo>
                  <a:cubicBezTo>
                    <a:pt x="151" y="42"/>
                    <a:pt x="151" y="42"/>
                    <a:pt x="151" y="42"/>
                  </a:cubicBezTo>
                  <a:cubicBezTo>
                    <a:pt x="155" y="42"/>
                    <a:pt x="155" y="42"/>
                    <a:pt x="155" y="42"/>
                  </a:cubicBezTo>
                  <a:cubicBezTo>
                    <a:pt x="155" y="45"/>
                    <a:pt x="155" y="45"/>
                    <a:pt x="155" y="45"/>
                  </a:cubicBezTo>
                  <a:lnTo>
                    <a:pt x="151" y="45"/>
                  </a:lnTo>
                  <a:close/>
                  <a:moveTo>
                    <a:pt x="157" y="45"/>
                  </a:moveTo>
                  <a:cubicBezTo>
                    <a:pt x="157" y="42"/>
                    <a:pt x="157" y="42"/>
                    <a:pt x="157" y="42"/>
                  </a:cubicBezTo>
                  <a:cubicBezTo>
                    <a:pt x="160" y="42"/>
                    <a:pt x="160" y="42"/>
                    <a:pt x="160" y="42"/>
                  </a:cubicBezTo>
                  <a:cubicBezTo>
                    <a:pt x="160" y="45"/>
                    <a:pt x="160" y="45"/>
                    <a:pt x="160" y="45"/>
                  </a:cubicBezTo>
                  <a:lnTo>
                    <a:pt x="157" y="45"/>
                  </a:lnTo>
                  <a:close/>
                  <a:moveTo>
                    <a:pt x="162" y="42"/>
                  </a:moveTo>
                  <a:cubicBezTo>
                    <a:pt x="166" y="42"/>
                    <a:pt x="166" y="42"/>
                    <a:pt x="166" y="42"/>
                  </a:cubicBezTo>
                  <a:cubicBezTo>
                    <a:pt x="166" y="45"/>
                    <a:pt x="166" y="45"/>
                    <a:pt x="166" y="45"/>
                  </a:cubicBezTo>
                  <a:cubicBezTo>
                    <a:pt x="162" y="45"/>
                    <a:pt x="162" y="45"/>
                    <a:pt x="162" y="45"/>
                  </a:cubicBezTo>
                  <a:lnTo>
                    <a:pt x="162" y="42"/>
                  </a:lnTo>
                  <a:close/>
                  <a:moveTo>
                    <a:pt x="168" y="42"/>
                  </a:moveTo>
                  <a:cubicBezTo>
                    <a:pt x="172" y="42"/>
                    <a:pt x="172" y="42"/>
                    <a:pt x="172" y="42"/>
                  </a:cubicBezTo>
                  <a:cubicBezTo>
                    <a:pt x="171" y="45"/>
                    <a:pt x="171" y="45"/>
                    <a:pt x="171" y="45"/>
                  </a:cubicBezTo>
                  <a:cubicBezTo>
                    <a:pt x="168" y="45"/>
                    <a:pt x="168" y="45"/>
                    <a:pt x="168" y="45"/>
                  </a:cubicBezTo>
                  <a:lnTo>
                    <a:pt x="168" y="42"/>
                  </a:lnTo>
                  <a:close/>
                  <a:moveTo>
                    <a:pt x="173" y="42"/>
                  </a:moveTo>
                  <a:cubicBezTo>
                    <a:pt x="177" y="42"/>
                    <a:pt x="177" y="42"/>
                    <a:pt x="177" y="42"/>
                  </a:cubicBezTo>
                  <a:cubicBezTo>
                    <a:pt x="177" y="45"/>
                    <a:pt x="177" y="45"/>
                    <a:pt x="177" y="45"/>
                  </a:cubicBezTo>
                  <a:cubicBezTo>
                    <a:pt x="173" y="45"/>
                    <a:pt x="173" y="45"/>
                    <a:pt x="173" y="45"/>
                  </a:cubicBezTo>
                  <a:lnTo>
                    <a:pt x="173" y="42"/>
                  </a:lnTo>
                  <a:close/>
                  <a:moveTo>
                    <a:pt x="179" y="42"/>
                  </a:moveTo>
                  <a:cubicBezTo>
                    <a:pt x="183" y="42"/>
                    <a:pt x="183" y="42"/>
                    <a:pt x="183" y="42"/>
                  </a:cubicBezTo>
                  <a:cubicBezTo>
                    <a:pt x="183" y="45"/>
                    <a:pt x="183" y="45"/>
                    <a:pt x="183" y="45"/>
                  </a:cubicBezTo>
                  <a:cubicBezTo>
                    <a:pt x="179" y="45"/>
                    <a:pt x="179" y="45"/>
                    <a:pt x="179" y="45"/>
                  </a:cubicBezTo>
                  <a:lnTo>
                    <a:pt x="179" y="42"/>
                  </a:lnTo>
                  <a:close/>
                  <a:moveTo>
                    <a:pt x="190" y="31"/>
                  </a:moveTo>
                  <a:cubicBezTo>
                    <a:pt x="186" y="31"/>
                    <a:pt x="186" y="31"/>
                    <a:pt x="186" y="31"/>
                  </a:cubicBezTo>
                  <a:cubicBezTo>
                    <a:pt x="186" y="29"/>
                    <a:pt x="186" y="29"/>
                    <a:pt x="186" y="29"/>
                  </a:cubicBezTo>
                  <a:cubicBezTo>
                    <a:pt x="190" y="29"/>
                    <a:pt x="190" y="29"/>
                    <a:pt x="190" y="29"/>
                  </a:cubicBezTo>
                  <a:lnTo>
                    <a:pt x="190" y="31"/>
                  </a:lnTo>
                  <a:close/>
                  <a:moveTo>
                    <a:pt x="184" y="31"/>
                  </a:moveTo>
                  <a:cubicBezTo>
                    <a:pt x="180" y="31"/>
                    <a:pt x="180" y="31"/>
                    <a:pt x="180" y="31"/>
                  </a:cubicBezTo>
                  <a:cubicBezTo>
                    <a:pt x="180" y="29"/>
                    <a:pt x="180" y="29"/>
                    <a:pt x="180" y="29"/>
                  </a:cubicBezTo>
                  <a:cubicBezTo>
                    <a:pt x="184" y="29"/>
                    <a:pt x="184" y="29"/>
                    <a:pt x="184" y="29"/>
                  </a:cubicBezTo>
                  <a:lnTo>
                    <a:pt x="184" y="31"/>
                  </a:lnTo>
                  <a:close/>
                  <a:moveTo>
                    <a:pt x="178" y="31"/>
                  </a:moveTo>
                  <a:cubicBezTo>
                    <a:pt x="174" y="31"/>
                    <a:pt x="174" y="31"/>
                    <a:pt x="174" y="31"/>
                  </a:cubicBezTo>
                  <a:cubicBezTo>
                    <a:pt x="174" y="29"/>
                    <a:pt x="174" y="29"/>
                    <a:pt x="174" y="29"/>
                  </a:cubicBezTo>
                  <a:cubicBezTo>
                    <a:pt x="178" y="29"/>
                    <a:pt x="178" y="29"/>
                    <a:pt x="178" y="29"/>
                  </a:cubicBezTo>
                  <a:lnTo>
                    <a:pt x="178" y="31"/>
                  </a:lnTo>
                  <a:close/>
                  <a:moveTo>
                    <a:pt x="172" y="31"/>
                  </a:moveTo>
                  <a:cubicBezTo>
                    <a:pt x="168" y="31"/>
                    <a:pt x="168" y="31"/>
                    <a:pt x="168" y="31"/>
                  </a:cubicBezTo>
                  <a:cubicBezTo>
                    <a:pt x="168" y="29"/>
                    <a:pt x="168" y="29"/>
                    <a:pt x="168" y="29"/>
                  </a:cubicBezTo>
                  <a:cubicBezTo>
                    <a:pt x="172" y="29"/>
                    <a:pt x="172" y="29"/>
                    <a:pt x="172" y="29"/>
                  </a:cubicBezTo>
                  <a:lnTo>
                    <a:pt x="172" y="31"/>
                  </a:lnTo>
                  <a:close/>
                  <a:moveTo>
                    <a:pt x="166" y="31"/>
                  </a:moveTo>
                  <a:cubicBezTo>
                    <a:pt x="162" y="31"/>
                    <a:pt x="162" y="31"/>
                    <a:pt x="162" y="31"/>
                  </a:cubicBezTo>
                  <a:cubicBezTo>
                    <a:pt x="162" y="29"/>
                    <a:pt x="162" y="29"/>
                    <a:pt x="162" y="29"/>
                  </a:cubicBezTo>
                  <a:cubicBezTo>
                    <a:pt x="166" y="29"/>
                    <a:pt x="166" y="29"/>
                    <a:pt x="166" y="29"/>
                  </a:cubicBezTo>
                  <a:lnTo>
                    <a:pt x="166" y="31"/>
                  </a:lnTo>
                  <a:close/>
                  <a:moveTo>
                    <a:pt x="160" y="31"/>
                  </a:moveTo>
                  <a:cubicBezTo>
                    <a:pt x="156" y="31"/>
                    <a:pt x="156" y="31"/>
                    <a:pt x="156" y="31"/>
                  </a:cubicBezTo>
                  <a:cubicBezTo>
                    <a:pt x="156" y="29"/>
                    <a:pt x="156" y="29"/>
                    <a:pt x="156" y="29"/>
                  </a:cubicBezTo>
                  <a:cubicBezTo>
                    <a:pt x="160" y="29"/>
                    <a:pt x="160" y="29"/>
                    <a:pt x="160" y="29"/>
                  </a:cubicBezTo>
                  <a:lnTo>
                    <a:pt x="160" y="31"/>
                  </a:lnTo>
                  <a:close/>
                  <a:moveTo>
                    <a:pt x="154" y="29"/>
                  </a:moveTo>
                  <a:cubicBezTo>
                    <a:pt x="154" y="31"/>
                    <a:pt x="154" y="31"/>
                    <a:pt x="154" y="31"/>
                  </a:cubicBezTo>
                  <a:cubicBezTo>
                    <a:pt x="150" y="31"/>
                    <a:pt x="150" y="31"/>
                    <a:pt x="150" y="31"/>
                  </a:cubicBezTo>
                  <a:cubicBezTo>
                    <a:pt x="150" y="29"/>
                    <a:pt x="150" y="29"/>
                    <a:pt x="150" y="29"/>
                  </a:cubicBezTo>
                  <a:lnTo>
                    <a:pt x="154" y="29"/>
                  </a:lnTo>
                  <a:close/>
                  <a:moveTo>
                    <a:pt x="148" y="29"/>
                  </a:moveTo>
                  <a:cubicBezTo>
                    <a:pt x="148" y="31"/>
                    <a:pt x="148" y="31"/>
                    <a:pt x="148" y="31"/>
                  </a:cubicBezTo>
                  <a:cubicBezTo>
                    <a:pt x="144" y="31"/>
                    <a:pt x="144" y="31"/>
                    <a:pt x="144" y="31"/>
                  </a:cubicBezTo>
                  <a:cubicBezTo>
                    <a:pt x="144" y="29"/>
                    <a:pt x="144" y="29"/>
                    <a:pt x="144" y="29"/>
                  </a:cubicBezTo>
                  <a:lnTo>
                    <a:pt x="148" y="29"/>
                  </a:lnTo>
                  <a:close/>
                  <a:moveTo>
                    <a:pt x="142" y="29"/>
                  </a:moveTo>
                  <a:cubicBezTo>
                    <a:pt x="143" y="31"/>
                    <a:pt x="143" y="31"/>
                    <a:pt x="143" y="31"/>
                  </a:cubicBezTo>
                  <a:cubicBezTo>
                    <a:pt x="138" y="31"/>
                    <a:pt x="138" y="31"/>
                    <a:pt x="138" y="31"/>
                  </a:cubicBezTo>
                  <a:cubicBezTo>
                    <a:pt x="138" y="29"/>
                    <a:pt x="138" y="29"/>
                    <a:pt x="138" y="29"/>
                  </a:cubicBezTo>
                  <a:lnTo>
                    <a:pt x="142" y="29"/>
                  </a:lnTo>
                  <a:close/>
                  <a:moveTo>
                    <a:pt x="136" y="29"/>
                  </a:moveTo>
                  <a:cubicBezTo>
                    <a:pt x="137" y="31"/>
                    <a:pt x="137" y="31"/>
                    <a:pt x="137" y="31"/>
                  </a:cubicBezTo>
                  <a:cubicBezTo>
                    <a:pt x="133" y="31"/>
                    <a:pt x="133" y="31"/>
                    <a:pt x="133" y="31"/>
                  </a:cubicBezTo>
                  <a:cubicBezTo>
                    <a:pt x="132" y="29"/>
                    <a:pt x="132" y="29"/>
                    <a:pt x="132" y="29"/>
                  </a:cubicBezTo>
                  <a:lnTo>
                    <a:pt x="136" y="29"/>
                  </a:lnTo>
                  <a:close/>
                  <a:moveTo>
                    <a:pt x="130" y="21"/>
                  </a:moveTo>
                  <a:cubicBezTo>
                    <a:pt x="130" y="21"/>
                    <a:pt x="130" y="21"/>
                    <a:pt x="130" y="21"/>
                  </a:cubicBezTo>
                  <a:cubicBezTo>
                    <a:pt x="130" y="21"/>
                    <a:pt x="129" y="21"/>
                    <a:pt x="129" y="21"/>
                  </a:cubicBezTo>
                  <a:cubicBezTo>
                    <a:pt x="129" y="21"/>
                    <a:pt x="129" y="22"/>
                    <a:pt x="129" y="22"/>
                  </a:cubicBezTo>
                  <a:cubicBezTo>
                    <a:pt x="132" y="38"/>
                    <a:pt x="132" y="38"/>
                    <a:pt x="132" y="38"/>
                  </a:cubicBezTo>
                  <a:cubicBezTo>
                    <a:pt x="123" y="7"/>
                    <a:pt x="123" y="7"/>
                    <a:pt x="123" y="7"/>
                  </a:cubicBezTo>
                  <a:cubicBezTo>
                    <a:pt x="124" y="8"/>
                    <a:pt x="125" y="8"/>
                    <a:pt x="127" y="8"/>
                  </a:cubicBezTo>
                  <a:lnTo>
                    <a:pt x="130" y="21"/>
                  </a:lnTo>
                  <a:close/>
                  <a:moveTo>
                    <a:pt x="134" y="49"/>
                  </a:moveTo>
                  <a:cubicBezTo>
                    <a:pt x="131" y="51"/>
                    <a:pt x="131" y="51"/>
                    <a:pt x="131" y="51"/>
                  </a:cubicBezTo>
                  <a:cubicBezTo>
                    <a:pt x="118" y="6"/>
                    <a:pt x="118" y="6"/>
                    <a:pt x="118" y="6"/>
                  </a:cubicBezTo>
                  <a:cubicBezTo>
                    <a:pt x="119" y="6"/>
                    <a:pt x="120" y="6"/>
                    <a:pt x="121" y="7"/>
                  </a:cubicBezTo>
                  <a:lnTo>
                    <a:pt x="134" y="49"/>
                  </a:lnTo>
                  <a:close/>
                  <a:moveTo>
                    <a:pt x="135" y="50"/>
                  </a:moveTo>
                  <a:cubicBezTo>
                    <a:pt x="135" y="50"/>
                    <a:pt x="135" y="50"/>
                    <a:pt x="135" y="50"/>
                  </a:cubicBezTo>
                  <a:cubicBezTo>
                    <a:pt x="136" y="50"/>
                    <a:pt x="136" y="50"/>
                    <a:pt x="136" y="49"/>
                  </a:cubicBezTo>
                  <a:cubicBezTo>
                    <a:pt x="135" y="47"/>
                    <a:pt x="135" y="47"/>
                    <a:pt x="135" y="47"/>
                  </a:cubicBezTo>
                  <a:cubicBezTo>
                    <a:pt x="187" y="47"/>
                    <a:pt x="187" y="47"/>
                    <a:pt x="187" y="47"/>
                  </a:cubicBezTo>
                  <a:cubicBezTo>
                    <a:pt x="192" y="53"/>
                    <a:pt x="192" y="53"/>
                    <a:pt x="192" y="53"/>
                  </a:cubicBezTo>
                  <a:cubicBezTo>
                    <a:pt x="131" y="53"/>
                    <a:pt x="131" y="53"/>
                    <a:pt x="131" y="53"/>
                  </a:cubicBezTo>
                  <a:lnTo>
                    <a:pt x="135" y="50"/>
                  </a:lnTo>
                  <a:close/>
                  <a:moveTo>
                    <a:pt x="198" y="56"/>
                  </a:moveTo>
                  <a:cubicBezTo>
                    <a:pt x="198" y="11"/>
                    <a:pt x="198" y="11"/>
                    <a:pt x="198" y="11"/>
                  </a:cubicBezTo>
                  <a:cubicBezTo>
                    <a:pt x="199" y="10"/>
                    <a:pt x="200" y="10"/>
                    <a:pt x="201" y="10"/>
                  </a:cubicBezTo>
                  <a:cubicBezTo>
                    <a:pt x="201" y="60"/>
                    <a:pt x="201" y="60"/>
                    <a:pt x="201" y="60"/>
                  </a:cubicBezTo>
                  <a:lnTo>
                    <a:pt x="198" y="56"/>
                  </a:lnTo>
                  <a:close/>
                  <a:moveTo>
                    <a:pt x="203" y="9"/>
                  </a:moveTo>
                  <a:cubicBezTo>
                    <a:pt x="204" y="9"/>
                    <a:pt x="205" y="8"/>
                    <a:pt x="206" y="8"/>
                  </a:cubicBezTo>
                  <a:cubicBezTo>
                    <a:pt x="206" y="62"/>
                    <a:pt x="206" y="62"/>
                    <a:pt x="206" y="62"/>
                  </a:cubicBezTo>
                  <a:cubicBezTo>
                    <a:pt x="203" y="62"/>
                    <a:pt x="203" y="62"/>
                    <a:pt x="203" y="62"/>
                  </a:cubicBezTo>
                  <a:lnTo>
                    <a:pt x="203" y="9"/>
                  </a:lnTo>
                  <a:close/>
                  <a:moveTo>
                    <a:pt x="207" y="7"/>
                  </a:moveTo>
                  <a:cubicBezTo>
                    <a:pt x="208" y="7"/>
                    <a:pt x="209" y="7"/>
                    <a:pt x="210" y="7"/>
                  </a:cubicBezTo>
                  <a:cubicBezTo>
                    <a:pt x="210" y="62"/>
                    <a:pt x="210" y="62"/>
                    <a:pt x="210" y="62"/>
                  </a:cubicBezTo>
                  <a:cubicBezTo>
                    <a:pt x="207" y="62"/>
                    <a:pt x="207" y="62"/>
                    <a:pt x="207" y="62"/>
                  </a:cubicBezTo>
                  <a:lnTo>
                    <a:pt x="207" y="7"/>
                  </a:lnTo>
                  <a:close/>
                  <a:moveTo>
                    <a:pt x="212" y="6"/>
                  </a:moveTo>
                  <a:cubicBezTo>
                    <a:pt x="213" y="6"/>
                    <a:pt x="214" y="6"/>
                    <a:pt x="215" y="6"/>
                  </a:cubicBezTo>
                  <a:cubicBezTo>
                    <a:pt x="215" y="62"/>
                    <a:pt x="215" y="62"/>
                    <a:pt x="215" y="62"/>
                  </a:cubicBezTo>
                  <a:cubicBezTo>
                    <a:pt x="212" y="62"/>
                    <a:pt x="212" y="62"/>
                    <a:pt x="212" y="62"/>
                  </a:cubicBezTo>
                  <a:lnTo>
                    <a:pt x="212" y="6"/>
                  </a:lnTo>
                  <a:close/>
                  <a:moveTo>
                    <a:pt x="217" y="5"/>
                  </a:moveTo>
                  <a:cubicBezTo>
                    <a:pt x="218" y="5"/>
                    <a:pt x="219" y="5"/>
                    <a:pt x="220" y="4"/>
                  </a:cubicBezTo>
                  <a:cubicBezTo>
                    <a:pt x="220" y="62"/>
                    <a:pt x="220" y="62"/>
                    <a:pt x="220" y="62"/>
                  </a:cubicBezTo>
                  <a:cubicBezTo>
                    <a:pt x="217" y="62"/>
                    <a:pt x="217" y="62"/>
                    <a:pt x="217" y="62"/>
                  </a:cubicBezTo>
                  <a:lnTo>
                    <a:pt x="217" y="5"/>
                  </a:lnTo>
                  <a:close/>
                  <a:moveTo>
                    <a:pt x="222" y="4"/>
                  </a:moveTo>
                  <a:cubicBezTo>
                    <a:pt x="223" y="4"/>
                    <a:pt x="224" y="4"/>
                    <a:pt x="225" y="4"/>
                  </a:cubicBezTo>
                  <a:cubicBezTo>
                    <a:pt x="225" y="62"/>
                    <a:pt x="225" y="62"/>
                    <a:pt x="225" y="62"/>
                  </a:cubicBezTo>
                  <a:cubicBezTo>
                    <a:pt x="222" y="62"/>
                    <a:pt x="222" y="62"/>
                    <a:pt x="222" y="62"/>
                  </a:cubicBezTo>
                  <a:lnTo>
                    <a:pt x="222" y="4"/>
                  </a:lnTo>
                  <a:close/>
                  <a:moveTo>
                    <a:pt x="227" y="3"/>
                  </a:moveTo>
                  <a:cubicBezTo>
                    <a:pt x="228" y="3"/>
                    <a:pt x="229" y="3"/>
                    <a:pt x="230" y="3"/>
                  </a:cubicBezTo>
                  <a:cubicBezTo>
                    <a:pt x="230" y="62"/>
                    <a:pt x="230" y="62"/>
                    <a:pt x="230" y="62"/>
                  </a:cubicBezTo>
                  <a:cubicBezTo>
                    <a:pt x="227" y="62"/>
                    <a:pt x="227" y="62"/>
                    <a:pt x="227" y="62"/>
                  </a:cubicBezTo>
                  <a:lnTo>
                    <a:pt x="227" y="3"/>
                  </a:lnTo>
                  <a:close/>
                  <a:moveTo>
                    <a:pt x="232" y="3"/>
                  </a:moveTo>
                  <a:cubicBezTo>
                    <a:pt x="233" y="2"/>
                    <a:pt x="234" y="2"/>
                    <a:pt x="235" y="2"/>
                  </a:cubicBezTo>
                  <a:cubicBezTo>
                    <a:pt x="235" y="62"/>
                    <a:pt x="235" y="62"/>
                    <a:pt x="235" y="62"/>
                  </a:cubicBezTo>
                  <a:cubicBezTo>
                    <a:pt x="232" y="62"/>
                    <a:pt x="232" y="62"/>
                    <a:pt x="232" y="62"/>
                  </a:cubicBezTo>
                  <a:lnTo>
                    <a:pt x="232" y="3"/>
                  </a:lnTo>
                  <a:close/>
                  <a:moveTo>
                    <a:pt x="236" y="2"/>
                  </a:moveTo>
                  <a:cubicBezTo>
                    <a:pt x="238" y="2"/>
                    <a:pt x="239" y="2"/>
                    <a:pt x="239" y="2"/>
                  </a:cubicBezTo>
                  <a:cubicBezTo>
                    <a:pt x="239" y="62"/>
                    <a:pt x="239" y="62"/>
                    <a:pt x="239" y="62"/>
                  </a:cubicBezTo>
                  <a:cubicBezTo>
                    <a:pt x="236" y="62"/>
                    <a:pt x="236" y="62"/>
                    <a:pt x="236" y="62"/>
                  </a:cubicBezTo>
                  <a:lnTo>
                    <a:pt x="236" y="2"/>
                  </a:lnTo>
                  <a:close/>
                  <a:moveTo>
                    <a:pt x="241" y="2"/>
                  </a:moveTo>
                  <a:cubicBezTo>
                    <a:pt x="244" y="2"/>
                    <a:pt x="244" y="2"/>
                    <a:pt x="244" y="2"/>
                  </a:cubicBezTo>
                  <a:cubicBezTo>
                    <a:pt x="244" y="62"/>
                    <a:pt x="244" y="62"/>
                    <a:pt x="244" y="62"/>
                  </a:cubicBezTo>
                  <a:cubicBezTo>
                    <a:pt x="241" y="62"/>
                    <a:pt x="241" y="62"/>
                    <a:pt x="241" y="62"/>
                  </a:cubicBezTo>
                  <a:lnTo>
                    <a:pt x="241" y="2"/>
                  </a:lnTo>
                  <a:close/>
                  <a:moveTo>
                    <a:pt x="246" y="2"/>
                  </a:moveTo>
                  <a:cubicBezTo>
                    <a:pt x="249" y="2"/>
                    <a:pt x="249" y="2"/>
                    <a:pt x="249" y="2"/>
                  </a:cubicBezTo>
                  <a:cubicBezTo>
                    <a:pt x="249" y="62"/>
                    <a:pt x="249" y="62"/>
                    <a:pt x="249" y="62"/>
                  </a:cubicBezTo>
                  <a:cubicBezTo>
                    <a:pt x="246" y="62"/>
                    <a:pt x="246" y="62"/>
                    <a:pt x="246" y="62"/>
                  </a:cubicBezTo>
                  <a:lnTo>
                    <a:pt x="246" y="2"/>
                  </a:lnTo>
                  <a:close/>
                  <a:moveTo>
                    <a:pt x="251" y="2"/>
                  </a:moveTo>
                  <a:cubicBezTo>
                    <a:pt x="254" y="2"/>
                    <a:pt x="254" y="2"/>
                    <a:pt x="254" y="2"/>
                  </a:cubicBezTo>
                  <a:cubicBezTo>
                    <a:pt x="254" y="62"/>
                    <a:pt x="254" y="62"/>
                    <a:pt x="254" y="62"/>
                  </a:cubicBezTo>
                  <a:cubicBezTo>
                    <a:pt x="251" y="62"/>
                    <a:pt x="251" y="62"/>
                    <a:pt x="251" y="62"/>
                  </a:cubicBezTo>
                  <a:lnTo>
                    <a:pt x="251" y="2"/>
                  </a:lnTo>
                  <a:close/>
                  <a:moveTo>
                    <a:pt x="256" y="2"/>
                  </a:moveTo>
                  <a:cubicBezTo>
                    <a:pt x="259" y="2"/>
                    <a:pt x="259" y="2"/>
                    <a:pt x="259" y="2"/>
                  </a:cubicBezTo>
                  <a:cubicBezTo>
                    <a:pt x="259" y="62"/>
                    <a:pt x="259" y="62"/>
                    <a:pt x="259" y="62"/>
                  </a:cubicBezTo>
                  <a:cubicBezTo>
                    <a:pt x="256" y="62"/>
                    <a:pt x="256" y="62"/>
                    <a:pt x="256" y="62"/>
                  </a:cubicBezTo>
                  <a:lnTo>
                    <a:pt x="256" y="2"/>
                  </a:lnTo>
                  <a:close/>
                  <a:moveTo>
                    <a:pt x="260" y="2"/>
                  </a:moveTo>
                  <a:cubicBezTo>
                    <a:pt x="263" y="2"/>
                    <a:pt x="263" y="2"/>
                    <a:pt x="263" y="2"/>
                  </a:cubicBezTo>
                  <a:cubicBezTo>
                    <a:pt x="263" y="62"/>
                    <a:pt x="263" y="62"/>
                    <a:pt x="263" y="62"/>
                  </a:cubicBezTo>
                  <a:cubicBezTo>
                    <a:pt x="260" y="62"/>
                    <a:pt x="260" y="62"/>
                    <a:pt x="260" y="62"/>
                  </a:cubicBezTo>
                  <a:lnTo>
                    <a:pt x="260" y="2"/>
                  </a:lnTo>
                  <a:close/>
                  <a:moveTo>
                    <a:pt x="265" y="2"/>
                  </a:moveTo>
                  <a:cubicBezTo>
                    <a:pt x="268" y="2"/>
                    <a:pt x="268" y="2"/>
                    <a:pt x="268" y="2"/>
                  </a:cubicBezTo>
                  <a:cubicBezTo>
                    <a:pt x="268" y="62"/>
                    <a:pt x="268" y="62"/>
                    <a:pt x="268" y="62"/>
                  </a:cubicBezTo>
                  <a:cubicBezTo>
                    <a:pt x="265" y="62"/>
                    <a:pt x="265" y="62"/>
                    <a:pt x="265" y="62"/>
                  </a:cubicBezTo>
                  <a:lnTo>
                    <a:pt x="265" y="2"/>
                  </a:lnTo>
                  <a:close/>
                  <a:moveTo>
                    <a:pt x="270" y="2"/>
                  </a:moveTo>
                  <a:cubicBezTo>
                    <a:pt x="273" y="2"/>
                    <a:pt x="273" y="2"/>
                    <a:pt x="273" y="2"/>
                  </a:cubicBezTo>
                  <a:cubicBezTo>
                    <a:pt x="273" y="62"/>
                    <a:pt x="273" y="62"/>
                    <a:pt x="273" y="62"/>
                  </a:cubicBezTo>
                  <a:cubicBezTo>
                    <a:pt x="270" y="62"/>
                    <a:pt x="270" y="62"/>
                    <a:pt x="270" y="62"/>
                  </a:cubicBezTo>
                  <a:lnTo>
                    <a:pt x="270" y="2"/>
                  </a:lnTo>
                  <a:close/>
                  <a:moveTo>
                    <a:pt x="275" y="2"/>
                  </a:moveTo>
                  <a:cubicBezTo>
                    <a:pt x="278" y="2"/>
                    <a:pt x="278" y="2"/>
                    <a:pt x="278" y="2"/>
                  </a:cubicBezTo>
                  <a:cubicBezTo>
                    <a:pt x="278" y="62"/>
                    <a:pt x="278" y="62"/>
                    <a:pt x="278" y="62"/>
                  </a:cubicBezTo>
                  <a:cubicBezTo>
                    <a:pt x="275" y="62"/>
                    <a:pt x="275" y="62"/>
                    <a:pt x="275" y="62"/>
                  </a:cubicBezTo>
                  <a:lnTo>
                    <a:pt x="275" y="2"/>
                  </a:lnTo>
                  <a:close/>
                  <a:moveTo>
                    <a:pt x="280" y="2"/>
                  </a:moveTo>
                  <a:cubicBezTo>
                    <a:pt x="283" y="2"/>
                    <a:pt x="283" y="2"/>
                    <a:pt x="283" y="2"/>
                  </a:cubicBezTo>
                  <a:cubicBezTo>
                    <a:pt x="283" y="62"/>
                    <a:pt x="283" y="62"/>
                    <a:pt x="283" y="62"/>
                  </a:cubicBezTo>
                  <a:cubicBezTo>
                    <a:pt x="280" y="62"/>
                    <a:pt x="280" y="62"/>
                    <a:pt x="280" y="62"/>
                  </a:cubicBezTo>
                  <a:lnTo>
                    <a:pt x="280" y="2"/>
                  </a:lnTo>
                  <a:close/>
                  <a:moveTo>
                    <a:pt x="285" y="2"/>
                  </a:moveTo>
                  <a:cubicBezTo>
                    <a:pt x="288" y="2"/>
                    <a:pt x="288" y="2"/>
                    <a:pt x="288" y="2"/>
                  </a:cubicBezTo>
                  <a:cubicBezTo>
                    <a:pt x="288" y="62"/>
                    <a:pt x="288" y="62"/>
                    <a:pt x="288" y="62"/>
                  </a:cubicBezTo>
                  <a:cubicBezTo>
                    <a:pt x="285" y="62"/>
                    <a:pt x="285" y="62"/>
                    <a:pt x="285" y="62"/>
                  </a:cubicBezTo>
                  <a:lnTo>
                    <a:pt x="285" y="2"/>
                  </a:lnTo>
                  <a:close/>
                  <a:moveTo>
                    <a:pt x="289" y="2"/>
                  </a:moveTo>
                  <a:cubicBezTo>
                    <a:pt x="292" y="2"/>
                    <a:pt x="292" y="2"/>
                    <a:pt x="292" y="2"/>
                  </a:cubicBezTo>
                  <a:cubicBezTo>
                    <a:pt x="292" y="62"/>
                    <a:pt x="292" y="62"/>
                    <a:pt x="292" y="62"/>
                  </a:cubicBezTo>
                  <a:cubicBezTo>
                    <a:pt x="289" y="62"/>
                    <a:pt x="289" y="62"/>
                    <a:pt x="289" y="62"/>
                  </a:cubicBezTo>
                  <a:lnTo>
                    <a:pt x="289" y="2"/>
                  </a:lnTo>
                  <a:close/>
                  <a:moveTo>
                    <a:pt x="294" y="2"/>
                  </a:moveTo>
                  <a:cubicBezTo>
                    <a:pt x="297" y="2"/>
                    <a:pt x="297" y="2"/>
                    <a:pt x="297" y="2"/>
                  </a:cubicBezTo>
                  <a:cubicBezTo>
                    <a:pt x="297" y="62"/>
                    <a:pt x="297" y="62"/>
                    <a:pt x="297" y="62"/>
                  </a:cubicBezTo>
                  <a:cubicBezTo>
                    <a:pt x="294" y="62"/>
                    <a:pt x="294" y="62"/>
                    <a:pt x="294" y="62"/>
                  </a:cubicBezTo>
                  <a:lnTo>
                    <a:pt x="294" y="2"/>
                  </a:lnTo>
                  <a:close/>
                  <a:moveTo>
                    <a:pt x="299" y="2"/>
                  </a:moveTo>
                  <a:cubicBezTo>
                    <a:pt x="302" y="2"/>
                    <a:pt x="302" y="2"/>
                    <a:pt x="302" y="2"/>
                  </a:cubicBezTo>
                  <a:cubicBezTo>
                    <a:pt x="302" y="62"/>
                    <a:pt x="302" y="62"/>
                    <a:pt x="302" y="62"/>
                  </a:cubicBezTo>
                  <a:cubicBezTo>
                    <a:pt x="299" y="62"/>
                    <a:pt x="299" y="62"/>
                    <a:pt x="299" y="62"/>
                  </a:cubicBezTo>
                  <a:lnTo>
                    <a:pt x="299" y="2"/>
                  </a:lnTo>
                  <a:close/>
                  <a:moveTo>
                    <a:pt x="304" y="2"/>
                  </a:moveTo>
                  <a:cubicBezTo>
                    <a:pt x="307" y="2"/>
                    <a:pt x="307" y="2"/>
                    <a:pt x="307" y="2"/>
                  </a:cubicBezTo>
                  <a:cubicBezTo>
                    <a:pt x="307" y="62"/>
                    <a:pt x="307" y="62"/>
                    <a:pt x="307" y="62"/>
                  </a:cubicBezTo>
                  <a:cubicBezTo>
                    <a:pt x="304" y="62"/>
                    <a:pt x="304" y="62"/>
                    <a:pt x="304" y="62"/>
                  </a:cubicBezTo>
                  <a:lnTo>
                    <a:pt x="304" y="2"/>
                  </a:lnTo>
                  <a:close/>
                  <a:moveTo>
                    <a:pt x="309" y="2"/>
                  </a:moveTo>
                  <a:cubicBezTo>
                    <a:pt x="312" y="2"/>
                    <a:pt x="312" y="2"/>
                    <a:pt x="312" y="2"/>
                  </a:cubicBezTo>
                  <a:cubicBezTo>
                    <a:pt x="312" y="62"/>
                    <a:pt x="312" y="62"/>
                    <a:pt x="312" y="62"/>
                  </a:cubicBezTo>
                  <a:cubicBezTo>
                    <a:pt x="309" y="62"/>
                    <a:pt x="309" y="62"/>
                    <a:pt x="309" y="62"/>
                  </a:cubicBezTo>
                  <a:lnTo>
                    <a:pt x="309" y="2"/>
                  </a:lnTo>
                  <a:close/>
                  <a:moveTo>
                    <a:pt x="313" y="2"/>
                  </a:moveTo>
                  <a:cubicBezTo>
                    <a:pt x="316" y="2"/>
                    <a:pt x="316" y="2"/>
                    <a:pt x="316" y="2"/>
                  </a:cubicBezTo>
                  <a:cubicBezTo>
                    <a:pt x="316" y="62"/>
                    <a:pt x="316" y="62"/>
                    <a:pt x="316" y="62"/>
                  </a:cubicBezTo>
                  <a:cubicBezTo>
                    <a:pt x="313" y="62"/>
                    <a:pt x="313" y="62"/>
                    <a:pt x="313" y="62"/>
                  </a:cubicBezTo>
                  <a:lnTo>
                    <a:pt x="313" y="2"/>
                  </a:lnTo>
                  <a:close/>
                  <a:moveTo>
                    <a:pt x="318" y="2"/>
                  </a:moveTo>
                  <a:cubicBezTo>
                    <a:pt x="321" y="2"/>
                    <a:pt x="321" y="2"/>
                    <a:pt x="321" y="2"/>
                  </a:cubicBezTo>
                  <a:cubicBezTo>
                    <a:pt x="321" y="62"/>
                    <a:pt x="321" y="62"/>
                    <a:pt x="321" y="62"/>
                  </a:cubicBezTo>
                  <a:cubicBezTo>
                    <a:pt x="318" y="62"/>
                    <a:pt x="318" y="62"/>
                    <a:pt x="318" y="62"/>
                  </a:cubicBezTo>
                  <a:lnTo>
                    <a:pt x="318" y="2"/>
                  </a:lnTo>
                  <a:close/>
                  <a:moveTo>
                    <a:pt x="182" y="18"/>
                  </a:moveTo>
                  <a:cubicBezTo>
                    <a:pt x="182" y="19"/>
                    <a:pt x="182" y="19"/>
                    <a:pt x="182" y="19"/>
                  </a:cubicBezTo>
                  <a:cubicBezTo>
                    <a:pt x="181" y="19"/>
                    <a:pt x="180" y="19"/>
                    <a:pt x="179" y="19"/>
                  </a:cubicBezTo>
                  <a:cubicBezTo>
                    <a:pt x="180" y="19"/>
                    <a:pt x="181" y="18"/>
                    <a:pt x="182" y="18"/>
                  </a:cubicBezTo>
                  <a:close/>
                  <a:moveTo>
                    <a:pt x="192" y="22"/>
                  </a:moveTo>
                  <a:cubicBezTo>
                    <a:pt x="191" y="27"/>
                    <a:pt x="191" y="27"/>
                    <a:pt x="191" y="27"/>
                  </a:cubicBezTo>
                  <a:cubicBezTo>
                    <a:pt x="132" y="27"/>
                    <a:pt x="132" y="27"/>
                    <a:pt x="132" y="27"/>
                  </a:cubicBezTo>
                  <a:cubicBezTo>
                    <a:pt x="131" y="23"/>
                    <a:pt x="131" y="23"/>
                    <a:pt x="131" y="23"/>
                  </a:cubicBezTo>
                  <a:cubicBezTo>
                    <a:pt x="137" y="22"/>
                    <a:pt x="166" y="18"/>
                    <a:pt x="192" y="22"/>
                  </a:cubicBezTo>
                  <a:close/>
                  <a:moveTo>
                    <a:pt x="151" y="19"/>
                  </a:moveTo>
                  <a:cubicBezTo>
                    <a:pt x="151" y="18"/>
                    <a:pt x="151" y="18"/>
                    <a:pt x="151" y="18"/>
                  </a:cubicBezTo>
                  <a:cubicBezTo>
                    <a:pt x="152" y="19"/>
                    <a:pt x="152" y="19"/>
                    <a:pt x="152" y="19"/>
                  </a:cubicBezTo>
                  <a:cubicBezTo>
                    <a:pt x="152" y="19"/>
                    <a:pt x="152" y="19"/>
                    <a:pt x="151" y="19"/>
                  </a:cubicBezTo>
                  <a:close/>
                  <a:moveTo>
                    <a:pt x="95" y="2"/>
                  </a:moveTo>
                  <a:cubicBezTo>
                    <a:pt x="113" y="62"/>
                    <a:pt x="113" y="62"/>
                    <a:pt x="113" y="62"/>
                  </a:cubicBezTo>
                  <a:cubicBezTo>
                    <a:pt x="110" y="62"/>
                    <a:pt x="110" y="62"/>
                    <a:pt x="110" y="62"/>
                  </a:cubicBezTo>
                  <a:cubicBezTo>
                    <a:pt x="92" y="2"/>
                    <a:pt x="92" y="2"/>
                    <a:pt x="92" y="2"/>
                  </a:cubicBezTo>
                  <a:cubicBezTo>
                    <a:pt x="93" y="2"/>
                    <a:pt x="94" y="2"/>
                    <a:pt x="95" y="2"/>
                  </a:cubicBezTo>
                  <a:close/>
                  <a:moveTo>
                    <a:pt x="2" y="2"/>
                  </a:moveTo>
                  <a:cubicBezTo>
                    <a:pt x="90" y="2"/>
                    <a:pt x="90" y="2"/>
                    <a:pt x="90" y="2"/>
                  </a:cubicBezTo>
                  <a:cubicBezTo>
                    <a:pt x="108" y="62"/>
                    <a:pt x="108" y="62"/>
                    <a:pt x="108" y="62"/>
                  </a:cubicBezTo>
                  <a:cubicBezTo>
                    <a:pt x="2" y="62"/>
                    <a:pt x="2" y="62"/>
                    <a:pt x="2" y="62"/>
                  </a:cubicBezTo>
                  <a:lnTo>
                    <a:pt x="2" y="2"/>
                  </a:lnTo>
                  <a:close/>
                  <a:moveTo>
                    <a:pt x="115" y="62"/>
                  </a:moveTo>
                  <a:cubicBezTo>
                    <a:pt x="97" y="2"/>
                    <a:pt x="97" y="2"/>
                    <a:pt x="97" y="2"/>
                  </a:cubicBezTo>
                  <a:cubicBezTo>
                    <a:pt x="98" y="2"/>
                    <a:pt x="99" y="3"/>
                    <a:pt x="100" y="3"/>
                  </a:cubicBezTo>
                  <a:cubicBezTo>
                    <a:pt x="100" y="3"/>
                    <a:pt x="100" y="3"/>
                    <a:pt x="100" y="3"/>
                  </a:cubicBezTo>
                  <a:cubicBezTo>
                    <a:pt x="118" y="62"/>
                    <a:pt x="118" y="62"/>
                    <a:pt x="118" y="62"/>
                  </a:cubicBezTo>
                  <a:cubicBezTo>
                    <a:pt x="118" y="62"/>
                    <a:pt x="118" y="62"/>
                    <a:pt x="118" y="62"/>
                  </a:cubicBezTo>
                  <a:lnTo>
                    <a:pt x="115" y="62"/>
                  </a:lnTo>
                  <a:close/>
                  <a:moveTo>
                    <a:pt x="129" y="55"/>
                  </a:moveTo>
                  <a:cubicBezTo>
                    <a:pt x="129" y="55"/>
                    <a:pt x="129" y="55"/>
                    <a:pt x="129" y="55"/>
                  </a:cubicBezTo>
                  <a:cubicBezTo>
                    <a:pt x="193" y="55"/>
                    <a:pt x="193" y="55"/>
                    <a:pt x="193" y="55"/>
                  </a:cubicBezTo>
                  <a:cubicBezTo>
                    <a:pt x="194" y="55"/>
                    <a:pt x="194" y="55"/>
                    <a:pt x="194" y="55"/>
                  </a:cubicBezTo>
                  <a:cubicBezTo>
                    <a:pt x="196" y="57"/>
                    <a:pt x="196" y="57"/>
                    <a:pt x="196" y="57"/>
                  </a:cubicBezTo>
                  <a:cubicBezTo>
                    <a:pt x="196" y="57"/>
                    <a:pt x="196" y="58"/>
                    <a:pt x="196" y="58"/>
                  </a:cubicBezTo>
                  <a:cubicBezTo>
                    <a:pt x="126" y="58"/>
                    <a:pt x="126" y="58"/>
                    <a:pt x="126" y="58"/>
                  </a:cubicBezTo>
                  <a:lnTo>
                    <a:pt x="129"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21">
              <a:extLst>
                <a:ext uri="{FF2B5EF4-FFF2-40B4-BE49-F238E27FC236}">
                  <a16:creationId xmlns:a16="http://schemas.microsoft.com/office/drawing/2014/main" id="{79A82C5C-2AAA-BC20-BCC9-115C600E9018}"/>
                </a:ext>
              </a:extLst>
            </p:cNvPr>
            <p:cNvSpPr>
              <a:spLocks noEditPoints="1"/>
            </p:cNvSpPr>
            <p:nvPr userDrawn="1"/>
          </p:nvSpPr>
          <p:spPr bwMode="auto">
            <a:xfrm>
              <a:off x="-6350" y="4583113"/>
              <a:ext cx="2128838" cy="265113"/>
            </a:xfrm>
            <a:custGeom>
              <a:avLst/>
              <a:gdLst>
                <a:gd name="T0" fmla="*/ 1332 w 1341"/>
                <a:gd name="T1" fmla="*/ 163 h 167"/>
                <a:gd name="T2" fmla="*/ 1332 w 1341"/>
                <a:gd name="T3" fmla="*/ 163 h 167"/>
                <a:gd name="T4" fmla="*/ 1336 w 1341"/>
                <a:gd name="T5" fmla="*/ 163 h 167"/>
                <a:gd name="T6" fmla="*/ 1328 w 1341"/>
                <a:gd name="T7" fmla="*/ 61 h 167"/>
                <a:gd name="T8" fmla="*/ 1101 w 1341"/>
                <a:gd name="T9" fmla="*/ 0 h 167"/>
                <a:gd name="T10" fmla="*/ 940 w 1341"/>
                <a:gd name="T11" fmla="*/ 61 h 167"/>
                <a:gd name="T12" fmla="*/ 853 w 1341"/>
                <a:gd name="T13" fmla="*/ 0 h 167"/>
                <a:gd name="T14" fmla="*/ 692 w 1341"/>
                <a:gd name="T15" fmla="*/ 61 h 167"/>
                <a:gd name="T16" fmla="*/ 600 w 1341"/>
                <a:gd name="T17" fmla="*/ 4 h 167"/>
                <a:gd name="T18" fmla="*/ 439 w 1341"/>
                <a:gd name="T19" fmla="*/ 61 h 167"/>
                <a:gd name="T20" fmla="*/ 352 w 1341"/>
                <a:gd name="T21" fmla="*/ 4 h 167"/>
                <a:gd name="T22" fmla="*/ 191 w 1341"/>
                <a:gd name="T23" fmla="*/ 61 h 167"/>
                <a:gd name="T24" fmla="*/ 0 w 1341"/>
                <a:gd name="T25" fmla="*/ 167 h 167"/>
                <a:gd name="T26" fmla="*/ 605 w 1341"/>
                <a:gd name="T27" fmla="*/ 150 h 167"/>
                <a:gd name="T28" fmla="*/ 1319 w 1341"/>
                <a:gd name="T29" fmla="*/ 70 h 167"/>
                <a:gd name="T30" fmla="*/ 1101 w 1341"/>
                <a:gd name="T31" fmla="*/ 158 h 167"/>
                <a:gd name="T32" fmla="*/ 1319 w 1341"/>
                <a:gd name="T33" fmla="*/ 70 h 167"/>
                <a:gd name="T34" fmla="*/ 1092 w 1341"/>
                <a:gd name="T35" fmla="*/ 8 h 167"/>
                <a:gd name="T36" fmla="*/ 949 w 1341"/>
                <a:gd name="T37" fmla="*/ 154 h 167"/>
                <a:gd name="T38" fmla="*/ 940 w 1341"/>
                <a:gd name="T39" fmla="*/ 70 h 167"/>
                <a:gd name="T40" fmla="*/ 853 w 1341"/>
                <a:gd name="T41" fmla="*/ 158 h 167"/>
                <a:gd name="T42" fmla="*/ 940 w 1341"/>
                <a:gd name="T43" fmla="*/ 70 h 167"/>
                <a:gd name="T44" fmla="*/ 844 w 1341"/>
                <a:gd name="T45" fmla="*/ 8 h 167"/>
                <a:gd name="T46" fmla="*/ 696 w 1341"/>
                <a:gd name="T47" fmla="*/ 154 h 167"/>
                <a:gd name="T48" fmla="*/ 692 w 1341"/>
                <a:gd name="T49" fmla="*/ 70 h 167"/>
                <a:gd name="T50" fmla="*/ 600 w 1341"/>
                <a:gd name="T51" fmla="*/ 158 h 167"/>
                <a:gd name="T52" fmla="*/ 692 w 1341"/>
                <a:gd name="T53" fmla="*/ 70 h 167"/>
                <a:gd name="T54" fmla="*/ 592 w 1341"/>
                <a:gd name="T55" fmla="*/ 13 h 167"/>
                <a:gd name="T56" fmla="*/ 587 w 1341"/>
                <a:gd name="T57" fmla="*/ 158 h 167"/>
                <a:gd name="T58" fmla="*/ 448 w 1341"/>
                <a:gd name="T59" fmla="*/ 13 h 167"/>
                <a:gd name="T60" fmla="*/ 439 w 1341"/>
                <a:gd name="T61" fmla="*/ 158 h 167"/>
                <a:gd name="T62" fmla="*/ 352 w 1341"/>
                <a:gd name="T63" fmla="*/ 70 h 167"/>
                <a:gd name="T64" fmla="*/ 196 w 1341"/>
                <a:gd name="T65" fmla="*/ 13 h 167"/>
                <a:gd name="T66" fmla="*/ 344 w 1341"/>
                <a:gd name="T67" fmla="*/ 158 h 167"/>
                <a:gd name="T68" fmla="*/ 196 w 1341"/>
                <a:gd name="T69" fmla="*/ 13 h 167"/>
                <a:gd name="T70" fmla="*/ 191 w 1341"/>
                <a:gd name="T71" fmla="*/ 70 h 167"/>
                <a:gd name="T72" fmla="*/ 8 w 1341"/>
                <a:gd name="T73" fmla="*/ 15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41" h="167">
                  <a:moveTo>
                    <a:pt x="600" y="167"/>
                  </a:moveTo>
                  <a:lnTo>
                    <a:pt x="1332" y="163"/>
                  </a:lnTo>
                  <a:lnTo>
                    <a:pt x="1332" y="163"/>
                  </a:lnTo>
                  <a:lnTo>
                    <a:pt x="1332" y="163"/>
                  </a:lnTo>
                  <a:lnTo>
                    <a:pt x="1336" y="163"/>
                  </a:lnTo>
                  <a:lnTo>
                    <a:pt x="1336" y="163"/>
                  </a:lnTo>
                  <a:lnTo>
                    <a:pt x="1341" y="163"/>
                  </a:lnTo>
                  <a:lnTo>
                    <a:pt x="1328" y="61"/>
                  </a:lnTo>
                  <a:lnTo>
                    <a:pt x="1101" y="61"/>
                  </a:lnTo>
                  <a:lnTo>
                    <a:pt x="1101" y="0"/>
                  </a:lnTo>
                  <a:lnTo>
                    <a:pt x="940" y="0"/>
                  </a:lnTo>
                  <a:lnTo>
                    <a:pt x="940" y="61"/>
                  </a:lnTo>
                  <a:lnTo>
                    <a:pt x="853" y="61"/>
                  </a:lnTo>
                  <a:lnTo>
                    <a:pt x="853" y="0"/>
                  </a:lnTo>
                  <a:lnTo>
                    <a:pt x="692" y="0"/>
                  </a:lnTo>
                  <a:lnTo>
                    <a:pt x="692" y="61"/>
                  </a:lnTo>
                  <a:lnTo>
                    <a:pt x="600" y="61"/>
                  </a:lnTo>
                  <a:lnTo>
                    <a:pt x="600" y="4"/>
                  </a:lnTo>
                  <a:lnTo>
                    <a:pt x="439" y="4"/>
                  </a:lnTo>
                  <a:lnTo>
                    <a:pt x="439" y="61"/>
                  </a:lnTo>
                  <a:lnTo>
                    <a:pt x="352" y="61"/>
                  </a:lnTo>
                  <a:lnTo>
                    <a:pt x="352" y="4"/>
                  </a:lnTo>
                  <a:lnTo>
                    <a:pt x="191" y="4"/>
                  </a:lnTo>
                  <a:lnTo>
                    <a:pt x="191" y="61"/>
                  </a:lnTo>
                  <a:lnTo>
                    <a:pt x="26" y="61"/>
                  </a:lnTo>
                  <a:lnTo>
                    <a:pt x="0" y="167"/>
                  </a:lnTo>
                  <a:lnTo>
                    <a:pt x="587" y="167"/>
                  </a:lnTo>
                  <a:lnTo>
                    <a:pt x="605" y="150"/>
                  </a:lnTo>
                  <a:lnTo>
                    <a:pt x="600" y="167"/>
                  </a:lnTo>
                  <a:close/>
                  <a:moveTo>
                    <a:pt x="1319" y="70"/>
                  </a:moveTo>
                  <a:lnTo>
                    <a:pt x="1332" y="154"/>
                  </a:lnTo>
                  <a:lnTo>
                    <a:pt x="1101" y="158"/>
                  </a:lnTo>
                  <a:lnTo>
                    <a:pt x="1101" y="70"/>
                  </a:lnTo>
                  <a:lnTo>
                    <a:pt x="1319" y="70"/>
                  </a:lnTo>
                  <a:close/>
                  <a:moveTo>
                    <a:pt x="949" y="8"/>
                  </a:moveTo>
                  <a:lnTo>
                    <a:pt x="1092" y="8"/>
                  </a:lnTo>
                  <a:lnTo>
                    <a:pt x="1092" y="154"/>
                  </a:lnTo>
                  <a:lnTo>
                    <a:pt x="949" y="154"/>
                  </a:lnTo>
                  <a:lnTo>
                    <a:pt x="949" y="8"/>
                  </a:lnTo>
                  <a:close/>
                  <a:moveTo>
                    <a:pt x="940" y="70"/>
                  </a:moveTo>
                  <a:lnTo>
                    <a:pt x="940" y="158"/>
                  </a:lnTo>
                  <a:lnTo>
                    <a:pt x="853" y="158"/>
                  </a:lnTo>
                  <a:lnTo>
                    <a:pt x="853" y="70"/>
                  </a:lnTo>
                  <a:lnTo>
                    <a:pt x="940" y="70"/>
                  </a:lnTo>
                  <a:close/>
                  <a:moveTo>
                    <a:pt x="696" y="8"/>
                  </a:moveTo>
                  <a:lnTo>
                    <a:pt x="844" y="8"/>
                  </a:lnTo>
                  <a:lnTo>
                    <a:pt x="844" y="154"/>
                  </a:lnTo>
                  <a:lnTo>
                    <a:pt x="696" y="154"/>
                  </a:lnTo>
                  <a:lnTo>
                    <a:pt x="696" y="8"/>
                  </a:lnTo>
                  <a:close/>
                  <a:moveTo>
                    <a:pt x="692" y="70"/>
                  </a:moveTo>
                  <a:lnTo>
                    <a:pt x="692" y="158"/>
                  </a:lnTo>
                  <a:lnTo>
                    <a:pt x="600" y="158"/>
                  </a:lnTo>
                  <a:lnTo>
                    <a:pt x="600" y="70"/>
                  </a:lnTo>
                  <a:lnTo>
                    <a:pt x="692" y="70"/>
                  </a:lnTo>
                  <a:close/>
                  <a:moveTo>
                    <a:pt x="448" y="13"/>
                  </a:moveTo>
                  <a:lnTo>
                    <a:pt x="592" y="13"/>
                  </a:lnTo>
                  <a:lnTo>
                    <a:pt x="592" y="158"/>
                  </a:lnTo>
                  <a:lnTo>
                    <a:pt x="587" y="158"/>
                  </a:lnTo>
                  <a:lnTo>
                    <a:pt x="448" y="158"/>
                  </a:lnTo>
                  <a:lnTo>
                    <a:pt x="448" y="13"/>
                  </a:lnTo>
                  <a:close/>
                  <a:moveTo>
                    <a:pt x="439" y="70"/>
                  </a:moveTo>
                  <a:lnTo>
                    <a:pt x="439" y="158"/>
                  </a:lnTo>
                  <a:lnTo>
                    <a:pt x="352" y="158"/>
                  </a:lnTo>
                  <a:lnTo>
                    <a:pt x="352" y="70"/>
                  </a:lnTo>
                  <a:lnTo>
                    <a:pt x="439" y="70"/>
                  </a:lnTo>
                  <a:close/>
                  <a:moveTo>
                    <a:pt x="196" y="13"/>
                  </a:moveTo>
                  <a:lnTo>
                    <a:pt x="344" y="13"/>
                  </a:lnTo>
                  <a:lnTo>
                    <a:pt x="344" y="158"/>
                  </a:lnTo>
                  <a:lnTo>
                    <a:pt x="196" y="158"/>
                  </a:lnTo>
                  <a:lnTo>
                    <a:pt x="196" y="13"/>
                  </a:lnTo>
                  <a:close/>
                  <a:moveTo>
                    <a:pt x="30" y="70"/>
                  </a:moveTo>
                  <a:lnTo>
                    <a:pt x="191" y="70"/>
                  </a:lnTo>
                  <a:lnTo>
                    <a:pt x="191" y="158"/>
                  </a:lnTo>
                  <a:lnTo>
                    <a:pt x="8" y="158"/>
                  </a:lnTo>
                  <a:lnTo>
                    <a:pt x="3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22">
              <a:extLst>
                <a:ext uri="{FF2B5EF4-FFF2-40B4-BE49-F238E27FC236}">
                  <a16:creationId xmlns:a16="http://schemas.microsoft.com/office/drawing/2014/main" id="{77D5BA2A-171B-9A5F-1B60-394F3657B1F2}"/>
                </a:ext>
              </a:extLst>
            </p:cNvPr>
            <p:cNvSpPr>
              <a:spLocks noEditPoints="1"/>
            </p:cNvSpPr>
            <p:nvPr userDrawn="1"/>
          </p:nvSpPr>
          <p:spPr bwMode="auto">
            <a:xfrm>
              <a:off x="366713" y="4630738"/>
              <a:ext cx="103188" cy="176213"/>
            </a:xfrm>
            <a:custGeom>
              <a:avLst/>
              <a:gdLst>
                <a:gd name="T0" fmla="*/ 13 w 15"/>
                <a:gd name="T1" fmla="*/ 8 h 25"/>
                <a:gd name="T2" fmla="*/ 11 w 15"/>
                <a:gd name="T3" fmla="*/ 9 h 25"/>
                <a:gd name="T4" fmla="*/ 10 w 15"/>
                <a:gd name="T5" fmla="*/ 10 h 25"/>
                <a:gd name="T6" fmla="*/ 7 w 15"/>
                <a:gd name="T7" fmla="*/ 13 h 25"/>
                <a:gd name="T8" fmla="*/ 6 w 15"/>
                <a:gd name="T9" fmla="*/ 13 h 25"/>
                <a:gd name="T10" fmla="*/ 8 w 15"/>
                <a:gd name="T11" fmla="*/ 11 h 25"/>
                <a:gd name="T12" fmla="*/ 11 w 15"/>
                <a:gd name="T13" fmla="*/ 7 h 25"/>
                <a:gd name="T14" fmla="*/ 12 w 15"/>
                <a:gd name="T15" fmla="*/ 5 h 25"/>
                <a:gd name="T16" fmla="*/ 11 w 15"/>
                <a:gd name="T17" fmla="*/ 4 h 25"/>
                <a:gd name="T18" fmla="*/ 10 w 15"/>
                <a:gd name="T19" fmla="*/ 2 h 25"/>
                <a:gd name="T20" fmla="*/ 9 w 15"/>
                <a:gd name="T21" fmla="*/ 1 h 25"/>
                <a:gd name="T22" fmla="*/ 7 w 15"/>
                <a:gd name="T23" fmla="*/ 1 h 25"/>
                <a:gd name="T24" fmla="*/ 7 w 15"/>
                <a:gd name="T25" fmla="*/ 2 h 25"/>
                <a:gd name="T26" fmla="*/ 7 w 15"/>
                <a:gd name="T27" fmla="*/ 5 h 25"/>
                <a:gd name="T28" fmla="*/ 7 w 15"/>
                <a:gd name="T29" fmla="*/ 6 h 25"/>
                <a:gd name="T30" fmla="*/ 7 w 15"/>
                <a:gd name="T31" fmla="*/ 9 h 25"/>
                <a:gd name="T32" fmla="*/ 4 w 15"/>
                <a:gd name="T33" fmla="*/ 11 h 25"/>
                <a:gd name="T34" fmla="*/ 3 w 15"/>
                <a:gd name="T35" fmla="*/ 12 h 25"/>
                <a:gd name="T36" fmla="*/ 4 w 15"/>
                <a:gd name="T37" fmla="*/ 13 h 25"/>
                <a:gd name="T38" fmla="*/ 5 w 15"/>
                <a:gd name="T39" fmla="*/ 13 h 25"/>
                <a:gd name="T40" fmla="*/ 4 w 15"/>
                <a:gd name="T41" fmla="*/ 15 h 25"/>
                <a:gd name="T42" fmla="*/ 3 w 15"/>
                <a:gd name="T43" fmla="*/ 17 h 25"/>
                <a:gd name="T44" fmla="*/ 1 w 15"/>
                <a:gd name="T45" fmla="*/ 20 h 25"/>
                <a:gd name="T46" fmla="*/ 0 w 15"/>
                <a:gd name="T47" fmla="*/ 20 h 25"/>
                <a:gd name="T48" fmla="*/ 1 w 15"/>
                <a:gd name="T49" fmla="*/ 22 h 25"/>
                <a:gd name="T50" fmla="*/ 2 w 15"/>
                <a:gd name="T51" fmla="*/ 25 h 25"/>
                <a:gd name="T52" fmla="*/ 4 w 15"/>
                <a:gd name="T53" fmla="*/ 23 h 25"/>
                <a:gd name="T54" fmla="*/ 4 w 15"/>
                <a:gd name="T55" fmla="*/ 22 h 25"/>
                <a:gd name="T56" fmla="*/ 3 w 15"/>
                <a:gd name="T57" fmla="*/ 20 h 25"/>
                <a:gd name="T58" fmla="*/ 5 w 15"/>
                <a:gd name="T59" fmla="*/ 18 h 25"/>
                <a:gd name="T60" fmla="*/ 6 w 15"/>
                <a:gd name="T61" fmla="*/ 20 h 25"/>
                <a:gd name="T62" fmla="*/ 7 w 15"/>
                <a:gd name="T63" fmla="*/ 21 h 25"/>
                <a:gd name="T64" fmla="*/ 6 w 15"/>
                <a:gd name="T65" fmla="*/ 22 h 25"/>
                <a:gd name="T66" fmla="*/ 7 w 15"/>
                <a:gd name="T67" fmla="*/ 23 h 25"/>
                <a:gd name="T68" fmla="*/ 8 w 15"/>
                <a:gd name="T69" fmla="*/ 24 h 25"/>
                <a:gd name="T70" fmla="*/ 9 w 15"/>
                <a:gd name="T71" fmla="*/ 23 h 25"/>
                <a:gd name="T72" fmla="*/ 11 w 15"/>
                <a:gd name="T73" fmla="*/ 21 h 25"/>
                <a:gd name="T74" fmla="*/ 13 w 15"/>
                <a:gd name="T75" fmla="*/ 22 h 25"/>
                <a:gd name="T76" fmla="*/ 14 w 15"/>
                <a:gd name="T77" fmla="*/ 18 h 25"/>
                <a:gd name="T78" fmla="*/ 14 w 15"/>
                <a:gd name="T79" fmla="*/ 17 h 25"/>
                <a:gd name="T80" fmla="*/ 14 w 15"/>
                <a:gd name="T81" fmla="*/ 13 h 25"/>
                <a:gd name="T82" fmla="*/ 15 w 15"/>
                <a:gd name="T83" fmla="*/ 10 h 25"/>
                <a:gd name="T84" fmla="*/ 14 w 15"/>
                <a:gd name="T85" fmla="*/ 8 h 25"/>
                <a:gd name="T86" fmla="*/ 8 w 15"/>
                <a:gd name="T87" fmla="*/ 15 h 25"/>
                <a:gd name="T88" fmla="*/ 8 w 15"/>
                <a:gd name="T89" fmla="*/ 17 h 25"/>
                <a:gd name="T90" fmla="*/ 7 w 15"/>
                <a:gd name="T91" fmla="*/ 18 h 25"/>
                <a:gd name="T92" fmla="*/ 7 w 15"/>
                <a:gd name="T93" fmla="*/ 16 h 25"/>
                <a:gd name="T94" fmla="*/ 7 w 15"/>
                <a:gd name="T95" fmla="*/ 14 h 25"/>
                <a:gd name="T96" fmla="*/ 8 w 15"/>
                <a:gd name="T97" fmla="*/ 14 h 25"/>
                <a:gd name="T98" fmla="*/ 9 w 15"/>
                <a:gd name="T99" fmla="*/ 14 h 25"/>
                <a:gd name="T100" fmla="*/ 11 w 15"/>
                <a:gd name="T101" fmla="*/ 14 h 25"/>
                <a:gd name="T102" fmla="*/ 11 w 15"/>
                <a:gd name="T103" fmla="*/ 16 h 25"/>
                <a:gd name="T104" fmla="*/ 11 w 15"/>
                <a:gd name="T105" fmla="*/ 20 h 25"/>
                <a:gd name="T106" fmla="*/ 10 w 15"/>
                <a:gd name="T107" fmla="*/ 19 h 25"/>
                <a:gd name="T108" fmla="*/ 9 w 15"/>
                <a:gd name="T109" fmla="*/ 18 h 25"/>
                <a:gd name="T110" fmla="*/ 9 w 15"/>
                <a:gd name="T111" fmla="*/ 16 h 25"/>
                <a:gd name="T112" fmla="*/ 10 w 15"/>
                <a:gd name="T113" fmla="*/ 13 h 25"/>
                <a:gd name="T114" fmla="*/ 10 w 15"/>
                <a:gd name="T115" fmla="*/ 11 h 25"/>
                <a:gd name="T116" fmla="*/ 12 w 15"/>
                <a:gd name="T117" fmla="*/ 10 h 25"/>
                <a:gd name="T118" fmla="*/ 11 w 15"/>
                <a:gd name="T119"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 h="25">
                  <a:moveTo>
                    <a:pt x="14" y="8"/>
                  </a:moveTo>
                  <a:cubicBezTo>
                    <a:pt x="14" y="8"/>
                    <a:pt x="13" y="8"/>
                    <a:pt x="13" y="8"/>
                  </a:cubicBezTo>
                  <a:cubicBezTo>
                    <a:pt x="13" y="8"/>
                    <a:pt x="12" y="8"/>
                    <a:pt x="12" y="8"/>
                  </a:cubicBezTo>
                  <a:cubicBezTo>
                    <a:pt x="12" y="8"/>
                    <a:pt x="11" y="8"/>
                    <a:pt x="11" y="9"/>
                  </a:cubicBezTo>
                  <a:cubicBezTo>
                    <a:pt x="11" y="9"/>
                    <a:pt x="11" y="9"/>
                    <a:pt x="11" y="10"/>
                  </a:cubicBezTo>
                  <a:cubicBezTo>
                    <a:pt x="10" y="10"/>
                    <a:pt x="10" y="10"/>
                    <a:pt x="10" y="10"/>
                  </a:cubicBezTo>
                  <a:cubicBezTo>
                    <a:pt x="10" y="10"/>
                    <a:pt x="10" y="10"/>
                    <a:pt x="10" y="11"/>
                  </a:cubicBezTo>
                  <a:cubicBezTo>
                    <a:pt x="9" y="11"/>
                    <a:pt x="8" y="12"/>
                    <a:pt x="7" y="13"/>
                  </a:cubicBezTo>
                  <a:cubicBezTo>
                    <a:pt x="7" y="13"/>
                    <a:pt x="7" y="13"/>
                    <a:pt x="7" y="14"/>
                  </a:cubicBezTo>
                  <a:cubicBezTo>
                    <a:pt x="7" y="14"/>
                    <a:pt x="7" y="13"/>
                    <a:pt x="6" y="13"/>
                  </a:cubicBezTo>
                  <a:cubicBezTo>
                    <a:pt x="7" y="13"/>
                    <a:pt x="7" y="12"/>
                    <a:pt x="7" y="12"/>
                  </a:cubicBezTo>
                  <a:cubicBezTo>
                    <a:pt x="7" y="11"/>
                    <a:pt x="7" y="11"/>
                    <a:pt x="8" y="11"/>
                  </a:cubicBezTo>
                  <a:cubicBezTo>
                    <a:pt x="8" y="10"/>
                    <a:pt x="8" y="10"/>
                    <a:pt x="8" y="10"/>
                  </a:cubicBezTo>
                  <a:cubicBezTo>
                    <a:pt x="9" y="9"/>
                    <a:pt x="10" y="8"/>
                    <a:pt x="11" y="7"/>
                  </a:cubicBezTo>
                  <a:cubicBezTo>
                    <a:pt x="11" y="7"/>
                    <a:pt x="12" y="7"/>
                    <a:pt x="12" y="6"/>
                  </a:cubicBezTo>
                  <a:cubicBezTo>
                    <a:pt x="12" y="6"/>
                    <a:pt x="12" y="6"/>
                    <a:pt x="12" y="5"/>
                  </a:cubicBezTo>
                  <a:cubicBezTo>
                    <a:pt x="11" y="5"/>
                    <a:pt x="11" y="6"/>
                    <a:pt x="10" y="5"/>
                  </a:cubicBezTo>
                  <a:cubicBezTo>
                    <a:pt x="10" y="5"/>
                    <a:pt x="11" y="4"/>
                    <a:pt x="11" y="4"/>
                  </a:cubicBezTo>
                  <a:cubicBezTo>
                    <a:pt x="11" y="3"/>
                    <a:pt x="11" y="3"/>
                    <a:pt x="11" y="3"/>
                  </a:cubicBezTo>
                  <a:cubicBezTo>
                    <a:pt x="10" y="3"/>
                    <a:pt x="10" y="3"/>
                    <a:pt x="10" y="2"/>
                  </a:cubicBezTo>
                  <a:cubicBezTo>
                    <a:pt x="9" y="2"/>
                    <a:pt x="9" y="2"/>
                    <a:pt x="9" y="2"/>
                  </a:cubicBezTo>
                  <a:cubicBezTo>
                    <a:pt x="9" y="2"/>
                    <a:pt x="9" y="1"/>
                    <a:pt x="9" y="1"/>
                  </a:cubicBezTo>
                  <a:cubicBezTo>
                    <a:pt x="9" y="0"/>
                    <a:pt x="8" y="0"/>
                    <a:pt x="7" y="1"/>
                  </a:cubicBezTo>
                  <a:cubicBezTo>
                    <a:pt x="7" y="1"/>
                    <a:pt x="7" y="1"/>
                    <a:pt x="7" y="1"/>
                  </a:cubicBezTo>
                  <a:cubicBezTo>
                    <a:pt x="7" y="1"/>
                    <a:pt x="7" y="2"/>
                    <a:pt x="7" y="2"/>
                  </a:cubicBezTo>
                  <a:cubicBezTo>
                    <a:pt x="7" y="2"/>
                    <a:pt x="7" y="2"/>
                    <a:pt x="7" y="2"/>
                  </a:cubicBezTo>
                  <a:cubicBezTo>
                    <a:pt x="7" y="3"/>
                    <a:pt x="7" y="4"/>
                    <a:pt x="7" y="4"/>
                  </a:cubicBezTo>
                  <a:cubicBezTo>
                    <a:pt x="7" y="4"/>
                    <a:pt x="7" y="4"/>
                    <a:pt x="7" y="5"/>
                  </a:cubicBezTo>
                  <a:cubicBezTo>
                    <a:pt x="7" y="5"/>
                    <a:pt x="7" y="5"/>
                    <a:pt x="7" y="5"/>
                  </a:cubicBezTo>
                  <a:cubicBezTo>
                    <a:pt x="7" y="6"/>
                    <a:pt x="7" y="6"/>
                    <a:pt x="7" y="6"/>
                  </a:cubicBezTo>
                  <a:cubicBezTo>
                    <a:pt x="7" y="6"/>
                    <a:pt x="7" y="6"/>
                    <a:pt x="7" y="7"/>
                  </a:cubicBezTo>
                  <a:cubicBezTo>
                    <a:pt x="7" y="8"/>
                    <a:pt x="7" y="8"/>
                    <a:pt x="7" y="9"/>
                  </a:cubicBezTo>
                  <a:cubicBezTo>
                    <a:pt x="7" y="9"/>
                    <a:pt x="6" y="9"/>
                    <a:pt x="6" y="9"/>
                  </a:cubicBezTo>
                  <a:cubicBezTo>
                    <a:pt x="5" y="10"/>
                    <a:pt x="4" y="11"/>
                    <a:pt x="4" y="11"/>
                  </a:cubicBezTo>
                  <a:cubicBezTo>
                    <a:pt x="4" y="11"/>
                    <a:pt x="3" y="12"/>
                    <a:pt x="3" y="12"/>
                  </a:cubicBezTo>
                  <a:cubicBezTo>
                    <a:pt x="3" y="12"/>
                    <a:pt x="3" y="12"/>
                    <a:pt x="3" y="12"/>
                  </a:cubicBezTo>
                  <a:cubicBezTo>
                    <a:pt x="3" y="12"/>
                    <a:pt x="3" y="13"/>
                    <a:pt x="3" y="13"/>
                  </a:cubicBezTo>
                  <a:cubicBezTo>
                    <a:pt x="3" y="13"/>
                    <a:pt x="4" y="13"/>
                    <a:pt x="4" y="13"/>
                  </a:cubicBezTo>
                  <a:cubicBezTo>
                    <a:pt x="4" y="13"/>
                    <a:pt x="4" y="13"/>
                    <a:pt x="5" y="13"/>
                  </a:cubicBezTo>
                  <a:cubicBezTo>
                    <a:pt x="5" y="13"/>
                    <a:pt x="5" y="13"/>
                    <a:pt x="5" y="13"/>
                  </a:cubicBezTo>
                  <a:cubicBezTo>
                    <a:pt x="6" y="13"/>
                    <a:pt x="6" y="14"/>
                    <a:pt x="6" y="14"/>
                  </a:cubicBezTo>
                  <a:cubicBezTo>
                    <a:pt x="6" y="15"/>
                    <a:pt x="5" y="15"/>
                    <a:pt x="4" y="15"/>
                  </a:cubicBezTo>
                  <a:cubicBezTo>
                    <a:pt x="4" y="16"/>
                    <a:pt x="5" y="16"/>
                    <a:pt x="5" y="16"/>
                  </a:cubicBezTo>
                  <a:cubicBezTo>
                    <a:pt x="4" y="16"/>
                    <a:pt x="4" y="17"/>
                    <a:pt x="3" y="17"/>
                  </a:cubicBezTo>
                  <a:cubicBezTo>
                    <a:pt x="3" y="17"/>
                    <a:pt x="3" y="18"/>
                    <a:pt x="3" y="18"/>
                  </a:cubicBezTo>
                  <a:cubicBezTo>
                    <a:pt x="2" y="19"/>
                    <a:pt x="2" y="19"/>
                    <a:pt x="1" y="20"/>
                  </a:cubicBezTo>
                  <a:cubicBezTo>
                    <a:pt x="1" y="19"/>
                    <a:pt x="1" y="19"/>
                    <a:pt x="1" y="18"/>
                  </a:cubicBezTo>
                  <a:cubicBezTo>
                    <a:pt x="0" y="19"/>
                    <a:pt x="0" y="19"/>
                    <a:pt x="0" y="20"/>
                  </a:cubicBezTo>
                  <a:cubicBezTo>
                    <a:pt x="0" y="20"/>
                    <a:pt x="0" y="21"/>
                    <a:pt x="0" y="21"/>
                  </a:cubicBezTo>
                  <a:cubicBezTo>
                    <a:pt x="1" y="21"/>
                    <a:pt x="1" y="22"/>
                    <a:pt x="1" y="22"/>
                  </a:cubicBezTo>
                  <a:cubicBezTo>
                    <a:pt x="1" y="23"/>
                    <a:pt x="1" y="23"/>
                    <a:pt x="1" y="24"/>
                  </a:cubicBezTo>
                  <a:cubicBezTo>
                    <a:pt x="2" y="24"/>
                    <a:pt x="2" y="24"/>
                    <a:pt x="2" y="25"/>
                  </a:cubicBezTo>
                  <a:cubicBezTo>
                    <a:pt x="3" y="25"/>
                    <a:pt x="3" y="25"/>
                    <a:pt x="3" y="25"/>
                  </a:cubicBezTo>
                  <a:cubicBezTo>
                    <a:pt x="4" y="24"/>
                    <a:pt x="4" y="23"/>
                    <a:pt x="4" y="23"/>
                  </a:cubicBezTo>
                  <a:cubicBezTo>
                    <a:pt x="4" y="23"/>
                    <a:pt x="4" y="23"/>
                    <a:pt x="4" y="23"/>
                  </a:cubicBezTo>
                  <a:cubicBezTo>
                    <a:pt x="4" y="23"/>
                    <a:pt x="4" y="22"/>
                    <a:pt x="4" y="22"/>
                  </a:cubicBezTo>
                  <a:cubicBezTo>
                    <a:pt x="3" y="22"/>
                    <a:pt x="2" y="22"/>
                    <a:pt x="2" y="21"/>
                  </a:cubicBezTo>
                  <a:cubicBezTo>
                    <a:pt x="2" y="21"/>
                    <a:pt x="3" y="20"/>
                    <a:pt x="3" y="20"/>
                  </a:cubicBezTo>
                  <a:cubicBezTo>
                    <a:pt x="3" y="19"/>
                    <a:pt x="3" y="19"/>
                    <a:pt x="4" y="19"/>
                  </a:cubicBezTo>
                  <a:cubicBezTo>
                    <a:pt x="5" y="19"/>
                    <a:pt x="5" y="18"/>
                    <a:pt x="5" y="18"/>
                  </a:cubicBezTo>
                  <a:cubicBezTo>
                    <a:pt x="5" y="18"/>
                    <a:pt x="6" y="18"/>
                    <a:pt x="6" y="19"/>
                  </a:cubicBezTo>
                  <a:cubicBezTo>
                    <a:pt x="6" y="19"/>
                    <a:pt x="5" y="19"/>
                    <a:pt x="6" y="20"/>
                  </a:cubicBezTo>
                  <a:cubicBezTo>
                    <a:pt x="6" y="20"/>
                    <a:pt x="6" y="19"/>
                    <a:pt x="6" y="19"/>
                  </a:cubicBezTo>
                  <a:cubicBezTo>
                    <a:pt x="7" y="19"/>
                    <a:pt x="7" y="21"/>
                    <a:pt x="7" y="21"/>
                  </a:cubicBezTo>
                  <a:cubicBezTo>
                    <a:pt x="6" y="21"/>
                    <a:pt x="6" y="21"/>
                    <a:pt x="6" y="22"/>
                  </a:cubicBezTo>
                  <a:cubicBezTo>
                    <a:pt x="6" y="22"/>
                    <a:pt x="6" y="22"/>
                    <a:pt x="6" y="22"/>
                  </a:cubicBezTo>
                  <a:cubicBezTo>
                    <a:pt x="6" y="22"/>
                    <a:pt x="7" y="22"/>
                    <a:pt x="7" y="22"/>
                  </a:cubicBezTo>
                  <a:cubicBezTo>
                    <a:pt x="7" y="22"/>
                    <a:pt x="7" y="23"/>
                    <a:pt x="7" y="23"/>
                  </a:cubicBezTo>
                  <a:cubicBezTo>
                    <a:pt x="7" y="23"/>
                    <a:pt x="8" y="24"/>
                    <a:pt x="8" y="24"/>
                  </a:cubicBezTo>
                  <a:cubicBezTo>
                    <a:pt x="8" y="24"/>
                    <a:pt x="8" y="24"/>
                    <a:pt x="8" y="24"/>
                  </a:cubicBezTo>
                  <a:cubicBezTo>
                    <a:pt x="8" y="24"/>
                    <a:pt x="8" y="24"/>
                    <a:pt x="9" y="23"/>
                  </a:cubicBezTo>
                  <a:cubicBezTo>
                    <a:pt x="9" y="23"/>
                    <a:pt x="9" y="23"/>
                    <a:pt x="9" y="23"/>
                  </a:cubicBezTo>
                  <a:cubicBezTo>
                    <a:pt x="10" y="22"/>
                    <a:pt x="9" y="21"/>
                    <a:pt x="9" y="20"/>
                  </a:cubicBezTo>
                  <a:cubicBezTo>
                    <a:pt x="10" y="20"/>
                    <a:pt x="10" y="21"/>
                    <a:pt x="11" y="21"/>
                  </a:cubicBezTo>
                  <a:cubicBezTo>
                    <a:pt x="12" y="22"/>
                    <a:pt x="12" y="22"/>
                    <a:pt x="12" y="22"/>
                  </a:cubicBezTo>
                  <a:cubicBezTo>
                    <a:pt x="12" y="22"/>
                    <a:pt x="12" y="22"/>
                    <a:pt x="13" y="22"/>
                  </a:cubicBezTo>
                  <a:cubicBezTo>
                    <a:pt x="13" y="21"/>
                    <a:pt x="14" y="21"/>
                    <a:pt x="14" y="20"/>
                  </a:cubicBezTo>
                  <a:cubicBezTo>
                    <a:pt x="14" y="20"/>
                    <a:pt x="14" y="19"/>
                    <a:pt x="14" y="18"/>
                  </a:cubicBezTo>
                  <a:cubicBezTo>
                    <a:pt x="14" y="18"/>
                    <a:pt x="14" y="18"/>
                    <a:pt x="14" y="17"/>
                  </a:cubicBezTo>
                  <a:cubicBezTo>
                    <a:pt x="14" y="17"/>
                    <a:pt x="14" y="17"/>
                    <a:pt x="14" y="17"/>
                  </a:cubicBezTo>
                  <a:cubicBezTo>
                    <a:pt x="14" y="16"/>
                    <a:pt x="14" y="15"/>
                    <a:pt x="14" y="15"/>
                  </a:cubicBezTo>
                  <a:cubicBezTo>
                    <a:pt x="14" y="14"/>
                    <a:pt x="14" y="13"/>
                    <a:pt x="14" y="13"/>
                  </a:cubicBezTo>
                  <a:cubicBezTo>
                    <a:pt x="14" y="12"/>
                    <a:pt x="15" y="12"/>
                    <a:pt x="15" y="11"/>
                  </a:cubicBezTo>
                  <a:cubicBezTo>
                    <a:pt x="15" y="11"/>
                    <a:pt x="15" y="10"/>
                    <a:pt x="15" y="10"/>
                  </a:cubicBezTo>
                  <a:cubicBezTo>
                    <a:pt x="15" y="10"/>
                    <a:pt x="15" y="9"/>
                    <a:pt x="14" y="9"/>
                  </a:cubicBezTo>
                  <a:cubicBezTo>
                    <a:pt x="14" y="9"/>
                    <a:pt x="14" y="9"/>
                    <a:pt x="14" y="8"/>
                  </a:cubicBezTo>
                  <a:close/>
                  <a:moveTo>
                    <a:pt x="8" y="15"/>
                  </a:moveTo>
                  <a:cubicBezTo>
                    <a:pt x="8" y="15"/>
                    <a:pt x="8" y="15"/>
                    <a:pt x="8" y="15"/>
                  </a:cubicBezTo>
                  <a:cubicBezTo>
                    <a:pt x="8" y="15"/>
                    <a:pt x="8" y="16"/>
                    <a:pt x="8" y="16"/>
                  </a:cubicBezTo>
                  <a:cubicBezTo>
                    <a:pt x="8" y="16"/>
                    <a:pt x="8" y="16"/>
                    <a:pt x="8" y="17"/>
                  </a:cubicBezTo>
                  <a:cubicBezTo>
                    <a:pt x="8" y="17"/>
                    <a:pt x="8" y="17"/>
                    <a:pt x="7" y="18"/>
                  </a:cubicBezTo>
                  <a:cubicBezTo>
                    <a:pt x="7" y="18"/>
                    <a:pt x="7" y="18"/>
                    <a:pt x="7" y="18"/>
                  </a:cubicBezTo>
                  <a:cubicBezTo>
                    <a:pt x="7" y="17"/>
                    <a:pt x="7" y="17"/>
                    <a:pt x="7" y="16"/>
                  </a:cubicBezTo>
                  <a:cubicBezTo>
                    <a:pt x="7" y="16"/>
                    <a:pt x="7" y="16"/>
                    <a:pt x="7" y="16"/>
                  </a:cubicBezTo>
                  <a:cubicBezTo>
                    <a:pt x="7" y="16"/>
                    <a:pt x="7" y="15"/>
                    <a:pt x="7" y="15"/>
                  </a:cubicBezTo>
                  <a:cubicBezTo>
                    <a:pt x="7" y="15"/>
                    <a:pt x="7" y="14"/>
                    <a:pt x="7" y="14"/>
                  </a:cubicBezTo>
                  <a:cubicBezTo>
                    <a:pt x="7" y="14"/>
                    <a:pt x="7" y="14"/>
                    <a:pt x="7" y="14"/>
                  </a:cubicBezTo>
                  <a:cubicBezTo>
                    <a:pt x="7" y="14"/>
                    <a:pt x="8" y="14"/>
                    <a:pt x="8" y="14"/>
                  </a:cubicBezTo>
                  <a:cubicBezTo>
                    <a:pt x="8" y="14"/>
                    <a:pt x="8" y="13"/>
                    <a:pt x="8" y="13"/>
                  </a:cubicBezTo>
                  <a:cubicBezTo>
                    <a:pt x="8" y="13"/>
                    <a:pt x="8" y="14"/>
                    <a:pt x="9" y="14"/>
                  </a:cubicBezTo>
                  <a:cubicBezTo>
                    <a:pt x="8" y="14"/>
                    <a:pt x="8" y="14"/>
                    <a:pt x="8" y="15"/>
                  </a:cubicBezTo>
                  <a:close/>
                  <a:moveTo>
                    <a:pt x="11" y="14"/>
                  </a:moveTo>
                  <a:cubicBezTo>
                    <a:pt x="11" y="14"/>
                    <a:pt x="11" y="14"/>
                    <a:pt x="11" y="15"/>
                  </a:cubicBezTo>
                  <a:cubicBezTo>
                    <a:pt x="11" y="15"/>
                    <a:pt x="11" y="15"/>
                    <a:pt x="11" y="16"/>
                  </a:cubicBezTo>
                  <a:cubicBezTo>
                    <a:pt x="11" y="16"/>
                    <a:pt x="11" y="16"/>
                    <a:pt x="11" y="17"/>
                  </a:cubicBezTo>
                  <a:cubicBezTo>
                    <a:pt x="11" y="18"/>
                    <a:pt x="11" y="19"/>
                    <a:pt x="11" y="20"/>
                  </a:cubicBezTo>
                  <a:cubicBezTo>
                    <a:pt x="11" y="20"/>
                    <a:pt x="10" y="20"/>
                    <a:pt x="9" y="20"/>
                  </a:cubicBezTo>
                  <a:cubicBezTo>
                    <a:pt x="9" y="20"/>
                    <a:pt x="10" y="19"/>
                    <a:pt x="10" y="19"/>
                  </a:cubicBezTo>
                  <a:cubicBezTo>
                    <a:pt x="10" y="18"/>
                    <a:pt x="9" y="19"/>
                    <a:pt x="9" y="18"/>
                  </a:cubicBezTo>
                  <a:cubicBezTo>
                    <a:pt x="9" y="18"/>
                    <a:pt x="9" y="18"/>
                    <a:pt x="9" y="18"/>
                  </a:cubicBezTo>
                  <a:cubicBezTo>
                    <a:pt x="9" y="17"/>
                    <a:pt x="9" y="17"/>
                    <a:pt x="9" y="17"/>
                  </a:cubicBezTo>
                  <a:cubicBezTo>
                    <a:pt x="9" y="16"/>
                    <a:pt x="9" y="16"/>
                    <a:pt x="9" y="16"/>
                  </a:cubicBezTo>
                  <a:cubicBezTo>
                    <a:pt x="9" y="15"/>
                    <a:pt x="9" y="15"/>
                    <a:pt x="9" y="15"/>
                  </a:cubicBezTo>
                  <a:cubicBezTo>
                    <a:pt x="10" y="14"/>
                    <a:pt x="11" y="13"/>
                    <a:pt x="10" y="13"/>
                  </a:cubicBezTo>
                  <a:cubicBezTo>
                    <a:pt x="10" y="13"/>
                    <a:pt x="10" y="12"/>
                    <a:pt x="9" y="12"/>
                  </a:cubicBezTo>
                  <a:cubicBezTo>
                    <a:pt x="9" y="12"/>
                    <a:pt x="10" y="11"/>
                    <a:pt x="10" y="11"/>
                  </a:cubicBezTo>
                  <a:cubicBezTo>
                    <a:pt x="11" y="11"/>
                    <a:pt x="11" y="10"/>
                    <a:pt x="11" y="10"/>
                  </a:cubicBezTo>
                  <a:cubicBezTo>
                    <a:pt x="11" y="10"/>
                    <a:pt x="12" y="10"/>
                    <a:pt x="12" y="10"/>
                  </a:cubicBezTo>
                  <a:cubicBezTo>
                    <a:pt x="12" y="11"/>
                    <a:pt x="11" y="12"/>
                    <a:pt x="11" y="13"/>
                  </a:cubicBezTo>
                  <a:cubicBezTo>
                    <a:pt x="11" y="13"/>
                    <a:pt x="11" y="14"/>
                    <a:pt x="1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23">
              <a:extLst>
                <a:ext uri="{FF2B5EF4-FFF2-40B4-BE49-F238E27FC236}">
                  <a16:creationId xmlns:a16="http://schemas.microsoft.com/office/drawing/2014/main" id="{ABB12E45-801B-48CE-4B98-65E8859FC484}"/>
                </a:ext>
              </a:extLst>
            </p:cNvPr>
            <p:cNvSpPr>
              <a:spLocks/>
            </p:cNvSpPr>
            <p:nvPr userDrawn="1"/>
          </p:nvSpPr>
          <p:spPr bwMode="auto">
            <a:xfrm>
              <a:off x="1160463" y="4652963"/>
              <a:ext cx="90488" cy="125413"/>
            </a:xfrm>
            <a:custGeom>
              <a:avLst/>
              <a:gdLst>
                <a:gd name="T0" fmla="*/ 11 w 13"/>
                <a:gd name="T1" fmla="*/ 7 h 18"/>
                <a:gd name="T2" fmla="*/ 13 w 13"/>
                <a:gd name="T3" fmla="*/ 6 h 18"/>
                <a:gd name="T4" fmla="*/ 13 w 13"/>
                <a:gd name="T5" fmla="*/ 5 h 18"/>
                <a:gd name="T6" fmla="*/ 12 w 13"/>
                <a:gd name="T7" fmla="*/ 5 h 18"/>
                <a:gd name="T8" fmla="*/ 11 w 13"/>
                <a:gd name="T9" fmla="*/ 5 h 18"/>
                <a:gd name="T10" fmla="*/ 11 w 13"/>
                <a:gd name="T11" fmla="*/ 5 h 18"/>
                <a:gd name="T12" fmla="*/ 11 w 13"/>
                <a:gd name="T13" fmla="*/ 6 h 18"/>
                <a:gd name="T14" fmla="*/ 10 w 13"/>
                <a:gd name="T15" fmla="*/ 6 h 18"/>
                <a:gd name="T16" fmla="*/ 9 w 13"/>
                <a:gd name="T17" fmla="*/ 7 h 18"/>
                <a:gd name="T18" fmla="*/ 8 w 13"/>
                <a:gd name="T19" fmla="*/ 7 h 18"/>
                <a:gd name="T20" fmla="*/ 8 w 13"/>
                <a:gd name="T21" fmla="*/ 5 h 18"/>
                <a:gd name="T22" fmla="*/ 8 w 13"/>
                <a:gd name="T23" fmla="*/ 4 h 18"/>
                <a:gd name="T24" fmla="*/ 9 w 13"/>
                <a:gd name="T25" fmla="*/ 3 h 18"/>
                <a:gd name="T26" fmla="*/ 9 w 13"/>
                <a:gd name="T27" fmla="*/ 2 h 18"/>
                <a:gd name="T28" fmla="*/ 9 w 13"/>
                <a:gd name="T29" fmla="*/ 1 h 18"/>
                <a:gd name="T30" fmla="*/ 8 w 13"/>
                <a:gd name="T31" fmla="*/ 1 h 18"/>
                <a:gd name="T32" fmla="*/ 7 w 13"/>
                <a:gd name="T33" fmla="*/ 0 h 18"/>
                <a:gd name="T34" fmla="*/ 6 w 13"/>
                <a:gd name="T35" fmla="*/ 1 h 18"/>
                <a:gd name="T36" fmla="*/ 7 w 13"/>
                <a:gd name="T37" fmla="*/ 2 h 18"/>
                <a:gd name="T38" fmla="*/ 6 w 13"/>
                <a:gd name="T39" fmla="*/ 5 h 18"/>
                <a:gd name="T40" fmla="*/ 6 w 13"/>
                <a:gd name="T41" fmla="*/ 7 h 18"/>
                <a:gd name="T42" fmla="*/ 6 w 13"/>
                <a:gd name="T43" fmla="*/ 8 h 18"/>
                <a:gd name="T44" fmla="*/ 6 w 13"/>
                <a:gd name="T45" fmla="*/ 8 h 18"/>
                <a:gd name="T46" fmla="*/ 5 w 13"/>
                <a:gd name="T47" fmla="*/ 9 h 18"/>
                <a:gd name="T48" fmla="*/ 2 w 13"/>
                <a:gd name="T49" fmla="*/ 9 h 18"/>
                <a:gd name="T50" fmla="*/ 2 w 13"/>
                <a:gd name="T51" fmla="*/ 10 h 18"/>
                <a:gd name="T52" fmla="*/ 1 w 13"/>
                <a:gd name="T53" fmla="*/ 10 h 18"/>
                <a:gd name="T54" fmla="*/ 1 w 13"/>
                <a:gd name="T55" fmla="*/ 10 h 18"/>
                <a:gd name="T56" fmla="*/ 2 w 13"/>
                <a:gd name="T57" fmla="*/ 12 h 18"/>
                <a:gd name="T58" fmla="*/ 2 w 13"/>
                <a:gd name="T59" fmla="*/ 12 h 18"/>
                <a:gd name="T60" fmla="*/ 3 w 13"/>
                <a:gd name="T61" fmla="*/ 12 h 18"/>
                <a:gd name="T62" fmla="*/ 3 w 13"/>
                <a:gd name="T63" fmla="*/ 11 h 18"/>
                <a:gd name="T64" fmla="*/ 5 w 13"/>
                <a:gd name="T65" fmla="*/ 10 h 18"/>
                <a:gd name="T66" fmla="*/ 6 w 13"/>
                <a:gd name="T67" fmla="*/ 9 h 18"/>
                <a:gd name="T68" fmla="*/ 6 w 13"/>
                <a:gd name="T69" fmla="*/ 10 h 18"/>
                <a:gd name="T70" fmla="*/ 6 w 13"/>
                <a:gd name="T71" fmla="*/ 11 h 18"/>
                <a:gd name="T72" fmla="*/ 6 w 13"/>
                <a:gd name="T73" fmla="*/ 11 h 18"/>
                <a:gd name="T74" fmla="*/ 4 w 13"/>
                <a:gd name="T75" fmla="*/ 14 h 18"/>
                <a:gd name="T76" fmla="*/ 2 w 13"/>
                <a:gd name="T77" fmla="*/ 16 h 18"/>
                <a:gd name="T78" fmla="*/ 1 w 13"/>
                <a:gd name="T79" fmla="*/ 16 h 18"/>
                <a:gd name="T80" fmla="*/ 0 w 13"/>
                <a:gd name="T81" fmla="*/ 17 h 18"/>
                <a:gd name="T82" fmla="*/ 2 w 13"/>
                <a:gd name="T83" fmla="*/ 17 h 18"/>
                <a:gd name="T84" fmla="*/ 2 w 13"/>
                <a:gd name="T85" fmla="*/ 17 h 18"/>
                <a:gd name="T86" fmla="*/ 4 w 13"/>
                <a:gd name="T87" fmla="*/ 16 h 18"/>
                <a:gd name="T88" fmla="*/ 5 w 13"/>
                <a:gd name="T89" fmla="*/ 15 h 18"/>
                <a:gd name="T90" fmla="*/ 6 w 13"/>
                <a:gd name="T91" fmla="*/ 14 h 18"/>
                <a:gd name="T92" fmla="*/ 7 w 13"/>
                <a:gd name="T93" fmla="*/ 12 h 18"/>
                <a:gd name="T94" fmla="*/ 7 w 13"/>
                <a:gd name="T95" fmla="*/ 11 h 18"/>
                <a:gd name="T96" fmla="*/ 8 w 13"/>
                <a:gd name="T97" fmla="*/ 8 h 18"/>
                <a:gd name="T98" fmla="*/ 9 w 13"/>
                <a:gd name="T99" fmla="*/ 8 h 18"/>
                <a:gd name="T100" fmla="*/ 11 w 13"/>
                <a:gd name="T10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 h="18">
                  <a:moveTo>
                    <a:pt x="11" y="7"/>
                  </a:moveTo>
                  <a:cubicBezTo>
                    <a:pt x="12" y="7"/>
                    <a:pt x="12" y="7"/>
                    <a:pt x="13" y="6"/>
                  </a:cubicBezTo>
                  <a:cubicBezTo>
                    <a:pt x="13" y="6"/>
                    <a:pt x="13" y="6"/>
                    <a:pt x="13" y="5"/>
                  </a:cubicBezTo>
                  <a:cubicBezTo>
                    <a:pt x="13" y="5"/>
                    <a:pt x="12" y="5"/>
                    <a:pt x="12" y="5"/>
                  </a:cubicBezTo>
                  <a:cubicBezTo>
                    <a:pt x="12" y="5"/>
                    <a:pt x="12" y="5"/>
                    <a:pt x="11" y="5"/>
                  </a:cubicBezTo>
                  <a:cubicBezTo>
                    <a:pt x="11" y="5"/>
                    <a:pt x="11" y="5"/>
                    <a:pt x="11" y="5"/>
                  </a:cubicBezTo>
                  <a:cubicBezTo>
                    <a:pt x="10" y="5"/>
                    <a:pt x="11" y="5"/>
                    <a:pt x="11" y="6"/>
                  </a:cubicBezTo>
                  <a:cubicBezTo>
                    <a:pt x="11" y="6"/>
                    <a:pt x="10" y="6"/>
                    <a:pt x="10" y="6"/>
                  </a:cubicBezTo>
                  <a:cubicBezTo>
                    <a:pt x="9" y="7"/>
                    <a:pt x="9" y="7"/>
                    <a:pt x="9" y="7"/>
                  </a:cubicBezTo>
                  <a:cubicBezTo>
                    <a:pt x="8" y="7"/>
                    <a:pt x="8" y="7"/>
                    <a:pt x="8" y="7"/>
                  </a:cubicBezTo>
                  <a:cubicBezTo>
                    <a:pt x="8" y="6"/>
                    <a:pt x="8" y="6"/>
                    <a:pt x="8" y="5"/>
                  </a:cubicBezTo>
                  <a:cubicBezTo>
                    <a:pt x="8" y="5"/>
                    <a:pt x="8" y="5"/>
                    <a:pt x="8" y="4"/>
                  </a:cubicBezTo>
                  <a:cubicBezTo>
                    <a:pt x="9" y="4"/>
                    <a:pt x="8" y="3"/>
                    <a:pt x="9" y="3"/>
                  </a:cubicBezTo>
                  <a:cubicBezTo>
                    <a:pt x="9" y="2"/>
                    <a:pt x="9" y="2"/>
                    <a:pt x="9" y="2"/>
                  </a:cubicBezTo>
                  <a:cubicBezTo>
                    <a:pt x="9" y="2"/>
                    <a:pt x="9" y="1"/>
                    <a:pt x="9" y="1"/>
                  </a:cubicBezTo>
                  <a:cubicBezTo>
                    <a:pt x="9" y="1"/>
                    <a:pt x="8" y="1"/>
                    <a:pt x="8" y="1"/>
                  </a:cubicBezTo>
                  <a:cubicBezTo>
                    <a:pt x="8" y="0"/>
                    <a:pt x="8" y="0"/>
                    <a:pt x="7" y="0"/>
                  </a:cubicBezTo>
                  <a:cubicBezTo>
                    <a:pt x="7" y="0"/>
                    <a:pt x="6" y="1"/>
                    <a:pt x="6" y="1"/>
                  </a:cubicBezTo>
                  <a:cubicBezTo>
                    <a:pt x="6" y="1"/>
                    <a:pt x="6" y="2"/>
                    <a:pt x="7" y="2"/>
                  </a:cubicBezTo>
                  <a:cubicBezTo>
                    <a:pt x="7" y="3"/>
                    <a:pt x="7" y="4"/>
                    <a:pt x="6" y="5"/>
                  </a:cubicBezTo>
                  <a:cubicBezTo>
                    <a:pt x="6" y="6"/>
                    <a:pt x="6" y="6"/>
                    <a:pt x="6" y="7"/>
                  </a:cubicBezTo>
                  <a:cubicBezTo>
                    <a:pt x="6" y="7"/>
                    <a:pt x="7" y="8"/>
                    <a:pt x="6" y="8"/>
                  </a:cubicBezTo>
                  <a:cubicBezTo>
                    <a:pt x="6" y="8"/>
                    <a:pt x="6" y="8"/>
                    <a:pt x="6" y="8"/>
                  </a:cubicBezTo>
                  <a:cubicBezTo>
                    <a:pt x="5" y="8"/>
                    <a:pt x="5" y="9"/>
                    <a:pt x="5" y="9"/>
                  </a:cubicBezTo>
                  <a:cubicBezTo>
                    <a:pt x="4" y="9"/>
                    <a:pt x="3" y="9"/>
                    <a:pt x="2" y="9"/>
                  </a:cubicBezTo>
                  <a:cubicBezTo>
                    <a:pt x="2" y="10"/>
                    <a:pt x="2" y="10"/>
                    <a:pt x="2" y="10"/>
                  </a:cubicBezTo>
                  <a:cubicBezTo>
                    <a:pt x="2" y="10"/>
                    <a:pt x="1" y="10"/>
                    <a:pt x="1" y="10"/>
                  </a:cubicBezTo>
                  <a:cubicBezTo>
                    <a:pt x="1" y="10"/>
                    <a:pt x="1" y="10"/>
                    <a:pt x="1" y="10"/>
                  </a:cubicBezTo>
                  <a:cubicBezTo>
                    <a:pt x="1" y="11"/>
                    <a:pt x="1" y="11"/>
                    <a:pt x="2" y="12"/>
                  </a:cubicBezTo>
                  <a:cubicBezTo>
                    <a:pt x="2" y="12"/>
                    <a:pt x="2" y="12"/>
                    <a:pt x="2" y="12"/>
                  </a:cubicBezTo>
                  <a:cubicBezTo>
                    <a:pt x="2" y="12"/>
                    <a:pt x="3" y="12"/>
                    <a:pt x="3" y="12"/>
                  </a:cubicBezTo>
                  <a:cubicBezTo>
                    <a:pt x="3" y="12"/>
                    <a:pt x="3" y="12"/>
                    <a:pt x="3" y="11"/>
                  </a:cubicBezTo>
                  <a:cubicBezTo>
                    <a:pt x="4" y="11"/>
                    <a:pt x="5" y="11"/>
                    <a:pt x="5" y="10"/>
                  </a:cubicBezTo>
                  <a:cubicBezTo>
                    <a:pt x="5" y="10"/>
                    <a:pt x="5" y="9"/>
                    <a:pt x="6" y="9"/>
                  </a:cubicBezTo>
                  <a:cubicBezTo>
                    <a:pt x="6" y="10"/>
                    <a:pt x="6" y="10"/>
                    <a:pt x="6" y="10"/>
                  </a:cubicBezTo>
                  <a:cubicBezTo>
                    <a:pt x="6" y="10"/>
                    <a:pt x="6" y="11"/>
                    <a:pt x="6" y="11"/>
                  </a:cubicBezTo>
                  <a:cubicBezTo>
                    <a:pt x="6" y="11"/>
                    <a:pt x="6" y="11"/>
                    <a:pt x="6" y="11"/>
                  </a:cubicBezTo>
                  <a:cubicBezTo>
                    <a:pt x="6" y="13"/>
                    <a:pt x="4" y="14"/>
                    <a:pt x="4" y="14"/>
                  </a:cubicBezTo>
                  <a:cubicBezTo>
                    <a:pt x="3" y="15"/>
                    <a:pt x="3" y="15"/>
                    <a:pt x="2" y="16"/>
                  </a:cubicBezTo>
                  <a:cubicBezTo>
                    <a:pt x="2" y="16"/>
                    <a:pt x="1" y="16"/>
                    <a:pt x="1" y="16"/>
                  </a:cubicBezTo>
                  <a:cubicBezTo>
                    <a:pt x="1" y="17"/>
                    <a:pt x="0" y="17"/>
                    <a:pt x="0" y="17"/>
                  </a:cubicBezTo>
                  <a:cubicBezTo>
                    <a:pt x="1" y="18"/>
                    <a:pt x="2" y="17"/>
                    <a:pt x="2" y="17"/>
                  </a:cubicBezTo>
                  <a:cubicBezTo>
                    <a:pt x="2" y="17"/>
                    <a:pt x="2" y="17"/>
                    <a:pt x="2" y="17"/>
                  </a:cubicBezTo>
                  <a:cubicBezTo>
                    <a:pt x="3" y="17"/>
                    <a:pt x="4" y="16"/>
                    <a:pt x="4" y="16"/>
                  </a:cubicBezTo>
                  <a:cubicBezTo>
                    <a:pt x="5" y="16"/>
                    <a:pt x="5" y="16"/>
                    <a:pt x="5" y="15"/>
                  </a:cubicBezTo>
                  <a:cubicBezTo>
                    <a:pt x="5" y="15"/>
                    <a:pt x="6" y="15"/>
                    <a:pt x="6" y="14"/>
                  </a:cubicBezTo>
                  <a:cubicBezTo>
                    <a:pt x="7" y="13"/>
                    <a:pt x="7" y="13"/>
                    <a:pt x="7" y="12"/>
                  </a:cubicBezTo>
                  <a:cubicBezTo>
                    <a:pt x="7" y="11"/>
                    <a:pt x="7" y="11"/>
                    <a:pt x="7" y="11"/>
                  </a:cubicBezTo>
                  <a:cubicBezTo>
                    <a:pt x="8" y="10"/>
                    <a:pt x="8" y="9"/>
                    <a:pt x="8" y="8"/>
                  </a:cubicBezTo>
                  <a:cubicBezTo>
                    <a:pt x="8" y="8"/>
                    <a:pt x="8" y="8"/>
                    <a:pt x="9" y="8"/>
                  </a:cubicBezTo>
                  <a:cubicBezTo>
                    <a:pt x="9" y="8"/>
                    <a:pt x="10" y="7"/>
                    <a:pt x="1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24">
              <a:extLst>
                <a:ext uri="{FF2B5EF4-FFF2-40B4-BE49-F238E27FC236}">
                  <a16:creationId xmlns:a16="http://schemas.microsoft.com/office/drawing/2014/main" id="{8DC0826B-514D-7A81-4633-791C62FBAEC2}"/>
                </a:ext>
              </a:extLst>
            </p:cNvPr>
            <p:cNvSpPr>
              <a:spLocks/>
            </p:cNvSpPr>
            <p:nvPr userDrawn="1"/>
          </p:nvSpPr>
          <p:spPr bwMode="auto">
            <a:xfrm>
              <a:off x="1216025" y="4714875"/>
              <a:ext cx="55563" cy="49213"/>
            </a:xfrm>
            <a:custGeom>
              <a:avLst/>
              <a:gdLst>
                <a:gd name="T0" fmla="*/ 5 w 8"/>
                <a:gd name="T1" fmla="*/ 5 h 7"/>
                <a:gd name="T2" fmla="*/ 4 w 8"/>
                <a:gd name="T3" fmla="*/ 3 h 7"/>
                <a:gd name="T4" fmla="*/ 3 w 8"/>
                <a:gd name="T5" fmla="*/ 3 h 7"/>
                <a:gd name="T6" fmla="*/ 2 w 8"/>
                <a:gd name="T7" fmla="*/ 2 h 7"/>
                <a:gd name="T8" fmla="*/ 2 w 8"/>
                <a:gd name="T9" fmla="*/ 2 h 7"/>
                <a:gd name="T10" fmla="*/ 1 w 8"/>
                <a:gd name="T11" fmla="*/ 1 h 7"/>
                <a:gd name="T12" fmla="*/ 0 w 8"/>
                <a:gd name="T13" fmla="*/ 0 h 7"/>
                <a:gd name="T14" fmla="*/ 1 w 8"/>
                <a:gd name="T15" fmla="*/ 1 h 7"/>
                <a:gd name="T16" fmla="*/ 1 w 8"/>
                <a:gd name="T17" fmla="*/ 3 h 7"/>
                <a:gd name="T18" fmla="*/ 2 w 8"/>
                <a:gd name="T19" fmla="*/ 4 h 7"/>
                <a:gd name="T20" fmla="*/ 3 w 8"/>
                <a:gd name="T21" fmla="*/ 5 h 7"/>
                <a:gd name="T22" fmla="*/ 3 w 8"/>
                <a:gd name="T23" fmla="*/ 6 h 7"/>
                <a:gd name="T24" fmla="*/ 5 w 8"/>
                <a:gd name="T25" fmla="*/ 7 h 7"/>
                <a:gd name="T26" fmla="*/ 6 w 8"/>
                <a:gd name="T27" fmla="*/ 7 h 7"/>
                <a:gd name="T28" fmla="*/ 6 w 8"/>
                <a:gd name="T29" fmla="*/ 7 h 7"/>
                <a:gd name="T30" fmla="*/ 7 w 8"/>
                <a:gd name="T31" fmla="*/ 6 h 7"/>
                <a:gd name="T32" fmla="*/ 8 w 8"/>
                <a:gd name="T33" fmla="*/ 6 h 7"/>
                <a:gd name="T34" fmla="*/ 6 w 8"/>
                <a:gd name="T35" fmla="*/ 5 h 7"/>
                <a:gd name="T36" fmla="*/ 5 w 8"/>
                <a:gd name="T3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7">
                  <a:moveTo>
                    <a:pt x="5" y="5"/>
                  </a:moveTo>
                  <a:cubicBezTo>
                    <a:pt x="5" y="4"/>
                    <a:pt x="4" y="4"/>
                    <a:pt x="4" y="3"/>
                  </a:cubicBezTo>
                  <a:cubicBezTo>
                    <a:pt x="3" y="3"/>
                    <a:pt x="3" y="3"/>
                    <a:pt x="3" y="3"/>
                  </a:cubicBezTo>
                  <a:cubicBezTo>
                    <a:pt x="3" y="3"/>
                    <a:pt x="3" y="2"/>
                    <a:pt x="2" y="2"/>
                  </a:cubicBezTo>
                  <a:cubicBezTo>
                    <a:pt x="2" y="2"/>
                    <a:pt x="2" y="2"/>
                    <a:pt x="2" y="2"/>
                  </a:cubicBezTo>
                  <a:cubicBezTo>
                    <a:pt x="2" y="1"/>
                    <a:pt x="1" y="1"/>
                    <a:pt x="1" y="1"/>
                  </a:cubicBezTo>
                  <a:cubicBezTo>
                    <a:pt x="1" y="0"/>
                    <a:pt x="1" y="0"/>
                    <a:pt x="0" y="0"/>
                  </a:cubicBezTo>
                  <a:cubicBezTo>
                    <a:pt x="0" y="0"/>
                    <a:pt x="1" y="1"/>
                    <a:pt x="1" y="1"/>
                  </a:cubicBezTo>
                  <a:cubicBezTo>
                    <a:pt x="1" y="2"/>
                    <a:pt x="1" y="2"/>
                    <a:pt x="1" y="3"/>
                  </a:cubicBezTo>
                  <a:cubicBezTo>
                    <a:pt x="1" y="3"/>
                    <a:pt x="2" y="4"/>
                    <a:pt x="2" y="4"/>
                  </a:cubicBezTo>
                  <a:cubicBezTo>
                    <a:pt x="2" y="4"/>
                    <a:pt x="2" y="5"/>
                    <a:pt x="3" y="5"/>
                  </a:cubicBezTo>
                  <a:cubicBezTo>
                    <a:pt x="3" y="5"/>
                    <a:pt x="3" y="6"/>
                    <a:pt x="3" y="6"/>
                  </a:cubicBezTo>
                  <a:cubicBezTo>
                    <a:pt x="4" y="6"/>
                    <a:pt x="4" y="7"/>
                    <a:pt x="5" y="7"/>
                  </a:cubicBezTo>
                  <a:cubicBezTo>
                    <a:pt x="5" y="7"/>
                    <a:pt x="5" y="7"/>
                    <a:pt x="6" y="7"/>
                  </a:cubicBezTo>
                  <a:cubicBezTo>
                    <a:pt x="6" y="7"/>
                    <a:pt x="6" y="7"/>
                    <a:pt x="6" y="7"/>
                  </a:cubicBezTo>
                  <a:cubicBezTo>
                    <a:pt x="6" y="7"/>
                    <a:pt x="7" y="7"/>
                    <a:pt x="7" y="6"/>
                  </a:cubicBezTo>
                  <a:cubicBezTo>
                    <a:pt x="8" y="6"/>
                    <a:pt x="8" y="6"/>
                    <a:pt x="8" y="6"/>
                  </a:cubicBezTo>
                  <a:cubicBezTo>
                    <a:pt x="8" y="5"/>
                    <a:pt x="7" y="5"/>
                    <a:pt x="6" y="5"/>
                  </a:cubicBezTo>
                  <a:cubicBezTo>
                    <a:pt x="6" y="5"/>
                    <a:pt x="6" y="5"/>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25">
              <a:extLst>
                <a:ext uri="{FF2B5EF4-FFF2-40B4-BE49-F238E27FC236}">
                  <a16:creationId xmlns:a16="http://schemas.microsoft.com/office/drawing/2014/main" id="{20B936D5-A600-285C-F8B8-0190B3E56E84}"/>
                </a:ext>
              </a:extLst>
            </p:cNvPr>
            <p:cNvSpPr>
              <a:spLocks noEditPoints="1"/>
            </p:cNvSpPr>
            <p:nvPr userDrawn="1"/>
          </p:nvSpPr>
          <p:spPr bwMode="auto">
            <a:xfrm>
              <a:off x="1562100" y="4638675"/>
              <a:ext cx="96838" cy="168275"/>
            </a:xfrm>
            <a:custGeom>
              <a:avLst/>
              <a:gdLst>
                <a:gd name="T0" fmla="*/ 12 w 14"/>
                <a:gd name="T1" fmla="*/ 5 h 24"/>
                <a:gd name="T2" fmla="*/ 14 w 14"/>
                <a:gd name="T3" fmla="*/ 2 h 24"/>
                <a:gd name="T4" fmla="*/ 13 w 14"/>
                <a:gd name="T5" fmla="*/ 1 h 24"/>
                <a:gd name="T6" fmla="*/ 11 w 14"/>
                <a:gd name="T7" fmla="*/ 4 h 24"/>
                <a:gd name="T8" fmla="*/ 10 w 14"/>
                <a:gd name="T9" fmla="*/ 5 h 24"/>
                <a:gd name="T10" fmla="*/ 9 w 14"/>
                <a:gd name="T11" fmla="*/ 7 h 24"/>
                <a:gd name="T12" fmla="*/ 10 w 14"/>
                <a:gd name="T13" fmla="*/ 9 h 24"/>
                <a:gd name="T14" fmla="*/ 8 w 14"/>
                <a:gd name="T15" fmla="*/ 6 h 24"/>
                <a:gd name="T16" fmla="*/ 9 w 14"/>
                <a:gd name="T17" fmla="*/ 3 h 24"/>
                <a:gd name="T18" fmla="*/ 9 w 14"/>
                <a:gd name="T19" fmla="*/ 0 h 24"/>
                <a:gd name="T20" fmla="*/ 7 w 14"/>
                <a:gd name="T21" fmla="*/ 2 h 24"/>
                <a:gd name="T22" fmla="*/ 5 w 14"/>
                <a:gd name="T23" fmla="*/ 5 h 24"/>
                <a:gd name="T24" fmla="*/ 3 w 14"/>
                <a:gd name="T25" fmla="*/ 6 h 24"/>
                <a:gd name="T26" fmla="*/ 4 w 14"/>
                <a:gd name="T27" fmla="*/ 8 h 24"/>
                <a:gd name="T28" fmla="*/ 2 w 14"/>
                <a:gd name="T29" fmla="*/ 8 h 24"/>
                <a:gd name="T30" fmla="*/ 2 w 14"/>
                <a:gd name="T31" fmla="*/ 11 h 24"/>
                <a:gd name="T32" fmla="*/ 4 w 14"/>
                <a:gd name="T33" fmla="*/ 11 h 24"/>
                <a:gd name="T34" fmla="*/ 5 w 14"/>
                <a:gd name="T35" fmla="*/ 9 h 24"/>
                <a:gd name="T36" fmla="*/ 5 w 14"/>
                <a:gd name="T37" fmla="*/ 11 h 24"/>
                <a:gd name="T38" fmla="*/ 9 w 14"/>
                <a:gd name="T39" fmla="*/ 9 h 24"/>
                <a:gd name="T40" fmla="*/ 7 w 14"/>
                <a:gd name="T41" fmla="*/ 12 h 24"/>
                <a:gd name="T42" fmla="*/ 4 w 14"/>
                <a:gd name="T43" fmla="*/ 13 h 24"/>
                <a:gd name="T44" fmla="*/ 5 w 14"/>
                <a:gd name="T45" fmla="*/ 14 h 24"/>
                <a:gd name="T46" fmla="*/ 9 w 14"/>
                <a:gd name="T47" fmla="*/ 11 h 24"/>
                <a:gd name="T48" fmla="*/ 8 w 14"/>
                <a:gd name="T49" fmla="*/ 15 h 24"/>
                <a:gd name="T50" fmla="*/ 6 w 14"/>
                <a:gd name="T51" fmla="*/ 18 h 24"/>
                <a:gd name="T52" fmla="*/ 4 w 14"/>
                <a:gd name="T53" fmla="*/ 20 h 24"/>
                <a:gd name="T54" fmla="*/ 0 w 14"/>
                <a:gd name="T55" fmla="*/ 22 h 24"/>
                <a:gd name="T56" fmla="*/ 4 w 14"/>
                <a:gd name="T57" fmla="*/ 21 h 24"/>
                <a:gd name="T58" fmla="*/ 8 w 14"/>
                <a:gd name="T59" fmla="*/ 18 h 24"/>
                <a:gd name="T60" fmla="*/ 8 w 14"/>
                <a:gd name="T61" fmla="*/ 22 h 24"/>
                <a:gd name="T62" fmla="*/ 6 w 14"/>
                <a:gd name="T63" fmla="*/ 23 h 24"/>
                <a:gd name="T64" fmla="*/ 9 w 14"/>
                <a:gd name="T65" fmla="*/ 23 h 24"/>
                <a:gd name="T66" fmla="*/ 11 w 14"/>
                <a:gd name="T67" fmla="*/ 21 h 24"/>
                <a:gd name="T68" fmla="*/ 9 w 14"/>
                <a:gd name="T69" fmla="*/ 18 h 24"/>
                <a:gd name="T70" fmla="*/ 11 w 14"/>
                <a:gd name="T71" fmla="*/ 17 h 24"/>
                <a:gd name="T72" fmla="*/ 9 w 14"/>
                <a:gd name="T73" fmla="*/ 14 h 24"/>
                <a:gd name="T74" fmla="*/ 14 w 14"/>
                <a:gd name="T75" fmla="*/ 9 h 24"/>
                <a:gd name="T76" fmla="*/ 11 w 14"/>
                <a:gd name="T77" fmla="*/ 9 h 24"/>
                <a:gd name="T78" fmla="*/ 12 w 14"/>
                <a:gd name="T79" fmla="*/ 6 h 24"/>
                <a:gd name="T80" fmla="*/ 5 w 14"/>
                <a:gd name="T81" fmla="*/ 6 h 24"/>
                <a:gd name="T82" fmla="*/ 7 w 14"/>
                <a:gd name="T83" fmla="*/ 8 h 24"/>
                <a:gd name="T84" fmla="*/ 7 w 14"/>
                <a:gd name="T85"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 h="24">
                  <a:moveTo>
                    <a:pt x="12" y="6"/>
                  </a:moveTo>
                  <a:cubicBezTo>
                    <a:pt x="12" y="6"/>
                    <a:pt x="12" y="6"/>
                    <a:pt x="12" y="6"/>
                  </a:cubicBezTo>
                  <a:cubicBezTo>
                    <a:pt x="12" y="6"/>
                    <a:pt x="12" y="5"/>
                    <a:pt x="12" y="5"/>
                  </a:cubicBezTo>
                  <a:cubicBezTo>
                    <a:pt x="12" y="5"/>
                    <a:pt x="13" y="4"/>
                    <a:pt x="13" y="3"/>
                  </a:cubicBezTo>
                  <a:cubicBezTo>
                    <a:pt x="13" y="3"/>
                    <a:pt x="13" y="3"/>
                    <a:pt x="14" y="3"/>
                  </a:cubicBezTo>
                  <a:cubicBezTo>
                    <a:pt x="14" y="3"/>
                    <a:pt x="14" y="2"/>
                    <a:pt x="14" y="2"/>
                  </a:cubicBezTo>
                  <a:cubicBezTo>
                    <a:pt x="14" y="2"/>
                    <a:pt x="14" y="2"/>
                    <a:pt x="13" y="1"/>
                  </a:cubicBezTo>
                  <a:cubicBezTo>
                    <a:pt x="14" y="1"/>
                    <a:pt x="14" y="1"/>
                    <a:pt x="14" y="1"/>
                  </a:cubicBezTo>
                  <a:cubicBezTo>
                    <a:pt x="13" y="1"/>
                    <a:pt x="13" y="1"/>
                    <a:pt x="13" y="1"/>
                  </a:cubicBezTo>
                  <a:cubicBezTo>
                    <a:pt x="13" y="1"/>
                    <a:pt x="12" y="1"/>
                    <a:pt x="12" y="1"/>
                  </a:cubicBezTo>
                  <a:cubicBezTo>
                    <a:pt x="12" y="2"/>
                    <a:pt x="12" y="2"/>
                    <a:pt x="12" y="2"/>
                  </a:cubicBezTo>
                  <a:cubicBezTo>
                    <a:pt x="12" y="3"/>
                    <a:pt x="12" y="4"/>
                    <a:pt x="11" y="4"/>
                  </a:cubicBezTo>
                  <a:cubicBezTo>
                    <a:pt x="11" y="5"/>
                    <a:pt x="11" y="6"/>
                    <a:pt x="10" y="6"/>
                  </a:cubicBezTo>
                  <a:cubicBezTo>
                    <a:pt x="10" y="6"/>
                    <a:pt x="10" y="6"/>
                    <a:pt x="10" y="6"/>
                  </a:cubicBezTo>
                  <a:cubicBezTo>
                    <a:pt x="10" y="5"/>
                    <a:pt x="10" y="5"/>
                    <a:pt x="10" y="5"/>
                  </a:cubicBezTo>
                  <a:cubicBezTo>
                    <a:pt x="9" y="5"/>
                    <a:pt x="8" y="5"/>
                    <a:pt x="8" y="5"/>
                  </a:cubicBezTo>
                  <a:cubicBezTo>
                    <a:pt x="9" y="5"/>
                    <a:pt x="9" y="5"/>
                    <a:pt x="9" y="6"/>
                  </a:cubicBezTo>
                  <a:cubicBezTo>
                    <a:pt x="9" y="6"/>
                    <a:pt x="9" y="7"/>
                    <a:pt x="9" y="7"/>
                  </a:cubicBezTo>
                  <a:cubicBezTo>
                    <a:pt x="10" y="7"/>
                    <a:pt x="10" y="7"/>
                    <a:pt x="10" y="7"/>
                  </a:cubicBezTo>
                  <a:cubicBezTo>
                    <a:pt x="10" y="8"/>
                    <a:pt x="10" y="8"/>
                    <a:pt x="10" y="8"/>
                  </a:cubicBezTo>
                  <a:cubicBezTo>
                    <a:pt x="10" y="8"/>
                    <a:pt x="10" y="9"/>
                    <a:pt x="10" y="9"/>
                  </a:cubicBezTo>
                  <a:cubicBezTo>
                    <a:pt x="10" y="9"/>
                    <a:pt x="9" y="9"/>
                    <a:pt x="8" y="9"/>
                  </a:cubicBezTo>
                  <a:cubicBezTo>
                    <a:pt x="8" y="8"/>
                    <a:pt x="7" y="7"/>
                    <a:pt x="8" y="7"/>
                  </a:cubicBezTo>
                  <a:cubicBezTo>
                    <a:pt x="8" y="7"/>
                    <a:pt x="8" y="7"/>
                    <a:pt x="8" y="6"/>
                  </a:cubicBezTo>
                  <a:cubicBezTo>
                    <a:pt x="9" y="6"/>
                    <a:pt x="8" y="5"/>
                    <a:pt x="8" y="5"/>
                  </a:cubicBezTo>
                  <a:cubicBezTo>
                    <a:pt x="8" y="4"/>
                    <a:pt x="8" y="4"/>
                    <a:pt x="8" y="4"/>
                  </a:cubicBezTo>
                  <a:cubicBezTo>
                    <a:pt x="8" y="3"/>
                    <a:pt x="9" y="3"/>
                    <a:pt x="9" y="3"/>
                  </a:cubicBezTo>
                  <a:cubicBezTo>
                    <a:pt x="9" y="3"/>
                    <a:pt x="10" y="2"/>
                    <a:pt x="10" y="2"/>
                  </a:cubicBezTo>
                  <a:cubicBezTo>
                    <a:pt x="10" y="2"/>
                    <a:pt x="10" y="1"/>
                    <a:pt x="10" y="1"/>
                  </a:cubicBezTo>
                  <a:cubicBezTo>
                    <a:pt x="10" y="1"/>
                    <a:pt x="10" y="0"/>
                    <a:pt x="9" y="0"/>
                  </a:cubicBezTo>
                  <a:cubicBezTo>
                    <a:pt x="9" y="0"/>
                    <a:pt x="9" y="0"/>
                    <a:pt x="8" y="0"/>
                  </a:cubicBezTo>
                  <a:cubicBezTo>
                    <a:pt x="8" y="0"/>
                    <a:pt x="7" y="0"/>
                    <a:pt x="7" y="0"/>
                  </a:cubicBezTo>
                  <a:cubicBezTo>
                    <a:pt x="7" y="1"/>
                    <a:pt x="7" y="1"/>
                    <a:pt x="7" y="2"/>
                  </a:cubicBezTo>
                  <a:cubicBezTo>
                    <a:pt x="7" y="3"/>
                    <a:pt x="7" y="3"/>
                    <a:pt x="7" y="4"/>
                  </a:cubicBezTo>
                  <a:cubicBezTo>
                    <a:pt x="7" y="4"/>
                    <a:pt x="7" y="4"/>
                    <a:pt x="7" y="5"/>
                  </a:cubicBezTo>
                  <a:cubicBezTo>
                    <a:pt x="7" y="5"/>
                    <a:pt x="6" y="5"/>
                    <a:pt x="5" y="5"/>
                  </a:cubicBezTo>
                  <a:cubicBezTo>
                    <a:pt x="5" y="5"/>
                    <a:pt x="4" y="5"/>
                    <a:pt x="4" y="5"/>
                  </a:cubicBezTo>
                  <a:cubicBezTo>
                    <a:pt x="4" y="6"/>
                    <a:pt x="4" y="6"/>
                    <a:pt x="4" y="6"/>
                  </a:cubicBezTo>
                  <a:cubicBezTo>
                    <a:pt x="3" y="6"/>
                    <a:pt x="3" y="6"/>
                    <a:pt x="3" y="6"/>
                  </a:cubicBezTo>
                  <a:cubicBezTo>
                    <a:pt x="3" y="6"/>
                    <a:pt x="2" y="7"/>
                    <a:pt x="2" y="7"/>
                  </a:cubicBezTo>
                  <a:cubicBezTo>
                    <a:pt x="2" y="7"/>
                    <a:pt x="3" y="7"/>
                    <a:pt x="3" y="7"/>
                  </a:cubicBezTo>
                  <a:cubicBezTo>
                    <a:pt x="3" y="7"/>
                    <a:pt x="3" y="7"/>
                    <a:pt x="4" y="8"/>
                  </a:cubicBezTo>
                  <a:cubicBezTo>
                    <a:pt x="4" y="8"/>
                    <a:pt x="4" y="8"/>
                    <a:pt x="4" y="9"/>
                  </a:cubicBezTo>
                  <a:cubicBezTo>
                    <a:pt x="4" y="9"/>
                    <a:pt x="4" y="9"/>
                    <a:pt x="4" y="9"/>
                  </a:cubicBezTo>
                  <a:cubicBezTo>
                    <a:pt x="3" y="9"/>
                    <a:pt x="3" y="8"/>
                    <a:pt x="2" y="8"/>
                  </a:cubicBezTo>
                  <a:cubicBezTo>
                    <a:pt x="2" y="9"/>
                    <a:pt x="2" y="9"/>
                    <a:pt x="2" y="9"/>
                  </a:cubicBezTo>
                  <a:cubicBezTo>
                    <a:pt x="2" y="10"/>
                    <a:pt x="2" y="10"/>
                    <a:pt x="2" y="10"/>
                  </a:cubicBezTo>
                  <a:cubicBezTo>
                    <a:pt x="2" y="10"/>
                    <a:pt x="2" y="11"/>
                    <a:pt x="2" y="11"/>
                  </a:cubicBezTo>
                  <a:cubicBezTo>
                    <a:pt x="2" y="11"/>
                    <a:pt x="2" y="11"/>
                    <a:pt x="2" y="11"/>
                  </a:cubicBezTo>
                  <a:cubicBezTo>
                    <a:pt x="3" y="11"/>
                    <a:pt x="3" y="12"/>
                    <a:pt x="3" y="12"/>
                  </a:cubicBezTo>
                  <a:cubicBezTo>
                    <a:pt x="4" y="12"/>
                    <a:pt x="4" y="11"/>
                    <a:pt x="4" y="11"/>
                  </a:cubicBezTo>
                  <a:cubicBezTo>
                    <a:pt x="4" y="10"/>
                    <a:pt x="4" y="10"/>
                    <a:pt x="4" y="10"/>
                  </a:cubicBezTo>
                  <a:cubicBezTo>
                    <a:pt x="5" y="10"/>
                    <a:pt x="5" y="10"/>
                    <a:pt x="5" y="10"/>
                  </a:cubicBezTo>
                  <a:cubicBezTo>
                    <a:pt x="5" y="10"/>
                    <a:pt x="5" y="9"/>
                    <a:pt x="5" y="9"/>
                  </a:cubicBezTo>
                  <a:cubicBezTo>
                    <a:pt x="5" y="9"/>
                    <a:pt x="5" y="8"/>
                    <a:pt x="5" y="8"/>
                  </a:cubicBezTo>
                  <a:cubicBezTo>
                    <a:pt x="6" y="8"/>
                    <a:pt x="6" y="9"/>
                    <a:pt x="6" y="9"/>
                  </a:cubicBezTo>
                  <a:cubicBezTo>
                    <a:pt x="6" y="10"/>
                    <a:pt x="5" y="10"/>
                    <a:pt x="5" y="11"/>
                  </a:cubicBezTo>
                  <a:cubicBezTo>
                    <a:pt x="5" y="11"/>
                    <a:pt x="6" y="10"/>
                    <a:pt x="6" y="10"/>
                  </a:cubicBezTo>
                  <a:cubicBezTo>
                    <a:pt x="6" y="10"/>
                    <a:pt x="6" y="9"/>
                    <a:pt x="7" y="9"/>
                  </a:cubicBezTo>
                  <a:cubicBezTo>
                    <a:pt x="7" y="10"/>
                    <a:pt x="8" y="10"/>
                    <a:pt x="9" y="9"/>
                  </a:cubicBezTo>
                  <a:cubicBezTo>
                    <a:pt x="9" y="9"/>
                    <a:pt x="9" y="10"/>
                    <a:pt x="9" y="10"/>
                  </a:cubicBezTo>
                  <a:cubicBezTo>
                    <a:pt x="9" y="11"/>
                    <a:pt x="8" y="11"/>
                    <a:pt x="8" y="11"/>
                  </a:cubicBezTo>
                  <a:cubicBezTo>
                    <a:pt x="8" y="11"/>
                    <a:pt x="7" y="11"/>
                    <a:pt x="7" y="12"/>
                  </a:cubicBezTo>
                  <a:cubicBezTo>
                    <a:pt x="7" y="12"/>
                    <a:pt x="6" y="12"/>
                    <a:pt x="6" y="12"/>
                  </a:cubicBezTo>
                  <a:cubicBezTo>
                    <a:pt x="6" y="12"/>
                    <a:pt x="5" y="13"/>
                    <a:pt x="5" y="13"/>
                  </a:cubicBezTo>
                  <a:cubicBezTo>
                    <a:pt x="5" y="13"/>
                    <a:pt x="5" y="13"/>
                    <a:pt x="4" y="13"/>
                  </a:cubicBezTo>
                  <a:cubicBezTo>
                    <a:pt x="4" y="13"/>
                    <a:pt x="3" y="14"/>
                    <a:pt x="3" y="14"/>
                  </a:cubicBezTo>
                  <a:cubicBezTo>
                    <a:pt x="3" y="15"/>
                    <a:pt x="4" y="15"/>
                    <a:pt x="4" y="15"/>
                  </a:cubicBezTo>
                  <a:cubicBezTo>
                    <a:pt x="5" y="15"/>
                    <a:pt x="5" y="14"/>
                    <a:pt x="5" y="14"/>
                  </a:cubicBezTo>
                  <a:cubicBezTo>
                    <a:pt x="6" y="14"/>
                    <a:pt x="6" y="14"/>
                    <a:pt x="6" y="13"/>
                  </a:cubicBezTo>
                  <a:cubicBezTo>
                    <a:pt x="7" y="13"/>
                    <a:pt x="7" y="13"/>
                    <a:pt x="8" y="12"/>
                  </a:cubicBezTo>
                  <a:cubicBezTo>
                    <a:pt x="8" y="12"/>
                    <a:pt x="8" y="11"/>
                    <a:pt x="9" y="11"/>
                  </a:cubicBezTo>
                  <a:cubicBezTo>
                    <a:pt x="9" y="11"/>
                    <a:pt x="10" y="11"/>
                    <a:pt x="10" y="11"/>
                  </a:cubicBezTo>
                  <a:cubicBezTo>
                    <a:pt x="9" y="13"/>
                    <a:pt x="9" y="14"/>
                    <a:pt x="7" y="14"/>
                  </a:cubicBezTo>
                  <a:cubicBezTo>
                    <a:pt x="8" y="15"/>
                    <a:pt x="8" y="15"/>
                    <a:pt x="8" y="15"/>
                  </a:cubicBezTo>
                  <a:cubicBezTo>
                    <a:pt x="8" y="15"/>
                    <a:pt x="8" y="15"/>
                    <a:pt x="8" y="16"/>
                  </a:cubicBezTo>
                  <a:cubicBezTo>
                    <a:pt x="8" y="16"/>
                    <a:pt x="7" y="17"/>
                    <a:pt x="7" y="17"/>
                  </a:cubicBezTo>
                  <a:cubicBezTo>
                    <a:pt x="6" y="17"/>
                    <a:pt x="6" y="18"/>
                    <a:pt x="6" y="18"/>
                  </a:cubicBezTo>
                  <a:cubicBezTo>
                    <a:pt x="5" y="18"/>
                    <a:pt x="5" y="18"/>
                    <a:pt x="4" y="19"/>
                  </a:cubicBezTo>
                  <a:cubicBezTo>
                    <a:pt x="4" y="19"/>
                    <a:pt x="4" y="19"/>
                    <a:pt x="4" y="19"/>
                  </a:cubicBezTo>
                  <a:cubicBezTo>
                    <a:pt x="4" y="19"/>
                    <a:pt x="4" y="19"/>
                    <a:pt x="4" y="20"/>
                  </a:cubicBezTo>
                  <a:cubicBezTo>
                    <a:pt x="3" y="20"/>
                    <a:pt x="3" y="20"/>
                    <a:pt x="3" y="20"/>
                  </a:cubicBezTo>
                  <a:cubicBezTo>
                    <a:pt x="3" y="20"/>
                    <a:pt x="3" y="20"/>
                    <a:pt x="2" y="20"/>
                  </a:cubicBezTo>
                  <a:cubicBezTo>
                    <a:pt x="2" y="21"/>
                    <a:pt x="0" y="21"/>
                    <a:pt x="0" y="22"/>
                  </a:cubicBezTo>
                  <a:cubicBezTo>
                    <a:pt x="1" y="23"/>
                    <a:pt x="2" y="22"/>
                    <a:pt x="3" y="23"/>
                  </a:cubicBezTo>
                  <a:cubicBezTo>
                    <a:pt x="3" y="22"/>
                    <a:pt x="3" y="22"/>
                    <a:pt x="4" y="22"/>
                  </a:cubicBezTo>
                  <a:cubicBezTo>
                    <a:pt x="4" y="22"/>
                    <a:pt x="4" y="22"/>
                    <a:pt x="4" y="21"/>
                  </a:cubicBezTo>
                  <a:cubicBezTo>
                    <a:pt x="5" y="21"/>
                    <a:pt x="6" y="20"/>
                    <a:pt x="6" y="20"/>
                  </a:cubicBezTo>
                  <a:cubicBezTo>
                    <a:pt x="6" y="19"/>
                    <a:pt x="7" y="19"/>
                    <a:pt x="7" y="18"/>
                  </a:cubicBezTo>
                  <a:cubicBezTo>
                    <a:pt x="8" y="18"/>
                    <a:pt x="8" y="18"/>
                    <a:pt x="8" y="18"/>
                  </a:cubicBezTo>
                  <a:cubicBezTo>
                    <a:pt x="9" y="18"/>
                    <a:pt x="8" y="19"/>
                    <a:pt x="8" y="20"/>
                  </a:cubicBezTo>
                  <a:cubicBezTo>
                    <a:pt x="8" y="21"/>
                    <a:pt x="9" y="21"/>
                    <a:pt x="9" y="21"/>
                  </a:cubicBezTo>
                  <a:cubicBezTo>
                    <a:pt x="9" y="22"/>
                    <a:pt x="8" y="21"/>
                    <a:pt x="8" y="22"/>
                  </a:cubicBezTo>
                  <a:cubicBezTo>
                    <a:pt x="8" y="22"/>
                    <a:pt x="8" y="22"/>
                    <a:pt x="8" y="22"/>
                  </a:cubicBezTo>
                  <a:cubicBezTo>
                    <a:pt x="7" y="22"/>
                    <a:pt x="6" y="22"/>
                    <a:pt x="5" y="22"/>
                  </a:cubicBezTo>
                  <a:cubicBezTo>
                    <a:pt x="5" y="23"/>
                    <a:pt x="6" y="23"/>
                    <a:pt x="6" y="23"/>
                  </a:cubicBezTo>
                  <a:cubicBezTo>
                    <a:pt x="7" y="23"/>
                    <a:pt x="7" y="23"/>
                    <a:pt x="7" y="23"/>
                  </a:cubicBezTo>
                  <a:cubicBezTo>
                    <a:pt x="7" y="23"/>
                    <a:pt x="8" y="23"/>
                    <a:pt x="8" y="23"/>
                  </a:cubicBezTo>
                  <a:cubicBezTo>
                    <a:pt x="9" y="23"/>
                    <a:pt x="9" y="23"/>
                    <a:pt x="9" y="23"/>
                  </a:cubicBezTo>
                  <a:cubicBezTo>
                    <a:pt x="9" y="23"/>
                    <a:pt x="10" y="24"/>
                    <a:pt x="10" y="23"/>
                  </a:cubicBezTo>
                  <a:cubicBezTo>
                    <a:pt x="10" y="23"/>
                    <a:pt x="11" y="23"/>
                    <a:pt x="11" y="23"/>
                  </a:cubicBezTo>
                  <a:cubicBezTo>
                    <a:pt x="12" y="22"/>
                    <a:pt x="11" y="22"/>
                    <a:pt x="11" y="21"/>
                  </a:cubicBezTo>
                  <a:cubicBezTo>
                    <a:pt x="10" y="21"/>
                    <a:pt x="10" y="20"/>
                    <a:pt x="10" y="20"/>
                  </a:cubicBezTo>
                  <a:cubicBezTo>
                    <a:pt x="10" y="20"/>
                    <a:pt x="10" y="19"/>
                    <a:pt x="10" y="19"/>
                  </a:cubicBezTo>
                  <a:cubicBezTo>
                    <a:pt x="10" y="19"/>
                    <a:pt x="9" y="19"/>
                    <a:pt x="9" y="18"/>
                  </a:cubicBezTo>
                  <a:cubicBezTo>
                    <a:pt x="9" y="18"/>
                    <a:pt x="9" y="18"/>
                    <a:pt x="9" y="18"/>
                  </a:cubicBezTo>
                  <a:cubicBezTo>
                    <a:pt x="9" y="18"/>
                    <a:pt x="9" y="17"/>
                    <a:pt x="9" y="17"/>
                  </a:cubicBezTo>
                  <a:cubicBezTo>
                    <a:pt x="10" y="17"/>
                    <a:pt x="10" y="17"/>
                    <a:pt x="11" y="17"/>
                  </a:cubicBezTo>
                  <a:cubicBezTo>
                    <a:pt x="12" y="17"/>
                    <a:pt x="12" y="16"/>
                    <a:pt x="12" y="15"/>
                  </a:cubicBezTo>
                  <a:cubicBezTo>
                    <a:pt x="12" y="15"/>
                    <a:pt x="11" y="15"/>
                    <a:pt x="11" y="15"/>
                  </a:cubicBezTo>
                  <a:cubicBezTo>
                    <a:pt x="11" y="14"/>
                    <a:pt x="10" y="14"/>
                    <a:pt x="9" y="14"/>
                  </a:cubicBezTo>
                  <a:cubicBezTo>
                    <a:pt x="10" y="13"/>
                    <a:pt x="10" y="12"/>
                    <a:pt x="11" y="12"/>
                  </a:cubicBezTo>
                  <a:cubicBezTo>
                    <a:pt x="11" y="12"/>
                    <a:pt x="12" y="12"/>
                    <a:pt x="12" y="11"/>
                  </a:cubicBezTo>
                  <a:cubicBezTo>
                    <a:pt x="13" y="11"/>
                    <a:pt x="13" y="9"/>
                    <a:pt x="14" y="9"/>
                  </a:cubicBezTo>
                  <a:cubicBezTo>
                    <a:pt x="13" y="9"/>
                    <a:pt x="14" y="9"/>
                    <a:pt x="14" y="8"/>
                  </a:cubicBezTo>
                  <a:cubicBezTo>
                    <a:pt x="14" y="8"/>
                    <a:pt x="13" y="8"/>
                    <a:pt x="13" y="8"/>
                  </a:cubicBezTo>
                  <a:cubicBezTo>
                    <a:pt x="12" y="8"/>
                    <a:pt x="12" y="8"/>
                    <a:pt x="11" y="9"/>
                  </a:cubicBezTo>
                  <a:cubicBezTo>
                    <a:pt x="11" y="9"/>
                    <a:pt x="11" y="9"/>
                    <a:pt x="11" y="9"/>
                  </a:cubicBezTo>
                  <a:cubicBezTo>
                    <a:pt x="11" y="8"/>
                    <a:pt x="11" y="8"/>
                    <a:pt x="11" y="7"/>
                  </a:cubicBezTo>
                  <a:cubicBezTo>
                    <a:pt x="11" y="7"/>
                    <a:pt x="11" y="7"/>
                    <a:pt x="12" y="6"/>
                  </a:cubicBezTo>
                  <a:close/>
                  <a:moveTo>
                    <a:pt x="5" y="8"/>
                  </a:moveTo>
                  <a:cubicBezTo>
                    <a:pt x="4" y="7"/>
                    <a:pt x="4" y="7"/>
                    <a:pt x="4" y="6"/>
                  </a:cubicBezTo>
                  <a:cubicBezTo>
                    <a:pt x="4" y="6"/>
                    <a:pt x="5" y="6"/>
                    <a:pt x="5" y="6"/>
                  </a:cubicBezTo>
                  <a:cubicBezTo>
                    <a:pt x="5" y="6"/>
                    <a:pt x="5" y="6"/>
                    <a:pt x="6" y="6"/>
                  </a:cubicBezTo>
                  <a:cubicBezTo>
                    <a:pt x="6" y="7"/>
                    <a:pt x="5" y="7"/>
                    <a:pt x="5" y="8"/>
                  </a:cubicBezTo>
                  <a:close/>
                  <a:moveTo>
                    <a:pt x="7" y="8"/>
                  </a:moveTo>
                  <a:cubicBezTo>
                    <a:pt x="6" y="8"/>
                    <a:pt x="6" y="8"/>
                    <a:pt x="5" y="8"/>
                  </a:cubicBezTo>
                  <a:cubicBezTo>
                    <a:pt x="6" y="7"/>
                    <a:pt x="6" y="6"/>
                    <a:pt x="6" y="6"/>
                  </a:cubicBezTo>
                  <a:cubicBezTo>
                    <a:pt x="7" y="6"/>
                    <a:pt x="7" y="7"/>
                    <a:pt x="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26">
              <a:extLst>
                <a:ext uri="{FF2B5EF4-FFF2-40B4-BE49-F238E27FC236}">
                  <a16:creationId xmlns:a16="http://schemas.microsoft.com/office/drawing/2014/main" id="{EFFCB0A6-3BF9-60F9-FCD8-24E391FD4D03}"/>
                </a:ext>
              </a:extLst>
            </p:cNvPr>
            <p:cNvSpPr>
              <a:spLocks/>
            </p:cNvSpPr>
            <p:nvPr userDrawn="1"/>
          </p:nvSpPr>
          <p:spPr bwMode="auto">
            <a:xfrm>
              <a:off x="1555750" y="4737100"/>
              <a:ext cx="20638" cy="34925"/>
            </a:xfrm>
            <a:custGeom>
              <a:avLst/>
              <a:gdLst>
                <a:gd name="T0" fmla="*/ 3 w 3"/>
                <a:gd name="T1" fmla="*/ 4 h 5"/>
                <a:gd name="T2" fmla="*/ 3 w 3"/>
                <a:gd name="T3" fmla="*/ 2 h 5"/>
                <a:gd name="T4" fmla="*/ 3 w 3"/>
                <a:gd name="T5" fmla="*/ 1 h 5"/>
                <a:gd name="T6" fmla="*/ 1 w 3"/>
                <a:gd name="T7" fmla="*/ 0 h 5"/>
                <a:gd name="T8" fmla="*/ 1 w 3"/>
                <a:gd name="T9" fmla="*/ 1 h 5"/>
                <a:gd name="T10" fmla="*/ 1 w 3"/>
                <a:gd name="T11" fmla="*/ 3 h 5"/>
                <a:gd name="T12" fmla="*/ 1 w 3"/>
                <a:gd name="T13" fmla="*/ 3 h 5"/>
                <a:gd name="T14" fmla="*/ 1 w 3"/>
                <a:gd name="T15" fmla="*/ 4 h 5"/>
                <a:gd name="T16" fmla="*/ 0 w 3"/>
                <a:gd name="T17" fmla="*/ 4 h 5"/>
                <a:gd name="T18" fmla="*/ 0 w 3"/>
                <a:gd name="T19" fmla="*/ 5 h 5"/>
                <a:gd name="T20" fmla="*/ 1 w 3"/>
                <a:gd name="T21" fmla="*/ 5 h 5"/>
                <a:gd name="T22" fmla="*/ 3 w 3"/>
                <a:gd name="T23" fmla="*/ 5 h 5"/>
                <a:gd name="T24" fmla="*/ 3 w 3"/>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5">
                  <a:moveTo>
                    <a:pt x="3" y="4"/>
                  </a:moveTo>
                  <a:cubicBezTo>
                    <a:pt x="3" y="3"/>
                    <a:pt x="3" y="2"/>
                    <a:pt x="3" y="2"/>
                  </a:cubicBezTo>
                  <a:cubicBezTo>
                    <a:pt x="3" y="2"/>
                    <a:pt x="3" y="2"/>
                    <a:pt x="3" y="1"/>
                  </a:cubicBezTo>
                  <a:cubicBezTo>
                    <a:pt x="2" y="1"/>
                    <a:pt x="2" y="0"/>
                    <a:pt x="1" y="0"/>
                  </a:cubicBezTo>
                  <a:cubicBezTo>
                    <a:pt x="1" y="0"/>
                    <a:pt x="1" y="1"/>
                    <a:pt x="1" y="1"/>
                  </a:cubicBezTo>
                  <a:cubicBezTo>
                    <a:pt x="1" y="2"/>
                    <a:pt x="1" y="2"/>
                    <a:pt x="1" y="3"/>
                  </a:cubicBezTo>
                  <a:cubicBezTo>
                    <a:pt x="1" y="3"/>
                    <a:pt x="1" y="3"/>
                    <a:pt x="1" y="3"/>
                  </a:cubicBezTo>
                  <a:cubicBezTo>
                    <a:pt x="1" y="3"/>
                    <a:pt x="1" y="3"/>
                    <a:pt x="1" y="4"/>
                  </a:cubicBezTo>
                  <a:cubicBezTo>
                    <a:pt x="1" y="4"/>
                    <a:pt x="0" y="4"/>
                    <a:pt x="0" y="4"/>
                  </a:cubicBezTo>
                  <a:cubicBezTo>
                    <a:pt x="0" y="4"/>
                    <a:pt x="0" y="5"/>
                    <a:pt x="0" y="5"/>
                  </a:cubicBezTo>
                  <a:cubicBezTo>
                    <a:pt x="0" y="5"/>
                    <a:pt x="1" y="5"/>
                    <a:pt x="1" y="5"/>
                  </a:cubicBezTo>
                  <a:cubicBezTo>
                    <a:pt x="2" y="5"/>
                    <a:pt x="2" y="5"/>
                    <a:pt x="3" y="5"/>
                  </a:cubicBezTo>
                  <a:cubicBezTo>
                    <a:pt x="3" y="5"/>
                    <a:pt x="3"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27">
              <a:extLst>
                <a:ext uri="{FF2B5EF4-FFF2-40B4-BE49-F238E27FC236}">
                  <a16:creationId xmlns:a16="http://schemas.microsoft.com/office/drawing/2014/main" id="{12F89A50-4F20-C0D6-33E7-23A0F55024A9}"/>
                </a:ext>
              </a:extLst>
            </p:cNvPr>
            <p:cNvSpPr>
              <a:spLocks/>
            </p:cNvSpPr>
            <p:nvPr userDrawn="1"/>
          </p:nvSpPr>
          <p:spPr bwMode="auto">
            <a:xfrm>
              <a:off x="808038" y="4652963"/>
              <a:ext cx="20638" cy="20638"/>
            </a:xfrm>
            <a:custGeom>
              <a:avLst/>
              <a:gdLst>
                <a:gd name="T0" fmla="*/ 1 w 3"/>
                <a:gd name="T1" fmla="*/ 2 h 3"/>
                <a:gd name="T2" fmla="*/ 3 w 3"/>
                <a:gd name="T3" fmla="*/ 2 h 3"/>
                <a:gd name="T4" fmla="*/ 3 w 3"/>
                <a:gd name="T5" fmla="*/ 1 h 3"/>
                <a:gd name="T6" fmla="*/ 2 w 3"/>
                <a:gd name="T7" fmla="*/ 0 h 3"/>
                <a:gd name="T8" fmla="*/ 0 w 3"/>
                <a:gd name="T9" fmla="*/ 1 h 3"/>
                <a:gd name="T10" fmla="*/ 1 w 3"/>
                <a:gd name="T11" fmla="*/ 2 h 3"/>
                <a:gd name="T12" fmla="*/ 1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2"/>
                  </a:moveTo>
                  <a:cubicBezTo>
                    <a:pt x="2" y="2"/>
                    <a:pt x="3" y="3"/>
                    <a:pt x="3" y="2"/>
                  </a:cubicBezTo>
                  <a:cubicBezTo>
                    <a:pt x="3" y="2"/>
                    <a:pt x="3" y="1"/>
                    <a:pt x="3" y="1"/>
                  </a:cubicBezTo>
                  <a:cubicBezTo>
                    <a:pt x="3" y="0"/>
                    <a:pt x="2" y="0"/>
                    <a:pt x="2" y="0"/>
                  </a:cubicBezTo>
                  <a:cubicBezTo>
                    <a:pt x="1" y="0"/>
                    <a:pt x="0" y="0"/>
                    <a:pt x="0" y="1"/>
                  </a:cubicBezTo>
                  <a:cubicBezTo>
                    <a:pt x="0" y="1"/>
                    <a:pt x="0"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28">
              <a:extLst>
                <a:ext uri="{FF2B5EF4-FFF2-40B4-BE49-F238E27FC236}">
                  <a16:creationId xmlns:a16="http://schemas.microsoft.com/office/drawing/2014/main" id="{602F46EB-09E2-F96D-09B1-B81281FF5CA0}"/>
                </a:ext>
              </a:extLst>
            </p:cNvPr>
            <p:cNvSpPr>
              <a:spLocks/>
            </p:cNvSpPr>
            <p:nvPr userDrawn="1"/>
          </p:nvSpPr>
          <p:spPr bwMode="auto">
            <a:xfrm>
              <a:off x="781050" y="4667250"/>
              <a:ext cx="69850" cy="41275"/>
            </a:xfrm>
            <a:custGeom>
              <a:avLst/>
              <a:gdLst>
                <a:gd name="T0" fmla="*/ 1 w 10"/>
                <a:gd name="T1" fmla="*/ 6 h 6"/>
                <a:gd name="T2" fmla="*/ 3 w 10"/>
                <a:gd name="T3" fmla="*/ 6 h 6"/>
                <a:gd name="T4" fmla="*/ 3 w 10"/>
                <a:gd name="T5" fmla="*/ 5 h 6"/>
                <a:gd name="T6" fmla="*/ 4 w 10"/>
                <a:gd name="T7" fmla="*/ 5 h 6"/>
                <a:gd name="T8" fmla="*/ 5 w 10"/>
                <a:gd name="T9" fmla="*/ 4 h 6"/>
                <a:gd name="T10" fmla="*/ 6 w 10"/>
                <a:gd name="T11" fmla="*/ 3 h 6"/>
                <a:gd name="T12" fmla="*/ 7 w 10"/>
                <a:gd name="T13" fmla="*/ 2 h 6"/>
                <a:gd name="T14" fmla="*/ 10 w 10"/>
                <a:gd name="T15" fmla="*/ 0 h 6"/>
                <a:gd name="T16" fmla="*/ 9 w 10"/>
                <a:gd name="T17" fmla="*/ 0 h 6"/>
                <a:gd name="T18" fmla="*/ 9 w 10"/>
                <a:gd name="T19" fmla="*/ 0 h 6"/>
                <a:gd name="T20" fmla="*/ 7 w 10"/>
                <a:gd name="T21" fmla="*/ 1 h 6"/>
                <a:gd name="T22" fmla="*/ 6 w 10"/>
                <a:gd name="T23" fmla="*/ 2 h 6"/>
                <a:gd name="T24" fmla="*/ 5 w 10"/>
                <a:gd name="T25" fmla="*/ 2 h 6"/>
                <a:gd name="T26" fmla="*/ 5 w 10"/>
                <a:gd name="T27" fmla="*/ 2 h 6"/>
                <a:gd name="T28" fmla="*/ 3 w 10"/>
                <a:gd name="T29" fmla="*/ 3 h 6"/>
                <a:gd name="T30" fmla="*/ 2 w 10"/>
                <a:gd name="T31" fmla="*/ 4 h 6"/>
                <a:gd name="T32" fmla="*/ 0 w 10"/>
                <a:gd name="T33" fmla="*/ 5 h 6"/>
                <a:gd name="T34" fmla="*/ 0 w 10"/>
                <a:gd name="T35" fmla="*/ 6 h 6"/>
                <a:gd name="T36" fmla="*/ 1 w 10"/>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6">
                  <a:moveTo>
                    <a:pt x="1" y="6"/>
                  </a:moveTo>
                  <a:cubicBezTo>
                    <a:pt x="1" y="6"/>
                    <a:pt x="2" y="6"/>
                    <a:pt x="3" y="6"/>
                  </a:cubicBezTo>
                  <a:cubicBezTo>
                    <a:pt x="3" y="6"/>
                    <a:pt x="3" y="6"/>
                    <a:pt x="3" y="5"/>
                  </a:cubicBezTo>
                  <a:cubicBezTo>
                    <a:pt x="4" y="5"/>
                    <a:pt x="4" y="5"/>
                    <a:pt x="4" y="5"/>
                  </a:cubicBezTo>
                  <a:cubicBezTo>
                    <a:pt x="4" y="4"/>
                    <a:pt x="4" y="4"/>
                    <a:pt x="5" y="4"/>
                  </a:cubicBezTo>
                  <a:cubicBezTo>
                    <a:pt x="5" y="4"/>
                    <a:pt x="6" y="3"/>
                    <a:pt x="6" y="3"/>
                  </a:cubicBezTo>
                  <a:cubicBezTo>
                    <a:pt x="7" y="2"/>
                    <a:pt x="7" y="2"/>
                    <a:pt x="7" y="2"/>
                  </a:cubicBezTo>
                  <a:cubicBezTo>
                    <a:pt x="9" y="2"/>
                    <a:pt x="10" y="1"/>
                    <a:pt x="10" y="0"/>
                  </a:cubicBezTo>
                  <a:cubicBezTo>
                    <a:pt x="10" y="0"/>
                    <a:pt x="10" y="0"/>
                    <a:pt x="9" y="0"/>
                  </a:cubicBezTo>
                  <a:cubicBezTo>
                    <a:pt x="9" y="0"/>
                    <a:pt x="9" y="0"/>
                    <a:pt x="9" y="0"/>
                  </a:cubicBezTo>
                  <a:cubicBezTo>
                    <a:pt x="8" y="0"/>
                    <a:pt x="8" y="1"/>
                    <a:pt x="7" y="1"/>
                  </a:cubicBezTo>
                  <a:cubicBezTo>
                    <a:pt x="7" y="1"/>
                    <a:pt x="6" y="2"/>
                    <a:pt x="6" y="2"/>
                  </a:cubicBezTo>
                  <a:cubicBezTo>
                    <a:pt x="6" y="2"/>
                    <a:pt x="5" y="2"/>
                    <a:pt x="5" y="2"/>
                  </a:cubicBezTo>
                  <a:cubicBezTo>
                    <a:pt x="5" y="2"/>
                    <a:pt x="5" y="2"/>
                    <a:pt x="5" y="2"/>
                  </a:cubicBezTo>
                  <a:cubicBezTo>
                    <a:pt x="4" y="3"/>
                    <a:pt x="4" y="3"/>
                    <a:pt x="3" y="3"/>
                  </a:cubicBezTo>
                  <a:cubicBezTo>
                    <a:pt x="3" y="3"/>
                    <a:pt x="2" y="4"/>
                    <a:pt x="2" y="4"/>
                  </a:cubicBezTo>
                  <a:cubicBezTo>
                    <a:pt x="1" y="4"/>
                    <a:pt x="0" y="5"/>
                    <a:pt x="0" y="5"/>
                  </a:cubicBezTo>
                  <a:cubicBezTo>
                    <a:pt x="0" y="5"/>
                    <a:pt x="0" y="5"/>
                    <a:pt x="0" y="6"/>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29">
              <a:extLst>
                <a:ext uri="{FF2B5EF4-FFF2-40B4-BE49-F238E27FC236}">
                  <a16:creationId xmlns:a16="http://schemas.microsoft.com/office/drawing/2014/main" id="{E51C0025-45BD-08F8-45A7-252DDA91D763}"/>
                </a:ext>
              </a:extLst>
            </p:cNvPr>
            <p:cNvSpPr>
              <a:spLocks/>
            </p:cNvSpPr>
            <p:nvPr userDrawn="1"/>
          </p:nvSpPr>
          <p:spPr bwMode="auto">
            <a:xfrm>
              <a:off x="808038" y="4694238"/>
              <a:ext cx="42863" cy="42863"/>
            </a:xfrm>
            <a:custGeom>
              <a:avLst/>
              <a:gdLst>
                <a:gd name="T0" fmla="*/ 5 w 6"/>
                <a:gd name="T1" fmla="*/ 3 h 6"/>
                <a:gd name="T2" fmla="*/ 4 w 6"/>
                <a:gd name="T3" fmla="*/ 3 h 6"/>
                <a:gd name="T4" fmla="*/ 5 w 6"/>
                <a:gd name="T5" fmla="*/ 3 h 6"/>
                <a:gd name="T6" fmla="*/ 5 w 6"/>
                <a:gd name="T7" fmla="*/ 2 h 6"/>
                <a:gd name="T8" fmla="*/ 6 w 6"/>
                <a:gd name="T9" fmla="*/ 1 h 6"/>
                <a:gd name="T10" fmla="*/ 4 w 6"/>
                <a:gd name="T11" fmla="*/ 0 h 6"/>
                <a:gd name="T12" fmla="*/ 3 w 6"/>
                <a:gd name="T13" fmla="*/ 1 h 6"/>
                <a:gd name="T14" fmla="*/ 1 w 6"/>
                <a:gd name="T15" fmla="*/ 2 h 6"/>
                <a:gd name="T16" fmla="*/ 0 w 6"/>
                <a:gd name="T17" fmla="*/ 3 h 6"/>
                <a:gd name="T18" fmla="*/ 1 w 6"/>
                <a:gd name="T19" fmla="*/ 3 h 6"/>
                <a:gd name="T20" fmla="*/ 2 w 6"/>
                <a:gd name="T21" fmla="*/ 2 h 6"/>
                <a:gd name="T22" fmla="*/ 3 w 6"/>
                <a:gd name="T23" fmla="*/ 2 h 6"/>
                <a:gd name="T24" fmla="*/ 3 w 6"/>
                <a:gd name="T25" fmla="*/ 2 h 6"/>
                <a:gd name="T26" fmla="*/ 3 w 6"/>
                <a:gd name="T27" fmla="*/ 3 h 6"/>
                <a:gd name="T28" fmla="*/ 3 w 6"/>
                <a:gd name="T29" fmla="*/ 3 h 6"/>
                <a:gd name="T30" fmla="*/ 2 w 6"/>
                <a:gd name="T31" fmla="*/ 3 h 6"/>
                <a:gd name="T32" fmla="*/ 2 w 6"/>
                <a:gd name="T33" fmla="*/ 4 h 6"/>
                <a:gd name="T34" fmla="*/ 2 w 6"/>
                <a:gd name="T35" fmla="*/ 5 h 6"/>
                <a:gd name="T36" fmla="*/ 3 w 6"/>
                <a:gd name="T37" fmla="*/ 5 h 6"/>
                <a:gd name="T38" fmla="*/ 4 w 6"/>
                <a:gd name="T39" fmla="*/ 5 h 6"/>
                <a:gd name="T40" fmla="*/ 5 w 6"/>
                <a:gd name="T4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6">
                  <a:moveTo>
                    <a:pt x="5" y="3"/>
                  </a:moveTo>
                  <a:cubicBezTo>
                    <a:pt x="4" y="3"/>
                    <a:pt x="4" y="3"/>
                    <a:pt x="4" y="3"/>
                  </a:cubicBezTo>
                  <a:cubicBezTo>
                    <a:pt x="3" y="3"/>
                    <a:pt x="4" y="3"/>
                    <a:pt x="5" y="3"/>
                  </a:cubicBezTo>
                  <a:cubicBezTo>
                    <a:pt x="5" y="2"/>
                    <a:pt x="5" y="2"/>
                    <a:pt x="5" y="2"/>
                  </a:cubicBezTo>
                  <a:cubicBezTo>
                    <a:pt x="5" y="2"/>
                    <a:pt x="6" y="2"/>
                    <a:pt x="6" y="1"/>
                  </a:cubicBezTo>
                  <a:cubicBezTo>
                    <a:pt x="5" y="1"/>
                    <a:pt x="5" y="1"/>
                    <a:pt x="4" y="0"/>
                  </a:cubicBezTo>
                  <a:cubicBezTo>
                    <a:pt x="4" y="0"/>
                    <a:pt x="4" y="1"/>
                    <a:pt x="3" y="1"/>
                  </a:cubicBezTo>
                  <a:cubicBezTo>
                    <a:pt x="3" y="1"/>
                    <a:pt x="2" y="2"/>
                    <a:pt x="1" y="2"/>
                  </a:cubicBezTo>
                  <a:cubicBezTo>
                    <a:pt x="1" y="2"/>
                    <a:pt x="0" y="3"/>
                    <a:pt x="0" y="3"/>
                  </a:cubicBezTo>
                  <a:cubicBezTo>
                    <a:pt x="0" y="4"/>
                    <a:pt x="1" y="3"/>
                    <a:pt x="1" y="3"/>
                  </a:cubicBezTo>
                  <a:cubicBezTo>
                    <a:pt x="1" y="3"/>
                    <a:pt x="2" y="3"/>
                    <a:pt x="2" y="2"/>
                  </a:cubicBezTo>
                  <a:cubicBezTo>
                    <a:pt x="2" y="2"/>
                    <a:pt x="3" y="2"/>
                    <a:pt x="3" y="2"/>
                  </a:cubicBezTo>
                  <a:cubicBezTo>
                    <a:pt x="3" y="2"/>
                    <a:pt x="3" y="2"/>
                    <a:pt x="3" y="2"/>
                  </a:cubicBezTo>
                  <a:cubicBezTo>
                    <a:pt x="3" y="2"/>
                    <a:pt x="3" y="3"/>
                    <a:pt x="3" y="3"/>
                  </a:cubicBezTo>
                  <a:cubicBezTo>
                    <a:pt x="3" y="3"/>
                    <a:pt x="3" y="3"/>
                    <a:pt x="3" y="3"/>
                  </a:cubicBezTo>
                  <a:cubicBezTo>
                    <a:pt x="3" y="3"/>
                    <a:pt x="2" y="3"/>
                    <a:pt x="2" y="3"/>
                  </a:cubicBezTo>
                  <a:cubicBezTo>
                    <a:pt x="2" y="4"/>
                    <a:pt x="2" y="4"/>
                    <a:pt x="2" y="4"/>
                  </a:cubicBezTo>
                  <a:cubicBezTo>
                    <a:pt x="2" y="4"/>
                    <a:pt x="1" y="5"/>
                    <a:pt x="2" y="5"/>
                  </a:cubicBezTo>
                  <a:cubicBezTo>
                    <a:pt x="2" y="6"/>
                    <a:pt x="3" y="5"/>
                    <a:pt x="3" y="5"/>
                  </a:cubicBezTo>
                  <a:cubicBezTo>
                    <a:pt x="3" y="5"/>
                    <a:pt x="4" y="5"/>
                    <a:pt x="4" y="5"/>
                  </a:cubicBezTo>
                  <a:cubicBezTo>
                    <a:pt x="5" y="4"/>
                    <a:pt x="5" y="4"/>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30">
              <a:extLst>
                <a:ext uri="{FF2B5EF4-FFF2-40B4-BE49-F238E27FC236}">
                  <a16:creationId xmlns:a16="http://schemas.microsoft.com/office/drawing/2014/main" id="{82DBC9DE-A6C9-E025-4946-07C4550C4D9C}"/>
                </a:ext>
              </a:extLst>
            </p:cNvPr>
            <p:cNvSpPr>
              <a:spLocks/>
            </p:cNvSpPr>
            <p:nvPr userDrawn="1"/>
          </p:nvSpPr>
          <p:spPr bwMode="auto">
            <a:xfrm>
              <a:off x="795338" y="4714875"/>
              <a:ext cx="20638" cy="22225"/>
            </a:xfrm>
            <a:custGeom>
              <a:avLst/>
              <a:gdLst>
                <a:gd name="T0" fmla="*/ 1 w 3"/>
                <a:gd name="T1" fmla="*/ 3 h 3"/>
                <a:gd name="T2" fmla="*/ 2 w 3"/>
                <a:gd name="T3" fmla="*/ 3 h 3"/>
                <a:gd name="T4" fmla="*/ 1 w 3"/>
                <a:gd name="T5" fmla="*/ 0 h 3"/>
                <a:gd name="T6" fmla="*/ 0 w 3"/>
                <a:gd name="T7" fmla="*/ 1 h 3"/>
                <a:gd name="T8" fmla="*/ 0 w 3"/>
                <a:gd name="T9" fmla="*/ 2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2" y="3"/>
                    <a:pt x="2" y="3"/>
                    <a:pt x="2" y="3"/>
                  </a:cubicBezTo>
                  <a:cubicBezTo>
                    <a:pt x="3" y="2"/>
                    <a:pt x="2" y="0"/>
                    <a:pt x="1" y="0"/>
                  </a:cubicBezTo>
                  <a:cubicBezTo>
                    <a:pt x="1" y="0"/>
                    <a:pt x="0" y="0"/>
                    <a:pt x="0" y="1"/>
                  </a:cubicBezTo>
                  <a:cubicBezTo>
                    <a:pt x="0" y="1"/>
                    <a:pt x="0" y="2"/>
                    <a:pt x="0" y="2"/>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31">
              <a:extLst>
                <a:ext uri="{FF2B5EF4-FFF2-40B4-BE49-F238E27FC236}">
                  <a16:creationId xmlns:a16="http://schemas.microsoft.com/office/drawing/2014/main" id="{538FB0FF-3F2A-3EC8-8D68-E3B3DDDC073F}"/>
                </a:ext>
              </a:extLst>
            </p:cNvPr>
            <p:cNvSpPr>
              <a:spLocks noEditPoints="1"/>
            </p:cNvSpPr>
            <p:nvPr userDrawn="1"/>
          </p:nvSpPr>
          <p:spPr bwMode="auto">
            <a:xfrm>
              <a:off x="774700" y="4737100"/>
              <a:ext cx="53975" cy="55563"/>
            </a:xfrm>
            <a:custGeom>
              <a:avLst/>
              <a:gdLst>
                <a:gd name="T0" fmla="*/ 7 w 8"/>
                <a:gd name="T1" fmla="*/ 1 h 8"/>
                <a:gd name="T2" fmla="*/ 7 w 8"/>
                <a:gd name="T3" fmla="*/ 0 h 8"/>
                <a:gd name="T4" fmla="*/ 6 w 8"/>
                <a:gd name="T5" fmla="*/ 1 h 8"/>
                <a:gd name="T6" fmla="*/ 6 w 8"/>
                <a:gd name="T7" fmla="*/ 2 h 8"/>
                <a:gd name="T8" fmla="*/ 4 w 8"/>
                <a:gd name="T9" fmla="*/ 3 h 8"/>
                <a:gd name="T10" fmla="*/ 3 w 8"/>
                <a:gd name="T11" fmla="*/ 3 h 8"/>
                <a:gd name="T12" fmla="*/ 3 w 8"/>
                <a:gd name="T13" fmla="*/ 4 h 8"/>
                <a:gd name="T14" fmla="*/ 2 w 8"/>
                <a:gd name="T15" fmla="*/ 4 h 8"/>
                <a:gd name="T16" fmla="*/ 1 w 8"/>
                <a:gd name="T17" fmla="*/ 4 h 8"/>
                <a:gd name="T18" fmla="*/ 1 w 8"/>
                <a:gd name="T19" fmla="*/ 4 h 8"/>
                <a:gd name="T20" fmla="*/ 0 w 8"/>
                <a:gd name="T21" fmla="*/ 5 h 8"/>
                <a:gd name="T22" fmla="*/ 0 w 8"/>
                <a:gd name="T23" fmla="*/ 5 h 8"/>
                <a:gd name="T24" fmla="*/ 0 w 8"/>
                <a:gd name="T25" fmla="*/ 7 h 8"/>
                <a:gd name="T26" fmla="*/ 1 w 8"/>
                <a:gd name="T27" fmla="*/ 8 h 8"/>
                <a:gd name="T28" fmla="*/ 2 w 8"/>
                <a:gd name="T29" fmla="*/ 7 h 8"/>
                <a:gd name="T30" fmla="*/ 3 w 8"/>
                <a:gd name="T31" fmla="*/ 6 h 8"/>
                <a:gd name="T32" fmla="*/ 4 w 8"/>
                <a:gd name="T33" fmla="*/ 5 h 8"/>
                <a:gd name="T34" fmla="*/ 4 w 8"/>
                <a:gd name="T35" fmla="*/ 4 h 8"/>
                <a:gd name="T36" fmla="*/ 5 w 8"/>
                <a:gd name="T37" fmla="*/ 5 h 8"/>
                <a:gd name="T38" fmla="*/ 6 w 8"/>
                <a:gd name="T39" fmla="*/ 6 h 8"/>
                <a:gd name="T40" fmla="*/ 7 w 8"/>
                <a:gd name="T41" fmla="*/ 7 h 8"/>
                <a:gd name="T42" fmla="*/ 8 w 8"/>
                <a:gd name="T43" fmla="*/ 6 h 8"/>
                <a:gd name="T44" fmla="*/ 7 w 8"/>
                <a:gd name="T45" fmla="*/ 4 h 8"/>
                <a:gd name="T46" fmla="*/ 7 w 8"/>
                <a:gd name="T47" fmla="*/ 1 h 8"/>
                <a:gd name="T48" fmla="*/ 6 w 8"/>
                <a:gd name="T49" fmla="*/ 5 h 8"/>
                <a:gd name="T50" fmla="*/ 5 w 8"/>
                <a:gd name="T51" fmla="*/ 4 h 8"/>
                <a:gd name="T52" fmla="*/ 5 w 8"/>
                <a:gd name="T53" fmla="*/ 4 h 8"/>
                <a:gd name="T54" fmla="*/ 6 w 8"/>
                <a:gd name="T55" fmla="*/ 3 h 8"/>
                <a:gd name="T56" fmla="*/ 6 w 8"/>
                <a:gd name="T57" fmla="*/ 4 h 8"/>
                <a:gd name="T58" fmla="*/ 6 w 8"/>
                <a:gd name="T59"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 h="8">
                  <a:moveTo>
                    <a:pt x="7" y="1"/>
                  </a:moveTo>
                  <a:cubicBezTo>
                    <a:pt x="7" y="0"/>
                    <a:pt x="7" y="0"/>
                    <a:pt x="7" y="0"/>
                  </a:cubicBezTo>
                  <a:cubicBezTo>
                    <a:pt x="6" y="0"/>
                    <a:pt x="6" y="0"/>
                    <a:pt x="6" y="1"/>
                  </a:cubicBezTo>
                  <a:cubicBezTo>
                    <a:pt x="6" y="1"/>
                    <a:pt x="6" y="2"/>
                    <a:pt x="6" y="2"/>
                  </a:cubicBezTo>
                  <a:cubicBezTo>
                    <a:pt x="5" y="2"/>
                    <a:pt x="4" y="3"/>
                    <a:pt x="4" y="3"/>
                  </a:cubicBezTo>
                  <a:cubicBezTo>
                    <a:pt x="4" y="3"/>
                    <a:pt x="3" y="3"/>
                    <a:pt x="3" y="3"/>
                  </a:cubicBezTo>
                  <a:cubicBezTo>
                    <a:pt x="3" y="3"/>
                    <a:pt x="3" y="4"/>
                    <a:pt x="3" y="4"/>
                  </a:cubicBezTo>
                  <a:cubicBezTo>
                    <a:pt x="2" y="4"/>
                    <a:pt x="2" y="4"/>
                    <a:pt x="2" y="4"/>
                  </a:cubicBezTo>
                  <a:cubicBezTo>
                    <a:pt x="2" y="4"/>
                    <a:pt x="2" y="4"/>
                    <a:pt x="1" y="4"/>
                  </a:cubicBezTo>
                  <a:cubicBezTo>
                    <a:pt x="1" y="4"/>
                    <a:pt x="1" y="4"/>
                    <a:pt x="1" y="4"/>
                  </a:cubicBezTo>
                  <a:cubicBezTo>
                    <a:pt x="0" y="4"/>
                    <a:pt x="0" y="5"/>
                    <a:pt x="0" y="5"/>
                  </a:cubicBezTo>
                  <a:cubicBezTo>
                    <a:pt x="0" y="5"/>
                    <a:pt x="0" y="5"/>
                    <a:pt x="0" y="5"/>
                  </a:cubicBezTo>
                  <a:cubicBezTo>
                    <a:pt x="0" y="6"/>
                    <a:pt x="0" y="7"/>
                    <a:pt x="0" y="7"/>
                  </a:cubicBezTo>
                  <a:cubicBezTo>
                    <a:pt x="0" y="7"/>
                    <a:pt x="1" y="8"/>
                    <a:pt x="1" y="8"/>
                  </a:cubicBezTo>
                  <a:cubicBezTo>
                    <a:pt x="2" y="8"/>
                    <a:pt x="2" y="7"/>
                    <a:pt x="2" y="7"/>
                  </a:cubicBezTo>
                  <a:cubicBezTo>
                    <a:pt x="2" y="7"/>
                    <a:pt x="3" y="6"/>
                    <a:pt x="3" y="6"/>
                  </a:cubicBezTo>
                  <a:cubicBezTo>
                    <a:pt x="3" y="6"/>
                    <a:pt x="3" y="5"/>
                    <a:pt x="4" y="5"/>
                  </a:cubicBezTo>
                  <a:cubicBezTo>
                    <a:pt x="4" y="5"/>
                    <a:pt x="4" y="4"/>
                    <a:pt x="4" y="4"/>
                  </a:cubicBezTo>
                  <a:cubicBezTo>
                    <a:pt x="5" y="4"/>
                    <a:pt x="5" y="5"/>
                    <a:pt x="5" y="5"/>
                  </a:cubicBezTo>
                  <a:cubicBezTo>
                    <a:pt x="6" y="6"/>
                    <a:pt x="6" y="6"/>
                    <a:pt x="6" y="6"/>
                  </a:cubicBezTo>
                  <a:cubicBezTo>
                    <a:pt x="6" y="6"/>
                    <a:pt x="6" y="7"/>
                    <a:pt x="7" y="7"/>
                  </a:cubicBezTo>
                  <a:cubicBezTo>
                    <a:pt x="7" y="7"/>
                    <a:pt x="7" y="6"/>
                    <a:pt x="8" y="6"/>
                  </a:cubicBezTo>
                  <a:cubicBezTo>
                    <a:pt x="8" y="5"/>
                    <a:pt x="8" y="4"/>
                    <a:pt x="7" y="4"/>
                  </a:cubicBezTo>
                  <a:cubicBezTo>
                    <a:pt x="7" y="3"/>
                    <a:pt x="8" y="1"/>
                    <a:pt x="7" y="1"/>
                  </a:cubicBezTo>
                  <a:close/>
                  <a:moveTo>
                    <a:pt x="6" y="5"/>
                  </a:moveTo>
                  <a:cubicBezTo>
                    <a:pt x="6" y="5"/>
                    <a:pt x="6" y="5"/>
                    <a:pt x="5" y="4"/>
                  </a:cubicBezTo>
                  <a:cubicBezTo>
                    <a:pt x="5" y="4"/>
                    <a:pt x="5" y="4"/>
                    <a:pt x="5" y="4"/>
                  </a:cubicBezTo>
                  <a:cubicBezTo>
                    <a:pt x="5" y="4"/>
                    <a:pt x="5" y="3"/>
                    <a:pt x="6" y="3"/>
                  </a:cubicBezTo>
                  <a:cubicBezTo>
                    <a:pt x="6" y="2"/>
                    <a:pt x="6" y="3"/>
                    <a:pt x="6" y="4"/>
                  </a:cubicBezTo>
                  <a:cubicBezTo>
                    <a:pt x="6" y="4"/>
                    <a:pt x="6" y="4"/>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32">
              <a:extLst>
                <a:ext uri="{FF2B5EF4-FFF2-40B4-BE49-F238E27FC236}">
                  <a16:creationId xmlns:a16="http://schemas.microsoft.com/office/drawing/2014/main" id="{A29CBF85-484E-12BA-54BE-C7FCF510AA4C}"/>
                </a:ext>
              </a:extLst>
            </p:cNvPr>
            <p:cNvSpPr>
              <a:spLocks/>
            </p:cNvSpPr>
            <p:nvPr userDrawn="1"/>
          </p:nvSpPr>
          <p:spPr bwMode="auto">
            <a:xfrm>
              <a:off x="836613" y="4743450"/>
              <a:ext cx="14288" cy="34925"/>
            </a:xfrm>
            <a:custGeom>
              <a:avLst/>
              <a:gdLst>
                <a:gd name="T0" fmla="*/ 0 w 2"/>
                <a:gd name="T1" fmla="*/ 0 h 5"/>
                <a:gd name="T2" fmla="*/ 0 w 2"/>
                <a:gd name="T3" fmla="*/ 1 h 5"/>
                <a:gd name="T4" fmla="*/ 0 w 2"/>
                <a:gd name="T5" fmla="*/ 4 h 5"/>
                <a:gd name="T6" fmla="*/ 1 w 2"/>
                <a:gd name="T7" fmla="*/ 5 h 5"/>
                <a:gd name="T8" fmla="*/ 2 w 2"/>
                <a:gd name="T9" fmla="*/ 4 h 5"/>
                <a:gd name="T10" fmla="*/ 2 w 2"/>
                <a:gd name="T11" fmla="*/ 1 h 5"/>
                <a:gd name="T12" fmla="*/ 0 w 2"/>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0"/>
                  </a:moveTo>
                  <a:cubicBezTo>
                    <a:pt x="0" y="0"/>
                    <a:pt x="0" y="1"/>
                    <a:pt x="0" y="1"/>
                  </a:cubicBezTo>
                  <a:cubicBezTo>
                    <a:pt x="0" y="2"/>
                    <a:pt x="0" y="3"/>
                    <a:pt x="0" y="4"/>
                  </a:cubicBezTo>
                  <a:cubicBezTo>
                    <a:pt x="0" y="4"/>
                    <a:pt x="0" y="5"/>
                    <a:pt x="1" y="5"/>
                  </a:cubicBezTo>
                  <a:cubicBezTo>
                    <a:pt x="1" y="5"/>
                    <a:pt x="1" y="4"/>
                    <a:pt x="2" y="4"/>
                  </a:cubicBezTo>
                  <a:cubicBezTo>
                    <a:pt x="2" y="3"/>
                    <a:pt x="2" y="2"/>
                    <a:pt x="2"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33">
              <a:extLst>
                <a:ext uri="{FF2B5EF4-FFF2-40B4-BE49-F238E27FC236}">
                  <a16:creationId xmlns:a16="http://schemas.microsoft.com/office/drawing/2014/main" id="{4EB79F49-9F7F-2D8A-AAD1-D88523171878}"/>
                </a:ext>
              </a:extLst>
            </p:cNvPr>
            <p:cNvSpPr>
              <a:spLocks noEditPoints="1"/>
            </p:cNvSpPr>
            <p:nvPr userDrawn="1"/>
          </p:nvSpPr>
          <p:spPr bwMode="auto">
            <a:xfrm>
              <a:off x="4686300" y="3575050"/>
              <a:ext cx="2784475" cy="1266825"/>
            </a:xfrm>
            <a:custGeom>
              <a:avLst/>
              <a:gdLst>
                <a:gd name="T0" fmla="*/ 384 w 403"/>
                <a:gd name="T1" fmla="*/ 114 h 181"/>
                <a:gd name="T2" fmla="*/ 315 w 403"/>
                <a:gd name="T3" fmla="*/ 64 h 181"/>
                <a:gd name="T4" fmla="*/ 233 w 403"/>
                <a:gd name="T5" fmla="*/ 25 h 181"/>
                <a:gd name="T6" fmla="*/ 225 w 403"/>
                <a:gd name="T7" fmla="*/ 16 h 181"/>
                <a:gd name="T8" fmla="*/ 201 w 403"/>
                <a:gd name="T9" fmla="*/ 0 h 181"/>
                <a:gd name="T10" fmla="*/ 167 w 403"/>
                <a:gd name="T11" fmla="*/ 17 h 181"/>
                <a:gd name="T12" fmla="*/ 176 w 403"/>
                <a:gd name="T13" fmla="*/ 25 h 181"/>
                <a:gd name="T14" fmla="*/ 62 w 403"/>
                <a:gd name="T15" fmla="*/ 87 h 181"/>
                <a:gd name="T16" fmla="*/ 19 w 403"/>
                <a:gd name="T17" fmla="*/ 115 h 181"/>
                <a:gd name="T18" fmla="*/ 18 w 403"/>
                <a:gd name="T19" fmla="*/ 181 h 181"/>
                <a:gd name="T20" fmla="*/ 225 w 403"/>
                <a:gd name="T21" fmla="*/ 181 h 181"/>
                <a:gd name="T22" fmla="*/ 220 w 403"/>
                <a:gd name="T23" fmla="*/ 5 h 181"/>
                <a:gd name="T24" fmla="*/ 182 w 403"/>
                <a:gd name="T25" fmla="*/ 5 h 181"/>
                <a:gd name="T26" fmla="*/ 182 w 403"/>
                <a:gd name="T27" fmla="*/ 5 h 181"/>
                <a:gd name="T28" fmla="*/ 219 w 403"/>
                <a:gd name="T29" fmla="*/ 18 h 181"/>
                <a:gd name="T30" fmla="*/ 168 w 403"/>
                <a:gd name="T31" fmla="*/ 19 h 181"/>
                <a:gd name="T32" fmla="*/ 187 w 403"/>
                <a:gd name="T33" fmla="*/ 33 h 181"/>
                <a:gd name="T34" fmla="*/ 178 w 403"/>
                <a:gd name="T35" fmla="*/ 25 h 181"/>
                <a:gd name="T36" fmla="*/ 189 w 403"/>
                <a:gd name="T37" fmla="*/ 44 h 181"/>
                <a:gd name="T38" fmla="*/ 197 w 403"/>
                <a:gd name="T39" fmla="*/ 92 h 181"/>
                <a:gd name="T40" fmla="*/ 206 w 403"/>
                <a:gd name="T41" fmla="*/ 75 h 181"/>
                <a:gd name="T42" fmla="*/ 197 w 403"/>
                <a:gd name="T43" fmla="*/ 101 h 181"/>
                <a:gd name="T44" fmla="*/ 197 w 403"/>
                <a:gd name="T45" fmla="*/ 62 h 181"/>
                <a:gd name="T46" fmla="*/ 206 w 403"/>
                <a:gd name="T47" fmla="*/ 114 h 181"/>
                <a:gd name="T48" fmla="*/ 197 w 403"/>
                <a:gd name="T49" fmla="*/ 53 h 181"/>
                <a:gd name="T50" fmla="*/ 206 w 403"/>
                <a:gd name="T51" fmla="*/ 123 h 181"/>
                <a:gd name="T52" fmla="*/ 197 w 403"/>
                <a:gd name="T53" fmla="*/ 49 h 181"/>
                <a:gd name="T54" fmla="*/ 195 w 403"/>
                <a:gd name="T55" fmla="*/ 52 h 181"/>
                <a:gd name="T56" fmla="*/ 195 w 403"/>
                <a:gd name="T57" fmla="*/ 61 h 181"/>
                <a:gd name="T58" fmla="*/ 195 w 403"/>
                <a:gd name="T59" fmla="*/ 83 h 181"/>
                <a:gd name="T60" fmla="*/ 195 w 403"/>
                <a:gd name="T61" fmla="*/ 102 h 181"/>
                <a:gd name="T62" fmla="*/ 195 w 403"/>
                <a:gd name="T63" fmla="*/ 115 h 181"/>
                <a:gd name="T64" fmla="*/ 189 w 403"/>
                <a:gd name="T65" fmla="*/ 140 h 181"/>
                <a:gd name="T66" fmla="*/ 197 w 403"/>
                <a:gd name="T67" fmla="*/ 140 h 181"/>
                <a:gd name="T68" fmla="*/ 208 w 403"/>
                <a:gd name="T69" fmla="*/ 140 h 181"/>
                <a:gd name="T70" fmla="*/ 214 w 403"/>
                <a:gd name="T71" fmla="*/ 33 h 181"/>
                <a:gd name="T72" fmla="*/ 189 w 403"/>
                <a:gd name="T73" fmla="*/ 145 h 181"/>
                <a:gd name="T74" fmla="*/ 216 w 403"/>
                <a:gd name="T75" fmla="*/ 179 h 181"/>
                <a:gd name="T76" fmla="*/ 227 w 403"/>
                <a:gd name="T77" fmla="*/ 179 h 181"/>
                <a:gd name="T78" fmla="*/ 382 w 403"/>
                <a:gd name="T79" fmla="*/ 115 h 181"/>
                <a:gd name="T80" fmla="*/ 227 w 403"/>
                <a:gd name="T81" fmla="*/ 72 h 181"/>
                <a:gd name="T82" fmla="*/ 384 w 403"/>
                <a:gd name="T83" fmla="*/ 113 h 181"/>
                <a:gd name="T84" fmla="*/ 341 w 403"/>
                <a:gd name="T85" fmla="*/ 89 h 181"/>
                <a:gd name="T86" fmla="*/ 315 w 403"/>
                <a:gd name="T87" fmla="*/ 70 h 181"/>
                <a:gd name="T88" fmla="*/ 310 w 403"/>
                <a:gd name="T89" fmla="*/ 67 h 181"/>
                <a:gd name="T90" fmla="*/ 93 w 403"/>
                <a:gd name="T91" fmla="*/ 67 h 181"/>
                <a:gd name="T92" fmla="*/ 65 w 403"/>
                <a:gd name="T93" fmla="*/ 90 h 181"/>
                <a:gd name="T94" fmla="*/ 8 w 403"/>
                <a:gd name="T95" fmla="*/ 107 h 181"/>
                <a:gd name="T96" fmla="*/ 176 w 403"/>
                <a:gd name="T97" fmla="*/ 113 h 181"/>
                <a:gd name="T98" fmla="*/ 21 w 403"/>
                <a:gd name="T99" fmla="*/ 117 h 181"/>
                <a:gd name="T100" fmla="*/ 176 w 403"/>
                <a:gd name="T101" fmla="*/ 179 h 181"/>
                <a:gd name="T102" fmla="*/ 214 w 403"/>
                <a:gd name="T103" fmla="*/ 14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181">
                  <a:moveTo>
                    <a:pt x="384" y="179"/>
                  </a:moveTo>
                  <a:cubicBezTo>
                    <a:pt x="384" y="179"/>
                    <a:pt x="384" y="179"/>
                    <a:pt x="384" y="179"/>
                  </a:cubicBezTo>
                  <a:cubicBezTo>
                    <a:pt x="384" y="115"/>
                    <a:pt x="384" y="115"/>
                    <a:pt x="384" y="115"/>
                  </a:cubicBezTo>
                  <a:cubicBezTo>
                    <a:pt x="384" y="115"/>
                    <a:pt x="384" y="115"/>
                    <a:pt x="384" y="115"/>
                  </a:cubicBezTo>
                  <a:cubicBezTo>
                    <a:pt x="384" y="115"/>
                    <a:pt x="384" y="115"/>
                    <a:pt x="384" y="114"/>
                  </a:cubicBezTo>
                  <a:cubicBezTo>
                    <a:pt x="403" y="105"/>
                    <a:pt x="403" y="105"/>
                    <a:pt x="403" y="105"/>
                  </a:cubicBezTo>
                  <a:cubicBezTo>
                    <a:pt x="403" y="104"/>
                    <a:pt x="403" y="104"/>
                    <a:pt x="403" y="104"/>
                  </a:cubicBezTo>
                  <a:cubicBezTo>
                    <a:pt x="403" y="103"/>
                    <a:pt x="403" y="103"/>
                    <a:pt x="403" y="103"/>
                  </a:cubicBezTo>
                  <a:cubicBezTo>
                    <a:pt x="341" y="87"/>
                    <a:pt x="341" y="87"/>
                    <a:pt x="341" y="87"/>
                  </a:cubicBezTo>
                  <a:cubicBezTo>
                    <a:pt x="315" y="64"/>
                    <a:pt x="315" y="64"/>
                    <a:pt x="315" y="64"/>
                  </a:cubicBezTo>
                  <a:cubicBezTo>
                    <a:pt x="315" y="63"/>
                    <a:pt x="315" y="63"/>
                    <a:pt x="314" y="63"/>
                  </a:cubicBezTo>
                  <a:cubicBezTo>
                    <a:pt x="310" y="65"/>
                    <a:pt x="310" y="65"/>
                    <a:pt x="310" y="65"/>
                  </a:cubicBezTo>
                  <a:cubicBezTo>
                    <a:pt x="227" y="65"/>
                    <a:pt x="227" y="65"/>
                    <a:pt x="227" y="65"/>
                  </a:cubicBezTo>
                  <a:cubicBezTo>
                    <a:pt x="227" y="25"/>
                    <a:pt x="227" y="25"/>
                    <a:pt x="227" y="25"/>
                  </a:cubicBezTo>
                  <a:cubicBezTo>
                    <a:pt x="233" y="25"/>
                    <a:pt x="233" y="25"/>
                    <a:pt x="233" y="25"/>
                  </a:cubicBezTo>
                  <a:cubicBezTo>
                    <a:pt x="233" y="25"/>
                    <a:pt x="234" y="25"/>
                    <a:pt x="234" y="24"/>
                  </a:cubicBezTo>
                  <a:cubicBezTo>
                    <a:pt x="237" y="17"/>
                    <a:pt x="237" y="17"/>
                    <a:pt x="237" y="17"/>
                  </a:cubicBezTo>
                  <a:cubicBezTo>
                    <a:pt x="237" y="17"/>
                    <a:pt x="237" y="17"/>
                    <a:pt x="237" y="16"/>
                  </a:cubicBezTo>
                  <a:cubicBezTo>
                    <a:pt x="237" y="16"/>
                    <a:pt x="237" y="16"/>
                    <a:pt x="236" y="16"/>
                  </a:cubicBezTo>
                  <a:cubicBezTo>
                    <a:pt x="225" y="16"/>
                    <a:pt x="225" y="16"/>
                    <a:pt x="225" y="16"/>
                  </a:cubicBezTo>
                  <a:cubicBezTo>
                    <a:pt x="222" y="4"/>
                    <a:pt x="222" y="4"/>
                    <a:pt x="222" y="4"/>
                  </a:cubicBezTo>
                  <a:cubicBezTo>
                    <a:pt x="222" y="4"/>
                    <a:pt x="222" y="3"/>
                    <a:pt x="221" y="3"/>
                  </a:cubicBezTo>
                  <a:cubicBezTo>
                    <a:pt x="206" y="3"/>
                    <a:pt x="206" y="3"/>
                    <a:pt x="206" y="3"/>
                  </a:cubicBezTo>
                  <a:cubicBezTo>
                    <a:pt x="203" y="0"/>
                    <a:pt x="203" y="0"/>
                    <a:pt x="203" y="0"/>
                  </a:cubicBezTo>
                  <a:cubicBezTo>
                    <a:pt x="202" y="0"/>
                    <a:pt x="202" y="0"/>
                    <a:pt x="201" y="0"/>
                  </a:cubicBezTo>
                  <a:cubicBezTo>
                    <a:pt x="198" y="3"/>
                    <a:pt x="198" y="3"/>
                    <a:pt x="198" y="3"/>
                  </a:cubicBezTo>
                  <a:cubicBezTo>
                    <a:pt x="181" y="3"/>
                    <a:pt x="181" y="3"/>
                    <a:pt x="181" y="3"/>
                  </a:cubicBezTo>
                  <a:cubicBezTo>
                    <a:pt x="181" y="3"/>
                    <a:pt x="180" y="4"/>
                    <a:pt x="180" y="4"/>
                  </a:cubicBezTo>
                  <a:cubicBezTo>
                    <a:pt x="178" y="17"/>
                    <a:pt x="178" y="17"/>
                    <a:pt x="178" y="17"/>
                  </a:cubicBezTo>
                  <a:cubicBezTo>
                    <a:pt x="167" y="17"/>
                    <a:pt x="167" y="17"/>
                    <a:pt x="167" y="17"/>
                  </a:cubicBezTo>
                  <a:cubicBezTo>
                    <a:pt x="166" y="17"/>
                    <a:pt x="166" y="17"/>
                    <a:pt x="166" y="17"/>
                  </a:cubicBezTo>
                  <a:cubicBezTo>
                    <a:pt x="165" y="17"/>
                    <a:pt x="165" y="18"/>
                    <a:pt x="166" y="18"/>
                  </a:cubicBezTo>
                  <a:cubicBezTo>
                    <a:pt x="169" y="25"/>
                    <a:pt x="169" y="25"/>
                    <a:pt x="169" y="25"/>
                  </a:cubicBezTo>
                  <a:cubicBezTo>
                    <a:pt x="169" y="25"/>
                    <a:pt x="170" y="25"/>
                    <a:pt x="170" y="25"/>
                  </a:cubicBezTo>
                  <a:cubicBezTo>
                    <a:pt x="176" y="25"/>
                    <a:pt x="176" y="25"/>
                    <a:pt x="176" y="25"/>
                  </a:cubicBezTo>
                  <a:cubicBezTo>
                    <a:pt x="176" y="65"/>
                    <a:pt x="176" y="65"/>
                    <a:pt x="176" y="65"/>
                  </a:cubicBezTo>
                  <a:cubicBezTo>
                    <a:pt x="93" y="65"/>
                    <a:pt x="93" y="65"/>
                    <a:pt x="93" y="65"/>
                  </a:cubicBezTo>
                  <a:cubicBezTo>
                    <a:pt x="89" y="63"/>
                    <a:pt x="89" y="63"/>
                    <a:pt x="89" y="63"/>
                  </a:cubicBezTo>
                  <a:cubicBezTo>
                    <a:pt x="88" y="63"/>
                    <a:pt x="88" y="63"/>
                    <a:pt x="88" y="64"/>
                  </a:cubicBezTo>
                  <a:cubicBezTo>
                    <a:pt x="62" y="87"/>
                    <a:pt x="62" y="87"/>
                    <a:pt x="62" y="87"/>
                  </a:cubicBezTo>
                  <a:cubicBezTo>
                    <a:pt x="0" y="103"/>
                    <a:pt x="0" y="103"/>
                    <a:pt x="0" y="103"/>
                  </a:cubicBezTo>
                  <a:cubicBezTo>
                    <a:pt x="0" y="103"/>
                    <a:pt x="0" y="103"/>
                    <a:pt x="0" y="104"/>
                  </a:cubicBezTo>
                  <a:cubicBezTo>
                    <a:pt x="0" y="104"/>
                    <a:pt x="0" y="104"/>
                    <a:pt x="0" y="105"/>
                  </a:cubicBezTo>
                  <a:cubicBezTo>
                    <a:pt x="18" y="114"/>
                    <a:pt x="18" y="114"/>
                    <a:pt x="18" y="114"/>
                  </a:cubicBezTo>
                  <a:cubicBezTo>
                    <a:pt x="19" y="115"/>
                    <a:pt x="19" y="115"/>
                    <a:pt x="19" y="115"/>
                  </a:cubicBezTo>
                  <a:cubicBezTo>
                    <a:pt x="19" y="115"/>
                    <a:pt x="19" y="115"/>
                    <a:pt x="19" y="115"/>
                  </a:cubicBezTo>
                  <a:cubicBezTo>
                    <a:pt x="19" y="179"/>
                    <a:pt x="19" y="179"/>
                    <a:pt x="19" y="179"/>
                  </a:cubicBezTo>
                  <a:cubicBezTo>
                    <a:pt x="18" y="179"/>
                    <a:pt x="18" y="179"/>
                    <a:pt x="18" y="179"/>
                  </a:cubicBezTo>
                  <a:cubicBezTo>
                    <a:pt x="18" y="179"/>
                    <a:pt x="17" y="179"/>
                    <a:pt x="17" y="180"/>
                  </a:cubicBezTo>
                  <a:cubicBezTo>
                    <a:pt x="17" y="181"/>
                    <a:pt x="18" y="181"/>
                    <a:pt x="18" y="181"/>
                  </a:cubicBezTo>
                  <a:cubicBezTo>
                    <a:pt x="178" y="181"/>
                    <a:pt x="178" y="181"/>
                    <a:pt x="178" y="181"/>
                  </a:cubicBezTo>
                  <a:cubicBezTo>
                    <a:pt x="179" y="181"/>
                    <a:pt x="179" y="181"/>
                    <a:pt x="179" y="181"/>
                  </a:cubicBezTo>
                  <a:cubicBezTo>
                    <a:pt x="188" y="181"/>
                    <a:pt x="188" y="181"/>
                    <a:pt x="188" y="181"/>
                  </a:cubicBezTo>
                  <a:cubicBezTo>
                    <a:pt x="215" y="181"/>
                    <a:pt x="215" y="181"/>
                    <a:pt x="215" y="181"/>
                  </a:cubicBezTo>
                  <a:cubicBezTo>
                    <a:pt x="225" y="181"/>
                    <a:pt x="225" y="181"/>
                    <a:pt x="225" y="181"/>
                  </a:cubicBezTo>
                  <a:cubicBezTo>
                    <a:pt x="225" y="181"/>
                    <a:pt x="225" y="181"/>
                    <a:pt x="225" y="181"/>
                  </a:cubicBezTo>
                  <a:cubicBezTo>
                    <a:pt x="384" y="181"/>
                    <a:pt x="384" y="181"/>
                    <a:pt x="384" y="181"/>
                  </a:cubicBezTo>
                  <a:cubicBezTo>
                    <a:pt x="384" y="181"/>
                    <a:pt x="385" y="181"/>
                    <a:pt x="385" y="180"/>
                  </a:cubicBezTo>
                  <a:cubicBezTo>
                    <a:pt x="385" y="179"/>
                    <a:pt x="384" y="179"/>
                    <a:pt x="384" y="179"/>
                  </a:cubicBezTo>
                  <a:close/>
                  <a:moveTo>
                    <a:pt x="220" y="5"/>
                  </a:moveTo>
                  <a:cubicBezTo>
                    <a:pt x="223" y="16"/>
                    <a:pt x="223" y="16"/>
                    <a:pt x="223" y="16"/>
                  </a:cubicBezTo>
                  <a:cubicBezTo>
                    <a:pt x="220" y="16"/>
                    <a:pt x="220" y="16"/>
                    <a:pt x="220" y="16"/>
                  </a:cubicBezTo>
                  <a:cubicBezTo>
                    <a:pt x="208" y="5"/>
                    <a:pt x="208" y="5"/>
                    <a:pt x="208" y="5"/>
                  </a:cubicBezTo>
                  <a:lnTo>
                    <a:pt x="220" y="5"/>
                  </a:lnTo>
                  <a:close/>
                  <a:moveTo>
                    <a:pt x="182" y="5"/>
                  </a:moveTo>
                  <a:cubicBezTo>
                    <a:pt x="196" y="5"/>
                    <a:pt x="196" y="5"/>
                    <a:pt x="196" y="5"/>
                  </a:cubicBezTo>
                  <a:cubicBezTo>
                    <a:pt x="185" y="16"/>
                    <a:pt x="185" y="16"/>
                    <a:pt x="185" y="16"/>
                  </a:cubicBezTo>
                  <a:cubicBezTo>
                    <a:pt x="185" y="16"/>
                    <a:pt x="185" y="16"/>
                    <a:pt x="185" y="16"/>
                  </a:cubicBezTo>
                  <a:cubicBezTo>
                    <a:pt x="180" y="16"/>
                    <a:pt x="180" y="16"/>
                    <a:pt x="180" y="16"/>
                  </a:cubicBezTo>
                  <a:lnTo>
                    <a:pt x="182" y="5"/>
                  </a:lnTo>
                  <a:close/>
                  <a:moveTo>
                    <a:pt x="168" y="19"/>
                  </a:moveTo>
                  <a:cubicBezTo>
                    <a:pt x="185" y="19"/>
                    <a:pt x="185" y="19"/>
                    <a:pt x="185" y="19"/>
                  </a:cubicBezTo>
                  <a:cubicBezTo>
                    <a:pt x="185" y="19"/>
                    <a:pt x="185" y="19"/>
                    <a:pt x="185" y="18"/>
                  </a:cubicBezTo>
                  <a:cubicBezTo>
                    <a:pt x="202" y="2"/>
                    <a:pt x="202" y="2"/>
                    <a:pt x="202" y="2"/>
                  </a:cubicBezTo>
                  <a:cubicBezTo>
                    <a:pt x="219" y="18"/>
                    <a:pt x="219" y="18"/>
                    <a:pt x="219" y="18"/>
                  </a:cubicBezTo>
                  <a:cubicBezTo>
                    <a:pt x="219" y="18"/>
                    <a:pt x="219" y="18"/>
                    <a:pt x="219" y="18"/>
                  </a:cubicBezTo>
                  <a:cubicBezTo>
                    <a:pt x="235" y="18"/>
                    <a:pt x="235" y="18"/>
                    <a:pt x="235" y="18"/>
                  </a:cubicBezTo>
                  <a:cubicBezTo>
                    <a:pt x="232" y="23"/>
                    <a:pt x="232" y="23"/>
                    <a:pt x="232" y="23"/>
                  </a:cubicBezTo>
                  <a:cubicBezTo>
                    <a:pt x="170" y="23"/>
                    <a:pt x="170" y="23"/>
                    <a:pt x="170" y="23"/>
                  </a:cubicBezTo>
                  <a:lnTo>
                    <a:pt x="168" y="19"/>
                  </a:lnTo>
                  <a:close/>
                  <a:moveTo>
                    <a:pt x="179" y="179"/>
                  </a:moveTo>
                  <a:cubicBezTo>
                    <a:pt x="179" y="179"/>
                    <a:pt x="179" y="179"/>
                    <a:pt x="178" y="179"/>
                  </a:cubicBezTo>
                  <a:cubicBezTo>
                    <a:pt x="178" y="179"/>
                    <a:pt x="178" y="179"/>
                    <a:pt x="178" y="179"/>
                  </a:cubicBezTo>
                  <a:cubicBezTo>
                    <a:pt x="178" y="33"/>
                    <a:pt x="178" y="33"/>
                    <a:pt x="178" y="33"/>
                  </a:cubicBezTo>
                  <a:cubicBezTo>
                    <a:pt x="187" y="33"/>
                    <a:pt x="187" y="33"/>
                    <a:pt x="187" y="33"/>
                  </a:cubicBezTo>
                  <a:cubicBezTo>
                    <a:pt x="187" y="179"/>
                    <a:pt x="187" y="179"/>
                    <a:pt x="187" y="179"/>
                  </a:cubicBezTo>
                  <a:lnTo>
                    <a:pt x="179" y="179"/>
                  </a:lnTo>
                  <a:close/>
                  <a:moveTo>
                    <a:pt x="225" y="31"/>
                  </a:moveTo>
                  <a:cubicBezTo>
                    <a:pt x="178" y="31"/>
                    <a:pt x="178" y="31"/>
                    <a:pt x="178" y="31"/>
                  </a:cubicBezTo>
                  <a:cubicBezTo>
                    <a:pt x="178" y="25"/>
                    <a:pt x="178" y="25"/>
                    <a:pt x="178" y="25"/>
                  </a:cubicBezTo>
                  <a:cubicBezTo>
                    <a:pt x="225" y="25"/>
                    <a:pt x="225" y="25"/>
                    <a:pt x="225" y="25"/>
                  </a:cubicBezTo>
                  <a:lnTo>
                    <a:pt x="225" y="31"/>
                  </a:lnTo>
                  <a:close/>
                  <a:moveTo>
                    <a:pt x="214" y="47"/>
                  </a:moveTo>
                  <a:cubicBezTo>
                    <a:pt x="189" y="47"/>
                    <a:pt x="189" y="47"/>
                    <a:pt x="189" y="47"/>
                  </a:cubicBezTo>
                  <a:cubicBezTo>
                    <a:pt x="189" y="44"/>
                    <a:pt x="189" y="44"/>
                    <a:pt x="189" y="44"/>
                  </a:cubicBezTo>
                  <a:cubicBezTo>
                    <a:pt x="214" y="44"/>
                    <a:pt x="214" y="44"/>
                    <a:pt x="214" y="44"/>
                  </a:cubicBezTo>
                  <a:lnTo>
                    <a:pt x="214" y="47"/>
                  </a:lnTo>
                  <a:close/>
                  <a:moveTo>
                    <a:pt x="206" y="84"/>
                  </a:moveTo>
                  <a:cubicBezTo>
                    <a:pt x="206" y="92"/>
                    <a:pt x="206" y="92"/>
                    <a:pt x="206" y="92"/>
                  </a:cubicBezTo>
                  <a:cubicBezTo>
                    <a:pt x="197" y="92"/>
                    <a:pt x="197" y="92"/>
                    <a:pt x="197" y="92"/>
                  </a:cubicBezTo>
                  <a:cubicBezTo>
                    <a:pt x="197" y="84"/>
                    <a:pt x="197" y="84"/>
                    <a:pt x="197" y="84"/>
                  </a:cubicBezTo>
                  <a:lnTo>
                    <a:pt x="206" y="84"/>
                  </a:lnTo>
                  <a:close/>
                  <a:moveTo>
                    <a:pt x="197" y="82"/>
                  </a:moveTo>
                  <a:cubicBezTo>
                    <a:pt x="197" y="75"/>
                    <a:pt x="197" y="75"/>
                    <a:pt x="197" y="75"/>
                  </a:cubicBezTo>
                  <a:cubicBezTo>
                    <a:pt x="206" y="75"/>
                    <a:pt x="206" y="75"/>
                    <a:pt x="206" y="75"/>
                  </a:cubicBezTo>
                  <a:cubicBezTo>
                    <a:pt x="206" y="82"/>
                    <a:pt x="206" y="82"/>
                    <a:pt x="206" y="82"/>
                  </a:cubicBezTo>
                  <a:lnTo>
                    <a:pt x="197" y="82"/>
                  </a:lnTo>
                  <a:close/>
                  <a:moveTo>
                    <a:pt x="206" y="94"/>
                  </a:moveTo>
                  <a:cubicBezTo>
                    <a:pt x="206" y="101"/>
                    <a:pt x="206" y="101"/>
                    <a:pt x="206" y="101"/>
                  </a:cubicBezTo>
                  <a:cubicBezTo>
                    <a:pt x="197" y="101"/>
                    <a:pt x="197" y="101"/>
                    <a:pt x="197" y="101"/>
                  </a:cubicBezTo>
                  <a:cubicBezTo>
                    <a:pt x="197" y="94"/>
                    <a:pt x="197" y="94"/>
                    <a:pt x="197" y="94"/>
                  </a:cubicBezTo>
                  <a:lnTo>
                    <a:pt x="206" y="94"/>
                  </a:lnTo>
                  <a:close/>
                  <a:moveTo>
                    <a:pt x="206" y="73"/>
                  </a:moveTo>
                  <a:cubicBezTo>
                    <a:pt x="197" y="73"/>
                    <a:pt x="197" y="73"/>
                    <a:pt x="197" y="73"/>
                  </a:cubicBezTo>
                  <a:cubicBezTo>
                    <a:pt x="197" y="62"/>
                    <a:pt x="197" y="62"/>
                    <a:pt x="197" y="62"/>
                  </a:cubicBezTo>
                  <a:cubicBezTo>
                    <a:pt x="206" y="62"/>
                    <a:pt x="206" y="62"/>
                    <a:pt x="206" y="62"/>
                  </a:cubicBezTo>
                  <a:lnTo>
                    <a:pt x="206" y="73"/>
                  </a:lnTo>
                  <a:close/>
                  <a:moveTo>
                    <a:pt x="197" y="103"/>
                  </a:moveTo>
                  <a:cubicBezTo>
                    <a:pt x="206" y="103"/>
                    <a:pt x="206" y="103"/>
                    <a:pt x="206" y="103"/>
                  </a:cubicBezTo>
                  <a:cubicBezTo>
                    <a:pt x="206" y="114"/>
                    <a:pt x="206" y="114"/>
                    <a:pt x="206" y="114"/>
                  </a:cubicBezTo>
                  <a:cubicBezTo>
                    <a:pt x="197" y="114"/>
                    <a:pt x="197" y="114"/>
                    <a:pt x="197" y="114"/>
                  </a:cubicBezTo>
                  <a:lnTo>
                    <a:pt x="197" y="103"/>
                  </a:lnTo>
                  <a:close/>
                  <a:moveTo>
                    <a:pt x="206" y="60"/>
                  </a:moveTo>
                  <a:cubicBezTo>
                    <a:pt x="197" y="60"/>
                    <a:pt x="197" y="60"/>
                    <a:pt x="197" y="60"/>
                  </a:cubicBezTo>
                  <a:cubicBezTo>
                    <a:pt x="197" y="53"/>
                    <a:pt x="197" y="53"/>
                    <a:pt x="197" y="53"/>
                  </a:cubicBezTo>
                  <a:cubicBezTo>
                    <a:pt x="206" y="53"/>
                    <a:pt x="206" y="53"/>
                    <a:pt x="206" y="53"/>
                  </a:cubicBezTo>
                  <a:lnTo>
                    <a:pt x="206" y="60"/>
                  </a:lnTo>
                  <a:close/>
                  <a:moveTo>
                    <a:pt x="197" y="116"/>
                  </a:moveTo>
                  <a:cubicBezTo>
                    <a:pt x="206" y="116"/>
                    <a:pt x="206" y="116"/>
                    <a:pt x="206" y="116"/>
                  </a:cubicBezTo>
                  <a:cubicBezTo>
                    <a:pt x="206" y="123"/>
                    <a:pt x="206" y="123"/>
                    <a:pt x="206" y="123"/>
                  </a:cubicBezTo>
                  <a:cubicBezTo>
                    <a:pt x="197" y="123"/>
                    <a:pt x="197" y="123"/>
                    <a:pt x="197" y="123"/>
                  </a:cubicBezTo>
                  <a:lnTo>
                    <a:pt x="197" y="116"/>
                  </a:lnTo>
                  <a:close/>
                  <a:moveTo>
                    <a:pt x="206" y="51"/>
                  </a:moveTo>
                  <a:cubicBezTo>
                    <a:pt x="197" y="51"/>
                    <a:pt x="197" y="51"/>
                    <a:pt x="197" y="51"/>
                  </a:cubicBezTo>
                  <a:cubicBezTo>
                    <a:pt x="197" y="49"/>
                    <a:pt x="197" y="49"/>
                    <a:pt x="197" y="49"/>
                  </a:cubicBezTo>
                  <a:cubicBezTo>
                    <a:pt x="206" y="49"/>
                    <a:pt x="206" y="49"/>
                    <a:pt x="206" y="49"/>
                  </a:cubicBezTo>
                  <a:lnTo>
                    <a:pt x="206" y="51"/>
                  </a:lnTo>
                  <a:close/>
                  <a:moveTo>
                    <a:pt x="189" y="49"/>
                  </a:moveTo>
                  <a:cubicBezTo>
                    <a:pt x="195" y="49"/>
                    <a:pt x="195" y="49"/>
                    <a:pt x="195" y="49"/>
                  </a:cubicBezTo>
                  <a:cubicBezTo>
                    <a:pt x="195" y="52"/>
                    <a:pt x="195" y="52"/>
                    <a:pt x="195" y="52"/>
                  </a:cubicBezTo>
                  <a:cubicBezTo>
                    <a:pt x="195" y="52"/>
                    <a:pt x="195" y="52"/>
                    <a:pt x="195" y="52"/>
                  </a:cubicBezTo>
                  <a:cubicBezTo>
                    <a:pt x="195" y="52"/>
                    <a:pt x="195" y="52"/>
                    <a:pt x="195" y="52"/>
                  </a:cubicBezTo>
                  <a:cubicBezTo>
                    <a:pt x="195" y="61"/>
                    <a:pt x="195" y="61"/>
                    <a:pt x="195" y="61"/>
                  </a:cubicBezTo>
                  <a:cubicBezTo>
                    <a:pt x="195" y="61"/>
                    <a:pt x="195" y="61"/>
                    <a:pt x="195" y="61"/>
                  </a:cubicBezTo>
                  <a:cubicBezTo>
                    <a:pt x="195" y="61"/>
                    <a:pt x="195" y="61"/>
                    <a:pt x="195" y="61"/>
                  </a:cubicBezTo>
                  <a:cubicBezTo>
                    <a:pt x="195" y="74"/>
                    <a:pt x="195" y="74"/>
                    <a:pt x="195" y="74"/>
                  </a:cubicBezTo>
                  <a:cubicBezTo>
                    <a:pt x="195" y="74"/>
                    <a:pt x="195" y="74"/>
                    <a:pt x="195" y="74"/>
                  </a:cubicBezTo>
                  <a:cubicBezTo>
                    <a:pt x="195" y="74"/>
                    <a:pt x="195" y="74"/>
                    <a:pt x="195" y="74"/>
                  </a:cubicBezTo>
                  <a:cubicBezTo>
                    <a:pt x="195" y="83"/>
                    <a:pt x="195" y="83"/>
                    <a:pt x="195" y="83"/>
                  </a:cubicBezTo>
                  <a:cubicBezTo>
                    <a:pt x="195" y="83"/>
                    <a:pt x="195" y="83"/>
                    <a:pt x="195" y="83"/>
                  </a:cubicBezTo>
                  <a:cubicBezTo>
                    <a:pt x="195" y="83"/>
                    <a:pt x="195" y="83"/>
                    <a:pt x="195" y="83"/>
                  </a:cubicBezTo>
                  <a:cubicBezTo>
                    <a:pt x="195" y="93"/>
                    <a:pt x="195" y="93"/>
                    <a:pt x="195" y="93"/>
                  </a:cubicBezTo>
                  <a:cubicBezTo>
                    <a:pt x="195" y="93"/>
                    <a:pt x="195" y="93"/>
                    <a:pt x="195" y="93"/>
                  </a:cubicBezTo>
                  <a:cubicBezTo>
                    <a:pt x="195" y="94"/>
                    <a:pt x="195" y="94"/>
                    <a:pt x="195" y="94"/>
                  </a:cubicBezTo>
                  <a:cubicBezTo>
                    <a:pt x="195" y="102"/>
                    <a:pt x="195" y="102"/>
                    <a:pt x="195" y="102"/>
                  </a:cubicBezTo>
                  <a:cubicBezTo>
                    <a:pt x="195" y="102"/>
                    <a:pt x="195" y="102"/>
                    <a:pt x="195" y="102"/>
                  </a:cubicBezTo>
                  <a:cubicBezTo>
                    <a:pt x="195" y="103"/>
                    <a:pt x="195" y="103"/>
                    <a:pt x="195" y="103"/>
                  </a:cubicBezTo>
                  <a:cubicBezTo>
                    <a:pt x="195" y="115"/>
                    <a:pt x="195" y="115"/>
                    <a:pt x="195" y="115"/>
                  </a:cubicBezTo>
                  <a:cubicBezTo>
                    <a:pt x="195" y="115"/>
                    <a:pt x="195" y="115"/>
                    <a:pt x="195" y="115"/>
                  </a:cubicBezTo>
                  <a:cubicBezTo>
                    <a:pt x="195" y="115"/>
                    <a:pt x="195" y="115"/>
                    <a:pt x="195" y="115"/>
                  </a:cubicBezTo>
                  <a:cubicBezTo>
                    <a:pt x="195" y="124"/>
                    <a:pt x="195" y="124"/>
                    <a:pt x="195" y="124"/>
                  </a:cubicBezTo>
                  <a:cubicBezTo>
                    <a:pt x="195" y="124"/>
                    <a:pt x="195" y="124"/>
                    <a:pt x="195" y="124"/>
                  </a:cubicBezTo>
                  <a:cubicBezTo>
                    <a:pt x="195" y="124"/>
                    <a:pt x="195" y="124"/>
                    <a:pt x="195" y="124"/>
                  </a:cubicBezTo>
                  <a:cubicBezTo>
                    <a:pt x="195" y="140"/>
                    <a:pt x="195" y="140"/>
                    <a:pt x="195" y="140"/>
                  </a:cubicBezTo>
                  <a:cubicBezTo>
                    <a:pt x="189" y="140"/>
                    <a:pt x="189" y="140"/>
                    <a:pt x="189" y="140"/>
                  </a:cubicBezTo>
                  <a:lnTo>
                    <a:pt x="189" y="49"/>
                  </a:lnTo>
                  <a:close/>
                  <a:moveTo>
                    <a:pt x="197" y="125"/>
                  </a:moveTo>
                  <a:cubicBezTo>
                    <a:pt x="206" y="125"/>
                    <a:pt x="206" y="125"/>
                    <a:pt x="206" y="125"/>
                  </a:cubicBezTo>
                  <a:cubicBezTo>
                    <a:pt x="206" y="140"/>
                    <a:pt x="206" y="140"/>
                    <a:pt x="206" y="140"/>
                  </a:cubicBezTo>
                  <a:cubicBezTo>
                    <a:pt x="197" y="140"/>
                    <a:pt x="197" y="140"/>
                    <a:pt x="197" y="140"/>
                  </a:cubicBezTo>
                  <a:lnTo>
                    <a:pt x="197" y="125"/>
                  </a:lnTo>
                  <a:close/>
                  <a:moveTo>
                    <a:pt x="208" y="49"/>
                  </a:moveTo>
                  <a:cubicBezTo>
                    <a:pt x="214" y="49"/>
                    <a:pt x="214" y="49"/>
                    <a:pt x="214" y="49"/>
                  </a:cubicBezTo>
                  <a:cubicBezTo>
                    <a:pt x="214" y="140"/>
                    <a:pt x="214" y="140"/>
                    <a:pt x="214" y="140"/>
                  </a:cubicBezTo>
                  <a:cubicBezTo>
                    <a:pt x="208" y="140"/>
                    <a:pt x="208" y="140"/>
                    <a:pt x="208" y="140"/>
                  </a:cubicBezTo>
                  <a:lnTo>
                    <a:pt x="208" y="49"/>
                  </a:lnTo>
                  <a:close/>
                  <a:moveTo>
                    <a:pt x="214" y="42"/>
                  </a:moveTo>
                  <a:cubicBezTo>
                    <a:pt x="189" y="42"/>
                    <a:pt x="189" y="42"/>
                    <a:pt x="189" y="42"/>
                  </a:cubicBezTo>
                  <a:cubicBezTo>
                    <a:pt x="189" y="33"/>
                    <a:pt x="189" y="33"/>
                    <a:pt x="189" y="33"/>
                  </a:cubicBezTo>
                  <a:cubicBezTo>
                    <a:pt x="214" y="33"/>
                    <a:pt x="214" y="33"/>
                    <a:pt x="214" y="33"/>
                  </a:cubicBezTo>
                  <a:lnTo>
                    <a:pt x="214" y="42"/>
                  </a:lnTo>
                  <a:close/>
                  <a:moveTo>
                    <a:pt x="189" y="142"/>
                  </a:moveTo>
                  <a:cubicBezTo>
                    <a:pt x="214" y="142"/>
                    <a:pt x="214" y="142"/>
                    <a:pt x="214" y="142"/>
                  </a:cubicBezTo>
                  <a:cubicBezTo>
                    <a:pt x="214" y="145"/>
                    <a:pt x="214" y="145"/>
                    <a:pt x="214" y="145"/>
                  </a:cubicBezTo>
                  <a:cubicBezTo>
                    <a:pt x="189" y="145"/>
                    <a:pt x="189" y="145"/>
                    <a:pt x="189" y="145"/>
                  </a:cubicBezTo>
                  <a:lnTo>
                    <a:pt x="189" y="142"/>
                  </a:lnTo>
                  <a:close/>
                  <a:moveTo>
                    <a:pt x="216" y="33"/>
                  </a:moveTo>
                  <a:cubicBezTo>
                    <a:pt x="225" y="33"/>
                    <a:pt x="225" y="33"/>
                    <a:pt x="225" y="33"/>
                  </a:cubicBezTo>
                  <a:cubicBezTo>
                    <a:pt x="225" y="179"/>
                    <a:pt x="225" y="179"/>
                    <a:pt x="225" y="179"/>
                  </a:cubicBezTo>
                  <a:cubicBezTo>
                    <a:pt x="216" y="179"/>
                    <a:pt x="216" y="179"/>
                    <a:pt x="216" y="179"/>
                  </a:cubicBezTo>
                  <a:lnTo>
                    <a:pt x="216" y="33"/>
                  </a:lnTo>
                  <a:close/>
                  <a:moveTo>
                    <a:pt x="227" y="119"/>
                  </a:moveTo>
                  <a:cubicBezTo>
                    <a:pt x="382" y="119"/>
                    <a:pt x="382" y="119"/>
                    <a:pt x="382" y="119"/>
                  </a:cubicBezTo>
                  <a:cubicBezTo>
                    <a:pt x="382" y="179"/>
                    <a:pt x="382" y="179"/>
                    <a:pt x="382" y="179"/>
                  </a:cubicBezTo>
                  <a:cubicBezTo>
                    <a:pt x="227" y="179"/>
                    <a:pt x="227" y="179"/>
                    <a:pt x="227" y="179"/>
                  </a:cubicBezTo>
                  <a:lnTo>
                    <a:pt x="227" y="119"/>
                  </a:lnTo>
                  <a:close/>
                  <a:moveTo>
                    <a:pt x="382" y="117"/>
                  </a:moveTo>
                  <a:cubicBezTo>
                    <a:pt x="227" y="117"/>
                    <a:pt x="227" y="117"/>
                    <a:pt x="227" y="117"/>
                  </a:cubicBezTo>
                  <a:cubicBezTo>
                    <a:pt x="227" y="115"/>
                    <a:pt x="227" y="115"/>
                    <a:pt x="227" y="115"/>
                  </a:cubicBezTo>
                  <a:cubicBezTo>
                    <a:pt x="382" y="115"/>
                    <a:pt x="382" y="115"/>
                    <a:pt x="382" y="115"/>
                  </a:cubicBezTo>
                  <a:lnTo>
                    <a:pt x="382" y="117"/>
                  </a:lnTo>
                  <a:close/>
                  <a:moveTo>
                    <a:pt x="384" y="113"/>
                  </a:moveTo>
                  <a:cubicBezTo>
                    <a:pt x="227" y="113"/>
                    <a:pt x="227" y="113"/>
                    <a:pt x="227" y="113"/>
                  </a:cubicBezTo>
                  <a:cubicBezTo>
                    <a:pt x="227" y="72"/>
                    <a:pt x="227" y="72"/>
                    <a:pt x="227" y="72"/>
                  </a:cubicBezTo>
                  <a:cubicBezTo>
                    <a:pt x="227" y="72"/>
                    <a:pt x="227" y="72"/>
                    <a:pt x="227" y="72"/>
                  </a:cubicBezTo>
                  <a:cubicBezTo>
                    <a:pt x="314" y="72"/>
                    <a:pt x="314" y="72"/>
                    <a:pt x="314" y="72"/>
                  </a:cubicBezTo>
                  <a:cubicBezTo>
                    <a:pt x="336" y="92"/>
                    <a:pt x="336" y="92"/>
                    <a:pt x="336" y="92"/>
                  </a:cubicBezTo>
                  <a:cubicBezTo>
                    <a:pt x="337" y="92"/>
                    <a:pt x="337" y="92"/>
                    <a:pt x="337" y="92"/>
                  </a:cubicBezTo>
                  <a:cubicBezTo>
                    <a:pt x="394" y="107"/>
                    <a:pt x="394" y="107"/>
                    <a:pt x="394" y="107"/>
                  </a:cubicBezTo>
                  <a:lnTo>
                    <a:pt x="384" y="113"/>
                  </a:lnTo>
                  <a:close/>
                  <a:moveTo>
                    <a:pt x="310" y="67"/>
                  </a:moveTo>
                  <a:cubicBezTo>
                    <a:pt x="310" y="67"/>
                    <a:pt x="310" y="67"/>
                    <a:pt x="310" y="67"/>
                  </a:cubicBezTo>
                  <a:cubicBezTo>
                    <a:pt x="314" y="66"/>
                    <a:pt x="314" y="66"/>
                    <a:pt x="314" y="66"/>
                  </a:cubicBezTo>
                  <a:cubicBezTo>
                    <a:pt x="340" y="89"/>
                    <a:pt x="340" y="89"/>
                    <a:pt x="340" y="89"/>
                  </a:cubicBezTo>
                  <a:cubicBezTo>
                    <a:pt x="340" y="89"/>
                    <a:pt x="340" y="89"/>
                    <a:pt x="341" y="89"/>
                  </a:cubicBezTo>
                  <a:cubicBezTo>
                    <a:pt x="400" y="104"/>
                    <a:pt x="400" y="104"/>
                    <a:pt x="400" y="104"/>
                  </a:cubicBezTo>
                  <a:cubicBezTo>
                    <a:pt x="397" y="105"/>
                    <a:pt x="397" y="105"/>
                    <a:pt x="397" y="105"/>
                  </a:cubicBezTo>
                  <a:cubicBezTo>
                    <a:pt x="397" y="105"/>
                    <a:pt x="397" y="105"/>
                    <a:pt x="397" y="105"/>
                  </a:cubicBezTo>
                  <a:cubicBezTo>
                    <a:pt x="338" y="90"/>
                    <a:pt x="338" y="90"/>
                    <a:pt x="338" y="90"/>
                  </a:cubicBezTo>
                  <a:cubicBezTo>
                    <a:pt x="315" y="70"/>
                    <a:pt x="315" y="70"/>
                    <a:pt x="315" y="70"/>
                  </a:cubicBezTo>
                  <a:cubicBezTo>
                    <a:pt x="315" y="70"/>
                    <a:pt x="315" y="70"/>
                    <a:pt x="314" y="70"/>
                  </a:cubicBezTo>
                  <a:cubicBezTo>
                    <a:pt x="227" y="70"/>
                    <a:pt x="227" y="70"/>
                    <a:pt x="227" y="70"/>
                  </a:cubicBezTo>
                  <a:cubicBezTo>
                    <a:pt x="227" y="70"/>
                    <a:pt x="227" y="70"/>
                    <a:pt x="227" y="70"/>
                  </a:cubicBezTo>
                  <a:cubicBezTo>
                    <a:pt x="227" y="67"/>
                    <a:pt x="227" y="67"/>
                    <a:pt x="227" y="67"/>
                  </a:cubicBezTo>
                  <a:lnTo>
                    <a:pt x="310" y="67"/>
                  </a:lnTo>
                  <a:close/>
                  <a:moveTo>
                    <a:pt x="62" y="89"/>
                  </a:moveTo>
                  <a:cubicBezTo>
                    <a:pt x="63" y="89"/>
                    <a:pt x="63" y="89"/>
                    <a:pt x="63" y="89"/>
                  </a:cubicBezTo>
                  <a:cubicBezTo>
                    <a:pt x="89" y="66"/>
                    <a:pt x="89" y="66"/>
                    <a:pt x="89" y="66"/>
                  </a:cubicBezTo>
                  <a:cubicBezTo>
                    <a:pt x="93" y="67"/>
                    <a:pt x="93" y="67"/>
                    <a:pt x="93" y="67"/>
                  </a:cubicBezTo>
                  <a:cubicBezTo>
                    <a:pt x="93" y="67"/>
                    <a:pt x="93" y="67"/>
                    <a:pt x="93" y="67"/>
                  </a:cubicBezTo>
                  <a:cubicBezTo>
                    <a:pt x="176" y="67"/>
                    <a:pt x="176" y="67"/>
                    <a:pt x="176" y="67"/>
                  </a:cubicBezTo>
                  <a:cubicBezTo>
                    <a:pt x="176" y="70"/>
                    <a:pt x="176" y="70"/>
                    <a:pt x="176" y="70"/>
                  </a:cubicBezTo>
                  <a:cubicBezTo>
                    <a:pt x="88" y="70"/>
                    <a:pt x="88" y="70"/>
                    <a:pt x="88" y="70"/>
                  </a:cubicBezTo>
                  <a:cubicBezTo>
                    <a:pt x="88" y="70"/>
                    <a:pt x="88" y="70"/>
                    <a:pt x="88" y="70"/>
                  </a:cubicBezTo>
                  <a:cubicBezTo>
                    <a:pt x="65" y="90"/>
                    <a:pt x="65" y="90"/>
                    <a:pt x="65" y="90"/>
                  </a:cubicBezTo>
                  <a:cubicBezTo>
                    <a:pt x="6" y="105"/>
                    <a:pt x="6" y="105"/>
                    <a:pt x="6" y="105"/>
                  </a:cubicBezTo>
                  <a:cubicBezTo>
                    <a:pt x="6" y="105"/>
                    <a:pt x="6" y="105"/>
                    <a:pt x="6" y="105"/>
                  </a:cubicBezTo>
                  <a:cubicBezTo>
                    <a:pt x="3" y="104"/>
                    <a:pt x="3" y="104"/>
                    <a:pt x="3" y="104"/>
                  </a:cubicBezTo>
                  <a:lnTo>
                    <a:pt x="62" y="89"/>
                  </a:lnTo>
                  <a:close/>
                  <a:moveTo>
                    <a:pt x="8" y="107"/>
                  </a:moveTo>
                  <a:cubicBezTo>
                    <a:pt x="66" y="92"/>
                    <a:pt x="66" y="92"/>
                    <a:pt x="66" y="92"/>
                  </a:cubicBezTo>
                  <a:cubicBezTo>
                    <a:pt x="66" y="92"/>
                    <a:pt x="66" y="92"/>
                    <a:pt x="66" y="92"/>
                  </a:cubicBezTo>
                  <a:cubicBezTo>
                    <a:pt x="89" y="72"/>
                    <a:pt x="89" y="72"/>
                    <a:pt x="89" y="72"/>
                  </a:cubicBezTo>
                  <a:cubicBezTo>
                    <a:pt x="176" y="72"/>
                    <a:pt x="176" y="72"/>
                    <a:pt x="176" y="72"/>
                  </a:cubicBezTo>
                  <a:cubicBezTo>
                    <a:pt x="176" y="113"/>
                    <a:pt x="176" y="113"/>
                    <a:pt x="176" y="113"/>
                  </a:cubicBezTo>
                  <a:cubicBezTo>
                    <a:pt x="19" y="113"/>
                    <a:pt x="19" y="113"/>
                    <a:pt x="19" y="113"/>
                  </a:cubicBezTo>
                  <a:lnTo>
                    <a:pt x="8" y="107"/>
                  </a:lnTo>
                  <a:close/>
                  <a:moveTo>
                    <a:pt x="176" y="115"/>
                  </a:moveTo>
                  <a:cubicBezTo>
                    <a:pt x="176" y="117"/>
                    <a:pt x="176" y="117"/>
                    <a:pt x="176" y="117"/>
                  </a:cubicBezTo>
                  <a:cubicBezTo>
                    <a:pt x="21" y="117"/>
                    <a:pt x="21" y="117"/>
                    <a:pt x="21" y="117"/>
                  </a:cubicBezTo>
                  <a:cubicBezTo>
                    <a:pt x="21" y="115"/>
                    <a:pt x="21" y="115"/>
                    <a:pt x="21" y="115"/>
                  </a:cubicBezTo>
                  <a:lnTo>
                    <a:pt x="176" y="115"/>
                  </a:lnTo>
                  <a:close/>
                  <a:moveTo>
                    <a:pt x="21" y="119"/>
                  </a:moveTo>
                  <a:cubicBezTo>
                    <a:pt x="176" y="119"/>
                    <a:pt x="176" y="119"/>
                    <a:pt x="176" y="119"/>
                  </a:cubicBezTo>
                  <a:cubicBezTo>
                    <a:pt x="176" y="179"/>
                    <a:pt x="176" y="179"/>
                    <a:pt x="176" y="179"/>
                  </a:cubicBezTo>
                  <a:cubicBezTo>
                    <a:pt x="21" y="179"/>
                    <a:pt x="21" y="179"/>
                    <a:pt x="21" y="179"/>
                  </a:cubicBezTo>
                  <a:lnTo>
                    <a:pt x="21" y="119"/>
                  </a:lnTo>
                  <a:close/>
                  <a:moveTo>
                    <a:pt x="189" y="179"/>
                  </a:moveTo>
                  <a:cubicBezTo>
                    <a:pt x="189" y="147"/>
                    <a:pt x="189" y="147"/>
                    <a:pt x="189" y="147"/>
                  </a:cubicBezTo>
                  <a:cubicBezTo>
                    <a:pt x="214" y="147"/>
                    <a:pt x="214" y="147"/>
                    <a:pt x="214" y="147"/>
                  </a:cubicBezTo>
                  <a:cubicBezTo>
                    <a:pt x="214" y="179"/>
                    <a:pt x="214" y="179"/>
                    <a:pt x="214" y="179"/>
                  </a:cubicBezTo>
                  <a:lnTo>
                    <a:pt x="189"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34">
              <a:extLst>
                <a:ext uri="{FF2B5EF4-FFF2-40B4-BE49-F238E27FC236}">
                  <a16:creationId xmlns:a16="http://schemas.microsoft.com/office/drawing/2014/main" id="{6F74B3E3-5C23-349C-56D1-61D20A5724F8}"/>
                </a:ext>
              </a:extLst>
            </p:cNvPr>
            <p:cNvSpPr>
              <a:spLocks/>
            </p:cNvSpPr>
            <p:nvPr userDrawn="1"/>
          </p:nvSpPr>
          <p:spPr bwMode="auto">
            <a:xfrm>
              <a:off x="6034088" y="3622675"/>
              <a:ext cx="96838" cy="92075"/>
            </a:xfrm>
            <a:custGeom>
              <a:avLst/>
              <a:gdLst>
                <a:gd name="T0" fmla="*/ 39 w 61"/>
                <a:gd name="T1" fmla="*/ 22 h 58"/>
                <a:gd name="T2" fmla="*/ 30 w 61"/>
                <a:gd name="T3" fmla="*/ 0 h 58"/>
                <a:gd name="T4" fmla="*/ 22 w 61"/>
                <a:gd name="T5" fmla="*/ 22 h 58"/>
                <a:gd name="T6" fmla="*/ 0 w 61"/>
                <a:gd name="T7" fmla="*/ 22 h 58"/>
                <a:gd name="T8" fmla="*/ 17 w 61"/>
                <a:gd name="T9" fmla="*/ 36 h 58"/>
                <a:gd name="T10" fmla="*/ 13 w 61"/>
                <a:gd name="T11" fmla="*/ 58 h 58"/>
                <a:gd name="T12" fmla="*/ 30 w 61"/>
                <a:gd name="T13" fmla="*/ 44 h 58"/>
                <a:gd name="T14" fmla="*/ 48 w 61"/>
                <a:gd name="T15" fmla="*/ 58 h 58"/>
                <a:gd name="T16" fmla="*/ 43 w 61"/>
                <a:gd name="T17" fmla="*/ 36 h 58"/>
                <a:gd name="T18" fmla="*/ 61 w 61"/>
                <a:gd name="T19" fmla="*/ 22 h 58"/>
                <a:gd name="T20" fmla="*/ 39 w 61"/>
                <a:gd name="T21"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58">
                  <a:moveTo>
                    <a:pt x="39" y="22"/>
                  </a:moveTo>
                  <a:lnTo>
                    <a:pt x="30" y="0"/>
                  </a:lnTo>
                  <a:lnTo>
                    <a:pt x="22" y="22"/>
                  </a:lnTo>
                  <a:lnTo>
                    <a:pt x="0" y="22"/>
                  </a:lnTo>
                  <a:lnTo>
                    <a:pt x="17" y="36"/>
                  </a:lnTo>
                  <a:lnTo>
                    <a:pt x="13" y="58"/>
                  </a:lnTo>
                  <a:lnTo>
                    <a:pt x="30" y="44"/>
                  </a:lnTo>
                  <a:lnTo>
                    <a:pt x="48" y="58"/>
                  </a:lnTo>
                  <a:lnTo>
                    <a:pt x="43" y="36"/>
                  </a:lnTo>
                  <a:lnTo>
                    <a:pt x="61" y="22"/>
                  </a:lnTo>
                  <a:lnTo>
                    <a:pt x="3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35">
              <a:extLst>
                <a:ext uri="{FF2B5EF4-FFF2-40B4-BE49-F238E27FC236}">
                  <a16:creationId xmlns:a16="http://schemas.microsoft.com/office/drawing/2014/main" id="{211706FE-1379-2808-0A57-42FA4008D434}"/>
                </a:ext>
              </a:extLst>
            </p:cNvPr>
            <p:cNvSpPr>
              <a:spLocks/>
            </p:cNvSpPr>
            <p:nvPr userDrawn="1"/>
          </p:nvSpPr>
          <p:spPr bwMode="auto">
            <a:xfrm>
              <a:off x="6034088" y="4630738"/>
              <a:ext cx="14288"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36">
              <a:extLst>
                <a:ext uri="{FF2B5EF4-FFF2-40B4-BE49-F238E27FC236}">
                  <a16:creationId xmlns:a16="http://schemas.microsoft.com/office/drawing/2014/main" id="{0D5DAD57-84D2-FD28-19E8-CEBC934A2998}"/>
                </a:ext>
              </a:extLst>
            </p:cNvPr>
            <p:cNvSpPr>
              <a:spLocks/>
            </p:cNvSpPr>
            <p:nvPr userDrawn="1"/>
          </p:nvSpPr>
          <p:spPr bwMode="auto">
            <a:xfrm>
              <a:off x="6110288"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37">
              <a:extLst>
                <a:ext uri="{FF2B5EF4-FFF2-40B4-BE49-F238E27FC236}">
                  <a16:creationId xmlns:a16="http://schemas.microsoft.com/office/drawing/2014/main" id="{0561F6DA-848B-D318-C5DC-16F076BA28EB}"/>
                </a:ext>
              </a:extLst>
            </p:cNvPr>
            <p:cNvSpPr>
              <a:spLocks/>
            </p:cNvSpPr>
            <p:nvPr userDrawn="1"/>
          </p:nvSpPr>
          <p:spPr bwMode="auto">
            <a:xfrm>
              <a:off x="6069013"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1" y="0"/>
                    <a:pt x="0" y="0"/>
                    <a:pt x="0" y="1"/>
                  </a:cubicBezTo>
                  <a:cubicBezTo>
                    <a:pt x="0" y="24"/>
                    <a:pt x="0" y="24"/>
                    <a:pt x="0" y="24"/>
                  </a:cubicBezTo>
                  <a:cubicBezTo>
                    <a:pt x="0" y="25"/>
                    <a:pt x="1"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38">
              <a:extLst>
                <a:ext uri="{FF2B5EF4-FFF2-40B4-BE49-F238E27FC236}">
                  <a16:creationId xmlns:a16="http://schemas.microsoft.com/office/drawing/2014/main" id="{BBAE4F3C-7C8B-5792-2DDC-77311F430C94}"/>
                </a:ext>
              </a:extLst>
            </p:cNvPr>
            <p:cNvSpPr>
              <a:spLocks/>
            </p:cNvSpPr>
            <p:nvPr userDrawn="1"/>
          </p:nvSpPr>
          <p:spPr bwMode="auto">
            <a:xfrm>
              <a:off x="6040438"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2" y="6"/>
                    <a:pt x="2" y="6"/>
                    <a:pt x="2" y="5"/>
                  </a:cubicBezTo>
                  <a:cubicBezTo>
                    <a:pt x="2" y="1"/>
                    <a:pt x="2" y="1"/>
                    <a:pt x="2" y="1"/>
                  </a:cubicBezTo>
                  <a:cubicBezTo>
                    <a:pt x="2" y="0"/>
                    <a:pt x="2" y="0"/>
                    <a:pt x="1" y="0"/>
                  </a:cubicBezTo>
                  <a:cubicBezTo>
                    <a:pt x="1" y="0"/>
                    <a:pt x="0" y="0"/>
                    <a:pt x="0" y="1"/>
                  </a:cubicBezTo>
                  <a:cubicBezTo>
                    <a:pt x="0" y="5"/>
                    <a:pt x="0" y="5"/>
                    <a:pt x="0" y="5"/>
                  </a:cubicBezTo>
                  <a:cubicBezTo>
                    <a:pt x="0" y="6"/>
                    <a:pt x="1"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39">
              <a:extLst>
                <a:ext uri="{FF2B5EF4-FFF2-40B4-BE49-F238E27FC236}">
                  <a16:creationId xmlns:a16="http://schemas.microsoft.com/office/drawing/2014/main" id="{6ABE584E-98B3-E3E0-C616-CBCDCBB25A46}"/>
                </a:ext>
              </a:extLst>
            </p:cNvPr>
            <p:cNvSpPr>
              <a:spLocks/>
            </p:cNvSpPr>
            <p:nvPr userDrawn="1"/>
          </p:nvSpPr>
          <p:spPr bwMode="auto">
            <a:xfrm>
              <a:off x="6102350"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1" y="6"/>
                    <a:pt x="2" y="6"/>
                    <a:pt x="2" y="5"/>
                  </a:cubicBezTo>
                  <a:cubicBezTo>
                    <a:pt x="2" y="1"/>
                    <a:pt x="2" y="1"/>
                    <a:pt x="2" y="1"/>
                  </a:cubicBezTo>
                  <a:cubicBezTo>
                    <a:pt x="2" y="0"/>
                    <a:pt x="1" y="0"/>
                    <a:pt x="1" y="0"/>
                  </a:cubicBezTo>
                  <a:cubicBezTo>
                    <a:pt x="0" y="0"/>
                    <a:pt x="0" y="0"/>
                    <a:pt x="0" y="1"/>
                  </a:cubicBezTo>
                  <a:cubicBezTo>
                    <a:pt x="0" y="5"/>
                    <a:pt x="0" y="5"/>
                    <a:pt x="0" y="5"/>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40">
              <a:extLst>
                <a:ext uri="{FF2B5EF4-FFF2-40B4-BE49-F238E27FC236}">
                  <a16:creationId xmlns:a16="http://schemas.microsoft.com/office/drawing/2014/main" id="{D8BFBE29-5AFE-8F7E-80E2-E2B2EFE13FB9}"/>
                </a:ext>
              </a:extLst>
            </p:cNvPr>
            <p:cNvSpPr>
              <a:spLocks/>
            </p:cNvSpPr>
            <p:nvPr userDrawn="1"/>
          </p:nvSpPr>
          <p:spPr bwMode="auto">
            <a:xfrm>
              <a:off x="580548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41">
              <a:extLst>
                <a:ext uri="{FF2B5EF4-FFF2-40B4-BE49-F238E27FC236}">
                  <a16:creationId xmlns:a16="http://schemas.microsoft.com/office/drawing/2014/main" id="{EF7AC497-EAB1-4108-1A81-79BC7CEBBE26}"/>
                </a:ext>
              </a:extLst>
            </p:cNvPr>
            <p:cNvSpPr>
              <a:spLocks/>
            </p:cNvSpPr>
            <p:nvPr userDrawn="1"/>
          </p:nvSpPr>
          <p:spPr bwMode="auto">
            <a:xfrm>
              <a:off x="5702300"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42">
              <a:extLst>
                <a:ext uri="{FF2B5EF4-FFF2-40B4-BE49-F238E27FC236}">
                  <a16:creationId xmlns:a16="http://schemas.microsoft.com/office/drawing/2014/main" id="{B304AB84-0DBF-6E99-EA6C-A871DB75B6C0}"/>
                </a:ext>
              </a:extLst>
            </p:cNvPr>
            <p:cNvSpPr>
              <a:spLocks/>
            </p:cNvSpPr>
            <p:nvPr userDrawn="1"/>
          </p:nvSpPr>
          <p:spPr bwMode="auto">
            <a:xfrm>
              <a:off x="559911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43">
              <a:extLst>
                <a:ext uri="{FF2B5EF4-FFF2-40B4-BE49-F238E27FC236}">
                  <a16:creationId xmlns:a16="http://schemas.microsoft.com/office/drawing/2014/main" id="{B5F0BD4C-DE35-D4F4-A103-BDED81334D84}"/>
                </a:ext>
              </a:extLst>
            </p:cNvPr>
            <p:cNvSpPr>
              <a:spLocks/>
            </p:cNvSpPr>
            <p:nvPr userDrawn="1"/>
          </p:nvSpPr>
          <p:spPr bwMode="auto">
            <a:xfrm>
              <a:off x="549433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44">
              <a:extLst>
                <a:ext uri="{FF2B5EF4-FFF2-40B4-BE49-F238E27FC236}">
                  <a16:creationId xmlns:a16="http://schemas.microsoft.com/office/drawing/2014/main" id="{0DCB3AFE-8C03-A317-A913-965851C69DC2}"/>
                </a:ext>
              </a:extLst>
            </p:cNvPr>
            <p:cNvSpPr>
              <a:spLocks/>
            </p:cNvSpPr>
            <p:nvPr userDrawn="1"/>
          </p:nvSpPr>
          <p:spPr bwMode="auto">
            <a:xfrm>
              <a:off x="5391150"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45">
              <a:extLst>
                <a:ext uri="{FF2B5EF4-FFF2-40B4-BE49-F238E27FC236}">
                  <a16:creationId xmlns:a16="http://schemas.microsoft.com/office/drawing/2014/main" id="{4987B9EC-9474-73B2-0723-5A2A90226C22}"/>
                </a:ext>
              </a:extLst>
            </p:cNvPr>
            <p:cNvSpPr>
              <a:spLocks/>
            </p:cNvSpPr>
            <p:nvPr userDrawn="1"/>
          </p:nvSpPr>
          <p:spPr bwMode="auto">
            <a:xfrm>
              <a:off x="528796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46" name="Freeform 246">
              <a:extLst>
                <a:ext uri="{FF2B5EF4-FFF2-40B4-BE49-F238E27FC236}">
                  <a16:creationId xmlns:a16="http://schemas.microsoft.com/office/drawing/2014/main" id="{660603C9-6167-4F4E-9295-5B4A60335599}"/>
                </a:ext>
              </a:extLst>
            </p:cNvPr>
            <p:cNvSpPr>
              <a:spLocks/>
            </p:cNvSpPr>
            <p:nvPr userDrawn="1"/>
          </p:nvSpPr>
          <p:spPr bwMode="auto">
            <a:xfrm>
              <a:off x="5183188"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47">
              <a:extLst>
                <a:ext uri="{FF2B5EF4-FFF2-40B4-BE49-F238E27FC236}">
                  <a16:creationId xmlns:a16="http://schemas.microsoft.com/office/drawing/2014/main" id="{30584068-D132-92A0-1666-6AB00164F77F}"/>
                </a:ext>
              </a:extLst>
            </p:cNvPr>
            <p:cNvSpPr>
              <a:spLocks/>
            </p:cNvSpPr>
            <p:nvPr userDrawn="1"/>
          </p:nvSpPr>
          <p:spPr bwMode="auto">
            <a:xfrm>
              <a:off x="50800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48">
              <a:extLst>
                <a:ext uri="{FF2B5EF4-FFF2-40B4-BE49-F238E27FC236}">
                  <a16:creationId xmlns:a16="http://schemas.microsoft.com/office/drawing/2014/main" id="{547492DC-F6BC-22BE-6B26-383C734EAC95}"/>
                </a:ext>
              </a:extLst>
            </p:cNvPr>
            <p:cNvSpPr>
              <a:spLocks/>
            </p:cNvSpPr>
            <p:nvPr userDrawn="1"/>
          </p:nvSpPr>
          <p:spPr bwMode="auto">
            <a:xfrm>
              <a:off x="497681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49">
              <a:extLst>
                <a:ext uri="{FF2B5EF4-FFF2-40B4-BE49-F238E27FC236}">
                  <a16:creationId xmlns:a16="http://schemas.microsoft.com/office/drawing/2014/main" id="{3E5010BB-CCE7-105F-08E2-B64DCC60B280}"/>
                </a:ext>
              </a:extLst>
            </p:cNvPr>
            <p:cNvSpPr>
              <a:spLocks/>
            </p:cNvSpPr>
            <p:nvPr userDrawn="1"/>
          </p:nvSpPr>
          <p:spPr bwMode="auto">
            <a:xfrm>
              <a:off x="4879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50">
              <a:extLst>
                <a:ext uri="{FF2B5EF4-FFF2-40B4-BE49-F238E27FC236}">
                  <a16:creationId xmlns:a16="http://schemas.microsoft.com/office/drawing/2014/main" id="{574CAB25-7845-BFED-1325-56B117A79143}"/>
                </a:ext>
              </a:extLst>
            </p:cNvPr>
            <p:cNvSpPr>
              <a:spLocks/>
            </p:cNvSpPr>
            <p:nvPr userDrawn="1"/>
          </p:nvSpPr>
          <p:spPr bwMode="auto">
            <a:xfrm>
              <a:off x="580548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51">
              <a:extLst>
                <a:ext uri="{FF2B5EF4-FFF2-40B4-BE49-F238E27FC236}">
                  <a16:creationId xmlns:a16="http://schemas.microsoft.com/office/drawing/2014/main" id="{A5948D00-7C4F-614E-4F85-76E399B9A8F4}"/>
                </a:ext>
              </a:extLst>
            </p:cNvPr>
            <p:cNvSpPr>
              <a:spLocks/>
            </p:cNvSpPr>
            <p:nvPr userDrawn="1"/>
          </p:nvSpPr>
          <p:spPr bwMode="auto">
            <a:xfrm>
              <a:off x="5702300"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52">
              <a:extLst>
                <a:ext uri="{FF2B5EF4-FFF2-40B4-BE49-F238E27FC236}">
                  <a16:creationId xmlns:a16="http://schemas.microsoft.com/office/drawing/2014/main" id="{67F70499-51E6-92BC-979C-57540E9EAEAD}"/>
                </a:ext>
              </a:extLst>
            </p:cNvPr>
            <p:cNvSpPr>
              <a:spLocks/>
            </p:cNvSpPr>
            <p:nvPr userDrawn="1"/>
          </p:nvSpPr>
          <p:spPr bwMode="auto">
            <a:xfrm>
              <a:off x="559911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53">
              <a:extLst>
                <a:ext uri="{FF2B5EF4-FFF2-40B4-BE49-F238E27FC236}">
                  <a16:creationId xmlns:a16="http://schemas.microsoft.com/office/drawing/2014/main" id="{6CBFD620-D35A-A0BC-0D36-BA62CEBC6A97}"/>
                </a:ext>
              </a:extLst>
            </p:cNvPr>
            <p:cNvSpPr>
              <a:spLocks/>
            </p:cNvSpPr>
            <p:nvPr userDrawn="1"/>
          </p:nvSpPr>
          <p:spPr bwMode="auto">
            <a:xfrm>
              <a:off x="549433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54">
              <a:extLst>
                <a:ext uri="{FF2B5EF4-FFF2-40B4-BE49-F238E27FC236}">
                  <a16:creationId xmlns:a16="http://schemas.microsoft.com/office/drawing/2014/main" id="{B6F5E936-4F07-3643-CE1E-D8162F597F74}"/>
                </a:ext>
              </a:extLst>
            </p:cNvPr>
            <p:cNvSpPr>
              <a:spLocks/>
            </p:cNvSpPr>
            <p:nvPr userDrawn="1"/>
          </p:nvSpPr>
          <p:spPr bwMode="auto">
            <a:xfrm>
              <a:off x="5391150"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55">
              <a:extLst>
                <a:ext uri="{FF2B5EF4-FFF2-40B4-BE49-F238E27FC236}">
                  <a16:creationId xmlns:a16="http://schemas.microsoft.com/office/drawing/2014/main" id="{DFFA2F2C-BDCF-0D82-8294-6FBE22327319}"/>
                </a:ext>
              </a:extLst>
            </p:cNvPr>
            <p:cNvSpPr>
              <a:spLocks/>
            </p:cNvSpPr>
            <p:nvPr userDrawn="1"/>
          </p:nvSpPr>
          <p:spPr bwMode="auto">
            <a:xfrm>
              <a:off x="528796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56">
              <a:extLst>
                <a:ext uri="{FF2B5EF4-FFF2-40B4-BE49-F238E27FC236}">
                  <a16:creationId xmlns:a16="http://schemas.microsoft.com/office/drawing/2014/main" id="{2565DC8F-673D-4C43-EFE8-48F2C6CC4209}"/>
                </a:ext>
              </a:extLst>
            </p:cNvPr>
            <p:cNvSpPr>
              <a:spLocks/>
            </p:cNvSpPr>
            <p:nvPr userDrawn="1"/>
          </p:nvSpPr>
          <p:spPr bwMode="auto">
            <a:xfrm>
              <a:off x="5183188"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57">
              <a:extLst>
                <a:ext uri="{FF2B5EF4-FFF2-40B4-BE49-F238E27FC236}">
                  <a16:creationId xmlns:a16="http://schemas.microsoft.com/office/drawing/2014/main" id="{57820A09-CAC8-42A9-508D-4C4824DF30D1}"/>
                </a:ext>
              </a:extLst>
            </p:cNvPr>
            <p:cNvSpPr>
              <a:spLocks/>
            </p:cNvSpPr>
            <p:nvPr userDrawn="1"/>
          </p:nvSpPr>
          <p:spPr bwMode="auto">
            <a:xfrm>
              <a:off x="50800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58">
              <a:extLst>
                <a:ext uri="{FF2B5EF4-FFF2-40B4-BE49-F238E27FC236}">
                  <a16:creationId xmlns:a16="http://schemas.microsoft.com/office/drawing/2014/main" id="{500E68D6-F520-789F-490D-D0B23F58E586}"/>
                </a:ext>
              </a:extLst>
            </p:cNvPr>
            <p:cNvSpPr>
              <a:spLocks/>
            </p:cNvSpPr>
            <p:nvPr userDrawn="1"/>
          </p:nvSpPr>
          <p:spPr bwMode="auto">
            <a:xfrm>
              <a:off x="497681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59">
              <a:extLst>
                <a:ext uri="{FF2B5EF4-FFF2-40B4-BE49-F238E27FC236}">
                  <a16:creationId xmlns:a16="http://schemas.microsoft.com/office/drawing/2014/main" id="{21FEFA45-A9C7-16ED-D657-D247EAEFF5CC}"/>
                </a:ext>
              </a:extLst>
            </p:cNvPr>
            <p:cNvSpPr>
              <a:spLocks/>
            </p:cNvSpPr>
            <p:nvPr userDrawn="1"/>
          </p:nvSpPr>
          <p:spPr bwMode="auto">
            <a:xfrm>
              <a:off x="4879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60">
              <a:extLst>
                <a:ext uri="{FF2B5EF4-FFF2-40B4-BE49-F238E27FC236}">
                  <a16:creationId xmlns:a16="http://schemas.microsoft.com/office/drawing/2014/main" id="{F429818E-CC07-52C6-018A-3CC4B3645BAF}"/>
                </a:ext>
              </a:extLst>
            </p:cNvPr>
            <p:cNvSpPr>
              <a:spLocks/>
            </p:cNvSpPr>
            <p:nvPr userDrawn="1"/>
          </p:nvSpPr>
          <p:spPr bwMode="auto">
            <a:xfrm>
              <a:off x="72231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61">
              <a:extLst>
                <a:ext uri="{FF2B5EF4-FFF2-40B4-BE49-F238E27FC236}">
                  <a16:creationId xmlns:a16="http://schemas.microsoft.com/office/drawing/2014/main" id="{EF5A3766-5995-485C-23A9-5596C59D2041}"/>
                </a:ext>
              </a:extLst>
            </p:cNvPr>
            <p:cNvSpPr>
              <a:spLocks/>
            </p:cNvSpPr>
            <p:nvPr userDrawn="1"/>
          </p:nvSpPr>
          <p:spPr bwMode="auto">
            <a:xfrm>
              <a:off x="7118350" y="4435475"/>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62">
              <a:extLst>
                <a:ext uri="{FF2B5EF4-FFF2-40B4-BE49-F238E27FC236}">
                  <a16:creationId xmlns:a16="http://schemas.microsoft.com/office/drawing/2014/main" id="{72FE899C-AC41-F283-CA51-C1A3A5F8A8EC}"/>
                </a:ext>
              </a:extLst>
            </p:cNvPr>
            <p:cNvSpPr>
              <a:spLocks/>
            </p:cNvSpPr>
            <p:nvPr userDrawn="1"/>
          </p:nvSpPr>
          <p:spPr bwMode="auto">
            <a:xfrm>
              <a:off x="701516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63">
              <a:extLst>
                <a:ext uri="{FF2B5EF4-FFF2-40B4-BE49-F238E27FC236}">
                  <a16:creationId xmlns:a16="http://schemas.microsoft.com/office/drawing/2014/main" id="{73F37DFC-B8DE-24A2-1674-551C88E5FAFB}"/>
                </a:ext>
              </a:extLst>
            </p:cNvPr>
            <p:cNvSpPr>
              <a:spLocks/>
            </p:cNvSpPr>
            <p:nvPr userDrawn="1"/>
          </p:nvSpPr>
          <p:spPr bwMode="auto">
            <a:xfrm>
              <a:off x="6911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64">
              <a:extLst>
                <a:ext uri="{FF2B5EF4-FFF2-40B4-BE49-F238E27FC236}">
                  <a16:creationId xmlns:a16="http://schemas.microsoft.com/office/drawing/2014/main" id="{B6F2B821-630F-FD0A-B8C1-DFDA7B2CBA0C}"/>
                </a:ext>
              </a:extLst>
            </p:cNvPr>
            <p:cNvSpPr>
              <a:spLocks/>
            </p:cNvSpPr>
            <p:nvPr userDrawn="1"/>
          </p:nvSpPr>
          <p:spPr bwMode="auto">
            <a:xfrm>
              <a:off x="68072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65">
              <a:extLst>
                <a:ext uri="{FF2B5EF4-FFF2-40B4-BE49-F238E27FC236}">
                  <a16:creationId xmlns:a16="http://schemas.microsoft.com/office/drawing/2014/main" id="{7E87763A-84FA-8ABB-DA60-969BD41A65AB}"/>
                </a:ext>
              </a:extLst>
            </p:cNvPr>
            <p:cNvSpPr>
              <a:spLocks/>
            </p:cNvSpPr>
            <p:nvPr userDrawn="1"/>
          </p:nvSpPr>
          <p:spPr bwMode="auto">
            <a:xfrm>
              <a:off x="670401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66">
              <a:extLst>
                <a:ext uri="{FF2B5EF4-FFF2-40B4-BE49-F238E27FC236}">
                  <a16:creationId xmlns:a16="http://schemas.microsoft.com/office/drawing/2014/main" id="{F582ABC4-6DC4-B4E9-5094-4864DA7ADBFF}"/>
                </a:ext>
              </a:extLst>
            </p:cNvPr>
            <p:cNvSpPr>
              <a:spLocks/>
            </p:cNvSpPr>
            <p:nvPr userDrawn="1"/>
          </p:nvSpPr>
          <p:spPr bwMode="auto">
            <a:xfrm>
              <a:off x="6600825"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67">
              <a:extLst>
                <a:ext uri="{FF2B5EF4-FFF2-40B4-BE49-F238E27FC236}">
                  <a16:creationId xmlns:a16="http://schemas.microsoft.com/office/drawing/2014/main" id="{11A185D4-918C-D51D-379D-7D781D5BE9E5}"/>
                </a:ext>
              </a:extLst>
            </p:cNvPr>
            <p:cNvSpPr>
              <a:spLocks/>
            </p:cNvSpPr>
            <p:nvPr userDrawn="1"/>
          </p:nvSpPr>
          <p:spPr bwMode="auto">
            <a:xfrm>
              <a:off x="6497638"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68">
              <a:extLst>
                <a:ext uri="{FF2B5EF4-FFF2-40B4-BE49-F238E27FC236}">
                  <a16:creationId xmlns:a16="http://schemas.microsoft.com/office/drawing/2014/main" id="{C6CCAD70-A7C7-FEF5-3AE7-773AE06167D4}"/>
                </a:ext>
              </a:extLst>
            </p:cNvPr>
            <p:cNvSpPr>
              <a:spLocks/>
            </p:cNvSpPr>
            <p:nvPr userDrawn="1"/>
          </p:nvSpPr>
          <p:spPr bwMode="auto">
            <a:xfrm>
              <a:off x="639286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69">
              <a:extLst>
                <a:ext uri="{FF2B5EF4-FFF2-40B4-BE49-F238E27FC236}">
                  <a16:creationId xmlns:a16="http://schemas.microsoft.com/office/drawing/2014/main" id="{363C355F-57A5-8C71-E902-952BA052DFE3}"/>
                </a:ext>
              </a:extLst>
            </p:cNvPr>
            <p:cNvSpPr>
              <a:spLocks/>
            </p:cNvSpPr>
            <p:nvPr userDrawn="1"/>
          </p:nvSpPr>
          <p:spPr bwMode="auto">
            <a:xfrm>
              <a:off x="62960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70">
              <a:extLst>
                <a:ext uri="{FF2B5EF4-FFF2-40B4-BE49-F238E27FC236}">
                  <a16:creationId xmlns:a16="http://schemas.microsoft.com/office/drawing/2014/main" id="{DE7E3124-C279-ED24-0149-9237E5ED13F4}"/>
                </a:ext>
              </a:extLst>
            </p:cNvPr>
            <p:cNvSpPr>
              <a:spLocks/>
            </p:cNvSpPr>
            <p:nvPr userDrawn="1"/>
          </p:nvSpPr>
          <p:spPr bwMode="auto">
            <a:xfrm>
              <a:off x="72231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71">
              <a:extLst>
                <a:ext uri="{FF2B5EF4-FFF2-40B4-BE49-F238E27FC236}">
                  <a16:creationId xmlns:a16="http://schemas.microsoft.com/office/drawing/2014/main" id="{7143AE7A-A8DB-865E-98FA-B7C44EA2B6AB}"/>
                </a:ext>
              </a:extLst>
            </p:cNvPr>
            <p:cNvSpPr>
              <a:spLocks/>
            </p:cNvSpPr>
            <p:nvPr userDrawn="1"/>
          </p:nvSpPr>
          <p:spPr bwMode="auto">
            <a:xfrm>
              <a:off x="7118350" y="4603750"/>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72">
              <a:extLst>
                <a:ext uri="{FF2B5EF4-FFF2-40B4-BE49-F238E27FC236}">
                  <a16:creationId xmlns:a16="http://schemas.microsoft.com/office/drawing/2014/main" id="{5376BD27-CFCB-41C7-9BE7-E020580B5F7C}"/>
                </a:ext>
              </a:extLst>
            </p:cNvPr>
            <p:cNvSpPr>
              <a:spLocks/>
            </p:cNvSpPr>
            <p:nvPr userDrawn="1"/>
          </p:nvSpPr>
          <p:spPr bwMode="auto">
            <a:xfrm>
              <a:off x="701516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73">
              <a:extLst>
                <a:ext uri="{FF2B5EF4-FFF2-40B4-BE49-F238E27FC236}">
                  <a16:creationId xmlns:a16="http://schemas.microsoft.com/office/drawing/2014/main" id="{C3C6BC14-5102-097C-76B3-DDB8D131E987}"/>
                </a:ext>
              </a:extLst>
            </p:cNvPr>
            <p:cNvSpPr>
              <a:spLocks/>
            </p:cNvSpPr>
            <p:nvPr userDrawn="1"/>
          </p:nvSpPr>
          <p:spPr bwMode="auto">
            <a:xfrm>
              <a:off x="6911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74">
              <a:extLst>
                <a:ext uri="{FF2B5EF4-FFF2-40B4-BE49-F238E27FC236}">
                  <a16:creationId xmlns:a16="http://schemas.microsoft.com/office/drawing/2014/main" id="{C92D4EAC-259D-A84E-ECDF-C7F983D8072F}"/>
                </a:ext>
              </a:extLst>
            </p:cNvPr>
            <p:cNvSpPr>
              <a:spLocks/>
            </p:cNvSpPr>
            <p:nvPr userDrawn="1"/>
          </p:nvSpPr>
          <p:spPr bwMode="auto">
            <a:xfrm>
              <a:off x="68072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75">
              <a:extLst>
                <a:ext uri="{FF2B5EF4-FFF2-40B4-BE49-F238E27FC236}">
                  <a16:creationId xmlns:a16="http://schemas.microsoft.com/office/drawing/2014/main" id="{59D1335D-A5A0-C2D2-6E88-11A366A36A08}"/>
                </a:ext>
              </a:extLst>
            </p:cNvPr>
            <p:cNvSpPr>
              <a:spLocks/>
            </p:cNvSpPr>
            <p:nvPr userDrawn="1"/>
          </p:nvSpPr>
          <p:spPr bwMode="auto">
            <a:xfrm>
              <a:off x="670401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76">
              <a:extLst>
                <a:ext uri="{FF2B5EF4-FFF2-40B4-BE49-F238E27FC236}">
                  <a16:creationId xmlns:a16="http://schemas.microsoft.com/office/drawing/2014/main" id="{315B00D7-8C45-AF8E-8C12-6290D68FE9CD}"/>
                </a:ext>
              </a:extLst>
            </p:cNvPr>
            <p:cNvSpPr>
              <a:spLocks/>
            </p:cNvSpPr>
            <p:nvPr userDrawn="1"/>
          </p:nvSpPr>
          <p:spPr bwMode="auto">
            <a:xfrm>
              <a:off x="6600825"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77">
              <a:extLst>
                <a:ext uri="{FF2B5EF4-FFF2-40B4-BE49-F238E27FC236}">
                  <a16:creationId xmlns:a16="http://schemas.microsoft.com/office/drawing/2014/main" id="{DE10F077-AE81-FBD3-2DDF-72EE7CB1371D}"/>
                </a:ext>
              </a:extLst>
            </p:cNvPr>
            <p:cNvSpPr>
              <a:spLocks/>
            </p:cNvSpPr>
            <p:nvPr userDrawn="1"/>
          </p:nvSpPr>
          <p:spPr bwMode="auto">
            <a:xfrm>
              <a:off x="6497638"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78">
              <a:extLst>
                <a:ext uri="{FF2B5EF4-FFF2-40B4-BE49-F238E27FC236}">
                  <a16:creationId xmlns:a16="http://schemas.microsoft.com/office/drawing/2014/main" id="{8E310C82-7981-CFFB-78B1-53E9360CD4D8}"/>
                </a:ext>
              </a:extLst>
            </p:cNvPr>
            <p:cNvSpPr>
              <a:spLocks/>
            </p:cNvSpPr>
            <p:nvPr userDrawn="1"/>
          </p:nvSpPr>
          <p:spPr bwMode="auto">
            <a:xfrm>
              <a:off x="639286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79">
              <a:extLst>
                <a:ext uri="{FF2B5EF4-FFF2-40B4-BE49-F238E27FC236}">
                  <a16:creationId xmlns:a16="http://schemas.microsoft.com/office/drawing/2014/main" id="{C3A516EB-51E8-7B74-E322-B62C26A3F370}"/>
                </a:ext>
              </a:extLst>
            </p:cNvPr>
            <p:cNvSpPr>
              <a:spLocks/>
            </p:cNvSpPr>
            <p:nvPr userDrawn="1"/>
          </p:nvSpPr>
          <p:spPr bwMode="auto">
            <a:xfrm>
              <a:off x="62960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80">
              <a:extLst>
                <a:ext uri="{FF2B5EF4-FFF2-40B4-BE49-F238E27FC236}">
                  <a16:creationId xmlns:a16="http://schemas.microsoft.com/office/drawing/2014/main" id="{F8ED11C5-2791-EF0C-EC24-EC053DDCB832}"/>
                </a:ext>
              </a:extLst>
            </p:cNvPr>
            <p:cNvSpPr>
              <a:spLocks noEditPoints="1"/>
            </p:cNvSpPr>
            <p:nvPr userDrawn="1"/>
          </p:nvSpPr>
          <p:spPr bwMode="auto">
            <a:xfrm>
              <a:off x="2101850" y="4162425"/>
              <a:ext cx="2170113" cy="679450"/>
            </a:xfrm>
            <a:custGeom>
              <a:avLst/>
              <a:gdLst>
                <a:gd name="T0" fmla="*/ 164 w 314"/>
                <a:gd name="T1" fmla="*/ 68 h 97"/>
                <a:gd name="T2" fmla="*/ 111 w 314"/>
                <a:gd name="T3" fmla="*/ 20 h 97"/>
                <a:gd name="T4" fmla="*/ 83 w 314"/>
                <a:gd name="T5" fmla="*/ 60 h 97"/>
                <a:gd name="T6" fmla="*/ 64 w 314"/>
                <a:gd name="T7" fmla="*/ 72 h 97"/>
                <a:gd name="T8" fmla="*/ 44 w 314"/>
                <a:gd name="T9" fmla="*/ 60 h 97"/>
                <a:gd name="T10" fmla="*/ 36 w 314"/>
                <a:gd name="T11" fmla="*/ 60 h 97"/>
                <a:gd name="T12" fmla="*/ 21 w 314"/>
                <a:gd name="T13" fmla="*/ 79 h 97"/>
                <a:gd name="T14" fmla="*/ 113 w 314"/>
                <a:gd name="T15" fmla="*/ 87 h 97"/>
                <a:gd name="T16" fmla="*/ 163 w 314"/>
                <a:gd name="T17" fmla="*/ 86 h 97"/>
                <a:gd name="T18" fmla="*/ 261 w 314"/>
                <a:gd name="T19" fmla="*/ 40 h 97"/>
                <a:gd name="T20" fmla="*/ 261 w 314"/>
                <a:gd name="T21" fmla="*/ 59 h 97"/>
                <a:gd name="T22" fmla="*/ 261 w 314"/>
                <a:gd name="T23" fmla="*/ 87 h 97"/>
                <a:gd name="T24" fmla="*/ 313 w 314"/>
                <a:gd name="T25" fmla="*/ 97 h 97"/>
                <a:gd name="T26" fmla="*/ 73 w 314"/>
                <a:gd name="T27" fmla="*/ 95 h 97"/>
                <a:gd name="T28" fmla="*/ 67 w 314"/>
                <a:gd name="T29" fmla="*/ 77 h 97"/>
                <a:gd name="T30" fmla="*/ 84 w 314"/>
                <a:gd name="T31" fmla="*/ 58 h 97"/>
                <a:gd name="T32" fmla="*/ 75 w 314"/>
                <a:gd name="T33" fmla="*/ 94 h 97"/>
                <a:gd name="T34" fmla="*/ 48 w 314"/>
                <a:gd name="T35" fmla="*/ 58 h 97"/>
                <a:gd name="T36" fmla="*/ 62 w 314"/>
                <a:gd name="T37" fmla="*/ 73 h 97"/>
                <a:gd name="T38" fmla="*/ 39 w 314"/>
                <a:gd name="T39" fmla="*/ 74 h 97"/>
                <a:gd name="T40" fmla="*/ 22 w 314"/>
                <a:gd name="T41" fmla="*/ 64 h 97"/>
                <a:gd name="T42" fmla="*/ 32 w 314"/>
                <a:gd name="T43" fmla="*/ 64 h 97"/>
                <a:gd name="T44" fmla="*/ 23 w 314"/>
                <a:gd name="T45" fmla="*/ 77 h 97"/>
                <a:gd name="T46" fmla="*/ 28 w 314"/>
                <a:gd name="T47" fmla="*/ 95 h 97"/>
                <a:gd name="T48" fmla="*/ 132 w 314"/>
                <a:gd name="T49" fmla="*/ 53 h 97"/>
                <a:gd name="T50" fmla="*/ 144 w 314"/>
                <a:gd name="T51" fmla="*/ 63 h 97"/>
                <a:gd name="T52" fmla="*/ 113 w 314"/>
                <a:gd name="T53" fmla="*/ 43 h 97"/>
                <a:gd name="T54" fmla="*/ 145 w 314"/>
                <a:gd name="T55" fmla="*/ 32 h 97"/>
                <a:gd name="T56" fmla="*/ 163 w 314"/>
                <a:gd name="T57" fmla="*/ 37 h 97"/>
                <a:gd name="T58" fmla="*/ 163 w 314"/>
                <a:gd name="T59" fmla="*/ 45 h 97"/>
                <a:gd name="T60" fmla="*/ 113 w 314"/>
                <a:gd name="T61" fmla="*/ 30 h 97"/>
                <a:gd name="T62" fmla="*/ 154 w 314"/>
                <a:gd name="T63" fmla="*/ 68 h 97"/>
                <a:gd name="T64" fmla="*/ 163 w 314"/>
                <a:gd name="T65" fmla="*/ 20 h 97"/>
                <a:gd name="T66" fmla="*/ 113 w 314"/>
                <a:gd name="T67" fmla="*/ 79 h 97"/>
                <a:gd name="T68" fmla="*/ 113 w 314"/>
                <a:gd name="T69" fmla="*/ 79 h 97"/>
                <a:gd name="T70" fmla="*/ 287 w 314"/>
                <a:gd name="T71" fmla="*/ 48 h 97"/>
                <a:gd name="T72" fmla="*/ 288 w 314"/>
                <a:gd name="T73" fmla="*/ 41 h 97"/>
                <a:gd name="T74" fmla="*/ 312 w 314"/>
                <a:gd name="T75" fmla="*/ 41 h 97"/>
                <a:gd name="T76" fmla="*/ 288 w 314"/>
                <a:gd name="T77" fmla="*/ 60 h 97"/>
                <a:gd name="T78" fmla="*/ 297 w 314"/>
                <a:gd name="T79" fmla="*/ 60 h 97"/>
                <a:gd name="T80" fmla="*/ 272 w 314"/>
                <a:gd name="T81" fmla="*/ 67 h 97"/>
                <a:gd name="T82" fmla="*/ 272 w 314"/>
                <a:gd name="T83" fmla="*/ 69 h 97"/>
                <a:gd name="T84" fmla="*/ 288 w 314"/>
                <a:gd name="T85" fmla="*/ 69 h 97"/>
                <a:gd name="T86" fmla="*/ 304 w 314"/>
                <a:gd name="T87" fmla="*/ 77 h 97"/>
                <a:gd name="T88" fmla="*/ 305 w 314"/>
                <a:gd name="T89" fmla="*/ 69 h 97"/>
                <a:gd name="T90" fmla="*/ 305 w 314"/>
                <a:gd name="T91" fmla="*/ 50 h 97"/>
                <a:gd name="T92" fmla="*/ 304 w 314"/>
                <a:gd name="T93" fmla="*/ 50 h 97"/>
                <a:gd name="T94" fmla="*/ 287 w 314"/>
                <a:gd name="T95" fmla="*/ 58 h 97"/>
                <a:gd name="T96" fmla="*/ 272 w 314"/>
                <a:gd name="T97" fmla="*/ 50 h 97"/>
                <a:gd name="T98" fmla="*/ 270 w 314"/>
                <a:gd name="T99" fmla="*/ 58 h 97"/>
                <a:gd name="T100" fmla="*/ 270 w 314"/>
                <a:gd name="T101" fmla="*/ 77 h 97"/>
                <a:gd name="T102" fmla="*/ 263 w 314"/>
                <a:gd name="T103" fmla="*/ 79 h 97"/>
                <a:gd name="T104" fmla="*/ 280 w 314"/>
                <a:gd name="T105" fmla="*/ 79 h 97"/>
                <a:gd name="T106" fmla="*/ 295 w 314"/>
                <a:gd name="T107" fmla="*/ 86 h 97"/>
                <a:gd name="T108" fmla="*/ 297 w 314"/>
                <a:gd name="T109" fmla="*/ 79 h 97"/>
                <a:gd name="T110" fmla="*/ 263 w 314"/>
                <a:gd name="T111" fmla="*/ 48 h 97"/>
                <a:gd name="T112" fmla="*/ 263 w 314"/>
                <a:gd name="T113" fmla="*/ 95 h 97"/>
                <a:gd name="T114" fmla="*/ 280 w 314"/>
                <a:gd name="T115" fmla="*/ 88 h 97"/>
                <a:gd name="T116" fmla="*/ 295 w 314"/>
                <a:gd name="T117" fmla="*/ 95 h 97"/>
                <a:gd name="T118" fmla="*/ 297 w 314"/>
                <a:gd name="T119" fmla="*/ 88 h 97"/>
                <a:gd name="T120" fmla="*/ 312 w 314"/>
                <a:gd name="T121" fmla="*/ 39 h 97"/>
                <a:gd name="T122" fmla="*/ 288 w 314"/>
                <a:gd name="T123" fmla="*/ 39 h 97"/>
                <a:gd name="T124" fmla="*/ 271 w 314"/>
                <a:gd name="T125" fmla="*/ 3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4" h="97">
                  <a:moveTo>
                    <a:pt x="263" y="1"/>
                  </a:moveTo>
                  <a:cubicBezTo>
                    <a:pt x="263" y="0"/>
                    <a:pt x="262" y="0"/>
                    <a:pt x="262" y="1"/>
                  </a:cubicBezTo>
                  <a:cubicBezTo>
                    <a:pt x="173" y="63"/>
                    <a:pt x="173" y="63"/>
                    <a:pt x="173" y="63"/>
                  </a:cubicBezTo>
                  <a:cubicBezTo>
                    <a:pt x="172" y="63"/>
                    <a:pt x="172" y="63"/>
                    <a:pt x="172" y="64"/>
                  </a:cubicBezTo>
                  <a:cubicBezTo>
                    <a:pt x="172" y="84"/>
                    <a:pt x="172" y="84"/>
                    <a:pt x="172" y="84"/>
                  </a:cubicBezTo>
                  <a:cubicBezTo>
                    <a:pt x="164" y="84"/>
                    <a:pt x="164" y="84"/>
                    <a:pt x="164" y="84"/>
                  </a:cubicBezTo>
                  <a:cubicBezTo>
                    <a:pt x="164" y="68"/>
                    <a:pt x="164" y="68"/>
                    <a:pt x="164" y="68"/>
                  </a:cubicBezTo>
                  <a:cubicBezTo>
                    <a:pt x="164" y="68"/>
                    <a:pt x="164" y="68"/>
                    <a:pt x="164" y="68"/>
                  </a:cubicBezTo>
                  <a:cubicBezTo>
                    <a:pt x="164" y="19"/>
                    <a:pt x="164" y="19"/>
                    <a:pt x="164" y="19"/>
                  </a:cubicBezTo>
                  <a:cubicBezTo>
                    <a:pt x="164" y="19"/>
                    <a:pt x="164" y="18"/>
                    <a:pt x="164" y="18"/>
                  </a:cubicBezTo>
                  <a:cubicBezTo>
                    <a:pt x="146" y="7"/>
                    <a:pt x="146" y="7"/>
                    <a:pt x="146" y="7"/>
                  </a:cubicBezTo>
                  <a:cubicBezTo>
                    <a:pt x="145" y="7"/>
                    <a:pt x="145" y="7"/>
                    <a:pt x="145" y="7"/>
                  </a:cubicBezTo>
                  <a:cubicBezTo>
                    <a:pt x="112" y="19"/>
                    <a:pt x="112" y="19"/>
                    <a:pt x="112" y="19"/>
                  </a:cubicBezTo>
                  <a:cubicBezTo>
                    <a:pt x="111" y="19"/>
                    <a:pt x="111" y="20"/>
                    <a:pt x="111" y="20"/>
                  </a:cubicBezTo>
                  <a:cubicBezTo>
                    <a:pt x="111" y="95"/>
                    <a:pt x="111" y="95"/>
                    <a:pt x="111" y="95"/>
                  </a:cubicBezTo>
                  <a:cubicBezTo>
                    <a:pt x="80" y="95"/>
                    <a:pt x="80" y="95"/>
                    <a:pt x="80" y="95"/>
                  </a:cubicBezTo>
                  <a:cubicBezTo>
                    <a:pt x="80" y="79"/>
                    <a:pt x="80" y="79"/>
                    <a:pt x="80" y="79"/>
                  </a:cubicBezTo>
                  <a:cubicBezTo>
                    <a:pt x="96" y="79"/>
                    <a:pt x="96" y="79"/>
                    <a:pt x="96" y="79"/>
                  </a:cubicBezTo>
                  <a:cubicBezTo>
                    <a:pt x="83" y="66"/>
                    <a:pt x="83" y="66"/>
                    <a:pt x="83" y="66"/>
                  </a:cubicBezTo>
                  <a:cubicBezTo>
                    <a:pt x="89" y="66"/>
                    <a:pt x="89" y="66"/>
                    <a:pt x="89" y="66"/>
                  </a:cubicBezTo>
                  <a:cubicBezTo>
                    <a:pt x="83" y="60"/>
                    <a:pt x="83" y="60"/>
                    <a:pt x="83" y="60"/>
                  </a:cubicBezTo>
                  <a:cubicBezTo>
                    <a:pt x="89" y="60"/>
                    <a:pt x="89" y="60"/>
                    <a:pt x="89" y="60"/>
                  </a:cubicBezTo>
                  <a:cubicBezTo>
                    <a:pt x="76" y="48"/>
                    <a:pt x="76" y="48"/>
                    <a:pt x="76" y="48"/>
                  </a:cubicBezTo>
                  <a:cubicBezTo>
                    <a:pt x="64" y="60"/>
                    <a:pt x="64" y="60"/>
                    <a:pt x="64" y="60"/>
                  </a:cubicBezTo>
                  <a:cubicBezTo>
                    <a:pt x="70" y="60"/>
                    <a:pt x="70" y="60"/>
                    <a:pt x="70" y="60"/>
                  </a:cubicBezTo>
                  <a:cubicBezTo>
                    <a:pt x="64" y="66"/>
                    <a:pt x="64" y="66"/>
                    <a:pt x="64" y="66"/>
                  </a:cubicBezTo>
                  <a:cubicBezTo>
                    <a:pt x="70" y="66"/>
                    <a:pt x="70" y="66"/>
                    <a:pt x="70" y="66"/>
                  </a:cubicBezTo>
                  <a:cubicBezTo>
                    <a:pt x="64" y="72"/>
                    <a:pt x="64" y="72"/>
                    <a:pt x="64" y="72"/>
                  </a:cubicBezTo>
                  <a:cubicBezTo>
                    <a:pt x="58" y="66"/>
                    <a:pt x="58" y="66"/>
                    <a:pt x="58" y="66"/>
                  </a:cubicBezTo>
                  <a:cubicBezTo>
                    <a:pt x="63" y="66"/>
                    <a:pt x="63" y="66"/>
                    <a:pt x="63" y="66"/>
                  </a:cubicBezTo>
                  <a:cubicBezTo>
                    <a:pt x="58" y="60"/>
                    <a:pt x="58" y="60"/>
                    <a:pt x="58" y="60"/>
                  </a:cubicBezTo>
                  <a:cubicBezTo>
                    <a:pt x="63" y="60"/>
                    <a:pt x="63" y="60"/>
                    <a:pt x="63" y="60"/>
                  </a:cubicBezTo>
                  <a:cubicBezTo>
                    <a:pt x="51" y="48"/>
                    <a:pt x="51" y="48"/>
                    <a:pt x="51" y="48"/>
                  </a:cubicBezTo>
                  <a:cubicBezTo>
                    <a:pt x="39" y="60"/>
                    <a:pt x="39" y="60"/>
                    <a:pt x="39" y="60"/>
                  </a:cubicBezTo>
                  <a:cubicBezTo>
                    <a:pt x="44" y="60"/>
                    <a:pt x="44" y="60"/>
                    <a:pt x="44" y="60"/>
                  </a:cubicBezTo>
                  <a:cubicBezTo>
                    <a:pt x="39" y="66"/>
                    <a:pt x="39" y="66"/>
                    <a:pt x="39" y="66"/>
                  </a:cubicBezTo>
                  <a:cubicBezTo>
                    <a:pt x="44" y="66"/>
                    <a:pt x="44" y="66"/>
                    <a:pt x="44" y="66"/>
                  </a:cubicBezTo>
                  <a:cubicBezTo>
                    <a:pt x="38" y="72"/>
                    <a:pt x="38" y="72"/>
                    <a:pt x="38" y="72"/>
                  </a:cubicBezTo>
                  <a:cubicBezTo>
                    <a:pt x="31" y="66"/>
                    <a:pt x="31" y="66"/>
                    <a:pt x="31" y="66"/>
                  </a:cubicBezTo>
                  <a:cubicBezTo>
                    <a:pt x="36" y="66"/>
                    <a:pt x="36" y="66"/>
                    <a:pt x="36" y="66"/>
                  </a:cubicBezTo>
                  <a:cubicBezTo>
                    <a:pt x="31" y="60"/>
                    <a:pt x="31" y="60"/>
                    <a:pt x="31" y="60"/>
                  </a:cubicBezTo>
                  <a:cubicBezTo>
                    <a:pt x="36" y="60"/>
                    <a:pt x="36" y="60"/>
                    <a:pt x="36" y="60"/>
                  </a:cubicBezTo>
                  <a:cubicBezTo>
                    <a:pt x="24" y="48"/>
                    <a:pt x="24" y="48"/>
                    <a:pt x="24" y="48"/>
                  </a:cubicBezTo>
                  <a:cubicBezTo>
                    <a:pt x="12" y="60"/>
                    <a:pt x="12" y="60"/>
                    <a:pt x="12" y="60"/>
                  </a:cubicBezTo>
                  <a:cubicBezTo>
                    <a:pt x="17" y="60"/>
                    <a:pt x="17" y="60"/>
                    <a:pt x="17" y="60"/>
                  </a:cubicBezTo>
                  <a:cubicBezTo>
                    <a:pt x="12" y="66"/>
                    <a:pt x="12" y="66"/>
                    <a:pt x="12" y="66"/>
                  </a:cubicBezTo>
                  <a:cubicBezTo>
                    <a:pt x="17" y="66"/>
                    <a:pt x="17" y="66"/>
                    <a:pt x="17" y="66"/>
                  </a:cubicBezTo>
                  <a:cubicBezTo>
                    <a:pt x="4" y="79"/>
                    <a:pt x="4" y="79"/>
                    <a:pt x="4" y="79"/>
                  </a:cubicBezTo>
                  <a:cubicBezTo>
                    <a:pt x="21" y="79"/>
                    <a:pt x="21" y="79"/>
                    <a:pt x="21" y="79"/>
                  </a:cubicBezTo>
                  <a:cubicBezTo>
                    <a:pt x="21" y="95"/>
                    <a:pt x="21" y="95"/>
                    <a:pt x="21" y="95"/>
                  </a:cubicBezTo>
                  <a:cubicBezTo>
                    <a:pt x="1" y="95"/>
                    <a:pt x="1" y="95"/>
                    <a:pt x="1" y="95"/>
                  </a:cubicBezTo>
                  <a:cubicBezTo>
                    <a:pt x="1" y="95"/>
                    <a:pt x="0" y="96"/>
                    <a:pt x="0" y="96"/>
                  </a:cubicBezTo>
                  <a:cubicBezTo>
                    <a:pt x="0" y="97"/>
                    <a:pt x="1" y="97"/>
                    <a:pt x="1" y="97"/>
                  </a:cubicBezTo>
                  <a:cubicBezTo>
                    <a:pt x="112" y="97"/>
                    <a:pt x="112" y="97"/>
                    <a:pt x="112" y="97"/>
                  </a:cubicBezTo>
                  <a:cubicBezTo>
                    <a:pt x="113" y="97"/>
                    <a:pt x="113" y="97"/>
                    <a:pt x="113" y="96"/>
                  </a:cubicBezTo>
                  <a:cubicBezTo>
                    <a:pt x="113" y="87"/>
                    <a:pt x="113" y="87"/>
                    <a:pt x="113" y="87"/>
                  </a:cubicBezTo>
                  <a:cubicBezTo>
                    <a:pt x="143" y="79"/>
                    <a:pt x="143" y="79"/>
                    <a:pt x="143" y="79"/>
                  </a:cubicBezTo>
                  <a:cubicBezTo>
                    <a:pt x="143" y="96"/>
                    <a:pt x="143" y="96"/>
                    <a:pt x="143" y="96"/>
                  </a:cubicBezTo>
                  <a:cubicBezTo>
                    <a:pt x="143" y="97"/>
                    <a:pt x="144" y="97"/>
                    <a:pt x="144" y="97"/>
                  </a:cubicBezTo>
                  <a:cubicBezTo>
                    <a:pt x="145" y="97"/>
                    <a:pt x="145" y="97"/>
                    <a:pt x="145" y="96"/>
                  </a:cubicBezTo>
                  <a:cubicBezTo>
                    <a:pt x="145" y="79"/>
                    <a:pt x="145" y="79"/>
                    <a:pt x="145" y="79"/>
                  </a:cubicBezTo>
                  <a:cubicBezTo>
                    <a:pt x="163" y="86"/>
                    <a:pt x="163" y="86"/>
                    <a:pt x="163" y="86"/>
                  </a:cubicBezTo>
                  <a:cubicBezTo>
                    <a:pt x="163" y="86"/>
                    <a:pt x="163" y="86"/>
                    <a:pt x="163" y="86"/>
                  </a:cubicBezTo>
                  <a:cubicBezTo>
                    <a:pt x="163" y="86"/>
                    <a:pt x="163" y="86"/>
                    <a:pt x="163" y="86"/>
                  </a:cubicBezTo>
                  <a:cubicBezTo>
                    <a:pt x="173" y="86"/>
                    <a:pt x="173" y="86"/>
                    <a:pt x="173" y="86"/>
                  </a:cubicBezTo>
                  <a:cubicBezTo>
                    <a:pt x="174" y="86"/>
                    <a:pt x="174" y="85"/>
                    <a:pt x="174" y="85"/>
                  </a:cubicBezTo>
                  <a:cubicBezTo>
                    <a:pt x="174" y="64"/>
                    <a:pt x="174" y="64"/>
                    <a:pt x="174" y="64"/>
                  </a:cubicBezTo>
                  <a:cubicBezTo>
                    <a:pt x="261" y="4"/>
                    <a:pt x="261" y="4"/>
                    <a:pt x="261" y="4"/>
                  </a:cubicBezTo>
                  <a:cubicBezTo>
                    <a:pt x="261" y="40"/>
                    <a:pt x="261" y="40"/>
                    <a:pt x="261" y="40"/>
                  </a:cubicBezTo>
                  <a:cubicBezTo>
                    <a:pt x="261" y="40"/>
                    <a:pt x="261" y="40"/>
                    <a:pt x="261" y="40"/>
                  </a:cubicBezTo>
                  <a:cubicBezTo>
                    <a:pt x="261" y="40"/>
                    <a:pt x="261" y="40"/>
                    <a:pt x="261" y="40"/>
                  </a:cubicBezTo>
                  <a:cubicBezTo>
                    <a:pt x="261" y="49"/>
                    <a:pt x="261" y="49"/>
                    <a:pt x="261" y="49"/>
                  </a:cubicBezTo>
                  <a:cubicBezTo>
                    <a:pt x="261" y="49"/>
                    <a:pt x="261" y="49"/>
                    <a:pt x="261" y="49"/>
                  </a:cubicBezTo>
                  <a:cubicBezTo>
                    <a:pt x="261" y="49"/>
                    <a:pt x="261" y="49"/>
                    <a:pt x="261" y="50"/>
                  </a:cubicBezTo>
                  <a:cubicBezTo>
                    <a:pt x="261" y="59"/>
                    <a:pt x="261" y="59"/>
                    <a:pt x="261" y="59"/>
                  </a:cubicBezTo>
                  <a:cubicBezTo>
                    <a:pt x="261" y="59"/>
                    <a:pt x="261" y="59"/>
                    <a:pt x="261" y="59"/>
                  </a:cubicBezTo>
                  <a:cubicBezTo>
                    <a:pt x="261" y="59"/>
                    <a:pt x="261" y="59"/>
                    <a:pt x="261" y="59"/>
                  </a:cubicBezTo>
                  <a:cubicBezTo>
                    <a:pt x="261" y="68"/>
                    <a:pt x="261" y="68"/>
                    <a:pt x="261" y="68"/>
                  </a:cubicBezTo>
                  <a:cubicBezTo>
                    <a:pt x="261" y="68"/>
                    <a:pt x="261" y="68"/>
                    <a:pt x="261" y="68"/>
                  </a:cubicBezTo>
                  <a:cubicBezTo>
                    <a:pt x="261" y="68"/>
                    <a:pt x="261" y="68"/>
                    <a:pt x="261" y="68"/>
                  </a:cubicBezTo>
                  <a:cubicBezTo>
                    <a:pt x="261" y="77"/>
                    <a:pt x="261" y="77"/>
                    <a:pt x="261" y="77"/>
                  </a:cubicBezTo>
                  <a:cubicBezTo>
                    <a:pt x="261" y="77"/>
                    <a:pt x="261" y="77"/>
                    <a:pt x="261" y="78"/>
                  </a:cubicBezTo>
                  <a:cubicBezTo>
                    <a:pt x="261" y="78"/>
                    <a:pt x="261" y="78"/>
                    <a:pt x="261" y="78"/>
                  </a:cubicBezTo>
                  <a:cubicBezTo>
                    <a:pt x="261" y="87"/>
                    <a:pt x="261" y="87"/>
                    <a:pt x="261" y="87"/>
                  </a:cubicBezTo>
                  <a:cubicBezTo>
                    <a:pt x="261" y="87"/>
                    <a:pt x="261" y="87"/>
                    <a:pt x="261" y="87"/>
                  </a:cubicBezTo>
                  <a:cubicBezTo>
                    <a:pt x="261" y="87"/>
                    <a:pt x="261" y="87"/>
                    <a:pt x="261" y="87"/>
                  </a:cubicBezTo>
                  <a:cubicBezTo>
                    <a:pt x="261" y="96"/>
                    <a:pt x="261" y="96"/>
                    <a:pt x="261" y="96"/>
                  </a:cubicBezTo>
                  <a:cubicBezTo>
                    <a:pt x="261" y="96"/>
                    <a:pt x="261" y="96"/>
                    <a:pt x="261" y="96"/>
                  </a:cubicBezTo>
                  <a:cubicBezTo>
                    <a:pt x="261" y="97"/>
                    <a:pt x="261" y="97"/>
                    <a:pt x="262" y="97"/>
                  </a:cubicBezTo>
                  <a:cubicBezTo>
                    <a:pt x="312" y="97"/>
                    <a:pt x="312" y="97"/>
                    <a:pt x="312" y="97"/>
                  </a:cubicBezTo>
                  <a:cubicBezTo>
                    <a:pt x="313" y="97"/>
                    <a:pt x="313" y="97"/>
                    <a:pt x="313" y="97"/>
                  </a:cubicBezTo>
                  <a:cubicBezTo>
                    <a:pt x="314" y="96"/>
                    <a:pt x="314" y="96"/>
                    <a:pt x="314" y="96"/>
                  </a:cubicBezTo>
                  <a:cubicBezTo>
                    <a:pt x="314" y="35"/>
                    <a:pt x="314" y="35"/>
                    <a:pt x="314" y="35"/>
                  </a:cubicBezTo>
                  <a:cubicBezTo>
                    <a:pt x="314" y="35"/>
                    <a:pt x="314" y="34"/>
                    <a:pt x="313" y="34"/>
                  </a:cubicBezTo>
                  <a:lnTo>
                    <a:pt x="263" y="1"/>
                  </a:lnTo>
                  <a:close/>
                  <a:moveTo>
                    <a:pt x="71" y="79"/>
                  </a:moveTo>
                  <a:cubicBezTo>
                    <a:pt x="73" y="79"/>
                    <a:pt x="73" y="79"/>
                    <a:pt x="73" y="79"/>
                  </a:cubicBezTo>
                  <a:cubicBezTo>
                    <a:pt x="73" y="95"/>
                    <a:pt x="73" y="95"/>
                    <a:pt x="73" y="95"/>
                  </a:cubicBezTo>
                  <a:cubicBezTo>
                    <a:pt x="54" y="95"/>
                    <a:pt x="54" y="95"/>
                    <a:pt x="54" y="95"/>
                  </a:cubicBezTo>
                  <a:cubicBezTo>
                    <a:pt x="54" y="79"/>
                    <a:pt x="54" y="79"/>
                    <a:pt x="54" y="79"/>
                  </a:cubicBezTo>
                  <a:cubicBezTo>
                    <a:pt x="56" y="79"/>
                    <a:pt x="56" y="79"/>
                    <a:pt x="56" y="79"/>
                  </a:cubicBezTo>
                  <a:lnTo>
                    <a:pt x="71" y="79"/>
                  </a:lnTo>
                  <a:close/>
                  <a:moveTo>
                    <a:pt x="61" y="77"/>
                  </a:moveTo>
                  <a:cubicBezTo>
                    <a:pt x="64" y="74"/>
                    <a:pt x="64" y="74"/>
                    <a:pt x="64" y="74"/>
                  </a:cubicBezTo>
                  <a:cubicBezTo>
                    <a:pt x="67" y="77"/>
                    <a:pt x="67" y="77"/>
                    <a:pt x="67" y="77"/>
                  </a:cubicBezTo>
                  <a:lnTo>
                    <a:pt x="61" y="77"/>
                  </a:lnTo>
                  <a:close/>
                  <a:moveTo>
                    <a:pt x="74" y="64"/>
                  </a:moveTo>
                  <a:cubicBezTo>
                    <a:pt x="69" y="64"/>
                    <a:pt x="69" y="64"/>
                    <a:pt x="69" y="64"/>
                  </a:cubicBezTo>
                  <a:cubicBezTo>
                    <a:pt x="74" y="58"/>
                    <a:pt x="74" y="58"/>
                    <a:pt x="74" y="58"/>
                  </a:cubicBezTo>
                  <a:cubicBezTo>
                    <a:pt x="69" y="58"/>
                    <a:pt x="69" y="58"/>
                    <a:pt x="69" y="58"/>
                  </a:cubicBezTo>
                  <a:cubicBezTo>
                    <a:pt x="76" y="50"/>
                    <a:pt x="76" y="50"/>
                    <a:pt x="76" y="50"/>
                  </a:cubicBezTo>
                  <a:cubicBezTo>
                    <a:pt x="84" y="58"/>
                    <a:pt x="84" y="58"/>
                    <a:pt x="84" y="58"/>
                  </a:cubicBezTo>
                  <a:cubicBezTo>
                    <a:pt x="79" y="58"/>
                    <a:pt x="79" y="58"/>
                    <a:pt x="79" y="58"/>
                  </a:cubicBezTo>
                  <a:cubicBezTo>
                    <a:pt x="84" y="64"/>
                    <a:pt x="84" y="64"/>
                    <a:pt x="84" y="64"/>
                  </a:cubicBezTo>
                  <a:cubicBezTo>
                    <a:pt x="79" y="64"/>
                    <a:pt x="79" y="64"/>
                    <a:pt x="79" y="64"/>
                  </a:cubicBezTo>
                  <a:cubicBezTo>
                    <a:pt x="92" y="77"/>
                    <a:pt x="92" y="77"/>
                    <a:pt x="92" y="77"/>
                  </a:cubicBezTo>
                  <a:cubicBezTo>
                    <a:pt x="78" y="77"/>
                    <a:pt x="78" y="77"/>
                    <a:pt x="78" y="77"/>
                  </a:cubicBezTo>
                  <a:cubicBezTo>
                    <a:pt x="78" y="94"/>
                    <a:pt x="78" y="94"/>
                    <a:pt x="78" y="94"/>
                  </a:cubicBezTo>
                  <a:cubicBezTo>
                    <a:pt x="75" y="94"/>
                    <a:pt x="75" y="94"/>
                    <a:pt x="75" y="94"/>
                  </a:cubicBezTo>
                  <a:cubicBezTo>
                    <a:pt x="75" y="77"/>
                    <a:pt x="75" y="77"/>
                    <a:pt x="75" y="77"/>
                  </a:cubicBezTo>
                  <a:cubicBezTo>
                    <a:pt x="69" y="77"/>
                    <a:pt x="69" y="77"/>
                    <a:pt x="69" y="77"/>
                  </a:cubicBezTo>
                  <a:cubicBezTo>
                    <a:pt x="65" y="73"/>
                    <a:pt x="65" y="73"/>
                    <a:pt x="65" y="73"/>
                  </a:cubicBezTo>
                  <a:lnTo>
                    <a:pt x="74" y="64"/>
                  </a:lnTo>
                  <a:close/>
                  <a:moveTo>
                    <a:pt x="49" y="64"/>
                  </a:moveTo>
                  <a:cubicBezTo>
                    <a:pt x="43" y="64"/>
                    <a:pt x="43" y="64"/>
                    <a:pt x="43" y="64"/>
                  </a:cubicBezTo>
                  <a:cubicBezTo>
                    <a:pt x="48" y="58"/>
                    <a:pt x="48" y="58"/>
                    <a:pt x="48" y="58"/>
                  </a:cubicBezTo>
                  <a:cubicBezTo>
                    <a:pt x="43" y="58"/>
                    <a:pt x="43" y="58"/>
                    <a:pt x="43" y="58"/>
                  </a:cubicBezTo>
                  <a:cubicBezTo>
                    <a:pt x="51" y="50"/>
                    <a:pt x="51" y="50"/>
                    <a:pt x="51" y="50"/>
                  </a:cubicBezTo>
                  <a:cubicBezTo>
                    <a:pt x="59" y="58"/>
                    <a:pt x="59" y="58"/>
                    <a:pt x="59" y="58"/>
                  </a:cubicBezTo>
                  <a:cubicBezTo>
                    <a:pt x="53" y="58"/>
                    <a:pt x="53" y="58"/>
                    <a:pt x="53" y="58"/>
                  </a:cubicBezTo>
                  <a:cubicBezTo>
                    <a:pt x="59" y="64"/>
                    <a:pt x="59" y="64"/>
                    <a:pt x="59" y="64"/>
                  </a:cubicBezTo>
                  <a:cubicBezTo>
                    <a:pt x="54" y="64"/>
                    <a:pt x="54" y="64"/>
                    <a:pt x="54" y="64"/>
                  </a:cubicBezTo>
                  <a:cubicBezTo>
                    <a:pt x="62" y="73"/>
                    <a:pt x="62" y="73"/>
                    <a:pt x="62" y="73"/>
                  </a:cubicBezTo>
                  <a:cubicBezTo>
                    <a:pt x="58" y="77"/>
                    <a:pt x="58" y="77"/>
                    <a:pt x="58" y="77"/>
                  </a:cubicBezTo>
                  <a:cubicBezTo>
                    <a:pt x="52" y="77"/>
                    <a:pt x="52" y="77"/>
                    <a:pt x="52" y="77"/>
                  </a:cubicBezTo>
                  <a:cubicBezTo>
                    <a:pt x="52" y="94"/>
                    <a:pt x="52" y="94"/>
                    <a:pt x="52" y="94"/>
                  </a:cubicBezTo>
                  <a:cubicBezTo>
                    <a:pt x="49" y="94"/>
                    <a:pt x="49" y="94"/>
                    <a:pt x="49" y="94"/>
                  </a:cubicBezTo>
                  <a:cubicBezTo>
                    <a:pt x="49" y="77"/>
                    <a:pt x="49" y="77"/>
                    <a:pt x="49" y="77"/>
                  </a:cubicBezTo>
                  <a:cubicBezTo>
                    <a:pt x="42" y="77"/>
                    <a:pt x="42" y="77"/>
                    <a:pt x="42" y="77"/>
                  </a:cubicBezTo>
                  <a:cubicBezTo>
                    <a:pt x="39" y="74"/>
                    <a:pt x="39" y="74"/>
                    <a:pt x="39" y="74"/>
                  </a:cubicBezTo>
                  <a:lnTo>
                    <a:pt x="49" y="64"/>
                  </a:lnTo>
                  <a:close/>
                  <a:moveTo>
                    <a:pt x="40" y="77"/>
                  </a:moveTo>
                  <a:cubicBezTo>
                    <a:pt x="35" y="77"/>
                    <a:pt x="35" y="77"/>
                    <a:pt x="35" y="77"/>
                  </a:cubicBezTo>
                  <a:cubicBezTo>
                    <a:pt x="38" y="75"/>
                    <a:pt x="38" y="75"/>
                    <a:pt x="38" y="75"/>
                  </a:cubicBezTo>
                  <a:lnTo>
                    <a:pt x="40" y="77"/>
                  </a:lnTo>
                  <a:close/>
                  <a:moveTo>
                    <a:pt x="8" y="77"/>
                  </a:moveTo>
                  <a:cubicBezTo>
                    <a:pt x="22" y="64"/>
                    <a:pt x="22" y="64"/>
                    <a:pt x="22" y="64"/>
                  </a:cubicBezTo>
                  <a:cubicBezTo>
                    <a:pt x="16" y="64"/>
                    <a:pt x="16" y="64"/>
                    <a:pt x="16" y="64"/>
                  </a:cubicBezTo>
                  <a:cubicBezTo>
                    <a:pt x="22" y="58"/>
                    <a:pt x="22" y="58"/>
                    <a:pt x="22" y="58"/>
                  </a:cubicBezTo>
                  <a:cubicBezTo>
                    <a:pt x="16" y="58"/>
                    <a:pt x="16" y="58"/>
                    <a:pt x="16" y="58"/>
                  </a:cubicBezTo>
                  <a:cubicBezTo>
                    <a:pt x="24" y="50"/>
                    <a:pt x="24" y="50"/>
                    <a:pt x="24" y="50"/>
                  </a:cubicBezTo>
                  <a:cubicBezTo>
                    <a:pt x="32" y="58"/>
                    <a:pt x="32" y="58"/>
                    <a:pt x="32" y="58"/>
                  </a:cubicBezTo>
                  <a:cubicBezTo>
                    <a:pt x="27" y="58"/>
                    <a:pt x="27" y="58"/>
                    <a:pt x="27" y="58"/>
                  </a:cubicBezTo>
                  <a:cubicBezTo>
                    <a:pt x="32" y="64"/>
                    <a:pt x="32" y="64"/>
                    <a:pt x="32" y="64"/>
                  </a:cubicBezTo>
                  <a:cubicBezTo>
                    <a:pt x="27" y="64"/>
                    <a:pt x="27" y="64"/>
                    <a:pt x="27" y="64"/>
                  </a:cubicBezTo>
                  <a:cubicBezTo>
                    <a:pt x="36" y="74"/>
                    <a:pt x="36" y="74"/>
                    <a:pt x="36" y="74"/>
                  </a:cubicBezTo>
                  <a:cubicBezTo>
                    <a:pt x="33" y="77"/>
                    <a:pt x="33" y="77"/>
                    <a:pt x="33" y="77"/>
                  </a:cubicBezTo>
                  <a:cubicBezTo>
                    <a:pt x="26" y="77"/>
                    <a:pt x="26" y="77"/>
                    <a:pt x="26" y="77"/>
                  </a:cubicBezTo>
                  <a:cubicBezTo>
                    <a:pt x="26" y="94"/>
                    <a:pt x="26" y="94"/>
                    <a:pt x="26" y="94"/>
                  </a:cubicBezTo>
                  <a:cubicBezTo>
                    <a:pt x="23" y="94"/>
                    <a:pt x="23" y="94"/>
                    <a:pt x="23" y="94"/>
                  </a:cubicBezTo>
                  <a:cubicBezTo>
                    <a:pt x="23" y="77"/>
                    <a:pt x="23" y="77"/>
                    <a:pt x="23" y="77"/>
                  </a:cubicBezTo>
                  <a:lnTo>
                    <a:pt x="8" y="77"/>
                  </a:lnTo>
                  <a:close/>
                  <a:moveTo>
                    <a:pt x="28" y="79"/>
                  </a:moveTo>
                  <a:cubicBezTo>
                    <a:pt x="31" y="79"/>
                    <a:pt x="31" y="79"/>
                    <a:pt x="31" y="79"/>
                  </a:cubicBezTo>
                  <a:cubicBezTo>
                    <a:pt x="44" y="79"/>
                    <a:pt x="44" y="79"/>
                    <a:pt x="44" y="79"/>
                  </a:cubicBezTo>
                  <a:cubicBezTo>
                    <a:pt x="48" y="79"/>
                    <a:pt x="48" y="79"/>
                    <a:pt x="48" y="79"/>
                  </a:cubicBezTo>
                  <a:cubicBezTo>
                    <a:pt x="48" y="95"/>
                    <a:pt x="48" y="95"/>
                    <a:pt x="48" y="95"/>
                  </a:cubicBezTo>
                  <a:cubicBezTo>
                    <a:pt x="28" y="95"/>
                    <a:pt x="28" y="95"/>
                    <a:pt x="28" y="95"/>
                  </a:cubicBezTo>
                  <a:lnTo>
                    <a:pt x="28" y="79"/>
                  </a:lnTo>
                  <a:close/>
                  <a:moveTo>
                    <a:pt x="113" y="45"/>
                  </a:moveTo>
                  <a:cubicBezTo>
                    <a:pt x="129" y="51"/>
                    <a:pt x="129" y="51"/>
                    <a:pt x="129" y="51"/>
                  </a:cubicBezTo>
                  <a:cubicBezTo>
                    <a:pt x="113" y="56"/>
                    <a:pt x="113" y="56"/>
                    <a:pt x="113" y="56"/>
                  </a:cubicBezTo>
                  <a:lnTo>
                    <a:pt x="113" y="45"/>
                  </a:lnTo>
                  <a:close/>
                  <a:moveTo>
                    <a:pt x="113" y="58"/>
                  </a:moveTo>
                  <a:cubicBezTo>
                    <a:pt x="132" y="53"/>
                    <a:pt x="132" y="53"/>
                    <a:pt x="132" y="53"/>
                  </a:cubicBezTo>
                  <a:cubicBezTo>
                    <a:pt x="140" y="56"/>
                    <a:pt x="140" y="56"/>
                    <a:pt x="140" y="56"/>
                  </a:cubicBezTo>
                  <a:cubicBezTo>
                    <a:pt x="113" y="63"/>
                    <a:pt x="113" y="63"/>
                    <a:pt x="113" y="63"/>
                  </a:cubicBezTo>
                  <a:lnTo>
                    <a:pt x="113" y="58"/>
                  </a:lnTo>
                  <a:close/>
                  <a:moveTo>
                    <a:pt x="113" y="65"/>
                  </a:moveTo>
                  <a:cubicBezTo>
                    <a:pt x="142" y="57"/>
                    <a:pt x="142" y="57"/>
                    <a:pt x="142" y="57"/>
                  </a:cubicBezTo>
                  <a:cubicBezTo>
                    <a:pt x="151" y="65"/>
                    <a:pt x="151" y="65"/>
                    <a:pt x="151" y="65"/>
                  </a:cubicBezTo>
                  <a:cubicBezTo>
                    <a:pt x="144" y="63"/>
                    <a:pt x="144" y="63"/>
                    <a:pt x="144" y="63"/>
                  </a:cubicBezTo>
                  <a:cubicBezTo>
                    <a:pt x="144" y="63"/>
                    <a:pt x="144" y="63"/>
                    <a:pt x="144" y="63"/>
                  </a:cubicBezTo>
                  <a:cubicBezTo>
                    <a:pt x="113" y="71"/>
                    <a:pt x="113" y="71"/>
                    <a:pt x="113" y="71"/>
                  </a:cubicBezTo>
                  <a:lnTo>
                    <a:pt x="113" y="65"/>
                  </a:lnTo>
                  <a:close/>
                  <a:moveTo>
                    <a:pt x="143" y="55"/>
                  </a:moveTo>
                  <a:cubicBezTo>
                    <a:pt x="143" y="55"/>
                    <a:pt x="143" y="55"/>
                    <a:pt x="143" y="55"/>
                  </a:cubicBezTo>
                  <a:cubicBezTo>
                    <a:pt x="143" y="55"/>
                    <a:pt x="143" y="55"/>
                    <a:pt x="143" y="55"/>
                  </a:cubicBezTo>
                  <a:cubicBezTo>
                    <a:pt x="113" y="43"/>
                    <a:pt x="113" y="43"/>
                    <a:pt x="113" y="43"/>
                  </a:cubicBezTo>
                  <a:cubicBezTo>
                    <a:pt x="113" y="37"/>
                    <a:pt x="113" y="37"/>
                    <a:pt x="113" y="37"/>
                  </a:cubicBezTo>
                  <a:cubicBezTo>
                    <a:pt x="142" y="50"/>
                    <a:pt x="142" y="50"/>
                    <a:pt x="142" y="50"/>
                  </a:cubicBezTo>
                  <a:cubicBezTo>
                    <a:pt x="163" y="69"/>
                    <a:pt x="163" y="69"/>
                    <a:pt x="163" y="69"/>
                  </a:cubicBezTo>
                  <a:cubicBezTo>
                    <a:pt x="163" y="73"/>
                    <a:pt x="163" y="73"/>
                    <a:pt x="163" y="73"/>
                  </a:cubicBezTo>
                  <a:lnTo>
                    <a:pt x="143" y="55"/>
                  </a:lnTo>
                  <a:close/>
                  <a:moveTo>
                    <a:pt x="163" y="43"/>
                  </a:moveTo>
                  <a:cubicBezTo>
                    <a:pt x="145" y="32"/>
                    <a:pt x="145" y="32"/>
                    <a:pt x="145" y="32"/>
                  </a:cubicBezTo>
                  <a:cubicBezTo>
                    <a:pt x="144" y="32"/>
                    <a:pt x="144" y="32"/>
                    <a:pt x="144" y="32"/>
                  </a:cubicBezTo>
                  <a:cubicBezTo>
                    <a:pt x="122" y="39"/>
                    <a:pt x="122" y="39"/>
                    <a:pt x="122" y="39"/>
                  </a:cubicBezTo>
                  <a:cubicBezTo>
                    <a:pt x="122" y="39"/>
                    <a:pt x="122" y="39"/>
                    <a:pt x="122" y="39"/>
                  </a:cubicBezTo>
                  <a:cubicBezTo>
                    <a:pt x="115" y="36"/>
                    <a:pt x="115" y="36"/>
                    <a:pt x="115" y="36"/>
                  </a:cubicBezTo>
                  <a:cubicBezTo>
                    <a:pt x="144" y="25"/>
                    <a:pt x="144" y="25"/>
                    <a:pt x="144" y="25"/>
                  </a:cubicBezTo>
                  <a:cubicBezTo>
                    <a:pt x="162" y="37"/>
                    <a:pt x="162" y="37"/>
                    <a:pt x="162" y="37"/>
                  </a:cubicBezTo>
                  <a:cubicBezTo>
                    <a:pt x="162" y="37"/>
                    <a:pt x="163" y="37"/>
                    <a:pt x="163" y="37"/>
                  </a:cubicBezTo>
                  <a:lnTo>
                    <a:pt x="163" y="43"/>
                  </a:lnTo>
                  <a:close/>
                  <a:moveTo>
                    <a:pt x="144" y="48"/>
                  </a:moveTo>
                  <a:cubicBezTo>
                    <a:pt x="143" y="48"/>
                    <a:pt x="143" y="48"/>
                    <a:pt x="143" y="48"/>
                  </a:cubicBezTo>
                  <a:cubicBezTo>
                    <a:pt x="125" y="40"/>
                    <a:pt x="125" y="40"/>
                    <a:pt x="125" y="40"/>
                  </a:cubicBezTo>
                  <a:cubicBezTo>
                    <a:pt x="144" y="34"/>
                    <a:pt x="144" y="34"/>
                    <a:pt x="144" y="34"/>
                  </a:cubicBezTo>
                  <a:cubicBezTo>
                    <a:pt x="162" y="45"/>
                    <a:pt x="162" y="45"/>
                    <a:pt x="162" y="45"/>
                  </a:cubicBezTo>
                  <a:cubicBezTo>
                    <a:pt x="162" y="45"/>
                    <a:pt x="163" y="45"/>
                    <a:pt x="163" y="45"/>
                  </a:cubicBezTo>
                  <a:cubicBezTo>
                    <a:pt x="163" y="66"/>
                    <a:pt x="163" y="66"/>
                    <a:pt x="163" y="66"/>
                  </a:cubicBezTo>
                  <a:lnTo>
                    <a:pt x="144" y="48"/>
                  </a:lnTo>
                  <a:close/>
                  <a:moveTo>
                    <a:pt x="163" y="35"/>
                  </a:moveTo>
                  <a:cubicBezTo>
                    <a:pt x="145" y="23"/>
                    <a:pt x="145" y="23"/>
                    <a:pt x="145" y="23"/>
                  </a:cubicBezTo>
                  <a:cubicBezTo>
                    <a:pt x="144" y="23"/>
                    <a:pt x="144" y="23"/>
                    <a:pt x="144" y="23"/>
                  </a:cubicBezTo>
                  <a:cubicBezTo>
                    <a:pt x="113" y="35"/>
                    <a:pt x="113" y="35"/>
                    <a:pt x="113" y="35"/>
                  </a:cubicBezTo>
                  <a:cubicBezTo>
                    <a:pt x="113" y="30"/>
                    <a:pt x="113" y="30"/>
                    <a:pt x="113" y="30"/>
                  </a:cubicBezTo>
                  <a:cubicBezTo>
                    <a:pt x="144" y="18"/>
                    <a:pt x="144" y="18"/>
                    <a:pt x="144" y="18"/>
                  </a:cubicBezTo>
                  <a:cubicBezTo>
                    <a:pt x="162" y="30"/>
                    <a:pt x="162" y="30"/>
                    <a:pt x="162" y="30"/>
                  </a:cubicBezTo>
                  <a:cubicBezTo>
                    <a:pt x="162" y="30"/>
                    <a:pt x="163" y="30"/>
                    <a:pt x="163" y="30"/>
                  </a:cubicBezTo>
                  <a:lnTo>
                    <a:pt x="163" y="35"/>
                  </a:lnTo>
                  <a:close/>
                  <a:moveTo>
                    <a:pt x="113" y="73"/>
                  </a:moveTo>
                  <a:cubicBezTo>
                    <a:pt x="144" y="64"/>
                    <a:pt x="144" y="64"/>
                    <a:pt x="144" y="64"/>
                  </a:cubicBezTo>
                  <a:cubicBezTo>
                    <a:pt x="154" y="68"/>
                    <a:pt x="154" y="68"/>
                    <a:pt x="154" y="68"/>
                  </a:cubicBezTo>
                  <a:cubicBezTo>
                    <a:pt x="162" y="76"/>
                    <a:pt x="162" y="76"/>
                    <a:pt x="162" y="76"/>
                  </a:cubicBezTo>
                  <a:cubicBezTo>
                    <a:pt x="144" y="69"/>
                    <a:pt x="144" y="69"/>
                    <a:pt x="144" y="69"/>
                  </a:cubicBezTo>
                  <a:cubicBezTo>
                    <a:pt x="144" y="69"/>
                    <a:pt x="144" y="69"/>
                    <a:pt x="144" y="69"/>
                  </a:cubicBezTo>
                  <a:cubicBezTo>
                    <a:pt x="113" y="77"/>
                    <a:pt x="113" y="77"/>
                    <a:pt x="113" y="77"/>
                  </a:cubicBezTo>
                  <a:lnTo>
                    <a:pt x="113" y="73"/>
                  </a:lnTo>
                  <a:close/>
                  <a:moveTo>
                    <a:pt x="145" y="9"/>
                  </a:moveTo>
                  <a:cubicBezTo>
                    <a:pt x="163" y="20"/>
                    <a:pt x="163" y="20"/>
                    <a:pt x="163" y="20"/>
                  </a:cubicBezTo>
                  <a:cubicBezTo>
                    <a:pt x="163" y="28"/>
                    <a:pt x="163" y="28"/>
                    <a:pt x="163" y="28"/>
                  </a:cubicBezTo>
                  <a:cubicBezTo>
                    <a:pt x="145" y="17"/>
                    <a:pt x="145" y="17"/>
                    <a:pt x="145" y="17"/>
                  </a:cubicBezTo>
                  <a:cubicBezTo>
                    <a:pt x="144" y="16"/>
                    <a:pt x="144" y="16"/>
                    <a:pt x="144" y="16"/>
                  </a:cubicBezTo>
                  <a:cubicBezTo>
                    <a:pt x="113" y="28"/>
                    <a:pt x="113" y="28"/>
                    <a:pt x="113" y="28"/>
                  </a:cubicBezTo>
                  <a:cubicBezTo>
                    <a:pt x="113" y="21"/>
                    <a:pt x="113" y="21"/>
                    <a:pt x="113" y="21"/>
                  </a:cubicBezTo>
                  <a:lnTo>
                    <a:pt x="145" y="9"/>
                  </a:lnTo>
                  <a:close/>
                  <a:moveTo>
                    <a:pt x="113" y="79"/>
                  </a:moveTo>
                  <a:cubicBezTo>
                    <a:pt x="144" y="71"/>
                    <a:pt x="144" y="71"/>
                    <a:pt x="144" y="71"/>
                  </a:cubicBezTo>
                  <a:cubicBezTo>
                    <a:pt x="163" y="78"/>
                    <a:pt x="163" y="78"/>
                    <a:pt x="163" y="78"/>
                  </a:cubicBezTo>
                  <a:cubicBezTo>
                    <a:pt x="163" y="84"/>
                    <a:pt x="163" y="84"/>
                    <a:pt x="163" y="84"/>
                  </a:cubicBezTo>
                  <a:cubicBezTo>
                    <a:pt x="144" y="77"/>
                    <a:pt x="144" y="77"/>
                    <a:pt x="144" y="77"/>
                  </a:cubicBezTo>
                  <a:cubicBezTo>
                    <a:pt x="144" y="77"/>
                    <a:pt x="144" y="77"/>
                    <a:pt x="144" y="77"/>
                  </a:cubicBezTo>
                  <a:cubicBezTo>
                    <a:pt x="113" y="85"/>
                    <a:pt x="113" y="85"/>
                    <a:pt x="113" y="85"/>
                  </a:cubicBezTo>
                  <a:lnTo>
                    <a:pt x="113" y="79"/>
                  </a:lnTo>
                  <a:close/>
                  <a:moveTo>
                    <a:pt x="278" y="41"/>
                  </a:moveTo>
                  <a:cubicBezTo>
                    <a:pt x="278" y="48"/>
                    <a:pt x="278" y="48"/>
                    <a:pt x="278" y="48"/>
                  </a:cubicBezTo>
                  <a:cubicBezTo>
                    <a:pt x="272" y="48"/>
                    <a:pt x="272" y="48"/>
                    <a:pt x="272" y="48"/>
                  </a:cubicBezTo>
                  <a:cubicBezTo>
                    <a:pt x="272" y="41"/>
                    <a:pt x="272" y="41"/>
                    <a:pt x="272" y="41"/>
                  </a:cubicBezTo>
                  <a:lnTo>
                    <a:pt x="278" y="41"/>
                  </a:lnTo>
                  <a:close/>
                  <a:moveTo>
                    <a:pt x="287" y="41"/>
                  </a:moveTo>
                  <a:cubicBezTo>
                    <a:pt x="287" y="48"/>
                    <a:pt x="287" y="48"/>
                    <a:pt x="287" y="48"/>
                  </a:cubicBezTo>
                  <a:cubicBezTo>
                    <a:pt x="280" y="48"/>
                    <a:pt x="280" y="48"/>
                    <a:pt x="280" y="48"/>
                  </a:cubicBezTo>
                  <a:cubicBezTo>
                    <a:pt x="280" y="41"/>
                    <a:pt x="280" y="41"/>
                    <a:pt x="280" y="41"/>
                  </a:cubicBezTo>
                  <a:lnTo>
                    <a:pt x="287" y="41"/>
                  </a:lnTo>
                  <a:close/>
                  <a:moveTo>
                    <a:pt x="295" y="41"/>
                  </a:moveTo>
                  <a:cubicBezTo>
                    <a:pt x="295" y="48"/>
                    <a:pt x="295" y="48"/>
                    <a:pt x="295" y="48"/>
                  </a:cubicBezTo>
                  <a:cubicBezTo>
                    <a:pt x="288" y="48"/>
                    <a:pt x="288" y="48"/>
                    <a:pt x="288" y="48"/>
                  </a:cubicBezTo>
                  <a:cubicBezTo>
                    <a:pt x="288" y="41"/>
                    <a:pt x="288" y="41"/>
                    <a:pt x="288" y="41"/>
                  </a:cubicBezTo>
                  <a:lnTo>
                    <a:pt x="295" y="41"/>
                  </a:lnTo>
                  <a:close/>
                  <a:moveTo>
                    <a:pt x="304" y="41"/>
                  </a:moveTo>
                  <a:cubicBezTo>
                    <a:pt x="304" y="48"/>
                    <a:pt x="304" y="48"/>
                    <a:pt x="304" y="48"/>
                  </a:cubicBezTo>
                  <a:cubicBezTo>
                    <a:pt x="297" y="48"/>
                    <a:pt x="297" y="48"/>
                    <a:pt x="297" y="48"/>
                  </a:cubicBezTo>
                  <a:cubicBezTo>
                    <a:pt x="297" y="41"/>
                    <a:pt x="297" y="41"/>
                    <a:pt x="297" y="41"/>
                  </a:cubicBezTo>
                  <a:lnTo>
                    <a:pt x="304" y="41"/>
                  </a:lnTo>
                  <a:close/>
                  <a:moveTo>
                    <a:pt x="312" y="41"/>
                  </a:moveTo>
                  <a:cubicBezTo>
                    <a:pt x="312" y="48"/>
                    <a:pt x="312" y="48"/>
                    <a:pt x="312" y="48"/>
                  </a:cubicBezTo>
                  <a:cubicBezTo>
                    <a:pt x="305" y="48"/>
                    <a:pt x="305" y="48"/>
                    <a:pt x="305" y="48"/>
                  </a:cubicBezTo>
                  <a:cubicBezTo>
                    <a:pt x="305" y="41"/>
                    <a:pt x="305" y="41"/>
                    <a:pt x="305" y="41"/>
                  </a:cubicBezTo>
                  <a:lnTo>
                    <a:pt x="312" y="41"/>
                  </a:lnTo>
                  <a:close/>
                  <a:moveTo>
                    <a:pt x="295" y="67"/>
                  </a:moveTo>
                  <a:cubicBezTo>
                    <a:pt x="288" y="67"/>
                    <a:pt x="288" y="67"/>
                    <a:pt x="288" y="67"/>
                  </a:cubicBezTo>
                  <a:cubicBezTo>
                    <a:pt x="288" y="60"/>
                    <a:pt x="288" y="60"/>
                    <a:pt x="288" y="60"/>
                  </a:cubicBezTo>
                  <a:cubicBezTo>
                    <a:pt x="295" y="60"/>
                    <a:pt x="295" y="60"/>
                    <a:pt x="295" y="60"/>
                  </a:cubicBezTo>
                  <a:lnTo>
                    <a:pt x="295" y="67"/>
                  </a:lnTo>
                  <a:close/>
                  <a:moveTo>
                    <a:pt x="297" y="60"/>
                  </a:moveTo>
                  <a:cubicBezTo>
                    <a:pt x="304" y="60"/>
                    <a:pt x="304" y="60"/>
                    <a:pt x="304" y="60"/>
                  </a:cubicBezTo>
                  <a:cubicBezTo>
                    <a:pt x="304" y="67"/>
                    <a:pt x="304" y="67"/>
                    <a:pt x="304" y="67"/>
                  </a:cubicBezTo>
                  <a:cubicBezTo>
                    <a:pt x="297" y="67"/>
                    <a:pt x="297" y="67"/>
                    <a:pt x="297" y="67"/>
                  </a:cubicBezTo>
                  <a:lnTo>
                    <a:pt x="297" y="60"/>
                  </a:lnTo>
                  <a:close/>
                  <a:moveTo>
                    <a:pt x="287" y="67"/>
                  </a:moveTo>
                  <a:cubicBezTo>
                    <a:pt x="280" y="67"/>
                    <a:pt x="280" y="67"/>
                    <a:pt x="280" y="67"/>
                  </a:cubicBezTo>
                  <a:cubicBezTo>
                    <a:pt x="280" y="60"/>
                    <a:pt x="280" y="60"/>
                    <a:pt x="280" y="60"/>
                  </a:cubicBezTo>
                  <a:cubicBezTo>
                    <a:pt x="287" y="60"/>
                    <a:pt x="287" y="60"/>
                    <a:pt x="287" y="60"/>
                  </a:cubicBezTo>
                  <a:lnTo>
                    <a:pt x="287" y="67"/>
                  </a:lnTo>
                  <a:close/>
                  <a:moveTo>
                    <a:pt x="278" y="67"/>
                  </a:moveTo>
                  <a:cubicBezTo>
                    <a:pt x="272" y="67"/>
                    <a:pt x="272" y="67"/>
                    <a:pt x="272" y="67"/>
                  </a:cubicBezTo>
                  <a:cubicBezTo>
                    <a:pt x="272" y="60"/>
                    <a:pt x="272" y="60"/>
                    <a:pt x="272" y="60"/>
                  </a:cubicBezTo>
                  <a:cubicBezTo>
                    <a:pt x="278" y="60"/>
                    <a:pt x="278" y="60"/>
                    <a:pt x="278" y="60"/>
                  </a:cubicBezTo>
                  <a:lnTo>
                    <a:pt x="278" y="67"/>
                  </a:lnTo>
                  <a:close/>
                  <a:moveTo>
                    <a:pt x="278" y="69"/>
                  </a:moveTo>
                  <a:cubicBezTo>
                    <a:pt x="278" y="77"/>
                    <a:pt x="278" y="77"/>
                    <a:pt x="278" y="77"/>
                  </a:cubicBezTo>
                  <a:cubicBezTo>
                    <a:pt x="272" y="77"/>
                    <a:pt x="272" y="77"/>
                    <a:pt x="272" y="77"/>
                  </a:cubicBezTo>
                  <a:cubicBezTo>
                    <a:pt x="272" y="69"/>
                    <a:pt x="272" y="69"/>
                    <a:pt x="272" y="69"/>
                  </a:cubicBezTo>
                  <a:lnTo>
                    <a:pt x="278" y="69"/>
                  </a:lnTo>
                  <a:close/>
                  <a:moveTo>
                    <a:pt x="280" y="69"/>
                  </a:moveTo>
                  <a:cubicBezTo>
                    <a:pt x="287" y="69"/>
                    <a:pt x="287" y="69"/>
                    <a:pt x="287" y="69"/>
                  </a:cubicBezTo>
                  <a:cubicBezTo>
                    <a:pt x="287" y="77"/>
                    <a:pt x="287" y="77"/>
                    <a:pt x="287" y="77"/>
                  </a:cubicBezTo>
                  <a:cubicBezTo>
                    <a:pt x="280" y="77"/>
                    <a:pt x="280" y="77"/>
                    <a:pt x="280" y="77"/>
                  </a:cubicBezTo>
                  <a:lnTo>
                    <a:pt x="280" y="69"/>
                  </a:lnTo>
                  <a:close/>
                  <a:moveTo>
                    <a:pt x="288" y="69"/>
                  </a:moveTo>
                  <a:cubicBezTo>
                    <a:pt x="295" y="69"/>
                    <a:pt x="295" y="69"/>
                    <a:pt x="295" y="69"/>
                  </a:cubicBezTo>
                  <a:cubicBezTo>
                    <a:pt x="295" y="77"/>
                    <a:pt x="295" y="77"/>
                    <a:pt x="295" y="77"/>
                  </a:cubicBezTo>
                  <a:cubicBezTo>
                    <a:pt x="288" y="77"/>
                    <a:pt x="288" y="77"/>
                    <a:pt x="288" y="77"/>
                  </a:cubicBezTo>
                  <a:lnTo>
                    <a:pt x="288" y="69"/>
                  </a:lnTo>
                  <a:close/>
                  <a:moveTo>
                    <a:pt x="297" y="69"/>
                  </a:moveTo>
                  <a:cubicBezTo>
                    <a:pt x="304" y="69"/>
                    <a:pt x="304" y="69"/>
                    <a:pt x="304" y="69"/>
                  </a:cubicBezTo>
                  <a:cubicBezTo>
                    <a:pt x="304" y="77"/>
                    <a:pt x="304" y="77"/>
                    <a:pt x="304" y="77"/>
                  </a:cubicBezTo>
                  <a:cubicBezTo>
                    <a:pt x="297" y="77"/>
                    <a:pt x="297" y="77"/>
                    <a:pt x="297" y="77"/>
                  </a:cubicBezTo>
                  <a:lnTo>
                    <a:pt x="297" y="69"/>
                  </a:lnTo>
                  <a:close/>
                  <a:moveTo>
                    <a:pt x="305" y="69"/>
                  </a:moveTo>
                  <a:cubicBezTo>
                    <a:pt x="312" y="69"/>
                    <a:pt x="312" y="69"/>
                    <a:pt x="312" y="69"/>
                  </a:cubicBezTo>
                  <a:cubicBezTo>
                    <a:pt x="312" y="77"/>
                    <a:pt x="312" y="77"/>
                    <a:pt x="312" y="77"/>
                  </a:cubicBezTo>
                  <a:cubicBezTo>
                    <a:pt x="305" y="77"/>
                    <a:pt x="305" y="77"/>
                    <a:pt x="305" y="77"/>
                  </a:cubicBezTo>
                  <a:lnTo>
                    <a:pt x="305" y="69"/>
                  </a:lnTo>
                  <a:close/>
                  <a:moveTo>
                    <a:pt x="305" y="67"/>
                  </a:moveTo>
                  <a:cubicBezTo>
                    <a:pt x="305" y="60"/>
                    <a:pt x="305" y="60"/>
                    <a:pt x="305" y="60"/>
                  </a:cubicBezTo>
                  <a:cubicBezTo>
                    <a:pt x="312" y="60"/>
                    <a:pt x="312" y="60"/>
                    <a:pt x="312" y="60"/>
                  </a:cubicBezTo>
                  <a:cubicBezTo>
                    <a:pt x="312" y="67"/>
                    <a:pt x="312" y="67"/>
                    <a:pt x="312" y="67"/>
                  </a:cubicBezTo>
                  <a:lnTo>
                    <a:pt x="305" y="67"/>
                  </a:lnTo>
                  <a:close/>
                  <a:moveTo>
                    <a:pt x="305" y="58"/>
                  </a:moveTo>
                  <a:cubicBezTo>
                    <a:pt x="305" y="50"/>
                    <a:pt x="305" y="50"/>
                    <a:pt x="305" y="50"/>
                  </a:cubicBezTo>
                  <a:cubicBezTo>
                    <a:pt x="312" y="50"/>
                    <a:pt x="312" y="50"/>
                    <a:pt x="312" y="50"/>
                  </a:cubicBezTo>
                  <a:cubicBezTo>
                    <a:pt x="312" y="58"/>
                    <a:pt x="312" y="58"/>
                    <a:pt x="312" y="58"/>
                  </a:cubicBezTo>
                  <a:lnTo>
                    <a:pt x="305" y="58"/>
                  </a:lnTo>
                  <a:close/>
                  <a:moveTo>
                    <a:pt x="304" y="58"/>
                  </a:moveTo>
                  <a:cubicBezTo>
                    <a:pt x="297" y="58"/>
                    <a:pt x="297" y="58"/>
                    <a:pt x="297" y="58"/>
                  </a:cubicBezTo>
                  <a:cubicBezTo>
                    <a:pt x="297" y="50"/>
                    <a:pt x="297" y="50"/>
                    <a:pt x="297" y="50"/>
                  </a:cubicBezTo>
                  <a:cubicBezTo>
                    <a:pt x="304" y="50"/>
                    <a:pt x="304" y="50"/>
                    <a:pt x="304" y="50"/>
                  </a:cubicBezTo>
                  <a:lnTo>
                    <a:pt x="304" y="58"/>
                  </a:lnTo>
                  <a:close/>
                  <a:moveTo>
                    <a:pt x="295" y="58"/>
                  </a:moveTo>
                  <a:cubicBezTo>
                    <a:pt x="288" y="58"/>
                    <a:pt x="288" y="58"/>
                    <a:pt x="288" y="58"/>
                  </a:cubicBezTo>
                  <a:cubicBezTo>
                    <a:pt x="288" y="50"/>
                    <a:pt x="288" y="50"/>
                    <a:pt x="288" y="50"/>
                  </a:cubicBezTo>
                  <a:cubicBezTo>
                    <a:pt x="295" y="50"/>
                    <a:pt x="295" y="50"/>
                    <a:pt x="295" y="50"/>
                  </a:cubicBezTo>
                  <a:lnTo>
                    <a:pt x="295" y="58"/>
                  </a:lnTo>
                  <a:close/>
                  <a:moveTo>
                    <a:pt x="287" y="58"/>
                  </a:moveTo>
                  <a:cubicBezTo>
                    <a:pt x="280" y="58"/>
                    <a:pt x="280" y="58"/>
                    <a:pt x="280" y="58"/>
                  </a:cubicBezTo>
                  <a:cubicBezTo>
                    <a:pt x="280" y="50"/>
                    <a:pt x="280" y="50"/>
                    <a:pt x="280" y="50"/>
                  </a:cubicBezTo>
                  <a:cubicBezTo>
                    <a:pt x="287" y="50"/>
                    <a:pt x="287" y="50"/>
                    <a:pt x="287" y="50"/>
                  </a:cubicBezTo>
                  <a:lnTo>
                    <a:pt x="287" y="58"/>
                  </a:lnTo>
                  <a:close/>
                  <a:moveTo>
                    <a:pt x="278" y="58"/>
                  </a:moveTo>
                  <a:cubicBezTo>
                    <a:pt x="272" y="58"/>
                    <a:pt x="272" y="58"/>
                    <a:pt x="272" y="58"/>
                  </a:cubicBezTo>
                  <a:cubicBezTo>
                    <a:pt x="272" y="50"/>
                    <a:pt x="272" y="50"/>
                    <a:pt x="272" y="50"/>
                  </a:cubicBezTo>
                  <a:cubicBezTo>
                    <a:pt x="278" y="50"/>
                    <a:pt x="278" y="50"/>
                    <a:pt x="278" y="50"/>
                  </a:cubicBezTo>
                  <a:lnTo>
                    <a:pt x="278" y="58"/>
                  </a:lnTo>
                  <a:close/>
                  <a:moveTo>
                    <a:pt x="270" y="58"/>
                  </a:moveTo>
                  <a:cubicBezTo>
                    <a:pt x="263" y="58"/>
                    <a:pt x="263" y="58"/>
                    <a:pt x="263" y="58"/>
                  </a:cubicBezTo>
                  <a:cubicBezTo>
                    <a:pt x="263" y="50"/>
                    <a:pt x="263" y="50"/>
                    <a:pt x="263" y="50"/>
                  </a:cubicBezTo>
                  <a:cubicBezTo>
                    <a:pt x="270" y="50"/>
                    <a:pt x="270" y="50"/>
                    <a:pt x="270" y="50"/>
                  </a:cubicBezTo>
                  <a:lnTo>
                    <a:pt x="270" y="58"/>
                  </a:lnTo>
                  <a:close/>
                  <a:moveTo>
                    <a:pt x="270" y="60"/>
                  </a:moveTo>
                  <a:cubicBezTo>
                    <a:pt x="270" y="67"/>
                    <a:pt x="270" y="67"/>
                    <a:pt x="270" y="67"/>
                  </a:cubicBezTo>
                  <a:cubicBezTo>
                    <a:pt x="263" y="67"/>
                    <a:pt x="263" y="67"/>
                    <a:pt x="263" y="67"/>
                  </a:cubicBezTo>
                  <a:cubicBezTo>
                    <a:pt x="263" y="60"/>
                    <a:pt x="263" y="60"/>
                    <a:pt x="263" y="60"/>
                  </a:cubicBezTo>
                  <a:lnTo>
                    <a:pt x="270" y="60"/>
                  </a:lnTo>
                  <a:close/>
                  <a:moveTo>
                    <a:pt x="270" y="69"/>
                  </a:moveTo>
                  <a:cubicBezTo>
                    <a:pt x="270" y="77"/>
                    <a:pt x="270" y="77"/>
                    <a:pt x="270" y="77"/>
                  </a:cubicBezTo>
                  <a:cubicBezTo>
                    <a:pt x="263" y="77"/>
                    <a:pt x="263" y="77"/>
                    <a:pt x="263" y="77"/>
                  </a:cubicBezTo>
                  <a:cubicBezTo>
                    <a:pt x="263" y="69"/>
                    <a:pt x="263" y="69"/>
                    <a:pt x="263" y="69"/>
                  </a:cubicBezTo>
                  <a:lnTo>
                    <a:pt x="270" y="69"/>
                  </a:lnTo>
                  <a:close/>
                  <a:moveTo>
                    <a:pt x="270" y="79"/>
                  </a:moveTo>
                  <a:cubicBezTo>
                    <a:pt x="270" y="86"/>
                    <a:pt x="270" y="86"/>
                    <a:pt x="270" y="86"/>
                  </a:cubicBezTo>
                  <a:cubicBezTo>
                    <a:pt x="263" y="86"/>
                    <a:pt x="263" y="86"/>
                    <a:pt x="263" y="86"/>
                  </a:cubicBezTo>
                  <a:cubicBezTo>
                    <a:pt x="263" y="79"/>
                    <a:pt x="263" y="79"/>
                    <a:pt x="263" y="79"/>
                  </a:cubicBezTo>
                  <a:lnTo>
                    <a:pt x="270" y="79"/>
                  </a:lnTo>
                  <a:close/>
                  <a:moveTo>
                    <a:pt x="272" y="79"/>
                  </a:moveTo>
                  <a:cubicBezTo>
                    <a:pt x="278" y="79"/>
                    <a:pt x="278" y="79"/>
                    <a:pt x="278" y="79"/>
                  </a:cubicBezTo>
                  <a:cubicBezTo>
                    <a:pt x="278" y="86"/>
                    <a:pt x="278" y="86"/>
                    <a:pt x="278" y="86"/>
                  </a:cubicBezTo>
                  <a:cubicBezTo>
                    <a:pt x="272" y="86"/>
                    <a:pt x="272" y="86"/>
                    <a:pt x="272" y="86"/>
                  </a:cubicBezTo>
                  <a:lnTo>
                    <a:pt x="272" y="79"/>
                  </a:lnTo>
                  <a:close/>
                  <a:moveTo>
                    <a:pt x="280" y="79"/>
                  </a:moveTo>
                  <a:cubicBezTo>
                    <a:pt x="287" y="79"/>
                    <a:pt x="287" y="79"/>
                    <a:pt x="287" y="79"/>
                  </a:cubicBezTo>
                  <a:cubicBezTo>
                    <a:pt x="287" y="86"/>
                    <a:pt x="287" y="86"/>
                    <a:pt x="287" y="86"/>
                  </a:cubicBezTo>
                  <a:cubicBezTo>
                    <a:pt x="280" y="86"/>
                    <a:pt x="280" y="86"/>
                    <a:pt x="280" y="86"/>
                  </a:cubicBezTo>
                  <a:lnTo>
                    <a:pt x="280" y="79"/>
                  </a:lnTo>
                  <a:close/>
                  <a:moveTo>
                    <a:pt x="288" y="79"/>
                  </a:moveTo>
                  <a:cubicBezTo>
                    <a:pt x="295" y="79"/>
                    <a:pt x="295" y="79"/>
                    <a:pt x="295" y="79"/>
                  </a:cubicBezTo>
                  <a:cubicBezTo>
                    <a:pt x="295" y="86"/>
                    <a:pt x="295" y="86"/>
                    <a:pt x="295" y="86"/>
                  </a:cubicBezTo>
                  <a:cubicBezTo>
                    <a:pt x="288" y="86"/>
                    <a:pt x="288" y="86"/>
                    <a:pt x="288" y="86"/>
                  </a:cubicBezTo>
                  <a:lnTo>
                    <a:pt x="288" y="79"/>
                  </a:lnTo>
                  <a:close/>
                  <a:moveTo>
                    <a:pt x="297" y="79"/>
                  </a:moveTo>
                  <a:cubicBezTo>
                    <a:pt x="304" y="79"/>
                    <a:pt x="304" y="79"/>
                    <a:pt x="304" y="79"/>
                  </a:cubicBezTo>
                  <a:cubicBezTo>
                    <a:pt x="304" y="86"/>
                    <a:pt x="304" y="86"/>
                    <a:pt x="304" y="86"/>
                  </a:cubicBezTo>
                  <a:cubicBezTo>
                    <a:pt x="297" y="86"/>
                    <a:pt x="297" y="86"/>
                    <a:pt x="297" y="86"/>
                  </a:cubicBezTo>
                  <a:lnTo>
                    <a:pt x="297" y="79"/>
                  </a:lnTo>
                  <a:close/>
                  <a:moveTo>
                    <a:pt x="305" y="79"/>
                  </a:moveTo>
                  <a:cubicBezTo>
                    <a:pt x="312" y="79"/>
                    <a:pt x="312" y="79"/>
                    <a:pt x="312" y="79"/>
                  </a:cubicBezTo>
                  <a:cubicBezTo>
                    <a:pt x="312" y="86"/>
                    <a:pt x="312" y="86"/>
                    <a:pt x="312" y="86"/>
                  </a:cubicBezTo>
                  <a:cubicBezTo>
                    <a:pt x="305" y="86"/>
                    <a:pt x="305" y="86"/>
                    <a:pt x="305" y="86"/>
                  </a:cubicBezTo>
                  <a:lnTo>
                    <a:pt x="305" y="79"/>
                  </a:lnTo>
                  <a:close/>
                  <a:moveTo>
                    <a:pt x="270" y="48"/>
                  </a:moveTo>
                  <a:cubicBezTo>
                    <a:pt x="263" y="48"/>
                    <a:pt x="263" y="48"/>
                    <a:pt x="263" y="48"/>
                  </a:cubicBezTo>
                  <a:cubicBezTo>
                    <a:pt x="263" y="41"/>
                    <a:pt x="263" y="41"/>
                    <a:pt x="263" y="41"/>
                  </a:cubicBezTo>
                  <a:cubicBezTo>
                    <a:pt x="270" y="41"/>
                    <a:pt x="270" y="41"/>
                    <a:pt x="270" y="41"/>
                  </a:cubicBezTo>
                  <a:lnTo>
                    <a:pt x="270" y="48"/>
                  </a:lnTo>
                  <a:close/>
                  <a:moveTo>
                    <a:pt x="263" y="88"/>
                  </a:moveTo>
                  <a:cubicBezTo>
                    <a:pt x="270" y="88"/>
                    <a:pt x="270" y="88"/>
                    <a:pt x="270" y="88"/>
                  </a:cubicBezTo>
                  <a:cubicBezTo>
                    <a:pt x="270" y="95"/>
                    <a:pt x="270" y="95"/>
                    <a:pt x="270" y="95"/>
                  </a:cubicBezTo>
                  <a:cubicBezTo>
                    <a:pt x="263" y="95"/>
                    <a:pt x="263" y="95"/>
                    <a:pt x="263" y="95"/>
                  </a:cubicBezTo>
                  <a:lnTo>
                    <a:pt x="263" y="88"/>
                  </a:lnTo>
                  <a:close/>
                  <a:moveTo>
                    <a:pt x="272" y="88"/>
                  </a:moveTo>
                  <a:cubicBezTo>
                    <a:pt x="278" y="88"/>
                    <a:pt x="278" y="88"/>
                    <a:pt x="278" y="88"/>
                  </a:cubicBezTo>
                  <a:cubicBezTo>
                    <a:pt x="278" y="95"/>
                    <a:pt x="278" y="95"/>
                    <a:pt x="278" y="95"/>
                  </a:cubicBezTo>
                  <a:cubicBezTo>
                    <a:pt x="272" y="95"/>
                    <a:pt x="272" y="95"/>
                    <a:pt x="272" y="95"/>
                  </a:cubicBezTo>
                  <a:lnTo>
                    <a:pt x="272" y="88"/>
                  </a:lnTo>
                  <a:close/>
                  <a:moveTo>
                    <a:pt x="280" y="88"/>
                  </a:moveTo>
                  <a:cubicBezTo>
                    <a:pt x="287" y="88"/>
                    <a:pt x="287" y="88"/>
                    <a:pt x="287" y="88"/>
                  </a:cubicBezTo>
                  <a:cubicBezTo>
                    <a:pt x="287" y="95"/>
                    <a:pt x="287" y="95"/>
                    <a:pt x="287" y="95"/>
                  </a:cubicBezTo>
                  <a:cubicBezTo>
                    <a:pt x="280" y="95"/>
                    <a:pt x="280" y="95"/>
                    <a:pt x="280" y="95"/>
                  </a:cubicBezTo>
                  <a:lnTo>
                    <a:pt x="280" y="88"/>
                  </a:lnTo>
                  <a:close/>
                  <a:moveTo>
                    <a:pt x="288" y="88"/>
                  </a:moveTo>
                  <a:cubicBezTo>
                    <a:pt x="295" y="88"/>
                    <a:pt x="295" y="88"/>
                    <a:pt x="295" y="88"/>
                  </a:cubicBezTo>
                  <a:cubicBezTo>
                    <a:pt x="295" y="95"/>
                    <a:pt x="295" y="95"/>
                    <a:pt x="295" y="95"/>
                  </a:cubicBezTo>
                  <a:cubicBezTo>
                    <a:pt x="288" y="95"/>
                    <a:pt x="288" y="95"/>
                    <a:pt x="288" y="95"/>
                  </a:cubicBezTo>
                  <a:lnTo>
                    <a:pt x="288" y="88"/>
                  </a:lnTo>
                  <a:close/>
                  <a:moveTo>
                    <a:pt x="297" y="88"/>
                  </a:moveTo>
                  <a:cubicBezTo>
                    <a:pt x="304" y="88"/>
                    <a:pt x="304" y="88"/>
                    <a:pt x="304" y="88"/>
                  </a:cubicBezTo>
                  <a:cubicBezTo>
                    <a:pt x="304" y="95"/>
                    <a:pt x="304" y="95"/>
                    <a:pt x="304" y="95"/>
                  </a:cubicBezTo>
                  <a:cubicBezTo>
                    <a:pt x="297" y="95"/>
                    <a:pt x="297" y="95"/>
                    <a:pt x="297" y="95"/>
                  </a:cubicBezTo>
                  <a:lnTo>
                    <a:pt x="297" y="88"/>
                  </a:lnTo>
                  <a:close/>
                  <a:moveTo>
                    <a:pt x="305" y="88"/>
                  </a:moveTo>
                  <a:cubicBezTo>
                    <a:pt x="312" y="88"/>
                    <a:pt x="312" y="88"/>
                    <a:pt x="312" y="88"/>
                  </a:cubicBezTo>
                  <a:cubicBezTo>
                    <a:pt x="312" y="95"/>
                    <a:pt x="312" y="95"/>
                    <a:pt x="312" y="95"/>
                  </a:cubicBezTo>
                  <a:cubicBezTo>
                    <a:pt x="305" y="95"/>
                    <a:pt x="305" y="95"/>
                    <a:pt x="305" y="95"/>
                  </a:cubicBezTo>
                  <a:lnTo>
                    <a:pt x="305" y="88"/>
                  </a:lnTo>
                  <a:close/>
                  <a:moveTo>
                    <a:pt x="312" y="36"/>
                  </a:moveTo>
                  <a:cubicBezTo>
                    <a:pt x="312" y="39"/>
                    <a:pt x="312" y="39"/>
                    <a:pt x="312" y="39"/>
                  </a:cubicBezTo>
                  <a:cubicBezTo>
                    <a:pt x="305" y="39"/>
                    <a:pt x="305" y="39"/>
                    <a:pt x="305" y="39"/>
                  </a:cubicBezTo>
                  <a:cubicBezTo>
                    <a:pt x="305" y="39"/>
                    <a:pt x="304" y="39"/>
                    <a:pt x="304" y="39"/>
                  </a:cubicBezTo>
                  <a:cubicBezTo>
                    <a:pt x="304" y="39"/>
                    <a:pt x="304" y="39"/>
                    <a:pt x="304" y="39"/>
                  </a:cubicBezTo>
                  <a:cubicBezTo>
                    <a:pt x="296" y="39"/>
                    <a:pt x="296" y="39"/>
                    <a:pt x="296" y="39"/>
                  </a:cubicBezTo>
                  <a:cubicBezTo>
                    <a:pt x="296" y="39"/>
                    <a:pt x="296" y="39"/>
                    <a:pt x="296" y="39"/>
                  </a:cubicBezTo>
                  <a:cubicBezTo>
                    <a:pt x="296" y="39"/>
                    <a:pt x="296" y="39"/>
                    <a:pt x="296" y="39"/>
                  </a:cubicBezTo>
                  <a:cubicBezTo>
                    <a:pt x="288" y="39"/>
                    <a:pt x="288" y="39"/>
                    <a:pt x="288" y="39"/>
                  </a:cubicBezTo>
                  <a:cubicBezTo>
                    <a:pt x="288" y="39"/>
                    <a:pt x="288" y="39"/>
                    <a:pt x="288" y="39"/>
                  </a:cubicBezTo>
                  <a:cubicBezTo>
                    <a:pt x="287" y="39"/>
                    <a:pt x="287" y="39"/>
                    <a:pt x="287" y="39"/>
                  </a:cubicBezTo>
                  <a:cubicBezTo>
                    <a:pt x="279" y="39"/>
                    <a:pt x="279" y="39"/>
                    <a:pt x="279" y="39"/>
                  </a:cubicBezTo>
                  <a:cubicBezTo>
                    <a:pt x="279" y="39"/>
                    <a:pt x="279" y="39"/>
                    <a:pt x="279" y="39"/>
                  </a:cubicBezTo>
                  <a:cubicBezTo>
                    <a:pt x="279" y="39"/>
                    <a:pt x="279" y="39"/>
                    <a:pt x="279" y="39"/>
                  </a:cubicBezTo>
                  <a:cubicBezTo>
                    <a:pt x="271" y="39"/>
                    <a:pt x="271" y="39"/>
                    <a:pt x="271" y="39"/>
                  </a:cubicBezTo>
                  <a:cubicBezTo>
                    <a:pt x="271" y="39"/>
                    <a:pt x="271" y="39"/>
                    <a:pt x="271" y="39"/>
                  </a:cubicBezTo>
                  <a:cubicBezTo>
                    <a:pt x="271" y="39"/>
                    <a:pt x="271" y="39"/>
                    <a:pt x="270" y="39"/>
                  </a:cubicBezTo>
                  <a:cubicBezTo>
                    <a:pt x="263" y="39"/>
                    <a:pt x="263" y="39"/>
                    <a:pt x="263" y="39"/>
                  </a:cubicBezTo>
                  <a:cubicBezTo>
                    <a:pt x="263" y="3"/>
                    <a:pt x="263" y="3"/>
                    <a:pt x="263" y="3"/>
                  </a:cubicBezTo>
                  <a:lnTo>
                    <a:pt x="31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81">
              <a:extLst>
                <a:ext uri="{FF2B5EF4-FFF2-40B4-BE49-F238E27FC236}">
                  <a16:creationId xmlns:a16="http://schemas.microsoft.com/office/drawing/2014/main" id="{CAB798DE-1BC8-875A-BAFC-AEF117E700AC}"/>
                </a:ext>
              </a:extLst>
            </p:cNvPr>
            <p:cNvSpPr>
              <a:spLocks noEditPoints="1"/>
            </p:cNvSpPr>
            <p:nvPr userDrawn="1"/>
          </p:nvSpPr>
          <p:spPr bwMode="auto">
            <a:xfrm>
              <a:off x="4313238" y="4302125"/>
              <a:ext cx="434975" cy="531813"/>
            </a:xfrm>
            <a:custGeom>
              <a:avLst/>
              <a:gdLst>
                <a:gd name="T0" fmla="*/ 217 w 274"/>
                <a:gd name="T1" fmla="*/ 119 h 335"/>
                <a:gd name="T2" fmla="*/ 178 w 274"/>
                <a:gd name="T3" fmla="*/ 80 h 335"/>
                <a:gd name="T4" fmla="*/ 217 w 274"/>
                <a:gd name="T5" fmla="*/ 80 h 335"/>
                <a:gd name="T6" fmla="*/ 139 w 274"/>
                <a:gd name="T7" fmla="*/ 0 h 335"/>
                <a:gd name="T8" fmla="*/ 56 w 274"/>
                <a:gd name="T9" fmla="*/ 80 h 335"/>
                <a:gd name="T10" fmla="*/ 96 w 274"/>
                <a:gd name="T11" fmla="*/ 80 h 335"/>
                <a:gd name="T12" fmla="*/ 56 w 274"/>
                <a:gd name="T13" fmla="*/ 119 h 335"/>
                <a:gd name="T14" fmla="*/ 96 w 274"/>
                <a:gd name="T15" fmla="*/ 119 h 335"/>
                <a:gd name="T16" fmla="*/ 0 w 274"/>
                <a:gd name="T17" fmla="*/ 216 h 335"/>
                <a:gd name="T18" fmla="*/ 117 w 274"/>
                <a:gd name="T19" fmla="*/ 216 h 335"/>
                <a:gd name="T20" fmla="*/ 117 w 274"/>
                <a:gd name="T21" fmla="*/ 335 h 335"/>
                <a:gd name="T22" fmla="*/ 156 w 274"/>
                <a:gd name="T23" fmla="*/ 335 h 335"/>
                <a:gd name="T24" fmla="*/ 156 w 274"/>
                <a:gd name="T25" fmla="*/ 216 h 335"/>
                <a:gd name="T26" fmla="*/ 274 w 274"/>
                <a:gd name="T27" fmla="*/ 216 h 335"/>
                <a:gd name="T28" fmla="*/ 183 w 274"/>
                <a:gd name="T29" fmla="*/ 119 h 335"/>
                <a:gd name="T30" fmla="*/ 217 w 274"/>
                <a:gd name="T31" fmla="*/ 119 h 335"/>
                <a:gd name="T32" fmla="*/ 252 w 274"/>
                <a:gd name="T33" fmla="*/ 207 h 335"/>
                <a:gd name="T34" fmla="*/ 152 w 274"/>
                <a:gd name="T35" fmla="*/ 207 h 335"/>
                <a:gd name="T36" fmla="*/ 152 w 274"/>
                <a:gd name="T37" fmla="*/ 331 h 335"/>
                <a:gd name="T38" fmla="*/ 122 w 274"/>
                <a:gd name="T39" fmla="*/ 331 h 335"/>
                <a:gd name="T40" fmla="*/ 122 w 274"/>
                <a:gd name="T41" fmla="*/ 207 h 335"/>
                <a:gd name="T42" fmla="*/ 21 w 274"/>
                <a:gd name="T43" fmla="*/ 207 h 335"/>
                <a:gd name="T44" fmla="*/ 113 w 274"/>
                <a:gd name="T45" fmla="*/ 110 h 335"/>
                <a:gd name="T46" fmla="*/ 78 w 274"/>
                <a:gd name="T47" fmla="*/ 110 h 335"/>
                <a:gd name="T48" fmla="*/ 113 w 274"/>
                <a:gd name="T49" fmla="*/ 75 h 335"/>
                <a:gd name="T50" fmla="*/ 78 w 274"/>
                <a:gd name="T51" fmla="*/ 75 h 335"/>
                <a:gd name="T52" fmla="*/ 139 w 274"/>
                <a:gd name="T53" fmla="*/ 9 h 335"/>
                <a:gd name="T54" fmla="*/ 200 w 274"/>
                <a:gd name="T55" fmla="*/ 75 h 335"/>
                <a:gd name="T56" fmla="*/ 161 w 274"/>
                <a:gd name="T57" fmla="*/ 75 h 335"/>
                <a:gd name="T58" fmla="*/ 200 w 274"/>
                <a:gd name="T59" fmla="*/ 110 h 335"/>
                <a:gd name="T60" fmla="*/ 161 w 274"/>
                <a:gd name="T61" fmla="*/ 110 h 335"/>
                <a:gd name="T62" fmla="*/ 252 w 274"/>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4" h="335">
                  <a:moveTo>
                    <a:pt x="217" y="119"/>
                  </a:moveTo>
                  <a:lnTo>
                    <a:pt x="178" y="80"/>
                  </a:lnTo>
                  <a:lnTo>
                    <a:pt x="217" y="80"/>
                  </a:lnTo>
                  <a:lnTo>
                    <a:pt x="139" y="0"/>
                  </a:lnTo>
                  <a:lnTo>
                    <a:pt x="56" y="80"/>
                  </a:lnTo>
                  <a:lnTo>
                    <a:pt x="96" y="80"/>
                  </a:lnTo>
                  <a:lnTo>
                    <a:pt x="56" y="119"/>
                  </a:lnTo>
                  <a:lnTo>
                    <a:pt x="96" y="119"/>
                  </a:lnTo>
                  <a:lnTo>
                    <a:pt x="0" y="216"/>
                  </a:lnTo>
                  <a:lnTo>
                    <a:pt x="117" y="216"/>
                  </a:lnTo>
                  <a:lnTo>
                    <a:pt x="117" y="335"/>
                  </a:lnTo>
                  <a:lnTo>
                    <a:pt x="156" y="335"/>
                  </a:lnTo>
                  <a:lnTo>
                    <a:pt x="156" y="216"/>
                  </a:lnTo>
                  <a:lnTo>
                    <a:pt x="274" y="216"/>
                  </a:lnTo>
                  <a:lnTo>
                    <a:pt x="183" y="119"/>
                  </a:lnTo>
                  <a:lnTo>
                    <a:pt x="217" y="119"/>
                  </a:lnTo>
                  <a:close/>
                  <a:moveTo>
                    <a:pt x="252" y="207"/>
                  </a:moveTo>
                  <a:lnTo>
                    <a:pt x="152" y="207"/>
                  </a:lnTo>
                  <a:lnTo>
                    <a:pt x="152" y="331"/>
                  </a:lnTo>
                  <a:lnTo>
                    <a:pt x="122" y="331"/>
                  </a:lnTo>
                  <a:lnTo>
                    <a:pt x="122" y="207"/>
                  </a:lnTo>
                  <a:lnTo>
                    <a:pt x="21" y="207"/>
                  </a:lnTo>
                  <a:lnTo>
                    <a:pt x="113" y="110"/>
                  </a:lnTo>
                  <a:lnTo>
                    <a:pt x="78" y="110"/>
                  </a:lnTo>
                  <a:lnTo>
                    <a:pt x="113" y="75"/>
                  </a:lnTo>
                  <a:lnTo>
                    <a:pt x="78" y="75"/>
                  </a:lnTo>
                  <a:lnTo>
                    <a:pt x="139" y="9"/>
                  </a:lnTo>
                  <a:lnTo>
                    <a:pt x="200" y="75"/>
                  </a:lnTo>
                  <a:lnTo>
                    <a:pt x="161" y="75"/>
                  </a:lnTo>
                  <a:lnTo>
                    <a:pt x="200"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82">
              <a:extLst>
                <a:ext uri="{FF2B5EF4-FFF2-40B4-BE49-F238E27FC236}">
                  <a16:creationId xmlns:a16="http://schemas.microsoft.com/office/drawing/2014/main" id="{3F25B058-C204-2DC2-2649-07C5A2B0EE3D}"/>
                </a:ext>
              </a:extLst>
            </p:cNvPr>
            <p:cNvSpPr>
              <a:spLocks noEditPoints="1"/>
            </p:cNvSpPr>
            <p:nvPr userDrawn="1"/>
          </p:nvSpPr>
          <p:spPr bwMode="auto">
            <a:xfrm>
              <a:off x="7381875" y="4302125"/>
              <a:ext cx="428625" cy="531813"/>
            </a:xfrm>
            <a:custGeom>
              <a:avLst/>
              <a:gdLst>
                <a:gd name="T0" fmla="*/ 217 w 270"/>
                <a:gd name="T1" fmla="*/ 119 h 335"/>
                <a:gd name="T2" fmla="*/ 178 w 270"/>
                <a:gd name="T3" fmla="*/ 80 h 335"/>
                <a:gd name="T4" fmla="*/ 217 w 270"/>
                <a:gd name="T5" fmla="*/ 80 h 335"/>
                <a:gd name="T6" fmla="*/ 139 w 270"/>
                <a:gd name="T7" fmla="*/ 0 h 335"/>
                <a:gd name="T8" fmla="*/ 56 w 270"/>
                <a:gd name="T9" fmla="*/ 80 h 335"/>
                <a:gd name="T10" fmla="*/ 96 w 270"/>
                <a:gd name="T11" fmla="*/ 80 h 335"/>
                <a:gd name="T12" fmla="*/ 56 w 270"/>
                <a:gd name="T13" fmla="*/ 119 h 335"/>
                <a:gd name="T14" fmla="*/ 96 w 270"/>
                <a:gd name="T15" fmla="*/ 119 h 335"/>
                <a:gd name="T16" fmla="*/ 0 w 270"/>
                <a:gd name="T17" fmla="*/ 216 h 335"/>
                <a:gd name="T18" fmla="*/ 113 w 270"/>
                <a:gd name="T19" fmla="*/ 216 h 335"/>
                <a:gd name="T20" fmla="*/ 113 w 270"/>
                <a:gd name="T21" fmla="*/ 335 h 335"/>
                <a:gd name="T22" fmla="*/ 157 w 270"/>
                <a:gd name="T23" fmla="*/ 335 h 335"/>
                <a:gd name="T24" fmla="*/ 157 w 270"/>
                <a:gd name="T25" fmla="*/ 216 h 335"/>
                <a:gd name="T26" fmla="*/ 270 w 270"/>
                <a:gd name="T27" fmla="*/ 216 h 335"/>
                <a:gd name="T28" fmla="*/ 178 w 270"/>
                <a:gd name="T29" fmla="*/ 119 h 335"/>
                <a:gd name="T30" fmla="*/ 217 w 270"/>
                <a:gd name="T31" fmla="*/ 119 h 335"/>
                <a:gd name="T32" fmla="*/ 252 w 270"/>
                <a:gd name="T33" fmla="*/ 207 h 335"/>
                <a:gd name="T34" fmla="*/ 148 w 270"/>
                <a:gd name="T35" fmla="*/ 207 h 335"/>
                <a:gd name="T36" fmla="*/ 148 w 270"/>
                <a:gd name="T37" fmla="*/ 331 h 335"/>
                <a:gd name="T38" fmla="*/ 122 w 270"/>
                <a:gd name="T39" fmla="*/ 331 h 335"/>
                <a:gd name="T40" fmla="*/ 122 w 270"/>
                <a:gd name="T41" fmla="*/ 207 h 335"/>
                <a:gd name="T42" fmla="*/ 22 w 270"/>
                <a:gd name="T43" fmla="*/ 207 h 335"/>
                <a:gd name="T44" fmla="*/ 113 w 270"/>
                <a:gd name="T45" fmla="*/ 110 h 335"/>
                <a:gd name="T46" fmla="*/ 74 w 270"/>
                <a:gd name="T47" fmla="*/ 110 h 335"/>
                <a:gd name="T48" fmla="*/ 113 w 270"/>
                <a:gd name="T49" fmla="*/ 75 h 335"/>
                <a:gd name="T50" fmla="*/ 74 w 270"/>
                <a:gd name="T51" fmla="*/ 75 h 335"/>
                <a:gd name="T52" fmla="*/ 139 w 270"/>
                <a:gd name="T53" fmla="*/ 9 h 335"/>
                <a:gd name="T54" fmla="*/ 196 w 270"/>
                <a:gd name="T55" fmla="*/ 75 h 335"/>
                <a:gd name="T56" fmla="*/ 161 w 270"/>
                <a:gd name="T57" fmla="*/ 75 h 335"/>
                <a:gd name="T58" fmla="*/ 196 w 270"/>
                <a:gd name="T59" fmla="*/ 110 h 335"/>
                <a:gd name="T60" fmla="*/ 161 w 270"/>
                <a:gd name="T61" fmla="*/ 110 h 335"/>
                <a:gd name="T62" fmla="*/ 252 w 270"/>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0" h="335">
                  <a:moveTo>
                    <a:pt x="217" y="119"/>
                  </a:moveTo>
                  <a:lnTo>
                    <a:pt x="178" y="80"/>
                  </a:lnTo>
                  <a:lnTo>
                    <a:pt x="217" y="80"/>
                  </a:lnTo>
                  <a:lnTo>
                    <a:pt x="139" y="0"/>
                  </a:lnTo>
                  <a:lnTo>
                    <a:pt x="56" y="80"/>
                  </a:lnTo>
                  <a:lnTo>
                    <a:pt x="96" y="80"/>
                  </a:lnTo>
                  <a:lnTo>
                    <a:pt x="56" y="119"/>
                  </a:lnTo>
                  <a:lnTo>
                    <a:pt x="96" y="119"/>
                  </a:lnTo>
                  <a:lnTo>
                    <a:pt x="0" y="216"/>
                  </a:lnTo>
                  <a:lnTo>
                    <a:pt x="113" y="216"/>
                  </a:lnTo>
                  <a:lnTo>
                    <a:pt x="113" y="335"/>
                  </a:lnTo>
                  <a:lnTo>
                    <a:pt x="157" y="335"/>
                  </a:lnTo>
                  <a:lnTo>
                    <a:pt x="157" y="216"/>
                  </a:lnTo>
                  <a:lnTo>
                    <a:pt x="270" y="216"/>
                  </a:lnTo>
                  <a:lnTo>
                    <a:pt x="178" y="119"/>
                  </a:lnTo>
                  <a:lnTo>
                    <a:pt x="217" y="119"/>
                  </a:lnTo>
                  <a:close/>
                  <a:moveTo>
                    <a:pt x="252" y="207"/>
                  </a:moveTo>
                  <a:lnTo>
                    <a:pt x="148" y="207"/>
                  </a:lnTo>
                  <a:lnTo>
                    <a:pt x="148" y="331"/>
                  </a:lnTo>
                  <a:lnTo>
                    <a:pt x="122" y="331"/>
                  </a:lnTo>
                  <a:lnTo>
                    <a:pt x="122" y="207"/>
                  </a:lnTo>
                  <a:lnTo>
                    <a:pt x="22" y="207"/>
                  </a:lnTo>
                  <a:lnTo>
                    <a:pt x="113" y="110"/>
                  </a:lnTo>
                  <a:lnTo>
                    <a:pt x="74" y="110"/>
                  </a:lnTo>
                  <a:lnTo>
                    <a:pt x="113" y="75"/>
                  </a:lnTo>
                  <a:lnTo>
                    <a:pt x="74" y="75"/>
                  </a:lnTo>
                  <a:lnTo>
                    <a:pt x="139" y="9"/>
                  </a:lnTo>
                  <a:lnTo>
                    <a:pt x="196" y="75"/>
                  </a:lnTo>
                  <a:lnTo>
                    <a:pt x="161" y="75"/>
                  </a:lnTo>
                  <a:lnTo>
                    <a:pt x="196"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83">
              <a:extLst>
                <a:ext uri="{FF2B5EF4-FFF2-40B4-BE49-F238E27FC236}">
                  <a16:creationId xmlns:a16="http://schemas.microsoft.com/office/drawing/2014/main" id="{45621803-DF37-F93F-C97F-958BDA4180D6}"/>
                </a:ext>
              </a:extLst>
            </p:cNvPr>
            <p:cNvSpPr>
              <a:spLocks noEditPoints="1"/>
            </p:cNvSpPr>
            <p:nvPr userDrawn="1"/>
          </p:nvSpPr>
          <p:spPr bwMode="auto">
            <a:xfrm>
              <a:off x="11722100" y="4714875"/>
              <a:ext cx="26988" cy="34925"/>
            </a:xfrm>
            <a:custGeom>
              <a:avLst/>
              <a:gdLst>
                <a:gd name="T0" fmla="*/ 2 w 4"/>
                <a:gd name="T1" fmla="*/ 0 h 5"/>
                <a:gd name="T2" fmla="*/ 0 w 4"/>
                <a:gd name="T3" fmla="*/ 1 h 5"/>
                <a:gd name="T4" fmla="*/ 1 w 4"/>
                <a:gd name="T5" fmla="*/ 4 h 5"/>
                <a:gd name="T6" fmla="*/ 2 w 4"/>
                <a:gd name="T7" fmla="*/ 5 h 5"/>
                <a:gd name="T8" fmla="*/ 3 w 4"/>
                <a:gd name="T9" fmla="*/ 4 h 5"/>
                <a:gd name="T10" fmla="*/ 3 w 4"/>
                <a:gd name="T11" fmla="*/ 1 h 5"/>
                <a:gd name="T12" fmla="*/ 2 w 4"/>
                <a:gd name="T13" fmla="*/ 0 h 5"/>
                <a:gd name="T14" fmla="*/ 2 w 4"/>
                <a:gd name="T15" fmla="*/ 4 h 5"/>
                <a:gd name="T16" fmla="*/ 1 w 4"/>
                <a:gd name="T17" fmla="*/ 3 h 5"/>
                <a:gd name="T18" fmla="*/ 1 w 4"/>
                <a:gd name="T19" fmla="*/ 1 h 5"/>
                <a:gd name="T20" fmla="*/ 2 w 4"/>
                <a:gd name="T21" fmla="*/ 1 h 5"/>
                <a:gd name="T22" fmla="*/ 2 w 4"/>
                <a:gd name="T23" fmla="*/ 1 h 5"/>
                <a:gd name="T24" fmla="*/ 2 w 4"/>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0"/>
                  </a:moveTo>
                  <a:cubicBezTo>
                    <a:pt x="1" y="0"/>
                    <a:pt x="1" y="0"/>
                    <a:pt x="0" y="1"/>
                  </a:cubicBezTo>
                  <a:cubicBezTo>
                    <a:pt x="0" y="1"/>
                    <a:pt x="0" y="4"/>
                    <a:pt x="1" y="4"/>
                  </a:cubicBezTo>
                  <a:cubicBezTo>
                    <a:pt x="1" y="4"/>
                    <a:pt x="2" y="5"/>
                    <a:pt x="2" y="5"/>
                  </a:cubicBezTo>
                  <a:cubicBezTo>
                    <a:pt x="2" y="5"/>
                    <a:pt x="2" y="4"/>
                    <a:pt x="3" y="4"/>
                  </a:cubicBezTo>
                  <a:cubicBezTo>
                    <a:pt x="4" y="4"/>
                    <a:pt x="4" y="2"/>
                    <a:pt x="3" y="1"/>
                  </a:cubicBezTo>
                  <a:cubicBezTo>
                    <a:pt x="3" y="0"/>
                    <a:pt x="2" y="0"/>
                    <a:pt x="2" y="0"/>
                  </a:cubicBezTo>
                  <a:close/>
                  <a:moveTo>
                    <a:pt x="2" y="4"/>
                  </a:moveTo>
                  <a:cubicBezTo>
                    <a:pt x="2" y="4"/>
                    <a:pt x="2" y="4"/>
                    <a:pt x="1" y="3"/>
                  </a:cubicBezTo>
                  <a:cubicBezTo>
                    <a:pt x="1" y="3"/>
                    <a:pt x="1" y="2"/>
                    <a:pt x="1" y="1"/>
                  </a:cubicBezTo>
                  <a:cubicBezTo>
                    <a:pt x="1" y="1"/>
                    <a:pt x="1" y="1"/>
                    <a:pt x="2" y="1"/>
                  </a:cubicBezTo>
                  <a:cubicBezTo>
                    <a:pt x="2" y="1"/>
                    <a:pt x="2" y="1"/>
                    <a:pt x="2" y="1"/>
                  </a:cubicBezTo>
                  <a:cubicBezTo>
                    <a:pt x="3" y="2"/>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84">
              <a:extLst>
                <a:ext uri="{FF2B5EF4-FFF2-40B4-BE49-F238E27FC236}">
                  <a16:creationId xmlns:a16="http://schemas.microsoft.com/office/drawing/2014/main" id="{88ACEA1D-D95A-91BC-5E1B-921F1A23AEBF}"/>
                </a:ext>
              </a:extLst>
            </p:cNvPr>
            <p:cNvSpPr>
              <a:spLocks noEditPoints="1"/>
            </p:cNvSpPr>
            <p:nvPr userDrawn="1"/>
          </p:nvSpPr>
          <p:spPr bwMode="auto">
            <a:xfrm>
              <a:off x="11798300" y="4778375"/>
              <a:ext cx="20638" cy="34925"/>
            </a:xfrm>
            <a:custGeom>
              <a:avLst/>
              <a:gdLst>
                <a:gd name="T0" fmla="*/ 0 w 3"/>
                <a:gd name="T1" fmla="*/ 3 h 5"/>
                <a:gd name="T2" fmla="*/ 1 w 3"/>
                <a:gd name="T3" fmla="*/ 5 h 5"/>
                <a:gd name="T4" fmla="*/ 2 w 3"/>
                <a:gd name="T5" fmla="*/ 5 h 5"/>
                <a:gd name="T6" fmla="*/ 3 w 3"/>
                <a:gd name="T7" fmla="*/ 4 h 5"/>
                <a:gd name="T8" fmla="*/ 3 w 3"/>
                <a:gd name="T9" fmla="*/ 1 h 5"/>
                <a:gd name="T10" fmla="*/ 1 w 3"/>
                <a:gd name="T11" fmla="*/ 0 h 5"/>
                <a:gd name="T12" fmla="*/ 0 w 3"/>
                <a:gd name="T13" fmla="*/ 3 h 5"/>
                <a:gd name="T14" fmla="*/ 2 w 3"/>
                <a:gd name="T15" fmla="*/ 1 h 5"/>
                <a:gd name="T16" fmla="*/ 2 w 3"/>
                <a:gd name="T17" fmla="*/ 2 h 5"/>
                <a:gd name="T18" fmla="*/ 2 w 3"/>
                <a:gd name="T19" fmla="*/ 4 h 5"/>
                <a:gd name="T20" fmla="*/ 2 w 3"/>
                <a:gd name="T21" fmla="*/ 4 h 5"/>
                <a:gd name="T22" fmla="*/ 1 w 3"/>
                <a:gd name="T23" fmla="*/ 4 h 5"/>
                <a:gd name="T24" fmla="*/ 1 w 3"/>
                <a:gd name="T25" fmla="*/ 3 h 5"/>
                <a:gd name="T26" fmla="*/ 1 w 3"/>
                <a:gd name="T27" fmla="*/ 1 h 5"/>
                <a:gd name="T28" fmla="*/ 2 w 3"/>
                <a:gd name="T2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5">
                  <a:moveTo>
                    <a:pt x="0" y="3"/>
                  </a:moveTo>
                  <a:cubicBezTo>
                    <a:pt x="0" y="4"/>
                    <a:pt x="1" y="5"/>
                    <a:pt x="1" y="5"/>
                  </a:cubicBezTo>
                  <a:cubicBezTo>
                    <a:pt x="2" y="5"/>
                    <a:pt x="2" y="5"/>
                    <a:pt x="2" y="5"/>
                  </a:cubicBezTo>
                  <a:cubicBezTo>
                    <a:pt x="2" y="5"/>
                    <a:pt x="2" y="5"/>
                    <a:pt x="3" y="4"/>
                  </a:cubicBezTo>
                  <a:cubicBezTo>
                    <a:pt x="3" y="4"/>
                    <a:pt x="3" y="2"/>
                    <a:pt x="3" y="1"/>
                  </a:cubicBezTo>
                  <a:cubicBezTo>
                    <a:pt x="3" y="1"/>
                    <a:pt x="2" y="0"/>
                    <a:pt x="1" y="0"/>
                  </a:cubicBezTo>
                  <a:cubicBezTo>
                    <a:pt x="0" y="1"/>
                    <a:pt x="0" y="2"/>
                    <a:pt x="0" y="3"/>
                  </a:cubicBezTo>
                  <a:close/>
                  <a:moveTo>
                    <a:pt x="2" y="1"/>
                  </a:moveTo>
                  <a:cubicBezTo>
                    <a:pt x="2" y="1"/>
                    <a:pt x="2" y="1"/>
                    <a:pt x="2" y="2"/>
                  </a:cubicBezTo>
                  <a:cubicBezTo>
                    <a:pt x="2" y="2"/>
                    <a:pt x="2" y="3"/>
                    <a:pt x="2" y="4"/>
                  </a:cubicBezTo>
                  <a:cubicBezTo>
                    <a:pt x="2" y="4"/>
                    <a:pt x="2" y="4"/>
                    <a:pt x="2" y="4"/>
                  </a:cubicBezTo>
                  <a:cubicBezTo>
                    <a:pt x="2" y="4"/>
                    <a:pt x="1" y="4"/>
                    <a:pt x="1" y="4"/>
                  </a:cubicBezTo>
                  <a:cubicBezTo>
                    <a:pt x="1" y="4"/>
                    <a:pt x="1" y="3"/>
                    <a:pt x="1" y="3"/>
                  </a:cubicBezTo>
                  <a:cubicBezTo>
                    <a:pt x="1" y="2"/>
                    <a:pt x="1" y="1"/>
                    <a:pt x="1" y="1"/>
                  </a:cubicBezTo>
                  <a:cubicBezTo>
                    <a:pt x="1" y="1"/>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85">
              <a:extLst>
                <a:ext uri="{FF2B5EF4-FFF2-40B4-BE49-F238E27FC236}">
                  <a16:creationId xmlns:a16="http://schemas.microsoft.com/office/drawing/2014/main" id="{8ECD125B-9812-7730-CF34-32D03D0694D8}"/>
                </a:ext>
              </a:extLst>
            </p:cNvPr>
            <p:cNvSpPr>
              <a:spLocks noEditPoints="1"/>
            </p:cNvSpPr>
            <p:nvPr userDrawn="1"/>
          </p:nvSpPr>
          <p:spPr bwMode="auto">
            <a:xfrm>
              <a:off x="10941050" y="4232275"/>
              <a:ext cx="1244600" cy="615950"/>
            </a:xfrm>
            <a:custGeom>
              <a:avLst/>
              <a:gdLst>
                <a:gd name="T0" fmla="*/ 175 w 180"/>
                <a:gd name="T1" fmla="*/ 84 h 88"/>
                <a:gd name="T2" fmla="*/ 168 w 180"/>
                <a:gd name="T3" fmla="*/ 84 h 88"/>
                <a:gd name="T4" fmla="*/ 168 w 180"/>
                <a:gd name="T5" fmla="*/ 3 h 88"/>
                <a:gd name="T6" fmla="*/ 165 w 180"/>
                <a:gd name="T7" fmla="*/ 0 h 88"/>
                <a:gd name="T8" fmla="*/ 56 w 180"/>
                <a:gd name="T9" fmla="*/ 0 h 88"/>
                <a:gd name="T10" fmla="*/ 52 w 180"/>
                <a:gd name="T11" fmla="*/ 5 h 88"/>
                <a:gd name="T12" fmla="*/ 52 w 180"/>
                <a:gd name="T13" fmla="*/ 42 h 88"/>
                <a:gd name="T14" fmla="*/ 125 w 180"/>
                <a:gd name="T15" fmla="*/ 43 h 88"/>
                <a:gd name="T16" fmla="*/ 127 w 180"/>
                <a:gd name="T17" fmla="*/ 65 h 88"/>
                <a:gd name="T18" fmla="*/ 165 w 180"/>
                <a:gd name="T19" fmla="*/ 66 h 88"/>
                <a:gd name="T20" fmla="*/ 107 w 180"/>
                <a:gd name="T21" fmla="*/ 85 h 88"/>
                <a:gd name="T22" fmla="*/ 126 w 180"/>
                <a:gd name="T23" fmla="*/ 66 h 88"/>
                <a:gd name="T24" fmla="*/ 126 w 180"/>
                <a:gd name="T25" fmla="*/ 45 h 88"/>
                <a:gd name="T26" fmla="*/ 21 w 180"/>
                <a:gd name="T27" fmla="*/ 43 h 88"/>
                <a:gd name="T28" fmla="*/ 17 w 180"/>
                <a:gd name="T29" fmla="*/ 44 h 88"/>
                <a:gd name="T30" fmla="*/ 16 w 180"/>
                <a:gd name="T31" fmla="*/ 49 h 88"/>
                <a:gd name="T32" fmla="*/ 15 w 180"/>
                <a:gd name="T33" fmla="*/ 65 h 88"/>
                <a:gd name="T34" fmla="*/ 13 w 180"/>
                <a:gd name="T35" fmla="*/ 64 h 88"/>
                <a:gd name="T36" fmla="*/ 10 w 180"/>
                <a:gd name="T37" fmla="*/ 62 h 88"/>
                <a:gd name="T38" fmla="*/ 6 w 180"/>
                <a:gd name="T39" fmla="*/ 62 h 88"/>
                <a:gd name="T40" fmla="*/ 5 w 180"/>
                <a:gd name="T41" fmla="*/ 68 h 88"/>
                <a:gd name="T42" fmla="*/ 5 w 180"/>
                <a:gd name="T43" fmla="*/ 84 h 88"/>
                <a:gd name="T44" fmla="*/ 0 w 180"/>
                <a:gd name="T45" fmla="*/ 86 h 88"/>
                <a:gd name="T46" fmla="*/ 3 w 180"/>
                <a:gd name="T47" fmla="*/ 88 h 88"/>
                <a:gd name="T48" fmla="*/ 6 w 180"/>
                <a:gd name="T49" fmla="*/ 88 h 88"/>
                <a:gd name="T50" fmla="*/ 172 w 180"/>
                <a:gd name="T51" fmla="*/ 88 h 88"/>
                <a:gd name="T52" fmla="*/ 180 w 180"/>
                <a:gd name="T53" fmla="*/ 87 h 88"/>
                <a:gd name="T54" fmla="*/ 178 w 180"/>
                <a:gd name="T55" fmla="*/ 87 h 88"/>
                <a:gd name="T56" fmla="*/ 169 w 180"/>
                <a:gd name="T57" fmla="*/ 87 h 88"/>
                <a:gd name="T58" fmla="*/ 5 w 180"/>
                <a:gd name="T59" fmla="*/ 87 h 88"/>
                <a:gd name="T60" fmla="*/ 1 w 180"/>
                <a:gd name="T61" fmla="*/ 86 h 88"/>
                <a:gd name="T62" fmla="*/ 4 w 180"/>
                <a:gd name="T63" fmla="*/ 85 h 88"/>
                <a:gd name="T64" fmla="*/ 6 w 180"/>
                <a:gd name="T65" fmla="*/ 85 h 88"/>
                <a:gd name="T66" fmla="*/ 6 w 180"/>
                <a:gd name="T67" fmla="*/ 68 h 88"/>
                <a:gd name="T68" fmla="*/ 7 w 180"/>
                <a:gd name="T69" fmla="*/ 63 h 88"/>
                <a:gd name="T70" fmla="*/ 10 w 180"/>
                <a:gd name="T71" fmla="*/ 63 h 88"/>
                <a:gd name="T72" fmla="*/ 12 w 180"/>
                <a:gd name="T73" fmla="*/ 64 h 88"/>
                <a:gd name="T74" fmla="*/ 13 w 180"/>
                <a:gd name="T75" fmla="*/ 66 h 88"/>
                <a:gd name="T76" fmla="*/ 17 w 180"/>
                <a:gd name="T77" fmla="*/ 66 h 88"/>
                <a:gd name="T78" fmla="*/ 17 w 180"/>
                <a:gd name="T79" fmla="*/ 66 h 88"/>
                <a:gd name="T80" fmla="*/ 17 w 180"/>
                <a:gd name="T81" fmla="*/ 48 h 88"/>
                <a:gd name="T82" fmla="*/ 20 w 180"/>
                <a:gd name="T83" fmla="*/ 44 h 88"/>
                <a:gd name="T84" fmla="*/ 125 w 180"/>
                <a:gd name="T85" fmla="*/ 44 h 88"/>
                <a:gd name="T86" fmla="*/ 126 w 180"/>
                <a:gd name="T87" fmla="*/ 65 h 88"/>
                <a:gd name="T88" fmla="*/ 106 w 180"/>
                <a:gd name="T89" fmla="*/ 66 h 88"/>
                <a:gd name="T90" fmla="*/ 107 w 180"/>
                <a:gd name="T91" fmla="*/ 85 h 88"/>
                <a:gd name="T92" fmla="*/ 166 w 180"/>
                <a:gd name="T93" fmla="*/ 85 h 88"/>
                <a:gd name="T94" fmla="*/ 166 w 180"/>
                <a:gd name="T95" fmla="*/ 65 h 88"/>
                <a:gd name="T96" fmla="*/ 128 w 180"/>
                <a:gd name="T97" fmla="*/ 45 h 88"/>
                <a:gd name="T98" fmla="*/ 53 w 180"/>
                <a:gd name="T99" fmla="*/ 42 h 88"/>
                <a:gd name="T100" fmla="*/ 53 w 180"/>
                <a:gd name="T101" fmla="*/ 5 h 88"/>
                <a:gd name="T102" fmla="*/ 56 w 180"/>
                <a:gd name="T103" fmla="*/ 1 h 88"/>
                <a:gd name="T104" fmla="*/ 165 w 180"/>
                <a:gd name="T105" fmla="*/ 1 h 88"/>
                <a:gd name="T106" fmla="*/ 167 w 180"/>
                <a:gd name="T107" fmla="*/ 3 h 88"/>
                <a:gd name="T108" fmla="*/ 167 w 180"/>
                <a:gd name="T109" fmla="*/ 85 h 88"/>
                <a:gd name="T110" fmla="*/ 174 w 180"/>
                <a:gd name="T111" fmla="*/ 85 h 88"/>
                <a:gd name="T112" fmla="*/ 179 w 180"/>
                <a:gd name="T113" fmla="*/ 86 h 88"/>
                <a:gd name="T114" fmla="*/ 178 w 180"/>
                <a:gd name="T115"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0" h="88">
                  <a:moveTo>
                    <a:pt x="180" y="85"/>
                  </a:moveTo>
                  <a:cubicBezTo>
                    <a:pt x="179" y="84"/>
                    <a:pt x="177" y="84"/>
                    <a:pt x="175" y="84"/>
                  </a:cubicBezTo>
                  <a:cubicBezTo>
                    <a:pt x="175" y="84"/>
                    <a:pt x="175" y="84"/>
                    <a:pt x="174" y="84"/>
                  </a:cubicBezTo>
                  <a:cubicBezTo>
                    <a:pt x="168" y="84"/>
                    <a:pt x="168" y="84"/>
                    <a:pt x="168" y="84"/>
                  </a:cubicBezTo>
                  <a:cubicBezTo>
                    <a:pt x="168" y="80"/>
                    <a:pt x="168" y="73"/>
                    <a:pt x="168" y="64"/>
                  </a:cubicBezTo>
                  <a:cubicBezTo>
                    <a:pt x="168" y="40"/>
                    <a:pt x="168" y="4"/>
                    <a:pt x="168" y="3"/>
                  </a:cubicBezTo>
                  <a:cubicBezTo>
                    <a:pt x="168" y="3"/>
                    <a:pt x="168" y="2"/>
                    <a:pt x="167" y="1"/>
                  </a:cubicBezTo>
                  <a:cubicBezTo>
                    <a:pt x="167" y="0"/>
                    <a:pt x="166" y="0"/>
                    <a:pt x="165" y="0"/>
                  </a:cubicBezTo>
                  <a:cubicBezTo>
                    <a:pt x="57" y="0"/>
                    <a:pt x="57" y="0"/>
                    <a:pt x="57" y="0"/>
                  </a:cubicBezTo>
                  <a:cubicBezTo>
                    <a:pt x="57" y="0"/>
                    <a:pt x="56" y="0"/>
                    <a:pt x="56" y="0"/>
                  </a:cubicBezTo>
                  <a:cubicBezTo>
                    <a:pt x="55" y="0"/>
                    <a:pt x="54" y="0"/>
                    <a:pt x="53" y="0"/>
                  </a:cubicBezTo>
                  <a:cubicBezTo>
                    <a:pt x="52" y="0"/>
                    <a:pt x="52" y="3"/>
                    <a:pt x="52" y="5"/>
                  </a:cubicBezTo>
                  <a:cubicBezTo>
                    <a:pt x="52" y="6"/>
                    <a:pt x="52" y="6"/>
                    <a:pt x="52" y="6"/>
                  </a:cubicBezTo>
                  <a:cubicBezTo>
                    <a:pt x="52" y="42"/>
                    <a:pt x="52" y="42"/>
                    <a:pt x="52" y="42"/>
                  </a:cubicBezTo>
                  <a:cubicBezTo>
                    <a:pt x="52" y="43"/>
                    <a:pt x="52" y="43"/>
                    <a:pt x="52" y="43"/>
                  </a:cubicBezTo>
                  <a:cubicBezTo>
                    <a:pt x="125" y="43"/>
                    <a:pt x="125" y="43"/>
                    <a:pt x="125" y="43"/>
                  </a:cubicBezTo>
                  <a:cubicBezTo>
                    <a:pt x="126" y="43"/>
                    <a:pt x="127" y="44"/>
                    <a:pt x="127" y="45"/>
                  </a:cubicBezTo>
                  <a:cubicBezTo>
                    <a:pt x="127" y="65"/>
                    <a:pt x="127" y="65"/>
                    <a:pt x="127" y="65"/>
                  </a:cubicBezTo>
                  <a:cubicBezTo>
                    <a:pt x="127" y="66"/>
                    <a:pt x="127" y="66"/>
                    <a:pt x="127" y="66"/>
                  </a:cubicBezTo>
                  <a:cubicBezTo>
                    <a:pt x="165" y="66"/>
                    <a:pt x="165" y="66"/>
                    <a:pt x="165" y="66"/>
                  </a:cubicBezTo>
                  <a:cubicBezTo>
                    <a:pt x="165" y="85"/>
                    <a:pt x="165" y="85"/>
                    <a:pt x="165" y="85"/>
                  </a:cubicBezTo>
                  <a:cubicBezTo>
                    <a:pt x="107" y="85"/>
                    <a:pt x="107" y="85"/>
                    <a:pt x="107" y="85"/>
                  </a:cubicBezTo>
                  <a:cubicBezTo>
                    <a:pt x="107" y="66"/>
                    <a:pt x="107" y="66"/>
                    <a:pt x="107" y="66"/>
                  </a:cubicBezTo>
                  <a:cubicBezTo>
                    <a:pt x="126" y="66"/>
                    <a:pt x="126" y="66"/>
                    <a:pt x="126" y="66"/>
                  </a:cubicBezTo>
                  <a:cubicBezTo>
                    <a:pt x="126" y="66"/>
                    <a:pt x="126" y="66"/>
                    <a:pt x="126" y="65"/>
                  </a:cubicBezTo>
                  <a:cubicBezTo>
                    <a:pt x="126" y="45"/>
                    <a:pt x="126" y="45"/>
                    <a:pt x="126" y="45"/>
                  </a:cubicBezTo>
                  <a:cubicBezTo>
                    <a:pt x="126" y="44"/>
                    <a:pt x="126" y="43"/>
                    <a:pt x="125" y="43"/>
                  </a:cubicBezTo>
                  <a:cubicBezTo>
                    <a:pt x="21" y="43"/>
                    <a:pt x="21" y="43"/>
                    <a:pt x="21" y="43"/>
                  </a:cubicBezTo>
                  <a:cubicBezTo>
                    <a:pt x="21" y="43"/>
                    <a:pt x="21" y="43"/>
                    <a:pt x="20" y="43"/>
                  </a:cubicBezTo>
                  <a:cubicBezTo>
                    <a:pt x="19" y="43"/>
                    <a:pt x="18" y="43"/>
                    <a:pt x="17" y="44"/>
                  </a:cubicBezTo>
                  <a:cubicBezTo>
                    <a:pt x="16" y="44"/>
                    <a:pt x="16" y="46"/>
                    <a:pt x="16" y="48"/>
                  </a:cubicBezTo>
                  <a:cubicBezTo>
                    <a:pt x="16" y="48"/>
                    <a:pt x="16" y="49"/>
                    <a:pt x="16" y="49"/>
                  </a:cubicBezTo>
                  <a:cubicBezTo>
                    <a:pt x="16" y="65"/>
                    <a:pt x="16" y="65"/>
                    <a:pt x="16" y="65"/>
                  </a:cubicBezTo>
                  <a:cubicBezTo>
                    <a:pt x="16" y="65"/>
                    <a:pt x="16" y="65"/>
                    <a:pt x="15" y="65"/>
                  </a:cubicBezTo>
                  <a:cubicBezTo>
                    <a:pt x="15" y="65"/>
                    <a:pt x="14" y="65"/>
                    <a:pt x="13" y="65"/>
                  </a:cubicBezTo>
                  <a:cubicBezTo>
                    <a:pt x="13" y="65"/>
                    <a:pt x="13" y="65"/>
                    <a:pt x="13" y="64"/>
                  </a:cubicBezTo>
                  <a:cubicBezTo>
                    <a:pt x="13" y="64"/>
                    <a:pt x="13" y="63"/>
                    <a:pt x="13" y="62"/>
                  </a:cubicBezTo>
                  <a:cubicBezTo>
                    <a:pt x="12" y="62"/>
                    <a:pt x="11" y="62"/>
                    <a:pt x="10" y="62"/>
                  </a:cubicBezTo>
                  <a:cubicBezTo>
                    <a:pt x="10" y="62"/>
                    <a:pt x="9" y="62"/>
                    <a:pt x="9" y="62"/>
                  </a:cubicBezTo>
                  <a:cubicBezTo>
                    <a:pt x="8" y="62"/>
                    <a:pt x="7" y="62"/>
                    <a:pt x="6" y="62"/>
                  </a:cubicBezTo>
                  <a:cubicBezTo>
                    <a:pt x="5" y="63"/>
                    <a:pt x="5" y="64"/>
                    <a:pt x="5" y="66"/>
                  </a:cubicBezTo>
                  <a:cubicBezTo>
                    <a:pt x="5" y="67"/>
                    <a:pt x="5" y="67"/>
                    <a:pt x="5" y="68"/>
                  </a:cubicBezTo>
                  <a:cubicBezTo>
                    <a:pt x="5" y="72"/>
                    <a:pt x="5" y="72"/>
                    <a:pt x="5" y="72"/>
                  </a:cubicBezTo>
                  <a:cubicBezTo>
                    <a:pt x="5" y="76"/>
                    <a:pt x="5" y="81"/>
                    <a:pt x="5" y="84"/>
                  </a:cubicBezTo>
                  <a:cubicBezTo>
                    <a:pt x="5" y="84"/>
                    <a:pt x="5" y="84"/>
                    <a:pt x="4" y="84"/>
                  </a:cubicBezTo>
                  <a:cubicBezTo>
                    <a:pt x="3" y="84"/>
                    <a:pt x="0" y="84"/>
                    <a:pt x="0" y="86"/>
                  </a:cubicBezTo>
                  <a:cubicBezTo>
                    <a:pt x="0" y="87"/>
                    <a:pt x="0" y="87"/>
                    <a:pt x="1" y="87"/>
                  </a:cubicBezTo>
                  <a:cubicBezTo>
                    <a:pt x="1" y="88"/>
                    <a:pt x="2" y="88"/>
                    <a:pt x="3" y="88"/>
                  </a:cubicBezTo>
                  <a:cubicBezTo>
                    <a:pt x="4" y="88"/>
                    <a:pt x="4" y="88"/>
                    <a:pt x="5" y="88"/>
                  </a:cubicBezTo>
                  <a:cubicBezTo>
                    <a:pt x="5" y="88"/>
                    <a:pt x="6" y="88"/>
                    <a:pt x="6" y="88"/>
                  </a:cubicBezTo>
                  <a:cubicBezTo>
                    <a:pt x="169" y="88"/>
                    <a:pt x="169" y="88"/>
                    <a:pt x="169" y="88"/>
                  </a:cubicBezTo>
                  <a:cubicBezTo>
                    <a:pt x="170" y="88"/>
                    <a:pt x="171" y="88"/>
                    <a:pt x="172" y="88"/>
                  </a:cubicBezTo>
                  <a:cubicBezTo>
                    <a:pt x="174" y="88"/>
                    <a:pt x="176" y="88"/>
                    <a:pt x="178" y="88"/>
                  </a:cubicBezTo>
                  <a:cubicBezTo>
                    <a:pt x="180" y="88"/>
                    <a:pt x="180" y="87"/>
                    <a:pt x="180" y="87"/>
                  </a:cubicBezTo>
                  <a:cubicBezTo>
                    <a:pt x="180" y="86"/>
                    <a:pt x="180" y="85"/>
                    <a:pt x="180" y="85"/>
                  </a:cubicBezTo>
                  <a:close/>
                  <a:moveTo>
                    <a:pt x="178" y="87"/>
                  </a:moveTo>
                  <a:cubicBezTo>
                    <a:pt x="176" y="87"/>
                    <a:pt x="174" y="87"/>
                    <a:pt x="172" y="87"/>
                  </a:cubicBezTo>
                  <a:cubicBezTo>
                    <a:pt x="171" y="87"/>
                    <a:pt x="170" y="87"/>
                    <a:pt x="169" y="87"/>
                  </a:cubicBezTo>
                  <a:cubicBezTo>
                    <a:pt x="6" y="87"/>
                    <a:pt x="6" y="87"/>
                    <a:pt x="6" y="87"/>
                  </a:cubicBezTo>
                  <a:cubicBezTo>
                    <a:pt x="6" y="87"/>
                    <a:pt x="5" y="87"/>
                    <a:pt x="5" y="87"/>
                  </a:cubicBezTo>
                  <a:cubicBezTo>
                    <a:pt x="3" y="87"/>
                    <a:pt x="2" y="87"/>
                    <a:pt x="1" y="87"/>
                  </a:cubicBezTo>
                  <a:cubicBezTo>
                    <a:pt x="1" y="87"/>
                    <a:pt x="1" y="87"/>
                    <a:pt x="1" y="86"/>
                  </a:cubicBezTo>
                  <a:cubicBezTo>
                    <a:pt x="1" y="85"/>
                    <a:pt x="2" y="85"/>
                    <a:pt x="3" y="85"/>
                  </a:cubicBezTo>
                  <a:cubicBezTo>
                    <a:pt x="3" y="85"/>
                    <a:pt x="4" y="85"/>
                    <a:pt x="4" y="85"/>
                  </a:cubicBezTo>
                  <a:cubicBezTo>
                    <a:pt x="5" y="85"/>
                    <a:pt x="5" y="85"/>
                    <a:pt x="6" y="85"/>
                  </a:cubicBezTo>
                  <a:cubicBezTo>
                    <a:pt x="6" y="85"/>
                    <a:pt x="6" y="85"/>
                    <a:pt x="6" y="85"/>
                  </a:cubicBezTo>
                  <a:cubicBezTo>
                    <a:pt x="6" y="81"/>
                    <a:pt x="6" y="76"/>
                    <a:pt x="6" y="72"/>
                  </a:cubicBezTo>
                  <a:cubicBezTo>
                    <a:pt x="6" y="68"/>
                    <a:pt x="6" y="68"/>
                    <a:pt x="6" y="68"/>
                  </a:cubicBezTo>
                  <a:cubicBezTo>
                    <a:pt x="6" y="67"/>
                    <a:pt x="6" y="67"/>
                    <a:pt x="6" y="66"/>
                  </a:cubicBezTo>
                  <a:cubicBezTo>
                    <a:pt x="6" y="65"/>
                    <a:pt x="6" y="63"/>
                    <a:pt x="7" y="63"/>
                  </a:cubicBezTo>
                  <a:cubicBezTo>
                    <a:pt x="7" y="62"/>
                    <a:pt x="8" y="63"/>
                    <a:pt x="9" y="63"/>
                  </a:cubicBezTo>
                  <a:cubicBezTo>
                    <a:pt x="9" y="63"/>
                    <a:pt x="10" y="63"/>
                    <a:pt x="10" y="63"/>
                  </a:cubicBezTo>
                  <a:cubicBezTo>
                    <a:pt x="11" y="62"/>
                    <a:pt x="12" y="62"/>
                    <a:pt x="12" y="63"/>
                  </a:cubicBezTo>
                  <a:cubicBezTo>
                    <a:pt x="12" y="63"/>
                    <a:pt x="12" y="64"/>
                    <a:pt x="12" y="64"/>
                  </a:cubicBezTo>
                  <a:cubicBezTo>
                    <a:pt x="12" y="65"/>
                    <a:pt x="12" y="65"/>
                    <a:pt x="12" y="66"/>
                  </a:cubicBezTo>
                  <a:cubicBezTo>
                    <a:pt x="12" y="66"/>
                    <a:pt x="12" y="66"/>
                    <a:pt x="13" y="66"/>
                  </a:cubicBezTo>
                  <a:cubicBezTo>
                    <a:pt x="13" y="66"/>
                    <a:pt x="14" y="66"/>
                    <a:pt x="15" y="66"/>
                  </a:cubicBezTo>
                  <a:cubicBezTo>
                    <a:pt x="16" y="66"/>
                    <a:pt x="16" y="66"/>
                    <a:pt x="17" y="66"/>
                  </a:cubicBezTo>
                  <a:cubicBezTo>
                    <a:pt x="17" y="66"/>
                    <a:pt x="17" y="66"/>
                    <a:pt x="17" y="66"/>
                  </a:cubicBezTo>
                  <a:cubicBezTo>
                    <a:pt x="17" y="66"/>
                    <a:pt x="17" y="66"/>
                    <a:pt x="17" y="66"/>
                  </a:cubicBezTo>
                  <a:cubicBezTo>
                    <a:pt x="17" y="49"/>
                    <a:pt x="17" y="49"/>
                    <a:pt x="17" y="49"/>
                  </a:cubicBezTo>
                  <a:cubicBezTo>
                    <a:pt x="17" y="49"/>
                    <a:pt x="17" y="48"/>
                    <a:pt x="17" y="48"/>
                  </a:cubicBezTo>
                  <a:cubicBezTo>
                    <a:pt x="17" y="47"/>
                    <a:pt x="17" y="45"/>
                    <a:pt x="18" y="44"/>
                  </a:cubicBezTo>
                  <a:cubicBezTo>
                    <a:pt x="18" y="44"/>
                    <a:pt x="19" y="44"/>
                    <a:pt x="20" y="44"/>
                  </a:cubicBezTo>
                  <a:cubicBezTo>
                    <a:pt x="21" y="44"/>
                    <a:pt x="21" y="44"/>
                    <a:pt x="21" y="44"/>
                  </a:cubicBezTo>
                  <a:cubicBezTo>
                    <a:pt x="125" y="44"/>
                    <a:pt x="125" y="44"/>
                    <a:pt x="125" y="44"/>
                  </a:cubicBezTo>
                  <a:cubicBezTo>
                    <a:pt x="125" y="44"/>
                    <a:pt x="126" y="44"/>
                    <a:pt x="126" y="45"/>
                  </a:cubicBezTo>
                  <a:cubicBezTo>
                    <a:pt x="126" y="65"/>
                    <a:pt x="126" y="65"/>
                    <a:pt x="126" y="65"/>
                  </a:cubicBezTo>
                  <a:cubicBezTo>
                    <a:pt x="107" y="65"/>
                    <a:pt x="107" y="65"/>
                    <a:pt x="107" y="65"/>
                  </a:cubicBezTo>
                  <a:cubicBezTo>
                    <a:pt x="107" y="65"/>
                    <a:pt x="106" y="65"/>
                    <a:pt x="106" y="66"/>
                  </a:cubicBezTo>
                  <a:cubicBezTo>
                    <a:pt x="106" y="85"/>
                    <a:pt x="106" y="85"/>
                    <a:pt x="106" y="85"/>
                  </a:cubicBezTo>
                  <a:cubicBezTo>
                    <a:pt x="106" y="85"/>
                    <a:pt x="107" y="85"/>
                    <a:pt x="107" y="85"/>
                  </a:cubicBezTo>
                  <a:cubicBezTo>
                    <a:pt x="166" y="85"/>
                    <a:pt x="166" y="85"/>
                    <a:pt x="166" y="85"/>
                  </a:cubicBezTo>
                  <a:cubicBezTo>
                    <a:pt x="166" y="85"/>
                    <a:pt x="166" y="85"/>
                    <a:pt x="166" y="85"/>
                  </a:cubicBezTo>
                  <a:cubicBezTo>
                    <a:pt x="166" y="65"/>
                    <a:pt x="166" y="65"/>
                    <a:pt x="166" y="65"/>
                  </a:cubicBezTo>
                  <a:cubicBezTo>
                    <a:pt x="166" y="65"/>
                    <a:pt x="166" y="65"/>
                    <a:pt x="166" y="65"/>
                  </a:cubicBezTo>
                  <a:cubicBezTo>
                    <a:pt x="128" y="65"/>
                    <a:pt x="128" y="65"/>
                    <a:pt x="128" y="65"/>
                  </a:cubicBezTo>
                  <a:cubicBezTo>
                    <a:pt x="128" y="45"/>
                    <a:pt x="128" y="45"/>
                    <a:pt x="128" y="45"/>
                  </a:cubicBezTo>
                  <a:cubicBezTo>
                    <a:pt x="128" y="43"/>
                    <a:pt x="126" y="42"/>
                    <a:pt x="125" y="42"/>
                  </a:cubicBezTo>
                  <a:cubicBezTo>
                    <a:pt x="53" y="42"/>
                    <a:pt x="53" y="42"/>
                    <a:pt x="53" y="42"/>
                  </a:cubicBezTo>
                  <a:cubicBezTo>
                    <a:pt x="53" y="6"/>
                    <a:pt x="53" y="6"/>
                    <a:pt x="53" y="6"/>
                  </a:cubicBezTo>
                  <a:cubicBezTo>
                    <a:pt x="53" y="6"/>
                    <a:pt x="53" y="6"/>
                    <a:pt x="53" y="5"/>
                  </a:cubicBezTo>
                  <a:cubicBezTo>
                    <a:pt x="53" y="3"/>
                    <a:pt x="53" y="1"/>
                    <a:pt x="54" y="1"/>
                  </a:cubicBezTo>
                  <a:cubicBezTo>
                    <a:pt x="54" y="1"/>
                    <a:pt x="55" y="1"/>
                    <a:pt x="56" y="1"/>
                  </a:cubicBezTo>
                  <a:cubicBezTo>
                    <a:pt x="56" y="1"/>
                    <a:pt x="57" y="1"/>
                    <a:pt x="57" y="1"/>
                  </a:cubicBezTo>
                  <a:cubicBezTo>
                    <a:pt x="165" y="1"/>
                    <a:pt x="165" y="1"/>
                    <a:pt x="165" y="1"/>
                  </a:cubicBezTo>
                  <a:cubicBezTo>
                    <a:pt x="166" y="1"/>
                    <a:pt x="166" y="1"/>
                    <a:pt x="167" y="2"/>
                  </a:cubicBezTo>
                  <a:cubicBezTo>
                    <a:pt x="167" y="2"/>
                    <a:pt x="167" y="3"/>
                    <a:pt x="167" y="3"/>
                  </a:cubicBezTo>
                  <a:cubicBezTo>
                    <a:pt x="167" y="4"/>
                    <a:pt x="167" y="31"/>
                    <a:pt x="167" y="64"/>
                  </a:cubicBezTo>
                  <a:cubicBezTo>
                    <a:pt x="167" y="73"/>
                    <a:pt x="167" y="81"/>
                    <a:pt x="167" y="85"/>
                  </a:cubicBezTo>
                  <a:cubicBezTo>
                    <a:pt x="167" y="85"/>
                    <a:pt x="167" y="85"/>
                    <a:pt x="168" y="85"/>
                  </a:cubicBezTo>
                  <a:cubicBezTo>
                    <a:pt x="174" y="85"/>
                    <a:pt x="174" y="85"/>
                    <a:pt x="174" y="85"/>
                  </a:cubicBezTo>
                  <a:cubicBezTo>
                    <a:pt x="175" y="85"/>
                    <a:pt x="175" y="85"/>
                    <a:pt x="175" y="85"/>
                  </a:cubicBezTo>
                  <a:cubicBezTo>
                    <a:pt x="177" y="85"/>
                    <a:pt x="178" y="85"/>
                    <a:pt x="179" y="86"/>
                  </a:cubicBezTo>
                  <a:cubicBezTo>
                    <a:pt x="179" y="86"/>
                    <a:pt x="179" y="86"/>
                    <a:pt x="179" y="86"/>
                  </a:cubicBezTo>
                  <a:cubicBezTo>
                    <a:pt x="179" y="87"/>
                    <a:pt x="179" y="87"/>
                    <a:pt x="178"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86">
              <a:extLst>
                <a:ext uri="{FF2B5EF4-FFF2-40B4-BE49-F238E27FC236}">
                  <a16:creationId xmlns:a16="http://schemas.microsoft.com/office/drawing/2014/main" id="{9ACCF463-1F03-FFBC-EAE4-B2E9968F2342}"/>
                </a:ext>
              </a:extLst>
            </p:cNvPr>
            <p:cNvSpPr>
              <a:spLocks noEditPoints="1"/>
            </p:cNvSpPr>
            <p:nvPr userDrawn="1"/>
          </p:nvSpPr>
          <p:spPr bwMode="auto">
            <a:xfrm>
              <a:off x="11915775" y="4275138"/>
              <a:ext cx="14288"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87">
              <a:extLst>
                <a:ext uri="{FF2B5EF4-FFF2-40B4-BE49-F238E27FC236}">
                  <a16:creationId xmlns:a16="http://schemas.microsoft.com/office/drawing/2014/main" id="{16CD26F2-3BCF-93CD-D8BA-40B2EF4154C4}"/>
                </a:ext>
              </a:extLst>
            </p:cNvPr>
            <p:cNvSpPr>
              <a:spLocks noEditPoints="1"/>
            </p:cNvSpPr>
            <p:nvPr userDrawn="1"/>
          </p:nvSpPr>
          <p:spPr bwMode="auto">
            <a:xfrm>
              <a:off x="11736388" y="4568825"/>
              <a:ext cx="12700" cy="90488"/>
            </a:xfrm>
            <a:custGeom>
              <a:avLst/>
              <a:gdLst>
                <a:gd name="T0" fmla="*/ 1 w 2"/>
                <a:gd name="T1" fmla="*/ 13 h 13"/>
                <a:gd name="T2" fmla="*/ 2 w 2"/>
                <a:gd name="T3" fmla="*/ 12 h 13"/>
                <a:gd name="T4" fmla="*/ 2 w 2"/>
                <a:gd name="T5" fmla="*/ 1 h 13"/>
                <a:gd name="T6" fmla="*/ 1 w 2"/>
                <a:gd name="T7" fmla="*/ 0 h 13"/>
                <a:gd name="T8" fmla="*/ 0 w 2"/>
                <a:gd name="T9" fmla="*/ 1 h 13"/>
                <a:gd name="T10" fmla="*/ 0 w 2"/>
                <a:gd name="T11" fmla="*/ 12 h 13"/>
                <a:gd name="T12" fmla="*/ 1 w 2"/>
                <a:gd name="T13" fmla="*/ 13 h 13"/>
                <a:gd name="T14" fmla="*/ 1 w 2"/>
                <a:gd name="T15" fmla="*/ 1 h 13"/>
                <a:gd name="T16" fmla="*/ 1 w 2"/>
                <a:gd name="T17" fmla="*/ 1 h 13"/>
                <a:gd name="T18" fmla="*/ 1 w 2"/>
                <a:gd name="T19" fmla="*/ 1 h 13"/>
                <a:gd name="T20" fmla="*/ 1 w 2"/>
                <a:gd name="T21" fmla="*/ 12 h 13"/>
                <a:gd name="T22" fmla="*/ 1 w 2"/>
                <a:gd name="T23" fmla="*/ 12 h 13"/>
                <a:gd name="T24" fmla="*/ 1 w 2"/>
                <a:gd name="T25"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3">
                  <a:moveTo>
                    <a:pt x="1" y="13"/>
                  </a:moveTo>
                  <a:cubicBezTo>
                    <a:pt x="2" y="13"/>
                    <a:pt x="2" y="13"/>
                    <a:pt x="2" y="12"/>
                  </a:cubicBezTo>
                  <a:cubicBezTo>
                    <a:pt x="2" y="1"/>
                    <a:pt x="2" y="1"/>
                    <a:pt x="2" y="1"/>
                  </a:cubicBezTo>
                  <a:cubicBezTo>
                    <a:pt x="2" y="0"/>
                    <a:pt x="2" y="0"/>
                    <a:pt x="1" y="0"/>
                  </a:cubicBezTo>
                  <a:cubicBezTo>
                    <a:pt x="0" y="0"/>
                    <a:pt x="0" y="0"/>
                    <a:pt x="0" y="1"/>
                  </a:cubicBezTo>
                  <a:cubicBezTo>
                    <a:pt x="0" y="12"/>
                    <a:pt x="0" y="12"/>
                    <a:pt x="0" y="12"/>
                  </a:cubicBezTo>
                  <a:cubicBezTo>
                    <a:pt x="0" y="13"/>
                    <a:pt x="0" y="13"/>
                    <a:pt x="1" y="13"/>
                  </a:cubicBezTo>
                  <a:close/>
                  <a:moveTo>
                    <a:pt x="1" y="1"/>
                  </a:moveTo>
                  <a:cubicBezTo>
                    <a:pt x="1" y="1"/>
                    <a:pt x="1" y="1"/>
                    <a:pt x="1" y="1"/>
                  </a:cubicBezTo>
                  <a:cubicBezTo>
                    <a:pt x="1" y="1"/>
                    <a:pt x="1" y="1"/>
                    <a:pt x="1" y="1"/>
                  </a:cubicBezTo>
                  <a:cubicBezTo>
                    <a:pt x="1" y="12"/>
                    <a:pt x="1" y="12"/>
                    <a:pt x="1" y="12"/>
                  </a:cubicBezTo>
                  <a:cubicBezTo>
                    <a:pt x="1" y="12"/>
                    <a:pt x="1" y="12"/>
                    <a:pt x="1" y="1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88">
              <a:extLst>
                <a:ext uri="{FF2B5EF4-FFF2-40B4-BE49-F238E27FC236}">
                  <a16:creationId xmlns:a16="http://schemas.microsoft.com/office/drawing/2014/main" id="{EB58B8C7-A15F-7E50-B18F-A0FB5C4367DC}"/>
                </a:ext>
              </a:extLst>
            </p:cNvPr>
            <p:cNvSpPr>
              <a:spLocks noEditPoints="1"/>
            </p:cNvSpPr>
            <p:nvPr userDrawn="1"/>
          </p:nvSpPr>
          <p:spPr bwMode="auto">
            <a:xfrm>
              <a:off x="11845925" y="4476750"/>
              <a:ext cx="242888" cy="182563"/>
            </a:xfrm>
            <a:custGeom>
              <a:avLst/>
              <a:gdLst>
                <a:gd name="T0" fmla="*/ 35 w 35"/>
                <a:gd name="T1" fmla="*/ 0 h 26"/>
                <a:gd name="T2" fmla="*/ 0 w 35"/>
                <a:gd name="T3" fmla="*/ 0 h 26"/>
                <a:gd name="T4" fmla="*/ 0 w 35"/>
                <a:gd name="T5" fmla="*/ 1 h 26"/>
                <a:gd name="T6" fmla="*/ 0 w 35"/>
                <a:gd name="T7" fmla="*/ 25 h 26"/>
                <a:gd name="T8" fmla="*/ 0 w 35"/>
                <a:gd name="T9" fmla="*/ 26 h 26"/>
                <a:gd name="T10" fmla="*/ 35 w 35"/>
                <a:gd name="T11" fmla="*/ 26 h 26"/>
                <a:gd name="T12" fmla="*/ 35 w 35"/>
                <a:gd name="T13" fmla="*/ 25 h 26"/>
                <a:gd name="T14" fmla="*/ 35 w 35"/>
                <a:gd name="T15" fmla="*/ 1 h 26"/>
                <a:gd name="T16" fmla="*/ 35 w 35"/>
                <a:gd name="T17" fmla="*/ 0 h 26"/>
                <a:gd name="T18" fmla="*/ 34 w 35"/>
                <a:gd name="T19" fmla="*/ 25 h 26"/>
                <a:gd name="T20" fmla="*/ 1 w 35"/>
                <a:gd name="T21" fmla="*/ 25 h 26"/>
                <a:gd name="T22" fmla="*/ 1 w 35"/>
                <a:gd name="T23" fmla="*/ 1 h 26"/>
                <a:gd name="T24" fmla="*/ 34 w 35"/>
                <a:gd name="T25" fmla="*/ 1 h 26"/>
                <a:gd name="T26" fmla="*/ 34 w 35"/>
                <a:gd name="T2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6">
                  <a:moveTo>
                    <a:pt x="35" y="0"/>
                  </a:moveTo>
                  <a:cubicBezTo>
                    <a:pt x="0" y="0"/>
                    <a:pt x="0" y="0"/>
                    <a:pt x="0" y="0"/>
                  </a:cubicBezTo>
                  <a:cubicBezTo>
                    <a:pt x="0" y="0"/>
                    <a:pt x="0" y="0"/>
                    <a:pt x="0" y="1"/>
                  </a:cubicBezTo>
                  <a:cubicBezTo>
                    <a:pt x="0" y="25"/>
                    <a:pt x="0" y="25"/>
                    <a:pt x="0" y="25"/>
                  </a:cubicBezTo>
                  <a:cubicBezTo>
                    <a:pt x="0" y="26"/>
                    <a:pt x="0" y="26"/>
                    <a:pt x="0" y="26"/>
                  </a:cubicBezTo>
                  <a:cubicBezTo>
                    <a:pt x="35" y="26"/>
                    <a:pt x="35" y="26"/>
                    <a:pt x="35" y="26"/>
                  </a:cubicBezTo>
                  <a:cubicBezTo>
                    <a:pt x="35" y="26"/>
                    <a:pt x="35" y="26"/>
                    <a:pt x="35" y="25"/>
                  </a:cubicBezTo>
                  <a:cubicBezTo>
                    <a:pt x="35" y="1"/>
                    <a:pt x="35" y="1"/>
                    <a:pt x="35" y="1"/>
                  </a:cubicBezTo>
                  <a:cubicBezTo>
                    <a:pt x="35" y="0"/>
                    <a:pt x="35" y="0"/>
                    <a:pt x="35" y="0"/>
                  </a:cubicBezTo>
                  <a:close/>
                  <a:moveTo>
                    <a:pt x="34" y="25"/>
                  </a:moveTo>
                  <a:cubicBezTo>
                    <a:pt x="1" y="25"/>
                    <a:pt x="1" y="25"/>
                    <a:pt x="1" y="25"/>
                  </a:cubicBezTo>
                  <a:cubicBezTo>
                    <a:pt x="1" y="1"/>
                    <a:pt x="1" y="1"/>
                    <a:pt x="1" y="1"/>
                  </a:cubicBezTo>
                  <a:cubicBezTo>
                    <a:pt x="34" y="1"/>
                    <a:pt x="34" y="1"/>
                    <a:pt x="34" y="1"/>
                  </a:cubicBezTo>
                  <a:lnTo>
                    <a:pt x="3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89">
              <a:extLst>
                <a:ext uri="{FF2B5EF4-FFF2-40B4-BE49-F238E27FC236}">
                  <a16:creationId xmlns:a16="http://schemas.microsoft.com/office/drawing/2014/main" id="{1F14ECD9-0FCA-878A-BC1C-407AB7FEC9B9}"/>
                </a:ext>
              </a:extLst>
            </p:cNvPr>
            <p:cNvSpPr>
              <a:spLocks noEditPoints="1"/>
            </p:cNvSpPr>
            <p:nvPr userDrawn="1"/>
          </p:nvSpPr>
          <p:spPr bwMode="auto">
            <a:xfrm>
              <a:off x="11804650"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90">
              <a:extLst>
                <a:ext uri="{FF2B5EF4-FFF2-40B4-BE49-F238E27FC236}">
                  <a16:creationId xmlns:a16="http://schemas.microsoft.com/office/drawing/2014/main" id="{E07D0CFC-4604-78A3-501C-0C66D9C4C341}"/>
                </a:ext>
              </a:extLst>
            </p:cNvPr>
            <p:cNvSpPr>
              <a:spLocks noEditPoints="1"/>
            </p:cNvSpPr>
            <p:nvPr userDrawn="1"/>
          </p:nvSpPr>
          <p:spPr bwMode="auto">
            <a:xfrm>
              <a:off x="11542713" y="4568825"/>
              <a:ext cx="20638" cy="133350"/>
            </a:xfrm>
            <a:custGeom>
              <a:avLst/>
              <a:gdLst>
                <a:gd name="T0" fmla="*/ 2 w 3"/>
                <a:gd name="T1" fmla="*/ 19 h 19"/>
                <a:gd name="T2" fmla="*/ 3 w 3"/>
                <a:gd name="T3" fmla="*/ 18 h 19"/>
                <a:gd name="T4" fmla="*/ 3 w 3"/>
                <a:gd name="T5" fmla="*/ 1 h 19"/>
                <a:gd name="T6" fmla="*/ 2 w 3"/>
                <a:gd name="T7" fmla="*/ 0 h 19"/>
                <a:gd name="T8" fmla="*/ 0 w 3"/>
                <a:gd name="T9" fmla="*/ 1 h 19"/>
                <a:gd name="T10" fmla="*/ 0 w 3"/>
                <a:gd name="T11" fmla="*/ 18 h 19"/>
                <a:gd name="T12" fmla="*/ 2 w 3"/>
                <a:gd name="T13" fmla="*/ 19 h 19"/>
                <a:gd name="T14" fmla="*/ 1 w 3"/>
                <a:gd name="T15" fmla="*/ 1 h 19"/>
                <a:gd name="T16" fmla="*/ 2 w 3"/>
                <a:gd name="T17" fmla="*/ 1 h 19"/>
                <a:gd name="T18" fmla="*/ 2 w 3"/>
                <a:gd name="T19" fmla="*/ 1 h 19"/>
                <a:gd name="T20" fmla="*/ 2 w 3"/>
                <a:gd name="T21" fmla="*/ 18 h 19"/>
                <a:gd name="T22" fmla="*/ 1 w 3"/>
                <a:gd name="T23" fmla="*/ 18 h 19"/>
                <a:gd name="T24" fmla="*/ 1 w 3"/>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9">
                  <a:moveTo>
                    <a:pt x="2" y="19"/>
                  </a:moveTo>
                  <a:cubicBezTo>
                    <a:pt x="2" y="19"/>
                    <a:pt x="3" y="19"/>
                    <a:pt x="3" y="18"/>
                  </a:cubicBezTo>
                  <a:cubicBezTo>
                    <a:pt x="3" y="1"/>
                    <a:pt x="3" y="1"/>
                    <a:pt x="3" y="1"/>
                  </a:cubicBezTo>
                  <a:cubicBezTo>
                    <a:pt x="3" y="0"/>
                    <a:pt x="2" y="0"/>
                    <a:pt x="2" y="0"/>
                  </a:cubicBezTo>
                  <a:cubicBezTo>
                    <a:pt x="1" y="0"/>
                    <a:pt x="0" y="0"/>
                    <a:pt x="0" y="1"/>
                  </a:cubicBezTo>
                  <a:cubicBezTo>
                    <a:pt x="0" y="18"/>
                    <a:pt x="0" y="18"/>
                    <a:pt x="0" y="18"/>
                  </a:cubicBezTo>
                  <a:cubicBezTo>
                    <a:pt x="0" y="19"/>
                    <a:pt x="1" y="19"/>
                    <a:pt x="2" y="19"/>
                  </a:cubicBezTo>
                  <a:close/>
                  <a:moveTo>
                    <a:pt x="1" y="1"/>
                  </a:moveTo>
                  <a:cubicBezTo>
                    <a:pt x="1" y="1"/>
                    <a:pt x="1" y="1"/>
                    <a:pt x="2" y="1"/>
                  </a:cubicBezTo>
                  <a:cubicBezTo>
                    <a:pt x="2" y="1"/>
                    <a:pt x="2" y="1"/>
                    <a:pt x="2" y="1"/>
                  </a:cubicBezTo>
                  <a:cubicBezTo>
                    <a:pt x="2" y="18"/>
                    <a:pt x="2" y="18"/>
                    <a:pt x="2" y="18"/>
                  </a:cubicBezTo>
                  <a:cubicBezTo>
                    <a:pt x="2"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91">
              <a:extLst>
                <a:ext uri="{FF2B5EF4-FFF2-40B4-BE49-F238E27FC236}">
                  <a16:creationId xmlns:a16="http://schemas.microsoft.com/office/drawing/2014/main" id="{B47CC823-E0F1-3C8B-45CA-C7397317D11D}"/>
                </a:ext>
              </a:extLst>
            </p:cNvPr>
            <p:cNvSpPr>
              <a:spLocks noEditPoints="1"/>
            </p:cNvSpPr>
            <p:nvPr userDrawn="1"/>
          </p:nvSpPr>
          <p:spPr bwMode="auto">
            <a:xfrm>
              <a:off x="11363325"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2 w 2"/>
                <a:gd name="T15" fmla="*/ 30 h 31"/>
                <a:gd name="T16" fmla="*/ 1 w 2"/>
                <a:gd name="T17" fmla="*/ 30 h 31"/>
                <a:gd name="T18" fmla="*/ 1 w 2"/>
                <a:gd name="T19" fmla="*/ 2 h 31"/>
                <a:gd name="T20" fmla="*/ 1 w 2"/>
                <a:gd name="T21" fmla="*/ 1 h 31"/>
                <a:gd name="T22" fmla="*/ 2 w 2"/>
                <a:gd name="T23" fmla="*/ 2 h 31"/>
                <a:gd name="T24" fmla="*/ 2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2" y="30"/>
                  </a:moveTo>
                  <a:cubicBezTo>
                    <a:pt x="2" y="30"/>
                    <a:pt x="1" y="30"/>
                    <a:pt x="1" y="30"/>
                  </a:cubicBezTo>
                  <a:cubicBezTo>
                    <a:pt x="1" y="2"/>
                    <a:pt x="1" y="2"/>
                    <a:pt x="1" y="2"/>
                  </a:cubicBezTo>
                  <a:cubicBezTo>
                    <a:pt x="1" y="1"/>
                    <a:pt x="1" y="1"/>
                    <a:pt x="1" y="1"/>
                  </a:cubicBezTo>
                  <a:cubicBezTo>
                    <a:pt x="1" y="1"/>
                    <a:pt x="2" y="1"/>
                    <a:pt x="2" y="2"/>
                  </a:cubicBezTo>
                  <a:lnTo>
                    <a:pt x="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92">
              <a:extLst>
                <a:ext uri="{FF2B5EF4-FFF2-40B4-BE49-F238E27FC236}">
                  <a16:creationId xmlns:a16="http://schemas.microsoft.com/office/drawing/2014/main" id="{9512D890-869B-2676-7CA8-19971033F871}"/>
                </a:ext>
              </a:extLst>
            </p:cNvPr>
            <p:cNvSpPr>
              <a:spLocks noEditPoints="1"/>
            </p:cNvSpPr>
            <p:nvPr userDrawn="1"/>
          </p:nvSpPr>
          <p:spPr bwMode="auto">
            <a:xfrm>
              <a:off x="11425238"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8" y="16"/>
                    <a:pt x="9" y="15"/>
                    <a:pt x="9" y="15"/>
                  </a:cubicBezTo>
                  <a:cubicBezTo>
                    <a:pt x="9" y="1"/>
                    <a:pt x="9" y="1"/>
                    <a:pt x="9" y="1"/>
                  </a:cubicBezTo>
                  <a:cubicBezTo>
                    <a:pt x="9" y="0"/>
                    <a:pt x="8" y="0"/>
                    <a:pt x="8" y="0"/>
                  </a:cubicBezTo>
                  <a:cubicBezTo>
                    <a:pt x="1" y="0"/>
                    <a:pt x="1" y="0"/>
                    <a:pt x="1" y="0"/>
                  </a:cubicBezTo>
                  <a:cubicBezTo>
                    <a:pt x="0" y="0"/>
                    <a:pt x="0" y="0"/>
                    <a:pt x="0" y="1"/>
                  </a:cubicBezTo>
                  <a:cubicBezTo>
                    <a:pt x="0" y="15"/>
                    <a:pt x="0" y="15"/>
                    <a:pt x="0" y="15"/>
                  </a:cubicBezTo>
                  <a:cubicBezTo>
                    <a:pt x="0" y="15"/>
                    <a:pt x="0"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93">
              <a:extLst>
                <a:ext uri="{FF2B5EF4-FFF2-40B4-BE49-F238E27FC236}">
                  <a16:creationId xmlns:a16="http://schemas.microsoft.com/office/drawing/2014/main" id="{29A08EA3-3BDB-4B59-A506-C915C3947C98}"/>
                </a:ext>
              </a:extLst>
            </p:cNvPr>
            <p:cNvSpPr>
              <a:spLocks noEditPoints="1"/>
            </p:cNvSpPr>
            <p:nvPr userDrawn="1"/>
          </p:nvSpPr>
          <p:spPr bwMode="auto">
            <a:xfrm>
              <a:off x="11695113"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94">
              <a:extLst>
                <a:ext uri="{FF2B5EF4-FFF2-40B4-BE49-F238E27FC236}">
                  <a16:creationId xmlns:a16="http://schemas.microsoft.com/office/drawing/2014/main" id="{554ECCAF-91E9-7504-82F9-E2BCADC1AE5F}"/>
                </a:ext>
              </a:extLst>
            </p:cNvPr>
            <p:cNvSpPr>
              <a:spLocks noEditPoints="1"/>
            </p:cNvSpPr>
            <p:nvPr userDrawn="1"/>
          </p:nvSpPr>
          <p:spPr bwMode="auto">
            <a:xfrm>
              <a:off x="11583988"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95">
              <a:extLst>
                <a:ext uri="{FF2B5EF4-FFF2-40B4-BE49-F238E27FC236}">
                  <a16:creationId xmlns:a16="http://schemas.microsoft.com/office/drawing/2014/main" id="{D555E6D4-C182-DC16-81D3-28E86D52B94E}"/>
                </a:ext>
              </a:extLst>
            </p:cNvPr>
            <p:cNvSpPr>
              <a:spLocks noEditPoints="1"/>
            </p:cNvSpPr>
            <p:nvPr userDrawn="1"/>
          </p:nvSpPr>
          <p:spPr bwMode="auto">
            <a:xfrm>
              <a:off x="11472863"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96">
              <a:extLst>
                <a:ext uri="{FF2B5EF4-FFF2-40B4-BE49-F238E27FC236}">
                  <a16:creationId xmlns:a16="http://schemas.microsoft.com/office/drawing/2014/main" id="{001CDF49-2F12-A6B0-869B-BC92E194479C}"/>
                </a:ext>
              </a:extLst>
            </p:cNvPr>
            <p:cNvSpPr>
              <a:spLocks noEditPoints="1"/>
            </p:cNvSpPr>
            <p:nvPr userDrawn="1"/>
          </p:nvSpPr>
          <p:spPr bwMode="auto">
            <a:xfrm>
              <a:off x="11064875" y="4799013"/>
              <a:ext cx="560388" cy="22225"/>
            </a:xfrm>
            <a:custGeom>
              <a:avLst/>
              <a:gdLst>
                <a:gd name="T0" fmla="*/ 80 w 81"/>
                <a:gd name="T1" fmla="*/ 0 h 3"/>
                <a:gd name="T2" fmla="*/ 1 w 81"/>
                <a:gd name="T3" fmla="*/ 0 h 3"/>
                <a:gd name="T4" fmla="*/ 0 w 81"/>
                <a:gd name="T5" fmla="*/ 0 h 3"/>
                <a:gd name="T6" fmla="*/ 0 w 81"/>
                <a:gd name="T7" fmla="*/ 3 h 3"/>
                <a:gd name="T8" fmla="*/ 1 w 81"/>
                <a:gd name="T9" fmla="*/ 3 h 3"/>
                <a:gd name="T10" fmla="*/ 80 w 81"/>
                <a:gd name="T11" fmla="*/ 3 h 3"/>
                <a:gd name="T12" fmla="*/ 81 w 81"/>
                <a:gd name="T13" fmla="*/ 3 h 3"/>
                <a:gd name="T14" fmla="*/ 81 w 81"/>
                <a:gd name="T15" fmla="*/ 0 h 3"/>
                <a:gd name="T16" fmla="*/ 80 w 81"/>
                <a:gd name="T17" fmla="*/ 0 h 3"/>
                <a:gd name="T18" fmla="*/ 80 w 81"/>
                <a:gd name="T19" fmla="*/ 2 h 3"/>
                <a:gd name="T20" fmla="*/ 1 w 81"/>
                <a:gd name="T21" fmla="*/ 2 h 3"/>
                <a:gd name="T22" fmla="*/ 1 w 81"/>
                <a:gd name="T23" fmla="*/ 1 h 3"/>
                <a:gd name="T24" fmla="*/ 80 w 81"/>
                <a:gd name="T25" fmla="*/ 1 h 3"/>
                <a:gd name="T26" fmla="*/ 80 w 81"/>
                <a:gd name="T2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3">
                  <a:moveTo>
                    <a:pt x="80" y="0"/>
                  </a:moveTo>
                  <a:cubicBezTo>
                    <a:pt x="1" y="0"/>
                    <a:pt x="1" y="0"/>
                    <a:pt x="1" y="0"/>
                  </a:cubicBezTo>
                  <a:cubicBezTo>
                    <a:pt x="0" y="0"/>
                    <a:pt x="0" y="0"/>
                    <a:pt x="0" y="0"/>
                  </a:cubicBezTo>
                  <a:cubicBezTo>
                    <a:pt x="0" y="3"/>
                    <a:pt x="0" y="3"/>
                    <a:pt x="0" y="3"/>
                  </a:cubicBezTo>
                  <a:cubicBezTo>
                    <a:pt x="0" y="3"/>
                    <a:pt x="0" y="3"/>
                    <a:pt x="1" y="3"/>
                  </a:cubicBezTo>
                  <a:cubicBezTo>
                    <a:pt x="80" y="3"/>
                    <a:pt x="80" y="3"/>
                    <a:pt x="80" y="3"/>
                  </a:cubicBezTo>
                  <a:cubicBezTo>
                    <a:pt x="81" y="3"/>
                    <a:pt x="81" y="3"/>
                    <a:pt x="81" y="3"/>
                  </a:cubicBezTo>
                  <a:cubicBezTo>
                    <a:pt x="81" y="0"/>
                    <a:pt x="81" y="0"/>
                    <a:pt x="81" y="0"/>
                  </a:cubicBezTo>
                  <a:cubicBezTo>
                    <a:pt x="81" y="0"/>
                    <a:pt x="81" y="0"/>
                    <a:pt x="80" y="0"/>
                  </a:cubicBezTo>
                  <a:close/>
                  <a:moveTo>
                    <a:pt x="80" y="2"/>
                  </a:moveTo>
                  <a:cubicBezTo>
                    <a:pt x="1" y="2"/>
                    <a:pt x="1" y="2"/>
                    <a:pt x="1" y="2"/>
                  </a:cubicBezTo>
                  <a:cubicBezTo>
                    <a:pt x="1" y="1"/>
                    <a:pt x="1" y="1"/>
                    <a:pt x="1" y="1"/>
                  </a:cubicBezTo>
                  <a:cubicBezTo>
                    <a:pt x="80" y="1"/>
                    <a:pt x="80" y="1"/>
                    <a:pt x="80" y="1"/>
                  </a:cubicBezTo>
                  <a:lnTo>
                    <a:pt x="8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97">
              <a:extLst>
                <a:ext uri="{FF2B5EF4-FFF2-40B4-BE49-F238E27FC236}">
                  <a16:creationId xmlns:a16="http://schemas.microsoft.com/office/drawing/2014/main" id="{A8C3936B-6AF2-8B0E-3E19-D0D45F71C3F3}"/>
                </a:ext>
              </a:extLst>
            </p:cNvPr>
            <p:cNvSpPr>
              <a:spLocks noEditPoints="1"/>
            </p:cNvSpPr>
            <p:nvPr userDrawn="1"/>
          </p:nvSpPr>
          <p:spPr bwMode="auto">
            <a:xfrm>
              <a:off x="11639550" y="4568825"/>
              <a:ext cx="12700" cy="133350"/>
            </a:xfrm>
            <a:custGeom>
              <a:avLst/>
              <a:gdLst>
                <a:gd name="T0" fmla="*/ 1 w 2"/>
                <a:gd name="T1" fmla="*/ 0 h 19"/>
                <a:gd name="T2" fmla="*/ 0 w 2"/>
                <a:gd name="T3" fmla="*/ 1 h 19"/>
                <a:gd name="T4" fmla="*/ 0 w 2"/>
                <a:gd name="T5" fmla="*/ 18 h 19"/>
                <a:gd name="T6" fmla="*/ 1 w 2"/>
                <a:gd name="T7" fmla="*/ 19 h 19"/>
                <a:gd name="T8" fmla="*/ 2 w 2"/>
                <a:gd name="T9" fmla="*/ 18 h 19"/>
                <a:gd name="T10" fmla="*/ 2 w 2"/>
                <a:gd name="T11" fmla="*/ 1 h 19"/>
                <a:gd name="T12" fmla="*/ 1 w 2"/>
                <a:gd name="T13" fmla="*/ 0 h 19"/>
                <a:gd name="T14" fmla="*/ 1 w 2"/>
                <a:gd name="T15" fmla="*/ 18 h 19"/>
                <a:gd name="T16" fmla="*/ 1 w 2"/>
                <a:gd name="T17" fmla="*/ 18 h 19"/>
                <a:gd name="T18" fmla="*/ 1 w 2"/>
                <a:gd name="T19" fmla="*/ 1 h 19"/>
                <a:gd name="T20" fmla="*/ 1 w 2"/>
                <a:gd name="T21" fmla="*/ 1 h 19"/>
                <a:gd name="T22" fmla="*/ 1 w 2"/>
                <a:gd name="T23" fmla="*/ 1 h 19"/>
                <a:gd name="T24" fmla="*/ 1 w 2"/>
                <a:gd name="T25"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0"/>
                  </a:moveTo>
                  <a:cubicBezTo>
                    <a:pt x="1" y="0"/>
                    <a:pt x="0" y="0"/>
                    <a:pt x="0" y="1"/>
                  </a:cubicBezTo>
                  <a:cubicBezTo>
                    <a:pt x="0" y="18"/>
                    <a:pt x="0" y="18"/>
                    <a:pt x="0" y="18"/>
                  </a:cubicBezTo>
                  <a:cubicBezTo>
                    <a:pt x="0" y="19"/>
                    <a:pt x="1" y="19"/>
                    <a:pt x="1" y="19"/>
                  </a:cubicBezTo>
                  <a:cubicBezTo>
                    <a:pt x="2" y="19"/>
                    <a:pt x="2" y="19"/>
                    <a:pt x="2" y="18"/>
                  </a:cubicBezTo>
                  <a:cubicBezTo>
                    <a:pt x="2" y="1"/>
                    <a:pt x="2" y="1"/>
                    <a:pt x="2" y="1"/>
                  </a:cubicBezTo>
                  <a:cubicBezTo>
                    <a:pt x="2" y="0"/>
                    <a:pt x="2" y="0"/>
                    <a:pt x="1" y="0"/>
                  </a:cubicBezTo>
                  <a:close/>
                  <a:moveTo>
                    <a:pt x="1" y="18"/>
                  </a:moveTo>
                  <a:cubicBezTo>
                    <a:pt x="1" y="18"/>
                    <a:pt x="1" y="18"/>
                    <a:pt x="1" y="18"/>
                  </a:cubicBezTo>
                  <a:cubicBezTo>
                    <a:pt x="1" y="1"/>
                    <a:pt x="1" y="1"/>
                    <a:pt x="1" y="1"/>
                  </a:cubicBezTo>
                  <a:cubicBezTo>
                    <a:pt x="1" y="1"/>
                    <a:pt x="1" y="1"/>
                    <a:pt x="1" y="1"/>
                  </a:cubicBezTo>
                  <a:cubicBezTo>
                    <a:pt x="1" y="1"/>
                    <a:pt x="1" y="1"/>
                    <a:pt x="1" y="1"/>
                  </a:cubicBezTo>
                  <a:lnTo>
                    <a:pt x="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98">
              <a:extLst>
                <a:ext uri="{FF2B5EF4-FFF2-40B4-BE49-F238E27FC236}">
                  <a16:creationId xmlns:a16="http://schemas.microsoft.com/office/drawing/2014/main" id="{1902CCBE-320B-222F-871C-462B17283731}"/>
                </a:ext>
              </a:extLst>
            </p:cNvPr>
            <p:cNvSpPr>
              <a:spLocks noEditPoints="1"/>
            </p:cNvSpPr>
            <p:nvPr userDrawn="1"/>
          </p:nvSpPr>
          <p:spPr bwMode="auto">
            <a:xfrm>
              <a:off x="11064875" y="4743450"/>
              <a:ext cx="484188" cy="28575"/>
            </a:xfrm>
            <a:custGeom>
              <a:avLst/>
              <a:gdLst>
                <a:gd name="T0" fmla="*/ 1 w 70"/>
                <a:gd name="T1" fmla="*/ 4 h 4"/>
                <a:gd name="T2" fmla="*/ 70 w 70"/>
                <a:gd name="T3" fmla="*/ 4 h 4"/>
                <a:gd name="T4" fmla="*/ 70 w 70"/>
                <a:gd name="T5" fmla="*/ 4 h 4"/>
                <a:gd name="T6" fmla="*/ 70 w 70"/>
                <a:gd name="T7" fmla="*/ 1 h 4"/>
                <a:gd name="T8" fmla="*/ 70 w 70"/>
                <a:gd name="T9" fmla="*/ 0 h 4"/>
                <a:gd name="T10" fmla="*/ 1 w 70"/>
                <a:gd name="T11" fmla="*/ 0 h 4"/>
                <a:gd name="T12" fmla="*/ 0 w 70"/>
                <a:gd name="T13" fmla="*/ 1 h 4"/>
                <a:gd name="T14" fmla="*/ 0 w 70"/>
                <a:gd name="T15" fmla="*/ 4 h 4"/>
                <a:gd name="T16" fmla="*/ 1 w 70"/>
                <a:gd name="T17" fmla="*/ 4 h 4"/>
                <a:gd name="T18" fmla="*/ 1 w 70"/>
                <a:gd name="T19" fmla="*/ 1 h 4"/>
                <a:gd name="T20" fmla="*/ 69 w 70"/>
                <a:gd name="T21" fmla="*/ 1 h 4"/>
                <a:gd name="T22" fmla="*/ 69 w 70"/>
                <a:gd name="T23" fmla="*/ 3 h 4"/>
                <a:gd name="T24" fmla="*/ 1 w 70"/>
                <a:gd name="T25" fmla="*/ 3 h 4"/>
                <a:gd name="T26" fmla="*/ 1 w 70"/>
                <a:gd name="T2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
                  <a:moveTo>
                    <a:pt x="1" y="4"/>
                  </a:moveTo>
                  <a:cubicBezTo>
                    <a:pt x="70" y="4"/>
                    <a:pt x="70" y="4"/>
                    <a:pt x="70" y="4"/>
                  </a:cubicBezTo>
                  <a:cubicBezTo>
                    <a:pt x="70" y="4"/>
                    <a:pt x="70" y="4"/>
                    <a:pt x="70" y="4"/>
                  </a:cubicBezTo>
                  <a:cubicBezTo>
                    <a:pt x="70" y="1"/>
                    <a:pt x="70" y="1"/>
                    <a:pt x="70" y="1"/>
                  </a:cubicBezTo>
                  <a:cubicBezTo>
                    <a:pt x="70" y="1"/>
                    <a:pt x="70" y="0"/>
                    <a:pt x="70" y="0"/>
                  </a:cubicBezTo>
                  <a:cubicBezTo>
                    <a:pt x="1" y="0"/>
                    <a:pt x="1" y="0"/>
                    <a:pt x="1" y="0"/>
                  </a:cubicBezTo>
                  <a:cubicBezTo>
                    <a:pt x="0" y="0"/>
                    <a:pt x="0" y="1"/>
                    <a:pt x="0" y="1"/>
                  </a:cubicBezTo>
                  <a:cubicBezTo>
                    <a:pt x="0" y="4"/>
                    <a:pt x="0" y="4"/>
                    <a:pt x="0" y="4"/>
                  </a:cubicBezTo>
                  <a:cubicBezTo>
                    <a:pt x="0" y="4"/>
                    <a:pt x="0" y="4"/>
                    <a:pt x="1" y="4"/>
                  </a:cubicBezTo>
                  <a:close/>
                  <a:moveTo>
                    <a:pt x="1" y="1"/>
                  </a:moveTo>
                  <a:cubicBezTo>
                    <a:pt x="69" y="1"/>
                    <a:pt x="69" y="1"/>
                    <a:pt x="69" y="1"/>
                  </a:cubicBezTo>
                  <a:cubicBezTo>
                    <a:pt x="69" y="3"/>
                    <a:pt x="69" y="3"/>
                    <a:pt x="69" y="3"/>
                  </a:cubicBezTo>
                  <a:cubicBezTo>
                    <a:pt x="1" y="3"/>
                    <a:pt x="1" y="3"/>
                    <a:pt x="1" y="3"/>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99">
              <a:extLst>
                <a:ext uri="{FF2B5EF4-FFF2-40B4-BE49-F238E27FC236}">
                  <a16:creationId xmlns:a16="http://schemas.microsoft.com/office/drawing/2014/main" id="{58BF7B2B-0AAB-B2F8-3596-7D489FF9ECB7}"/>
                </a:ext>
              </a:extLst>
            </p:cNvPr>
            <p:cNvSpPr>
              <a:spLocks noEditPoints="1"/>
            </p:cNvSpPr>
            <p:nvPr userDrawn="1"/>
          </p:nvSpPr>
          <p:spPr bwMode="auto">
            <a:xfrm>
              <a:off x="12026900" y="4275138"/>
              <a:ext cx="12700"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300">
              <a:extLst>
                <a:ext uri="{FF2B5EF4-FFF2-40B4-BE49-F238E27FC236}">
                  <a16:creationId xmlns:a16="http://schemas.microsoft.com/office/drawing/2014/main" id="{04232320-71B8-0ABB-A98E-5600D5C32DCE}"/>
                </a:ext>
              </a:extLst>
            </p:cNvPr>
            <p:cNvSpPr>
              <a:spLocks noEditPoints="1"/>
            </p:cNvSpPr>
            <p:nvPr userDrawn="1"/>
          </p:nvSpPr>
          <p:spPr bwMode="auto">
            <a:xfrm>
              <a:off x="11293475"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9" y="16"/>
                    <a:pt x="9" y="15"/>
                    <a:pt x="9" y="15"/>
                  </a:cubicBezTo>
                  <a:cubicBezTo>
                    <a:pt x="9" y="1"/>
                    <a:pt x="9" y="1"/>
                    <a:pt x="9" y="1"/>
                  </a:cubicBezTo>
                  <a:cubicBezTo>
                    <a:pt x="9" y="0"/>
                    <a:pt x="9" y="0"/>
                    <a:pt x="8" y="0"/>
                  </a:cubicBezTo>
                  <a:cubicBezTo>
                    <a:pt x="1" y="0"/>
                    <a:pt x="1" y="0"/>
                    <a:pt x="1" y="0"/>
                  </a:cubicBezTo>
                  <a:cubicBezTo>
                    <a:pt x="1" y="0"/>
                    <a:pt x="0" y="0"/>
                    <a:pt x="0" y="1"/>
                  </a:cubicBezTo>
                  <a:cubicBezTo>
                    <a:pt x="0" y="15"/>
                    <a:pt x="0" y="15"/>
                    <a:pt x="0" y="15"/>
                  </a:cubicBezTo>
                  <a:cubicBezTo>
                    <a:pt x="0" y="15"/>
                    <a:pt x="1"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301">
              <a:extLst>
                <a:ext uri="{FF2B5EF4-FFF2-40B4-BE49-F238E27FC236}">
                  <a16:creationId xmlns:a16="http://schemas.microsoft.com/office/drawing/2014/main" id="{91F005B5-2408-00EC-D76C-FAADB6CC4E0A}"/>
                </a:ext>
              </a:extLst>
            </p:cNvPr>
            <p:cNvSpPr>
              <a:spLocks noEditPoints="1"/>
            </p:cNvSpPr>
            <p:nvPr userDrawn="1"/>
          </p:nvSpPr>
          <p:spPr bwMode="auto">
            <a:xfrm>
              <a:off x="11363325" y="4589463"/>
              <a:ext cx="53975" cy="112713"/>
            </a:xfrm>
            <a:custGeom>
              <a:avLst/>
              <a:gdLst>
                <a:gd name="T0" fmla="*/ 0 w 8"/>
                <a:gd name="T1" fmla="*/ 16 h 16"/>
                <a:gd name="T2" fmla="*/ 8 w 8"/>
                <a:gd name="T3" fmla="*/ 16 h 16"/>
                <a:gd name="T4" fmla="*/ 8 w 8"/>
                <a:gd name="T5" fmla="*/ 15 h 16"/>
                <a:gd name="T6" fmla="*/ 8 w 8"/>
                <a:gd name="T7" fmla="*/ 1 h 16"/>
                <a:gd name="T8" fmla="*/ 8 w 8"/>
                <a:gd name="T9" fmla="*/ 0 h 16"/>
                <a:gd name="T10" fmla="*/ 0 w 8"/>
                <a:gd name="T11" fmla="*/ 0 h 16"/>
                <a:gd name="T12" fmla="*/ 0 w 8"/>
                <a:gd name="T13" fmla="*/ 1 h 16"/>
                <a:gd name="T14" fmla="*/ 0 w 8"/>
                <a:gd name="T15" fmla="*/ 15 h 16"/>
                <a:gd name="T16" fmla="*/ 0 w 8"/>
                <a:gd name="T17" fmla="*/ 16 h 16"/>
                <a:gd name="T18" fmla="*/ 1 w 8"/>
                <a:gd name="T19" fmla="*/ 1 h 16"/>
                <a:gd name="T20" fmla="*/ 7 w 8"/>
                <a:gd name="T21" fmla="*/ 1 h 16"/>
                <a:gd name="T22" fmla="*/ 7 w 8"/>
                <a:gd name="T23" fmla="*/ 15 h 16"/>
                <a:gd name="T24" fmla="*/ 1 w 8"/>
                <a:gd name="T25" fmla="*/ 15 h 16"/>
                <a:gd name="T26" fmla="*/ 1 w 8"/>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6">
                  <a:moveTo>
                    <a:pt x="0" y="16"/>
                  </a:moveTo>
                  <a:cubicBezTo>
                    <a:pt x="8" y="16"/>
                    <a:pt x="8" y="16"/>
                    <a:pt x="8" y="16"/>
                  </a:cubicBezTo>
                  <a:cubicBezTo>
                    <a:pt x="8" y="16"/>
                    <a:pt x="8" y="15"/>
                    <a:pt x="8" y="15"/>
                  </a:cubicBezTo>
                  <a:cubicBezTo>
                    <a:pt x="8" y="1"/>
                    <a:pt x="8" y="1"/>
                    <a:pt x="8" y="1"/>
                  </a:cubicBezTo>
                  <a:cubicBezTo>
                    <a:pt x="8" y="0"/>
                    <a:pt x="8" y="0"/>
                    <a:pt x="8" y="0"/>
                  </a:cubicBezTo>
                  <a:cubicBezTo>
                    <a:pt x="0" y="0"/>
                    <a:pt x="0" y="0"/>
                    <a:pt x="0" y="0"/>
                  </a:cubicBezTo>
                  <a:cubicBezTo>
                    <a:pt x="0" y="0"/>
                    <a:pt x="0" y="0"/>
                    <a:pt x="0" y="1"/>
                  </a:cubicBezTo>
                  <a:cubicBezTo>
                    <a:pt x="0" y="15"/>
                    <a:pt x="0" y="15"/>
                    <a:pt x="0" y="15"/>
                  </a:cubicBezTo>
                  <a:cubicBezTo>
                    <a:pt x="0" y="15"/>
                    <a:pt x="0" y="16"/>
                    <a:pt x="0" y="16"/>
                  </a:cubicBezTo>
                  <a:close/>
                  <a:moveTo>
                    <a:pt x="1" y="1"/>
                  </a:moveTo>
                  <a:cubicBezTo>
                    <a:pt x="7" y="1"/>
                    <a:pt x="7" y="1"/>
                    <a:pt x="7" y="1"/>
                  </a:cubicBezTo>
                  <a:cubicBezTo>
                    <a:pt x="7" y="15"/>
                    <a:pt x="7" y="15"/>
                    <a:pt x="7"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302">
              <a:extLst>
                <a:ext uri="{FF2B5EF4-FFF2-40B4-BE49-F238E27FC236}">
                  <a16:creationId xmlns:a16="http://schemas.microsoft.com/office/drawing/2014/main" id="{BCE2855F-3E3C-ACDB-6B2E-9A9022FAFB0F}"/>
                </a:ext>
              </a:extLst>
            </p:cNvPr>
            <p:cNvSpPr>
              <a:spLocks noEditPoints="1"/>
            </p:cNvSpPr>
            <p:nvPr userDrawn="1"/>
          </p:nvSpPr>
          <p:spPr bwMode="auto">
            <a:xfrm>
              <a:off x="11120438"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1 w 2"/>
                <a:gd name="T15" fmla="*/ 1 h 19"/>
                <a:gd name="T16" fmla="*/ 1 w 2"/>
                <a:gd name="T17" fmla="*/ 1 h 19"/>
                <a:gd name="T18" fmla="*/ 1 w 2"/>
                <a:gd name="T19" fmla="*/ 1 h 19"/>
                <a:gd name="T20" fmla="*/ 1 w 2"/>
                <a:gd name="T21" fmla="*/ 18 h 19"/>
                <a:gd name="T22" fmla="*/ 1 w 2"/>
                <a:gd name="T23" fmla="*/ 18 h 19"/>
                <a:gd name="T24" fmla="*/ 1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1" y="1"/>
                  </a:moveTo>
                  <a:cubicBezTo>
                    <a:pt x="1" y="1"/>
                    <a:pt x="1" y="1"/>
                    <a:pt x="1" y="1"/>
                  </a:cubicBezTo>
                  <a:cubicBezTo>
                    <a:pt x="1" y="1"/>
                    <a:pt x="1" y="1"/>
                    <a:pt x="1" y="1"/>
                  </a:cubicBezTo>
                  <a:cubicBezTo>
                    <a:pt x="1" y="18"/>
                    <a:pt x="1" y="18"/>
                    <a:pt x="1" y="18"/>
                  </a:cubicBezTo>
                  <a:cubicBezTo>
                    <a:pt x="1"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303">
              <a:extLst>
                <a:ext uri="{FF2B5EF4-FFF2-40B4-BE49-F238E27FC236}">
                  <a16:creationId xmlns:a16="http://schemas.microsoft.com/office/drawing/2014/main" id="{ECED8CC9-7026-F568-AF95-E0D3D425F9C5}"/>
                </a:ext>
              </a:extLst>
            </p:cNvPr>
            <p:cNvSpPr>
              <a:spLocks noEditPoints="1"/>
            </p:cNvSpPr>
            <p:nvPr userDrawn="1"/>
          </p:nvSpPr>
          <p:spPr bwMode="auto">
            <a:xfrm>
              <a:off x="11217275"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0 w 2"/>
                <a:gd name="T15" fmla="*/ 1 h 19"/>
                <a:gd name="T16" fmla="*/ 1 w 2"/>
                <a:gd name="T17" fmla="*/ 1 h 19"/>
                <a:gd name="T18" fmla="*/ 1 w 2"/>
                <a:gd name="T19" fmla="*/ 1 h 19"/>
                <a:gd name="T20" fmla="*/ 1 w 2"/>
                <a:gd name="T21" fmla="*/ 18 h 19"/>
                <a:gd name="T22" fmla="*/ 0 w 2"/>
                <a:gd name="T23" fmla="*/ 18 h 19"/>
                <a:gd name="T24" fmla="*/ 0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0" y="1"/>
                  </a:moveTo>
                  <a:cubicBezTo>
                    <a:pt x="0" y="1"/>
                    <a:pt x="1" y="1"/>
                    <a:pt x="1" y="1"/>
                  </a:cubicBezTo>
                  <a:cubicBezTo>
                    <a:pt x="1" y="1"/>
                    <a:pt x="1" y="1"/>
                    <a:pt x="1" y="1"/>
                  </a:cubicBezTo>
                  <a:cubicBezTo>
                    <a:pt x="1" y="18"/>
                    <a:pt x="1" y="18"/>
                    <a:pt x="1" y="18"/>
                  </a:cubicBezTo>
                  <a:cubicBezTo>
                    <a:pt x="1" y="18"/>
                    <a:pt x="0" y="18"/>
                    <a:pt x="0" y="18"/>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304">
              <a:extLst>
                <a:ext uri="{FF2B5EF4-FFF2-40B4-BE49-F238E27FC236}">
                  <a16:creationId xmlns:a16="http://schemas.microsoft.com/office/drawing/2014/main" id="{CDFFB4E4-5BC2-F858-10BB-7BB1CEAE841B}"/>
                </a:ext>
              </a:extLst>
            </p:cNvPr>
            <p:cNvSpPr>
              <a:spLocks noEditPoints="1"/>
            </p:cNvSpPr>
            <p:nvPr userDrawn="1"/>
          </p:nvSpPr>
          <p:spPr bwMode="auto">
            <a:xfrm>
              <a:off x="12012613" y="4729163"/>
              <a:ext cx="26988" cy="34925"/>
            </a:xfrm>
            <a:custGeom>
              <a:avLst/>
              <a:gdLst>
                <a:gd name="T0" fmla="*/ 2 w 4"/>
                <a:gd name="T1" fmla="*/ 5 h 5"/>
                <a:gd name="T2" fmla="*/ 3 w 4"/>
                <a:gd name="T3" fmla="*/ 4 h 5"/>
                <a:gd name="T4" fmla="*/ 3 w 4"/>
                <a:gd name="T5" fmla="*/ 0 h 5"/>
                <a:gd name="T6" fmla="*/ 1 w 4"/>
                <a:gd name="T7" fmla="*/ 0 h 5"/>
                <a:gd name="T8" fmla="*/ 0 w 4"/>
                <a:gd name="T9" fmla="*/ 3 h 5"/>
                <a:gd name="T10" fmla="*/ 2 w 4"/>
                <a:gd name="T11" fmla="*/ 5 h 5"/>
                <a:gd name="T12" fmla="*/ 2 w 4"/>
                <a:gd name="T13" fmla="*/ 5 h 5"/>
                <a:gd name="T14" fmla="*/ 1 w 4"/>
                <a:gd name="T15" fmla="*/ 2 h 5"/>
                <a:gd name="T16" fmla="*/ 2 w 4"/>
                <a:gd name="T17" fmla="*/ 1 h 5"/>
                <a:gd name="T18" fmla="*/ 2 w 4"/>
                <a:gd name="T19" fmla="*/ 1 h 5"/>
                <a:gd name="T20" fmla="*/ 2 w 4"/>
                <a:gd name="T21" fmla="*/ 3 h 5"/>
                <a:gd name="T22" fmla="*/ 2 w 4"/>
                <a:gd name="T23" fmla="*/ 4 h 5"/>
                <a:gd name="T24" fmla="*/ 1 w 4"/>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5"/>
                  </a:moveTo>
                  <a:cubicBezTo>
                    <a:pt x="2" y="5"/>
                    <a:pt x="3" y="4"/>
                    <a:pt x="3" y="4"/>
                  </a:cubicBezTo>
                  <a:cubicBezTo>
                    <a:pt x="4" y="3"/>
                    <a:pt x="4" y="1"/>
                    <a:pt x="3" y="0"/>
                  </a:cubicBezTo>
                  <a:cubicBezTo>
                    <a:pt x="3" y="0"/>
                    <a:pt x="2" y="0"/>
                    <a:pt x="1" y="0"/>
                  </a:cubicBezTo>
                  <a:cubicBezTo>
                    <a:pt x="0" y="0"/>
                    <a:pt x="0" y="1"/>
                    <a:pt x="0" y="3"/>
                  </a:cubicBezTo>
                  <a:cubicBezTo>
                    <a:pt x="0" y="4"/>
                    <a:pt x="1" y="5"/>
                    <a:pt x="2" y="5"/>
                  </a:cubicBezTo>
                  <a:cubicBezTo>
                    <a:pt x="2" y="5"/>
                    <a:pt x="2" y="5"/>
                    <a:pt x="2" y="5"/>
                  </a:cubicBezTo>
                  <a:close/>
                  <a:moveTo>
                    <a:pt x="1" y="2"/>
                  </a:moveTo>
                  <a:cubicBezTo>
                    <a:pt x="1" y="2"/>
                    <a:pt x="1" y="1"/>
                    <a:pt x="2" y="1"/>
                  </a:cubicBezTo>
                  <a:cubicBezTo>
                    <a:pt x="2" y="1"/>
                    <a:pt x="2" y="1"/>
                    <a:pt x="2" y="1"/>
                  </a:cubicBezTo>
                  <a:cubicBezTo>
                    <a:pt x="3" y="2"/>
                    <a:pt x="3" y="3"/>
                    <a:pt x="2" y="3"/>
                  </a:cubicBezTo>
                  <a:cubicBezTo>
                    <a:pt x="2" y="4"/>
                    <a:pt x="2" y="4"/>
                    <a:pt x="2" y="4"/>
                  </a:cubicBezTo>
                  <a:cubicBezTo>
                    <a:pt x="1" y="4"/>
                    <a:pt x="1" y="3"/>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305">
              <a:extLst>
                <a:ext uri="{FF2B5EF4-FFF2-40B4-BE49-F238E27FC236}">
                  <a16:creationId xmlns:a16="http://schemas.microsoft.com/office/drawing/2014/main" id="{457B7E91-F005-A7AF-8485-639BBCB2AFFF}"/>
                </a:ext>
              </a:extLst>
            </p:cNvPr>
            <p:cNvSpPr>
              <a:spLocks noEditPoints="1"/>
            </p:cNvSpPr>
            <p:nvPr userDrawn="1"/>
          </p:nvSpPr>
          <p:spPr bwMode="auto">
            <a:xfrm>
              <a:off x="11936413" y="4743450"/>
              <a:ext cx="20638" cy="34925"/>
            </a:xfrm>
            <a:custGeom>
              <a:avLst/>
              <a:gdLst>
                <a:gd name="T0" fmla="*/ 2 w 3"/>
                <a:gd name="T1" fmla="*/ 5 h 5"/>
                <a:gd name="T2" fmla="*/ 3 w 3"/>
                <a:gd name="T3" fmla="*/ 4 h 5"/>
                <a:gd name="T4" fmla="*/ 3 w 3"/>
                <a:gd name="T5" fmla="*/ 4 h 5"/>
                <a:gd name="T6" fmla="*/ 3 w 3"/>
                <a:gd name="T7" fmla="*/ 3 h 5"/>
                <a:gd name="T8" fmla="*/ 3 w 3"/>
                <a:gd name="T9" fmla="*/ 1 h 5"/>
                <a:gd name="T10" fmla="*/ 2 w 3"/>
                <a:gd name="T11" fmla="*/ 0 h 5"/>
                <a:gd name="T12" fmla="*/ 2 w 3"/>
                <a:gd name="T13" fmla="*/ 0 h 5"/>
                <a:gd name="T14" fmla="*/ 0 w 3"/>
                <a:gd name="T15" fmla="*/ 1 h 5"/>
                <a:gd name="T16" fmla="*/ 0 w 3"/>
                <a:gd name="T17" fmla="*/ 4 h 5"/>
                <a:gd name="T18" fmla="*/ 2 w 3"/>
                <a:gd name="T19" fmla="*/ 5 h 5"/>
                <a:gd name="T20" fmla="*/ 2 w 3"/>
                <a:gd name="T21" fmla="*/ 5 h 5"/>
                <a:gd name="T22" fmla="*/ 1 w 3"/>
                <a:gd name="T23" fmla="*/ 1 h 5"/>
                <a:gd name="T24" fmla="*/ 2 w 3"/>
                <a:gd name="T25" fmla="*/ 1 h 5"/>
                <a:gd name="T26" fmla="*/ 2 w 3"/>
                <a:gd name="T27" fmla="*/ 1 h 5"/>
                <a:gd name="T28" fmla="*/ 2 w 3"/>
                <a:gd name="T29" fmla="*/ 1 h 5"/>
                <a:gd name="T30" fmla="*/ 2 w 3"/>
                <a:gd name="T31" fmla="*/ 2 h 5"/>
                <a:gd name="T32" fmla="*/ 2 w 3"/>
                <a:gd name="T33" fmla="*/ 4 h 5"/>
                <a:gd name="T34" fmla="*/ 2 w 3"/>
                <a:gd name="T35" fmla="*/ 4 h 5"/>
                <a:gd name="T36" fmla="*/ 1 w 3"/>
                <a:gd name="T37" fmla="*/ 4 h 5"/>
                <a:gd name="T38" fmla="*/ 1 w 3"/>
                <a:gd name="T3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5">
                  <a:moveTo>
                    <a:pt x="2" y="5"/>
                  </a:moveTo>
                  <a:cubicBezTo>
                    <a:pt x="2" y="5"/>
                    <a:pt x="3" y="4"/>
                    <a:pt x="3" y="4"/>
                  </a:cubicBezTo>
                  <a:cubicBezTo>
                    <a:pt x="3" y="4"/>
                    <a:pt x="3" y="4"/>
                    <a:pt x="3" y="4"/>
                  </a:cubicBezTo>
                  <a:cubicBezTo>
                    <a:pt x="3" y="3"/>
                    <a:pt x="3" y="3"/>
                    <a:pt x="3" y="3"/>
                  </a:cubicBezTo>
                  <a:cubicBezTo>
                    <a:pt x="3" y="2"/>
                    <a:pt x="3" y="2"/>
                    <a:pt x="3" y="1"/>
                  </a:cubicBezTo>
                  <a:cubicBezTo>
                    <a:pt x="3" y="0"/>
                    <a:pt x="2" y="0"/>
                    <a:pt x="2" y="0"/>
                  </a:cubicBezTo>
                  <a:cubicBezTo>
                    <a:pt x="2" y="0"/>
                    <a:pt x="2" y="0"/>
                    <a:pt x="2" y="0"/>
                  </a:cubicBezTo>
                  <a:cubicBezTo>
                    <a:pt x="1" y="0"/>
                    <a:pt x="0" y="1"/>
                    <a:pt x="0" y="1"/>
                  </a:cubicBezTo>
                  <a:cubicBezTo>
                    <a:pt x="0" y="2"/>
                    <a:pt x="0" y="4"/>
                    <a:pt x="0" y="4"/>
                  </a:cubicBezTo>
                  <a:cubicBezTo>
                    <a:pt x="1" y="5"/>
                    <a:pt x="1" y="5"/>
                    <a:pt x="2" y="5"/>
                  </a:cubicBezTo>
                  <a:cubicBezTo>
                    <a:pt x="2" y="5"/>
                    <a:pt x="2" y="5"/>
                    <a:pt x="2" y="5"/>
                  </a:cubicBezTo>
                  <a:close/>
                  <a:moveTo>
                    <a:pt x="1" y="1"/>
                  </a:moveTo>
                  <a:cubicBezTo>
                    <a:pt x="1" y="1"/>
                    <a:pt x="1" y="1"/>
                    <a:pt x="2" y="1"/>
                  </a:cubicBezTo>
                  <a:cubicBezTo>
                    <a:pt x="2" y="1"/>
                    <a:pt x="2" y="1"/>
                    <a:pt x="2" y="1"/>
                  </a:cubicBezTo>
                  <a:cubicBezTo>
                    <a:pt x="2" y="1"/>
                    <a:pt x="2" y="1"/>
                    <a:pt x="2" y="1"/>
                  </a:cubicBezTo>
                  <a:cubicBezTo>
                    <a:pt x="2" y="2"/>
                    <a:pt x="2" y="2"/>
                    <a:pt x="2" y="2"/>
                  </a:cubicBezTo>
                  <a:cubicBezTo>
                    <a:pt x="2" y="3"/>
                    <a:pt x="2" y="3"/>
                    <a:pt x="2" y="4"/>
                  </a:cubicBezTo>
                  <a:cubicBezTo>
                    <a:pt x="2" y="4"/>
                    <a:pt x="2" y="4"/>
                    <a:pt x="2" y="4"/>
                  </a:cubicBezTo>
                  <a:cubicBezTo>
                    <a:pt x="1" y="4"/>
                    <a:pt x="1" y="4"/>
                    <a:pt x="1" y="4"/>
                  </a:cubicBezTo>
                  <a:cubicBezTo>
                    <a:pt x="1" y="4"/>
                    <a:pt x="1"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308" name="图片 307" descr="logo-05">
            <a:extLst>
              <a:ext uri="{FF2B5EF4-FFF2-40B4-BE49-F238E27FC236}">
                <a16:creationId xmlns:a16="http://schemas.microsoft.com/office/drawing/2014/main" id="{6A54E23D-1B7B-E952-4E95-A1896C0B2BFE}"/>
              </a:ext>
            </a:extLst>
          </p:cNvPr>
          <p:cNvPicPr>
            <a:picLocks noChangeAspect="1"/>
          </p:cNvPicPr>
          <p:nvPr/>
        </p:nvPicPr>
        <p:blipFill>
          <a:blip r:embed="rId3"/>
          <a:stretch>
            <a:fillRect/>
          </a:stretch>
        </p:blipFill>
        <p:spPr>
          <a:xfrm rot="14589132">
            <a:off x="-1719527" y="-1239404"/>
            <a:ext cx="4442460" cy="4099560"/>
          </a:xfrm>
          <a:prstGeom prst="rect">
            <a:avLst/>
          </a:prstGeom>
        </p:spPr>
      </p:pic>
      <p:sp>
        <p:nvSpPr>
          <p:cNvPr id="2" name="文本框 1">
            <a:extLst>
              <a:ext uri="{FF2B5EF4-FFF2-40B4-BE49-F238E27FC236}">
                <a16:creationId xmlns:a16="http://schemas.microsoft.com/office/drawing/2014/main" id="{87653726-B2AF-6AFF-0C3C-C1A3E6B25621}"/>
              </a:ext>
            </a:extLst>
          </p:cNvPr>
          <p:cNvSpPr txBox="1"/>
          <p:nvPr/>
        </p:nvSpPr>
        <p:spPr>
          <a:xfrm>
            <a:off x="348034" y="2828835"/>
            <a:ext cx="3108543" cy="1200329"/>
          </a:xfrm>
          <a:prstGeom prst="rect">
            <a:avLst/>
          </a:prstGeom>
          <a:noFill/>
        </p:spPr>
        <p:txBody>
          <a:bodyPr wrap="none" rtlCol="0">
            <a:spAutoFit/>
          </a:bodyPr>
          <a:lstStyle/>
          <a:p>
            <a:pPr algn="l"/>
            <a:r>
              <a:rPr kumimoji="1" lang="en-US" altLang="zh-CN" sz="7200" dirty="0">
                <a:solidFill>
                  <a:schemeClr val="bg1"/>
                </a:solidFill>
                <a:cs typeface="Times New Roman" panose="02020603050405020304" pitchFamily="18" charset="0"/>
              </a:rPr>
              <a:t>Outline</a:t>
            </a:r>
            <a:endParaRPr kumimoji="1" lang="zh-CN" altLang="en-US" sz="5400" dirty="0">
              <a:solidFill>
                <a:schemeClr val="bg1"/>
              </a:solidFill>
              <a:cs typeface="Times New Roman" panose="02020603050405020304" pitchFamily="18" charset="0"/>
            </a:endParaRPr>
          </a:p>
        </p:txBody>
      </p:sp>
      <p:sp>
        <p:nvSpPr>
          <p:cNvPr id="306" name="文本框 305">
            <a:extLst>
              <a:ext uri="{FF2B5EF4-FFF2-40B4-BE49-F238E27FC236}">
                <a16:creationId xmlns:a16="http://schemas.microsoft.com/office/drawing/2014/main" id="{BF80154A-BD0F-5004-72B9-1489953DCBD4}"/>
              </a:ext>
            </a:extLst>
          </p:cNvPr>
          <p:cNvSpPr txBox="1"/>
          <p:nvPr/>
        </p:nvSpPr>
        <p:spPr>
          <a:xfrm>
            <a:off x="4418661" y="1330909"/>
            <a:ext cx="4100803" cy="4174541"/>
          </a:xfrm>
          <a:prstGeom prst="rect">
            <a:avLst/>
          </a:prstGeom>
          <a:noFill/>
        </p:spPr>
        <p:txBody>
          <a:bodyPr wrap="none" rtlCol="0">
            <a:spAutoFit/>
          </a:bodyPr>
          <a:lstStyle/>
          <a:p>
            <a:pPr algn="l">
              <a:lnSpc>
                <a:spcPct val="120000"/>
              </a:lnSpc>
            </a:pPr>
            <a:r>
              <a:rPr kumimoji="1" lang="en-US" altLang="zh-CN" sz="3200" b="1" dirty="0">
                <a:solidFill>
                  <a:srgbClr val="AFB2AD"/>
                </a:solidFill>
                <a:cs typeface="Times New Roman" panose="02020603050405020304" pitchFamily="18" charset="0"/>
              </a:rPr>
              <a:t>Introduction</a:t>
            </a:r>
          </a:p>
          <a:p>
            <a:pPr algn="l">
              <a:lnSpc>
                <a:spcPct val="120000"/>
              </a:lnSpc>
            </a:pPr>
            <a:r>
              <a:rPr kumimoji="1" lang="en-US" altLang="zh-CN" sz="3200" b="1" dirty="0">
                <a:cs typeface="Times New Roman" panose="02020603050405020304" pitchFamily="18" charset="0"/>
              </a:rPr>
              <a:t>Overview</a:t>
            </a:r>
          </a:p>
          <a:p>
            <a:pPr algn="l">
              <a:lnSpc>
                <a:spcPct val="120000"/>
              </a:lnSpc>
            </a:pPr>
            <a:r>
              <a:rPr kumimoji="1" lang="en-US" altLang="zh-CN" sz="3200" b="1" dirty="0">
                <a:solidFill>
                  <a:srgbClr val="AFB2AD"/>
                </a:solidFill>
                <a:cs typeface="Times New Roman" panose="02020603050405020304" pitchFamily="18" charset="0"/>
              </a:rPr>
              <a:t>Performance</a:t>
            </a:r>
            <a:r>
              <a:rPr kumimoji="1" lang="zh-CN" altLang="en-US" sz="3200" b="1" dirty="0">
                <a:solidFill>
                  <a:srgbClr val="AFB2AD"/>
                </a:solidFill>
                <a:cs typeface="Times New Roman" panose="02020603050405020304" pitchFamily="18" charset="0"/>
              </a:rPr>
              <a:t> </a:t>
            </a:r>
            <a:r>
              <a:rPr kumimoji="1" lang="en-US" altLang="zh-CN" sz="3200" b="1" dirty="0">
                <a:solidFill>
                  <a:srgbClr val="AFB2AD"/>
                </a:solidFill>
                <a:cs typeface="Times New Roman" panose="02020603050405020304" pitchFamily="18" charset="0"/>
              </a:rPr>
              <a:t>Model</a:t>
            </a:r>
          </a:p>
          <a:p>
            <a:pPr>
              <a:lnSpc>
                <a:spcPct val="120000"/>
              </a:lnSpc>
            </a:pPr>
            <a:r>
              <a:rPr kumimoji="1" lang="en-US" altLang="zh-CN" sz="3200" b="1" dirty="0">
                <a:solidFill>
                  <a:srgbClr val="AFB2AD"/>
                </a:solidFill>
                <a:cs typeface="Times New Roman" panose="02020603050405020304" pitchFamily="18" charset="0"/>
              </a:rPr>
              <a:t>Power</a:t>
            </a:r>
            <a:r>
              <a:rPr kumimoji="1" lang="zh-CN" altLang="en-US" sz="3200" b="1" dirty="0">
                <a:solidFill>
                  <a:srgbClr val="AFB2AD"/>
                </a:solidFill>
                <a:cs typeface="Times New Roman" panose="02020603050405020304" pitchFamily="18" charset="0"/>
              </a:rPr>
              <a:t> </a:t>
            </a:r>
            <a:r>
              <a:rPr kumimoji="1" lang="en-US" altLang="zh-CN" sz="3200" b="1" dirty="0">
                <a:solidFill>
                  <a:srgbClr val="AFB2AD"/>
                </a:solidFill>
                <a:cs typeface="Times New Roman" panose="02020603050405020304" pitchFamily="18" charset="0"/>
              </a:rPr>
              <a:t>Model</a:t>
            </a:r>
          </a:p>
          <a:p>
            <a:pPr>
              <a:lnSpc>
                <a:spcPct val="120000"/>
              </a:lnSpc>
            </a:pPr>
            <a:r>
              <a:rPr kumimoji="1" lang="en-US" altLang="zh-CN" sz="3200" b="1" dirty="0">
                <a:solidFill>
                  <a:srgbClr val="AFB2AD"/>
                </a:solidFill>
                <a:cs typeface="Times New Roman" panose="02020603050405020304" pitchFamily="18" charset="0"/>
              </a:rPr>
              <a:t>Strategy</a:t>
            </a:r>
            <a:r>
              <a:rPr kumimoji="1" lang="zh-CN" altLang="en-US" sz="3200" b="1" dirty="0">
                <a:solidFill>
                  <a:srgbClr val="AFB2AD"/>
                </a:solidFill>
                <a:cs typeface="Times New Roman" panose="02020603050405020304" pitchFamily="18" charset="0"/>
              </a:rPr>
              <a:t> </a:t>
            </a:r>
            <a:r>
              <a:rPr kumimoji="1" lang="en-US" altLang="zh-CN" sz="3200" b="1" dirty="0">
                <a:solidFill>
                  <a:srgbClr val="AFB2AD"/>
                </a:solidFill>
                <a:cs typeface="Times New Roman" panose="02020603050405020304" pitchFamily="18" charset="0"/>
              </a:rPr>
              <a:t>Generation</a:t>
            </a:r>
            <a:endParaRPr lang="zh-CN" altLang="en-US" sz="3200" b="1" dirty="0">
              <a:solidFill>
                <a:srgbClr val="AFB2AD"/>
              </a:solidFill>
              <a:cs typeface="Times New Roman" panose="02020603050405020304" pitchFamily="18" charset="0"/>
            </a:endParaRPr>
          </a:p>
          <a:p>
            <a:pPr algn="l">
              <a:lnSpc>
                <a:spcPct val="120000"/>
              </a:lnSpc>
            </a:pPr>
            <a:r>
              <a:rPr kumimoji="1" lang="en-US" altLang="zh-CN" sz="3200" b="1" dirty="0">
                <a:solidFill>
                  <a:srgbClr val="AFB2AD"/>
                </a:solidFill>
                <a:cs typeface="Times New Roman" panose="02020603050405020304" pitchFamily="18" charset="0"/>
              </a:rPr>
              <a:t>Evaluation</a:t>
            </a:r>
          </a:p>
          <a:p>
            <a:pPr algn="l">
              <a:lnSpc>
                <a:spcPct val="120000"/>
              </a:lnSpc>
            </a:pPr>
            <a:r>
              <a:rPr kumimoji="1" lang="en-US" altLang="zh-CN" sz="3200" b="1" dirty="0">
                <a:solidFill>
                  <a:srgbClr val="AFB2AD"/>
                </a:solidFill>
                <a:cs typeface="Times New Roman" panose="02020603050405020304" pitchFamily="18" charset="0"/>
              </a:rPr>
              <a:t>Conclusion</a:t>
            </a:r>
          </a:p>
        </p:txBody>
      </p:sp>
    </p:spTree>
    <p:extLst>
      <p:ext uri="{BB962C8B-B14F-4D97-AF65-F5344CB8AC3E}">
        <p14:creationId xmlns:p14="http://schemas.microsoft.com/office/powerpoint/2010/main" val="3754355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770548A-1C3F-F48C-C34E-747DAA607CE1}"/>
              </a:ext>
            </a:extLst>
          </p:cNvPr>
          <p:cNvSpPr/>
          <p:nvPr/>
        </p:nvSpPr>
        <p:spPr>
          <a:xfrm>
            <a:off x="0" y="1110492"/>
            <a:ext cx="12191997" cy="36000"/>
          </a:xfrm>
          <a:prstGeom prst="rect">
            <a:avLst/>
          </a:prstGeom>
          <a:solidFill>
            <a:srgbClr val="BD9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5371A810-CA0E-1261-E097-7953BEA9D489}"/>
              </a:ext>
            </a:extLst>
          </p:cNvPr>
          <p:cNvSpPr txBox="1"/>
          <p:nvPr/>
        </p:nvSpPr>
        <p:spPr>
          <a:xfrm>
            <a:off x="1892947" y="270227"/>
            <a:ext cx="6235994" cy="707886"/>
          </a:xfrm>
          <a:prstGeom prst="rect">
            <a:avLst/>
          </a:prstGeom>
          <a:noFill/>
        </p:spPr>
        <p:txBody>
          <a:bodyPr wrap="square">
            <a:spAutoFit/>
          </a:bodyPr>
          <a:lstStyle/>
          <a:p>
            <a:r>
              <a:rPr kumimoji="1" lang="en-US" altLang="zh-CN" sz="4000" dirty="0">
                <a:solidFill>
                  <a:srgbClr val="B88F4D"/>
                </a:solidFill>
                <a:cs typeface="Times New Roman" panose="02020603050405020304" pitchFamily="18" charset="0"/>
              </a:rPr>
              <a:t>Overview</a:t>
            </a:r>
            <a:endParaRPr lang="zh-CN" altLang="en-US" sz="4000" dirty="0">
              <a:solidFill>
                <a:srgbClr val="B88F4D"/>
              </a:solidFill>
              <a:cs typeface="Times New Roman" panose="02020603050405020304" pitchFamily="18" charset="0"/>
            </a:endParaRPr>
          </a:p>
        </p:txBody>
      </p:sp>
      <p:cxnSp>
        <p:nvCxnSpPr>
          <p:cNvPr id="330" name="连接符: 曲线 36">
            <a:extLst>
              <a:ext uri="{FF2B5EF4-FFF2-40B4-BE49-F238E27FC236}">
                <a16:creationId xmlns:a16="http://schemas.microsoft.com/office/drawing/2014/main" id="{C81ED11B-0D9D-B67B-CFF4-9A4F1D5B5B9D}"/>
              </a:ext>
            </a:extLst>
          </p:cNvPr>
          <p:cNvCxnSpPr>
            <a:cxnSpLocks/>
          </p:cNvCxnSpPr>
          <p:nvPr/>
        </p:nvCxnSpPr>
        <p:spPr>
          <a:xfrm flipV="1">
            <a:off x="3090052" y="4841525"/>
            <a:ext cx="649842" cy="473913"/>
          </a:xfrm>
          <a:prstGeom prst="curved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1" name="连接符: 曲线 37">
            <a:extLst>
              <a:ext uri="{FF2B5EF4-FFF2-40B4-BE49-F238E27FC236}">
                <a16:creationId xmlns:a16="http://schemas.microsoft.com/office/drawing/2014/main" id="{31956519-F176-9967-0E66-DB428706116D}"/>
              </a:ext>
            </a:extLst>
          </p:cNvPr>
          <p:cNvCxnSpPr>
            <a:cxnSpLocks/>
          </p:cNvCxnSpPr>
          <p:nvPr/>
        </p:nvCxnSpPr>
        <p:spPr>
          <a:xfrm>
            <a:off x="3091717" y="5311932"/>
            <a:ext cx="660172" cy="550446"/>
          </a:xfrm>
          <a:prstGeom prst="curved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2" name="直接箭头连接符 14">
            <a:extLst>
              <a:ext uri="{FF2B5EF4-FFF2-40B4-BE49-F238E27FC236}">
                <a16:creationId xmlns:a16="http://schemas.microsoft.com/office/drawing/2014/main" id="{6BF062AC-3599-C769-D071-49EC8942BCB4}"/>
              </a:ext>
            </a:extLst>
          </p:cNvPr>
          <p:cNvCxnSpPr>
            <a:cxnSpLocks/>
          </p:cNvCxnSpPr>
          <p:nvPr/>
        </p:nvCxnSpPr>
        <p:spPr>
          <a:xfrm>
            <a:off x="4722066" y="4828499"/>
            <a:ext cx="39589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4" name="连接符: 肘形 41">
            <a:extLst>
              <a:ext uri="{FF2B5EF4-FFF2-40B4-BE49-F238E27FC236}">
                <a16:creationId xmlns:a16="http://schemas.microsoft.com/office/drawing/2014/main" id="{8F1ED2D8-E651-F3BE-9ED0-4AF2DBDAE378}"/>
              </a:ext>
            </a:extLst>
          </p:cNvPr>
          <p:cNvCxnSpPr>
            <a:cxnSpLocks/>
            <a:stCxn id="630" idx="3"/>
            <a:endCxn id="637" idx="1"/>
          </p:cNvCxnSpPr>
          <p:nvPr/>
        </p:nvCxnSpPr>
        <p:spPr>
          <a:xfrm>
            <a:off x="5780978" y="4845070"/>
            <a:ext cx="688318" cy="313441"/>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5" name="连接符: 肘形 42">
            <a:extLst>
              <a:ext uri="{FF2B5EF4-FFF2-40B4-BE49-F238E27FC236}">
                <a16:creationId xmlns:a16="http://schemas.microsoft.com/office/drawing/2014/main" id="{010B4DA3-BDF0-CC42-58AA-4654099E4047}"/>
              </a:ext>
            </a:extLst>
          </p:cNvPr>
          <p:cNvCxnSpPr>
            <a:cxnSpLocks/>
            <a:stCxn id="631" idx="3"/>
            <a:endCxn id="637" idx="1"/>
          </p:cNvCxnSpPr>
          <p:nvPr/>
        </p:nvCxnSpPr>
        <p:spPr>
          <a:xfrm flipV="1">
            <a:off x="5784296" y="5158511"/>
            <a:ext cx="685000" cy="647289"/>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7" name="直接箭头连接符 23">
            <a:extLst>
              <a:ext uri="{FF2B5EF4-FFF2-40B4-BE49-F238E27FC236}">
                <a16:creationId xmlns:a16="http://schemas.microsoft.com/office/drawing/2014/main" id="{E437F40C-FA40-15DA-43A6-B5AE3843D7FB}"/>
              </a:ext>
            </a:extLst>
          </p:cNvPr>
          <p:cNvCxnSpPr>
            <a:cxnSpLocks/>
          </p:cNvCxnSpPr>
          <p:nvPr/>
        </p:nvCxnSpPr>
        <p:spPr>
          <a:xfrm>
            <a:off x="1825785" y="5327922"/>
            <a:ext cx="551017"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39" name="直接箭头连接符 26">
            <a:extLst>
              <a:ext uri="{FF2B5EF4-FFF2-40B4-BE49-F238E27FC236}">
                <a16:creationId xmlns:a16="http://schemas.microsoft.com/office/drawing/2014/main" id="{243F4072-EE94-90C8-8E87-839C866ED7C6}"/>
              </a:ext>
            </a:extLst>
          </p:cNvPr>
          <p:cNvCxnSpPr>
            <a:cxnSpLocks/>
          </p:cNvCxnSpPr>
          <p:nvPr/>
        </p:nvCxnSpPr>
        <p:spPr>
          <a:xfrm>
            <a:off x="9353158" y="5154195"/>
            <a:ext cx="349077" cy="70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40" name="肘形连接符 339">
            <a:extLst>
              <a:ext uri="{FF2B5EF4-FFF2-40B4-BE49-F238E27FC236}">
                <a16:creationId xmlns:a16="http://schemas.microsoft.com/office/drawing/2014/main" id="{DA734141-6D7B-F4E4-084E-E7CA9580EE87}"/>
              </a:ext>
            </a:extLst>
          </p:cNvPr>
          <p:cNvCxnSpPr>
            <a:cxnSpLocks/>
          </p:cNvCxnSpPr>
          <p:nvPr/>
        </p:nvCxnSpPr>
        <p:spPr>
          <a:xfrm flipV="1">
            <a:off x="1825785" y="4524632"/>
            <a:ext cx="8228326" cy="803290"/>
          </a:xfrm>
          <a:prstGeom prst="bentConnector3">
            <a:avLst>
              <a:gd name="adj1" fmla="val 3139"/>
            </a:avLst>
          </a:prstGeom>
          <a:ln w="19050"/>
        </p:spPr>
        <p:style>
          <a:lnRef idx="1">
            <a:schemeClr val="dk1"/>
          </a:lnRef>
          <a:fillRef idx="0">
            <a:schemeClr val="dk1"/>
          </a:fillRef>
          <a:effectRef idx="0">
            <a:schemeClr val="dk1"/>
          </a:effectRef>
          <a:fontRef idx="minor">
            <a:schemeClr val="tx1"/>
          </a:fontRef>
        </p:style>
      </p:cxnSp>
      <p:cxnSp>
        <p:nvCxnSpPr>
          <p:cNvPr id="341" name="肘形连接符 340">
            <a:extLst>
              <a:ext uri="{FF2B5EF4-FFF2-40B4-BE49-F238E27FC236}">
                <a16:creationId xmlns:a16="http://schemas.microsoft.com/office/drawing/2014/main" id="{E9F1181C-CD03-9FA3-3E13-29B615DBD287}"/>
              </a:ext>
            </a:extLst>
          </p:cNvPr>
          <p:cNvCxnSpPr>
            <a:cxnSpLocks/>
          </p:cNvCxnSpPr>
          <p:nvPr/>
        </p:nvCxnSpPr>
        <p:spPr>
          <a:xfrm>
            <a:off x="9491962" y="4524631"/>
            <a:ext cx="744305" cy="335579"/>
          </a:xfrm>
          <a:prstGeom prst="bentConnector3">
            <a:avLst>
              <a:gd name="adj1" fmla="val 99763"/>
            </a:avLst>
          </a:prstGeom>
          <a:ln w="19050">
            <a:tailEnd type="triangle"/>
          </a:ln>
        </p:spPr>
        <p:style>
          <a:lnRef idx="1">
            <a:schemeClr val="dk1"/>
          </a:lnRef>
          <a:fillRef idx="0">
            <a:schemeClr val="dk1"/>
          </a:fillRef>
          <a:effectRef idx="0">
            <a:schemeClr val="dk1"/>
          </a:effectRef>
          <a:fontRef idx="minor">
            <a:schemeClr val="tx1"/>
          </a:fontRef>
        </p:style>
      </p:cxnSp>
      <p:sp>
        <p:nvSpPr>
          <p:cNvPr id="343" name="文本框 342">
            <a:extLst>
              <a:ext uri="{FF2B5EF4-FFF2-40B4-BE49-F238E27FC236}">
                <a16:creationId xmlns:a16="http://schemas.microsoft.com/office/drawing/2014/main" id="{1ED36CA2-7290-5D78-20FD-DB07EF9FB615}"/>
              </a:ext>
            </a:extLst>
          </p:cNvPr>
          <p:cNvSpPr txBox="1"/>
          <p:nvPr/>
        </p:nvSpPr>
        <p:spPr>
          <a:xfrm>
            <a:off x="1859814" y="5600886"/>
            <a:ext cx="1711966" cy="523220"/>
          </a:xfrm>
          <a:prstGeom prst="rect">
            <a:avLst/>
          </a:prstGeom>
          <a:noFill/>
        </p:spPr>
        <p:txBody>
          <a:bodyPr wrap="square" rtlCol="0">
            <a:spAutoFit/>
          </a:bodyPr>
          <a:lstStyle/>
          <a:p>
            <a:pPr marR="0" lvl="0" indent="0" algn="ctr" fontAlgn="auto">
              <a:lnSpc>
                <a:spcPct val="100000"/>
              </a:lnSpc>
              <a:spcBef>
                <a:spcPts val="0"/>
              </a:spcBef>
              <a:spcAft>
                <a:spcPts val="0"/>
              </a:spcAft>
              <a:buClrTx/>
              <a:buSzTx/>
              <a:buFontTx/>
              <a:buNone/>
              <a:tabLst/>
              <a:defRPr/>
            </a:pPr>
            <a:r>
              <a:rPr lang="en-US" altLang="zh-CN" sz="1200" dirty="0">
                <a:ea typeface="微软雅黑" panose="020B0503020204020204" pitchFamily="34" charset="-122"/>
                <a:cs typeface="Times New Roman" panose="02020603050405020304" pitchFamily="18" charset="0"/>
              </a:rPr>
              <a:t>Profiling</a:t>
            </a:r>
            <a:r>
              <a:rPr lang="zh-CN" altLang="en-US" sz="1200" dirty="0">
                <a:ea typeface="微软雅黑" panose="020B0503020204020204" pitchFamily="34" charset="-122"/>
                <a:cs typeface="Times New Roman" panose="02020603050405020304" pitchFamily="18" charset="0"/>
              </a:rPr>
              <a:t> </a:t>
            </a:r>
            <a:r>
              <a:rPr lang="en-US" altLang="zh-CN" sz="1200" dirty="0">
                <a:ea typeface="微软雅黑" panose="020B0503020204020204" pitchFamily="34" charset="-122"/>
                <a:cs typeface="Times New Roman" panose="02020603050405020304" pitchFamily="18" charset="0"/>
              </a:rPr>
              <a:t>Data</a:t>
            </a:r>
            <a:endParaRPr lang="zh-CN" altLang="en-US" sz="1200" dirty="0">
              <a:ea typeface="微软雅黑" panose="020B0503020204020204" pitchFamily="34" charset="-122"/>
              <a:cs typeface="Times New Roman" panose="02020603050405020304" pitchFamily="18" charset="0"/>
            </a:endParaRPr>
          </a:p>
          <a:p>
            <a:endParaRPr kumimoji="1" lang="zh-CN" altLang="en-US" sz="1600" dirty="0"/>
          </a:p>
        </p:txBody>
      </p:sp>
      <p:sp>
        <p:nvSpPr>
          <p:cNvPr id="642" name="文本框 641">
            <a:extLst>
              <a:ext uri="{FF2B5EF4-FFF2-40B4-BE49-F238E27FC236}">
                <a16:creationId xmlns:a16="http://schemas.microsoft.com/office/drawing/2014/main" id="{50588BCA-F28F-3A3A-F2B6-888E6722CD4F}"/>
              </a:ext>
            </a:extLst>
          </p:cNvPr>
          <p:cNvSpPr txBox="1"/>
          <p:nvPr/>
        </p:nvSpPr>
        <p:spPr>
          <a:xfrm>
            <a:off x="5101993" y="5961949"/>
            <a:ext cx="906137" cy="461665"/>
          </a:xfrm>
          <a:prstGeom prst="rect">
            <a:avLst/>
          </a:prstGeom>
          <a:noFill/>
        </p:spPr>
        <p:txBody>
          <a:bodyPr wrap="square">
            <a:spAutoFit/>
          </a:bodyPr>
          <a:lstStyle/>
          <a:p>
            <a:pPr algn="ctr">
              <a:defRPr/>
            </a:pPr>
            <a:r>
              <a:rPr lang="en-US" altLang="zh-CN" sz="1200" dirty="0">
                <a:ea typeface="微软雅黑" panose="020B0503020204020204" pitchFamily="34" charset="-122"/>
                <a:cs typeface="Times New Roman" panose="02020603050405020304" pitchFamily="18" charset="0"/>
              </a:rPr>
              <a:t>Estimated Power</a:t>
            </a:r>
            <a:endParaRPr lang="zh-CN" altLang="en-US" sz="1200" dirty="0">
              <a:ea typeface="微软雅黑" panose="020B0503020204020204" pitchFamily="34" charset="-122"/>
              <a:cs typeface="Times New Roman" panose="02020603050405020304" pitchFamily="18" charset="0"/>
            </a:endParaRPr>
          </a:p>
        </p:txBody>
      </p:sp>
      <p:sp>
        <p:nvSpPr>
          <p:cNvPr id="643" name="文本框 642">
            <a:extLst>
              <a:ext uri="{FF2B5EF4-FFF2-40B4-BE49-F238E27FC236}">
                <a16:creationId xmlns:a16="http://schemas.microsoft.com/office/drawing/2014/main" id="{43CE7813-E786-B40C-E86A-6B7911947682}"/>
              </a:ext>
            </a:extLst>
          </p:cNvPr>
          <p:cNvSpPr txBox="1"/>
          <p:nvPr/>
        </p:nvSpPr>
        <p:spPr>
          <a:xfrm>
            <a:off x="5054041" y="5030977"/>
            <a:ext cx="992942" cy="461665"/>
          </a:xfrm>
          <a:prstGeom prst="rect">
            <a:avLst/>
          </a:prstGeom>
          <a:noFill/>
        </p:spPr>
        <p:txBody>
          <a:bodyPr wrap="square">
            <a:spAutoFit/>
          </a:bodyPr>
          <a:lstStyle/>
          <a:p>
            <a:pPr marR="0" lvl="0" indent="0" algn="ctr" fontAlgn="auto">
              <a:lnSpc>
                <a:spcPct val="100000"/>
              </a:lnSpc>
              <a:spcBef>
                <a:spcPts val="0"/>
              </a:spcBef>
              <a:spcAft>
                <a:spcPts val="0"/>
              </a:spcAft>
              <a:buClrTx/>
              <a:buSzTx/>
              <a:buFontTx/>
              <a:buNone/>
              <a:tabLst/>
              <a:defRPr/>
            </a:pPr>
            <a:r>
              <a:rPr lang="en-US" altLang="zh-CN" sz="1200" dirty="0">
                <a:ea typeface="微软雅黑" panose="020B0503020204020204" pitchFamily="34" charset="-122"/>
                <a:cs typeface="Times New Roman" panose="02020603050405020304" pitchFamily="18" charset="0"/>
              </a:rPr>
              <a:t>Estimated</a:t>
            </a:r>
          </a:p>
          <a:p>
            <a:pPr marR="0" lvl="0" indent="0" algn="ctr" fontAlgn="auto">
              <a:lnSpc>
                <a:spcPct val="100000"/>
              </a:lnSpc>
              <a:spcBef>
                <a:spcPts val="0"/>
              </a:spcBef>
              <a:spcAft>
                <a:spcPts val="0"/>
              </a:spcAft>
              <a:buClrTx/>
              <a:buSzTx/>
              <a:buFontTx/>
              <a:buNone/>
              <a:tabLst/>
              <a:defRPr/>
            </a:pPr>
            <a:r>
              <a:rPr lang="en-US" altLang="zh-CN" sz="1200" dirty="0">
                <a:ea typeface="微软雅黑" panose="020B0503020204020204" pitchFamily="34" charset="-122"/>
                <a:cs typeface="Times New Roman" panose="02020603050405020304" pitchFamily="18" charset="0"/>
              </a:rPr>
              <a:t>Exec. Time</a:t>
            </a:r>
            <a:endParaRPr lang="zh-CN" altLang="en-US" sz="1200" dirty="0">
              <a:ea typeface="微软雅黑" panose="020B0503020204020204" pitchFamily="34" charset="-122"/>
              <a:cs typeface="Times New Roman" panose="02020603050405020304" pitchFamily="18" charset="0"/>
            </a:endParaRPr>
          </a:p>
        </p:txBody>
      </p:sp>
      <p:sp>
        <p:nvSpPr>
          <p:cNvPr id="644" name="文本框 643">
            <a:extLst>
              <a:ext uri="{FF2B5EF4-FFF2-40B4-BE49-F238E27FC236}">
                <a16:creationId xmlns:a16="http://schemas.microsoft.com/office/drawing/2014/main" id="{1BCC95B3-B59B-0DD7-F0B3-827B4D9E23CC}"/>
              </a:ext>
            </a:extLst>
          </p:cNvPr>
          <p:cNvSpPr txBox="1"/>
          <p:nvPr/>
        </p:nvSpPr>
        <p:spPr>
          <a:xfrm>
            <a:off x="8331981" y="5384908"/>
            <a:ext cx="1261023" cy="276999"/>
          </a:xfrm>
          <a:prstGeom prst="rect">
            <a:avLst/>
          </a:prstGeom>
          <a:noFill/>
        </p:spPr>
        <p:txBody>
          <a:bodyPr wrap="square">
            <a:spAutoFit/>
          </a:bodyPr>
          <a:lstStyle/>
          <a:p>
            <a:pPr algn="ctr">
              <a:defRPr/>
            </a:pPr>
            <a:r>
              <a:rPr lang="en-US" altLang="zh-CN" sz="1200" dirty="0">
                <a:ea typeface="微软雅黑" panose="020B0503020204020204" pitchFamily="34" charset="-122"/>
                <a:cs typeface="Times New Roman" panose="02020603050405020304" pitchFamily="18" charset="0"/>
              </a:rPr>
              <a:t>DVFS strategy</a:t>
            </a:r>
            <a:endParaRPr lang="zh-CN" altLang="en-US" sz="1200" dirty="0">
              <a:ea typeface="微软雅黑" panose="020B0503020204020204" pitchFamily="34" charset="-122"/>
              <a:cs typeface="Times New Roman" panose="02020603050405020304" pitchFamily="18" charset="0"/>
            </a:endParaRPr>
          </a:p>
        </p:txBody>
      </p:sp>
      <p:sp>
        <p:nvSpPr>
          <p:cNvPr id="646" name="文本框 645">
            <a:extLst>
              <a:ext uri="{FF2B5EF4-FFF2-40B4-BE49-F238E27FC236}">
                <a16:creationId xmlns:a16="http://schemas.microsoft.com/office/drawing/2014/main" id="{E09C89D4-4245-A3C4-B923-F28837B1CC76}"/>
              </a:ext>
            </a:extLst>
          </p:cNvPr>
          <p:cNvSpPr txBox="1"/>
          <p:nvPr/>
        </p:nvSpPr>
        <p:spPr>
          <a:xfrm>
            <a:off x="3517375" y="5948963"/>
            <a:ext cx="1383612" cy="461665"/>
          </a:xfrm>
          <a:prstGeom prst="rect">
            <a:avLst/>
          </a:prstGeom>
          <a:noFill/>
        </p:spPr>
        <p:txBody>
          <a:bodyPr wrap="square" rtlCol="0">
            <a:spAutoFit/>
          </a:bodyPr>
          <a:lstStyle/>
          <a:p>
            <a:pPr algn="ctr"/>
            <a:r>
              <a:rPr lang="en-US" altLang="zh-CN" sz="1200" dirty="0">
                <a:ea typeface="微软雅黑" panose="020B0503020204020204" pitchFamily="34" charset="-122"/>
                <a:cs typeface="Times New Roman" panose="02020603050405020304" pitchFamily="18" charset="0"/>
              </a:rPr>
              <a:t>Power</a:t>
            </a:r>
            <a:r>
              <a:rPr lang="zh-CN" altLang="en-US" sz="1200" dirty="0">
                <a:ea typeface="微软雅黑" panose="020B0503020204020204" pitchFamily="34" charset="-122"/>
                <a:cs typeface="Times New Roman" panose="02020603050405020304" pitchFamily="18" charset="0"/>
              </a:rPr>
              <a:t> </a:t>
            </a:r>
            <a:r>
              <a:rPr lang="en-US" altLang="zh-CN" sz="1200" dirty="0">
                <a:ea typeface="微软雅黑" panose="020B0503020204020204" pitchFamily="34" charset="-122"/>
                <a:cs typeface="Times New Roman" panose="02020603050405020304" pitchFamily="18" charset="0"/>
              </a:rPr>
              <a:t>Model</a:t>
            </a:r>
            <a:r>
              <a:rPr lang="zh-CN" altLang="en-US" sz="1200" dirty="0">
                <a:ea typeface="微软雅黑" panose="020B0503020204020204" pitchFamily="34" charset="-122"/>
                <a:cs typeface="Times New Roman" panose="02020603050405020304" pitchFamily="18" charset="0"/>
              </a:rPr>
              <a:t> </a:t>
            </a:r>
            <a:r>
              <a:rPr lang="en-US" altLang="zh-CN" sz="1200" dirty="0">
                <a:ea typeface="微软雅黑" panose="020B0503020204020204" pitchFamily="34" charset="-122"/>
                <a:cs typeface="Times New Roman" panose="02020603050405020304" pitchFamily="18" charset="0"/>
              </a:rPr>
              <a:t>Construction</a:t>
            </a:r>
            <a:endParaRPr lang="zh-CN" altLang="en-US" sz="1200" dirty="0">
              <a:ea typeface="微软雅黑" panose="020B0503020204020204" pitchFamily="34" charset="-122"/>
              <a:cs typeface="Times New Roman" panose="02020603050405020304" pitchFamily="18" charset="0"/>
            </a:endParaRPr>
          </a:p>
        </p:txBody>
      </p:sp>
      <p:cxnSp>
        <p:nvCxnSpPr>
          <p:cNvPr id="647" name="直接箭头连接符 14">
            <a:extLst>
              <a:ext uri="{FF2B5EF4-FFF2-40B4-BE49-F238E27FC236}">
                <a16:creationId xmlns:a16="http://schemas.microsoft.com/office/drawing/2014/main" id="{0CDE5AE4-C4F1-4E02-7CC7-8A7DEEEAD937}"/>
              </a:ext>
            </a:extLst>
          </p:cNvPr>
          <p:cNvCxnSpPr>
            <a:cxnSpLocks/>
          </p:cNvCxnSpPr>
          <p:nvPr/>
        </p:nvCxnSpPr>
        <p:spPr>
          <a:xfrm>
            <a:off x="4726805" y="5821268"/>
            <a:ext cx="39589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9" name="文本框 648">
            <a:extLst>
              <a:ext uri="{FF2B5EF4-FFF2-40B4-BE49-F238E27FC236}">
                <a16:creationId xmlns:a16="http://schemas.microsoft.com/office/drawing/2014/main" id="{08294808-31A0-0260-C958-6662E7E3938A}"/>
              </a:ext>
            </a:extLst>
          </p:cNvPr>
          <p:cNvSpPr txBox="1"/>
          <p:nvPr/>
        </p:nvSpPr>
        <p:spPr>
          <a:xfrm>
            <a:off x="3638823" y="5029340"/>
            <a:ext cx="1145761" cy="461665"/>
          </a:xfrm>
          <a:prstGeom prst="rect">
            <a:avLst/>
          </a:prstGeom>
          <a:noFill/>
        </p:spPr>
        <p:txBody>
          <a:bodyPr wrap="square" rtlCol="0">
            <a:spAutoFit/>
          </a:bodyPr>
          <a:lstStyle/>
          <a:p>
            <a:pPr algn="ctr"/>
            <a:r>
              <a:rPr lang="en-US" altLang="zh-CN" sz="1200" dirty="0">
                <a:ea typeface="微软雅黑" panose="020B0503020204020204" pitchFamily="34" charset="-122"/>
                <a:cs typeface="Times New Roman" panose="02020603050405020304" pitchFamily="18" charset="0"/>
              </a:rPr>
              <a:t>Perf.</a:t>
            </a:r>
            <a:r>
              <a:rPr lang="zh-CN" altLang="en-US" sz="1200" dirty="0">
                <a:ea typeface="微软雅黑" panose="020B0503020204020204" pitchFamily="34" charset="-122"/>
                <a:cs typeface="Times New Roman" panose="02020603050405020304" pitchFamily="18" charset="0"/>
              </a:rPr>
              <a:t> </a:t>
            </a:r>
            <a:r>
              <a:rPr lang="en-US" altLang="zh-CN" sz="1200" dirty="0">
                <a:ea typeface="微软雅黑" panose="020B0503020204020204" pitchFamily="34" charset="-122"/>
                <a:cs typeface="Times New Roman" panose="02020603050405020304" pitchFamily="18" charset="0"/>
              </a:rPr>
              <a:t>Model</a:t>
            </a:r>
            <a:r>
              <a:rPr lang="zh-CN" altLang="en-US" sz="1200" dirty="0">
                <a:ea typeface="微软雅黑" panose="020B0503020204020204" pitchFamily="34" charset="-122"/>
                <a:cs typeface="Times New Roman" panose="02020603050405020304" pitchFamily="18" charset="0"/>
              </a:rPr>
              <a:t> </a:t>
            </a:r>
            <a:r>
              <a:rPr lang="en-US" altLang="zh-CN" sz="1200" dirty="0">
                <a:ea typeface="微软雅黑" panose="020B0503020204020204" pitchFamily="34" charset="-122"/>
                <a:cs typeface="Times New Roman" panose="02020603050405020304" pitchFamily="18" charset="0"/>
              </a:rPr>
              <a:t>Construction</a:t>
            </a:r>
            <a:endParaRPr lang="zh-CN" altLang="en-US" sz="1200" dirty="0">
              <a:ea typeface="微软雅黑" panose="020B0503020204020204" pitchFamily="34" charset="-122"/>
              <a:cs typeface="Times New Roman" panose="02020603050405020304" pitchFamily="18" charset="0"/>
            </a:endParaRPr>
          </a:p>
        </p:txBody>
      </p:sp>
      <p:cxnSp>
        <p:nvCxnSpPr>
          <p:cNvPr id="650" name="直接箭头连接符 14">
            <a:extLst>
              <a:ext uri="{FF2B5EF4-FFF2-40B4-BE49-F238E27FC236}">
                <a16:creationId xmlns:a16="http://schemas.microsoft.com/office/drawing/2014/main" id="{BD5AE29E-3DDC-B6E2-D68B-E7CABA6D5E89}"/>
              </a:ext>
            </a:extLst>
          </p:cNvPr>
          <p:cNvCxnSpPr>
            <a:cxnSpLocks/>
          </p:cNvCxnSpPr>
          <p:nvPr/>
        </p:nvCxnSpPr>
        <p:spPr>
          <a:xfrm flipV="1">
            <a:off x="8295148" y="5162916"/>
            <a:ext cx="254695"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2" name="文本框 651">
            <a:extLst>
              <a:ext uri="{FF2B5EF4-FFF2-40B4-BE49-F238E27FC236}">
                <a16:creationId xmlns:a16="http://schemas.microsoft.com/office/drawing/2014/main" id="{45703337-2C3F-620A-B53B-507D72D33FB1}"/>
              </a:ext>
            </a:extLst>
          </p:cNvPr>
          <p:cNvSpPr txBox="1"/>
          <p:nvPr/>
        </p:nvSpPr>
        <p:spPr>
          <a:xfrm>
            <a:off x="7249976" y="5310753"/>
            <a:ext cx="1176867" cy="461665"/>
          </a:xfrm>
          <a:prstGeom prst="rect">
            <a:avLst/>
          </a:prstGeom>
          <a:noFill/>
        </p:spPr>
        <p:txBody>
          <a:bodyPr wrap="square" rtlCol="0">
            <a:spAutoFit/>
          </a:bodyPr>
          <a:lstStyle/>
          <a:p>
            <a:pPr algn="ctr">
              <a:defRPr/>
            </a:pPr>
            <a:r>
              <a:rPr lang="en-US" altLang="zh-CN" sz="1200" dirty="0">
                <a:ea typeface="微软雅黑" panose="020B0503020204020204" pitchFamily="34" charset="-122"/>
                <a:cs typeface="Times New Roman" panose="02020603050405020304" pitchFamily="18" charset="0"/>
              </a:rPr>
              <a:t>Generate</a:t>
            </a:r>
          </a:p>
          <a:p>
            <a:pPr algn="ctr">
              <a:defRPr/>
            </a:pPr>
            <a:r>
              <a:rPr lang="en-US" altLang="zh-CN" sz="1200" dirty="0">
                <a:ea typeface="微软雅黑" panose="020B0503020204020204" pitchFamily="34" charset="-122"/>
                <a:cs typeface="Times New Roman" panose="02020603050405020304" pitchFamily="18" charset="0"/>
              </a:rPr>
              <a:t>DVFS</a:t>
            </a:r>
            <a:r>
              <a:rPr lang="zh-CN" altLang="en-US" sz="1200" dirty="0">
                <a:ea typeface="微软雅黑" panose="020B0503020204020204" pitchFamily="34" charset="-122"/>
                <a:cs typeface="Times New Roman" panose="02020603050405020304" pitchFamily="18" charset="0"/>
              </a:rPr>
              <a:t> </a:t>
            </a:r>
            <a:r>
              <a:rPr lang="en-US" altLang="zh-CN" sz="1200" dirty="0">
                <a:ea typeface="微软雅黑" panose="020B0503020204020204" pitchFamily="34" charset="-122"/>
                <a:cs typeface="Times New Roman" panose="02020603050405020304" pitchFamily="18" charset="0"/>
              </a:rPr>
              <a:t>strategy</a:t>
            </a:r>
            <a:endParaRPr lang="zh-CN" altLang="en-US" sz="1200" dirty="0">
              <a:ea typeface="微软雅黑" panose="020B0503020204020204" pitchFamily="34" charset="-122"/>
              <a:cs typeface="Times New Roman" panose="02020603050405020304" pitchFamily="18" charset="0"/>
            </a:endParaRPr>
          </a:p>
        </p:txBody>
      </p:sp>
      <p:sp>
        <p:nvSpPr>
          <p:cNvPr id="654" name="文本框 653">
            <a:extLst>
              <a:ext uri="{FF2B5EF4-FFF2-40B4-BE49-F238E27FC236}">
                <a16:creationId xmlns:a16="http://schemas.microsoft.com/office/drawing/2014/main" id="{A19F5F95-0486-D082-CC3A-238133DAFA8E}"/>
              </a:ext>
            </a:extLst>
          </p:cNvPr>
          <p:cNvSpPr txBox="1"/>
          <p:nvPr/>
        </p:nvSpPr>
        <p:spPr>
          <a:xfrm>
            <a:off x="6232103" y="5368625"/>
            <a:ext cx="968631" cy="461665"/>
          </a:xfrm>
          <a:prstGeom prst="rect">
            <a:avLst/>
          </a:prstGeom>
          <a:noFill/>
        </p:spPr>
        <p:txBody>
          <a:bodyPr wrap="square">
            <a:spAutoFit/>
          </a:bodyPr>
          <a:lstStyle/>
          <a:p>
            <a:pPr marR="0" lvl="0" indent="0" algn="ctr" fontAlgn="auto">
              <a:lnSpc>
                <a:spcPct val="100000"/>
              </a:lnSpc>
              <a:spcBef>
                <a:spcPts val="0"/>
              </a:spcBef>
              <a:spcAft>
                <a:spcPts val="0"/>
              </a:spcAft>
              <a:buClrTx/>
              <a:buSzTx/>
              <a:buFontTx/>
              <a:buNone/>
              <a:tabLst/>
              <a:defRPr/>
            </a:pPr>
            <a:r>
              <a:rPr lang="en-US" altLang="zh-CN" sz="1200" dirty="0">
                <a:ea typeface="微软雅黑" panose="020B0503020204020204" pitchFamily="34" charset="-122"/>
                <a:cs typeface="Times New Roman" panose="02020603050405020304" pitchFamily="18" charset="0"/>
              </a:rPr>
              <a:t>Estimated Energy</a:t>
            </a:r>
            <a:endParaRPr lang="zh-CN" altLang="en-US" sz="1200" dirty="0">
              <a:ea typeface="微软雅黑" panose="020B0503020204020204" pitchFamily="34" charset="-122"/>
              <a:cs typeface="Times New Roman" panose="02020603050405020304" pitchFamily="18" charset="0"/>
            </a:endParaRPr>
          </a:p>
        </p:txBody>
      </p:sp>
      <p:sp>
        <p:nvSpPr>
          <p:cNvPr id="656" name="文本框 655">
            <a:extLst>
              <a:ext uri="{FF2B5EF4-FFF2-40B4-BE49-F238E27FC236}">
                <a16:creationId xmlns:a16="http://schemas.microsoft.com/office/drawing/2014/main" id="{4F249BCF-15A7-837F-CFB5-FA2D2F1E65A6}"/>
              </a:ext>
            </a:extLst>
          </p:cNvPr>
          <p:cNvSpPr txBox="1"/>
          <p:nvPr/>
        </p:nvSpPr>
        <p:spPr>
          <a:xfrm>
            <a:off x="360847" y="1374388"/>
            <a:ext cx="11520000" cy="707886"/>
          </a:xfrm>
          <a:prstGeom prst="rect">
            <a:avLst/>
          </a:prstGeom>
          <a:noFill/>
        </p:spPr>
        <p:txBody>
          <a:bodyPr wrap="square">
            <a:spAutoFit/>
          </a:bodyPr>
          <a:lstStyle/>
          <a:p>
            <a:pPr marL="285750" indent="-285750">
              <a:buFont typeface="Arial" panose="020B0604020202020204" pitchFamily="34" charset="0"/>
              <a:buChar char="•"/>
            </a:pPr>
            <a:r>
              <a:rPr lang="en" altLang="zh-CN" sz="2000" b="1" dirty="0">
                <a:solidFill>
                  <a:srgbClr val="7C418D"/>
                </a:solidFill>
              </a:rPr>
              <a:t>Performance Model</a:t>
            </a:r>
            <a:r>
              <a:rPr lang="en" altLang="zh-CN" sz="2000" dirty="0"/>
              <a:t>: Operator cycle consumption follows </a:t>
            </a:r>
            <a:r>
              <a:rPr lang="en" altLang="zh-CN" sz="2000" b="1" dirty="0"/>
              <a:t>a piecewise linear, convex function</a:t>
            </a:r>
            <a:r>
              <a:rPr lang="en" altLang="zh-CN" sz="2000" dirty="0"/>
              <a:t> with </a:t>
            </a:r>
            <a:r>
              <a:rPr lang="en" altLang="zh-CN" sz="2000" dirty="0" err="1"/>
              <a:t>AICore</a:t>
            </a:r>
            <a:r>
              <a:rPr lang="en" altLang="zh-CN" sz="2000" dirty="0"/>
              <a:t> frequency.</a:t>
            </a:r>
          </a:p>
        </p:txBody>
      </p:sp>
      <p:sp>
        <p:nvSpPr>
          <p:cNvPr id="15" name="矩形 14">
            <a:extLst>
              <a:ext uri="{FF2B5EF4-FFF2-40B4-BE49-F238E27FC236}">
                <a16:creationId xmlns:a16="http://schemas.microsoft.com/office/drawing/2014/main" id="{22E12C33-300B-D3F1-4894-7B9785FA043D}"/>
              </a:ext>
            </a:extLst>
          </p:cNvPr>
          <p:cNvSpPr/>
          <p:nvPr/>
        </p:nvSpPr>
        <p:spPr>
          <a:xfrm>
            <a:off x="3525398" y="4580973"/>
            <a:ext cx="2522184" cy="9333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618" name="图片 617">
            <a:extLst>
              <a:ext uri="{FF2B5EF4-FFF2-40B4-BE49-F238E27FC236}">
                <a16:creationId xmlns:a16="http://schemas.microsoft.com/office/drawing/2014/main" id="{A023C068-8BD2-51D2-592B-3C0B00AE371D}"/>
              </a:ext>
            </a:extLst>
          </p:cNvPr>
          <p:cNvPicPr>
            <a:picLocks noChangeAspect="1"/>
          </p:cNvPicPr>
          <p:nvPr/>
        </p:nvPicPr>
        <p:blipFill>
          <a:blip r:embed="rId4"/>
          <a:stretch>
            <a:fillRect/>
          </a:stretch>
        </p:blipFill>
        <p:spPr>
          <a:xfrm>
            <a:off x="8684852" y="4943858"/>
            <a:ext cx="493123" cy="471043"/>
          </a:xfrm>
          <a:prstGeom prst="rect">
            <a:avLst/>
          </a:prstGeom>
        </p:spPr>
      </p:pic>
      <p:pic>
        <p:nvPicPr>
          <p:cNvPr id="619" name="图片 618">
            <a:extLst>
              <a:ext uri="{FF2B5EF4-FFF2-40B4-BE49-F238E27FC236}">
                <a16:creationId xmlns:a16="http://schemas.microsoft.com/office/drawing/2014/main" id="{06AAA685-A203-4DB8-1D69-A5F2FD5F2DF1}"/>
              </a:ext>
            </a:extLst>
          </p:cNvPr>
          <p:cNvPicPr>
            <a:picLocks noChangeAspect="1"/>
          </p:cNvPicPr>
          <p:nvPr/>
        </p:nvPicPr>
        <p:blipFill>
          <a:blip r:embed="rId5"/>
          <a:stretch>
            <a:fillRect/>
          </a:stretch>
        </p:blipFill>
        <p:spPr>
          <a:xfrm>
            <a:off x="2396422" y="4952385"/>
            <a:ext cx="647615" cy="647615"/>
          </a:xfrm>
          <a:prstGeom prst="rect">
            <a:avLst/>
          </a:prstGeom>
        </p:spPr>
      </p:pic>
      <p:pic>
        <p:nvPicPr>
          <p:cNvPr id="621" name="图片 620">
            <a:extLst>
              <a:ext uri="{FF2B5EF4-FFF2-40B4-BE49-F238E27FC236}">
                <a16:creationId xmlns:a16="http://schemas.microsoft.com/office/drawing/2014/main" id="{5C0821C1-06F1-26AC-1B1A-CDB0496AEA12}"/>
              </a:ext>
            </a:extLst>
          </p:cNvPr>
          <p:cNvPicPr>
            <a:picLocks noChangeAspect="1"/>
          </p:cNvPicPr>
          <p:nvPr/>
        </p:nvPicPr>
        <p:blipFill>
          <a:blip r:embed="rId6"/>
          <a:stretch>
            <a:fillRect/>
          </a:stretch>
        </p:blipFill>
        <p:spPr>
          <a:xfrm>
            <a:off x="3992128" y="4592910"/>
            <a:ext cx="504169" cy="504169"/>
          </a:xfrm>
          <a:prstGeom prst="rect">
            <a:avLst/>
          </a:prstGeom>
        </p:spPr>
      </p:pic>
      <p:sp>
        <p:nvSpPr>
          <p:cNvPr id="623" name="文本框 622">
            <a:extLst>
              <a:ext uri="{FF2B5EF4-FFF2-40B4-BE49-F238E27FC236}">
                <a16:creationId xmlns:a16="http://schemas.microsoft.com/office/drawing/2014/main" id="{1C2AF924-5777-F9BB-D25E-A473665F67EA}"/>
              </a:ext>
            </a:extLst>
          </p:cNvPr>
          <p:cNvSpPr txBox="1"/>
          <p:nvPr/>
        </p:nvSpPr>
        <p:spPr>
          <a:xfrm>
            <a:off x="624867" y="5583615"/>
            <a:ext cx="1711966" cy="553998"/>
          </a:xfrm>
          <a:prstGeom prst="rect">
            <a:avLst/>
          </a:prstGeom>
          <a:noFill/>
        </p:spPr>
        <p:txBody>
          <a:bodyPr wrap="square" rtlCol="0">
            <a:spAutoFit/>
          </a:bodyPr>
          <a:lstStyle/>
          <a:p>
            <a:pPr marR="0" lvl="0" indent="0" algn="ctr" fontAlgn="auto">
              <a:lnSpc>
                <a:spcPct val="100000"/>
              </a:lnSpc>
              <a:spcBef>
                <a:spcPts val="0"/>
              </a:spcBef>
              <a:spcAft>
                <a:spcPts val="0"/>
              </a:spcAft>
              <a:buClrTx/>
              <a:buSzTx/>
              <a:buFontTx/>
              <a:buNone/>
              <a:tabLst/>
              <a:defRPr/>
            </a:pPr>
            <a:r>
              <a:rPr lang="en-US" altLang="zh-CN" sz="1200" dirty="0">
                <a:ea typeface="微软雅黑" panose="020B0503020204020204" pitchFamily="34" charset="-122"/>
                <a:cs typeface="Times New Roman" panose="02020603050405020304" pitchFamily="18" charset="0"/>
              </a:rPr>
              <a:t>Workload</a:t>
            </a:r>
            <a:endParaRPr lang="zh-CN" altLang="en-US" sz="1000" dirty="0">
              <a:ea typeface="微软雅黑" panose="020B0503020204020204" pitchFamily="34" charset="-122"/>
              <a:cs typeface="Times New Roman" panose="02020603050405020304" pitchFamily="18" charset="0"/>
            </a:endParaRPr>
          </a:p>
          <a:p>
            <a:endParaRPr kumimoji="1" lang="zh-CN" altLang="en-US" dirty="0"/>
          </a:p>
        </p:txBody>
      </p:sp>
      <p:sp>
        <p:nvSpPr>
          <p:cNvPr id="624" name="灯片编号占位符 656">
            <a:extLst>
              <a:ext uri="{FF2B5EF4-FFF2-40B4-BE49-F238E27FC236}">
                <a16:creationId xmlns:a16="http://schemas.microsoft.com/office/drawing/2014/main" id="{9F33D6A2-910A-9E4E-9BC0-E79F9ABFF695}"/>
              </a:ext>
            </a:extLst>
          </p:cNvPr>
          <p:cNvSpPr>
            <a:spLocks noGrp="1"/>
          </p:cNvSpPr>
          <p:nvPr>
            <p:ph type="sldNum" sz="quarter" idx="4"/>
          </p:nvPr>
        </p:nvSpPr>
        <p:spPr>
          <a:xfrm>
            <a:off x="9304593" y="6374590"/>
            <a:ext cx="2700000" cy="316800"/>
          </a:xfrm>
        </p:spPr>
        <p:txBody>
          <a:bodyPr>
            <a:noAutofit/>
          </a:bodyPr>
          <a:lstStyle/>
          <a:p>
            <a:fld id="{49AE70B2-8BF9-45C0-BB95-33D1B9D3A854}" type="slidenum">
              <a:rPr lang="zh-CN" altLang="en-US" sz="1800" b="1" smtClean="0">
                <a:latin typeface="+mn-lt"/>
              </a:rPr>
              <a:pPr/>
              <a:t>7</a:t>
            </a:fld>
            <a:endParaRPr lang="zh-CN" altLang="en-US" sz="1800" b="1" dirty="0">
              <a:latin typeface="+mn-lt"/>
            </a:endParaRPr>
          </a:p>
        </p:txBody>
      </p:sp>
      <p:pic>
        <p:nvPicPr>
          <p:cNvPr id="628" name="图片 627">
            <a:extLst>
              <a:ext uri="{FF2B5EF4-FFF2-40B4-BE49-F238E27FC236}">
                <a16:creationId xmlns:a16="http://schemas.microsoft.com/office/drawing/2014/main" id="{30FC4EC8-C987-BF63-CF56-D87F9A5DEB8E}"/>
              </a:ext>
            </a:extLst>
          </p:cNvPr>
          <p:cNvPicPr>
            <a:picLocks noChangeAspect="1"/>
          </p:cNvPicPr>
          <p:nvPr/>
        </p:nvPicPr>
        <p:blipFill>
          <a:blip r:embed="rId7"/>
          <a:stretch>
            <a:fillRect/>
          </a:stretch>
        </p:blipFill>
        <p:spPr>
          <a:xfrm>
            <a:off x="1146718" y="4987055"/>
            <a:ext cx="657037" cy="657037"/>
          </a:xfrm>
          <a:prstGeom prst="rect">
            <a:avLst/>
          </a:prstGeom>
        </p:spPr>
      </p:pic>
      <p:pic>
        <p:nvPicPr>
          <p:cNvPr id="629" name="图片 628">
            <a:extLst>
              <a:ext uri="{FF2B5EF4-FFF2-40B4-BE49-F238E27FC236}">
                <a16:creationId xmlns:a16="http://schemas.microsoft.com/office/drawing/2014/main" id="{803C7D0B-1ABF-C8E8-0B33-808A38525259}"/>
              </a:ext>
            </a:extLst>
          </p:cNvPr>
          <p:cNvPicPr>
            <a:picLocks noChangeAspect="1"/>
          </p:cNvPicPr>
          <p:nvPr/>
        </p:nvPicPr>
        <p:blipFill>
          <a:blip r:embed="rId6"/>
          <a:stretch>
            <a:fillRect/>
          </a:stretch>
        </p:blipFill>
        <p:spPr>
          <a:xfrm>
            <a:off x="3994366" y="5517606"/>
            <a:ext cx="504169" cy="504169"/>
          </a:xfrm>
          <a:prstGeom prst="rect">
            <a:avLst/>
          </a:prstGeom>
        </p:spPr>
      </p:pic>
      <p:pic>
        <p:nvPicPr>
          <p:cNvPr id="630" name="图片 629">
            <a:extLst>
              <a:ext uri="{FF2B5EF4-FFF2-40B4-BE49-F238E27FC236}">
                <a16:creationId xmlns:a16="http://schemas.microsoft.com/office/drawing/2014/main" id="{AA387A08-AC40-8F34-DCB1-83BC3802379F}"/>
              </a:ext>
            </a:extLst>
          </p:cNvPr>
          <p:cNvPicPr>
            <a:picLocks noChangeAspect="1"/>
          </p:cNvPicPr>
          <p:nvPr/>
        </p:nvPicPr>
        <p:blipFill>
          <a:blip r:embed="rId8"/>
          <a:stretch>
            <a:fillRect/>
          </a:stretch>
        </p:blipFill>
        <p:spPr>
          <a:xfrm>
            <a:off x="5300120" y="4604641"/>
            <a:ext cx="480858" cy="480858"/>
          </a:xfrm>
          <a:prstGeom prst="rect">
            <a:avLst/>
          </a:prstGeom>
        </p:spPr>
      </p:pic>
      <p:pic>
        <p:nvPicPr>
          <p:cNvPr id="631" name="图片 630">
            <a:extLst>
              <a:ext uri="{FF2B5EF4-FFF2-40B4-BE49-F238E27FC236}">
                <a16:creationId xmlns:a16="http://schemas.microsoft.com/office/drawing/2014/main" id="{27D0A664-F32F-5B83-FB8B-788F7FEF51AE}"/>
              </a:ext>
            </a:extLst>
          </p:cNvPr>
          <p:cNvPicPr>
            <a:picLocks noChangeAspect="1"/>
          </p:cNvPicPr>
          <p:nvPr/>
        </p:nvPicPr>
        <p:blipFill>
          <a:blip r:embed="rId8"/>
          <a:stretch>
            <a:fillRect/>
          </a:stretch>
        </p:blipFill>
        <p:spPr>
          <a:xfrm>
            <a:off x="5303438" y="5565371"/>
            <a:ext cx="480858" cy="480858"/>
          </a:xfrm>
          <a:prstGeom prst="rect">
            <a:avLst/>
          </a:prstGeom>
        </p:spPr>
      </p:pic>
      <p:pic>
        <p:nvPicPr>
          <p:cNvPr id="637" name="图片 636">
            <a:extLst>
              <a:ext uri="{FF2B5EF4-FFF2-40B4-BE49-F238E27FC236}">
                <a16:creationId xmlns:a16="http://schemas.microsoft.com/office/drawing/2014/main" id="{E839A126-8C29-FC4C-AE72-C14F5A3C73AC}"/>
              </a:ext>
            </a:extLst>
          </p:cNvPr>
          <p:cNvPicPr>
            <a:picLocks noChangeAspect="1"/>
          </p:cNvPicPr>
          <p:nvPr/>
        </p:nvPicPr>
        <p:blipFill>
          <a:blip r:embed="rId8"/>
          <a:stretch>
            <a:fillRect/>
          </a:stretch>
        </p:blipFill>
        <p:spPr>
          <a:xfrm>
            <a:off x="6469296" y="4918082"/>
            <a:ext cx="480858" cy="480858"/>
          </a:xfrm>
          <a:prstGeom prst="rect">
            <a:avLst/>
          </a:prstGeom>
        </p:spPr>
      </p:pic>
      <p:pic>
        <p:nvPicPr>
          <p:cNvPr id="662" name="图片 661">
            <a:extLst>
              <a:ext uri="{FF2B5EF4-FFF2-40B4-BE49-F238E27FC236}">
                <a16:creationId xmlns:a16="http://schemas.microsoft.com/office/drawing/2014/main" id="{1A9EA5B0-259C-536C-904C-E67BED0B4469}"/>
              </a:ext>
            </a:extLst>
          </p:cNvPr>
          <p:cNvPicPr>
            <a:picLocks noChangeAspect="1"/>
          </p:cNvPicPr>
          <p:nvPr/>
        </p:nvPicPr>
        <p:blipFill>
          <a:blip r:embed="rId9"/>
          <a:stretch>
            <a:fillRect/>
          </a:stretch>
        </p:blipFill>
        <p:spPr>
          <a:xfrm>
            <a:off x="7624740" y="4941435"/>
            <a:ext cx="454857" cy="401529"/>
          </a:xfrm>
          <a:prstGeom prst="rect">
            <a:avLst/>
          </a:prstGeom>
        </p:spPr>
      </p:pic>
      <p:pic>
        <p:nvPicPr>
          <p:cNvPr id="663" name="图片 662">
            <a:extLst>
              <a:ext uri="{FF2B5EF4-FFF2-40B4-BE49-F238E27FC236}">
                <a16:creationId xmlns:a16="http://schemas.microsoft.com/office/drawing/2014/main" id="{1A384C68-246F-C385-B536-7686FD251167}"/>
              </a:ext>
            </a:extLst>
          </p:cNvPr>
          <p:cNvPicPr>
            <a:picLocks noChangeAspect="1"/>
          </p:cNvPicPr>
          <p:nvPr/>
        </p:nvPicPr>
        <p:blipFill>
          <a:blip r:embed="rId10"/>
          <a:stretch>
            <a:fillRect/>
          </a:stretch>
        </p:blipFill>
        <p:spPr>
          <a:xfrm>
            <a:off x="9926923" y="4925349"/>
            <a:ext cx="493376" cy="489552"/>
          </a:xfrm>
          <a:prstGeom prst="rect">
            <a:avLst/>
          </a:prstGeom>
        </p:spPr>
      </p:pic>
      <p:sp>
        <p:nvSpPr>
          <p:cNvPr id="666" name="文本框 665">
            <a:extLst>
              <a:ext uri="{FF2B5EF4-FFF2-40B4-BE49-F238E27FC236}">
                <a16:creationId xmlns:a16="http://schemas.microsoft.com/office/drawing/2014/main" id="{3474D177-2D93-4A89-40FF-042B898A4925}"/>
              </a:ext>
            </a:extLst>
          </p:cNvPr>
          <p:cNvSpPr txBox="1"/>
          <p:nvPr/>
        </p:nvSpPr>
        <p:spPr>
          <a:xfrm>
            <a:off x="9656906" y="5397871"/>
            <a:ext cx="1097102" cy="276999"/>
          </a:xfrm>
          <a:prstGeom prst="rect">
            <a:avLst/>
          </a:prstGeom>
          <a:noFill/>
        </p:spPr>
        <p:txBody>
          <a:bodyPr wrap="square">
            <a:spAutoFit/>
          </a:bodyPr>
          <a:lstStyle/>
          <a:p>
            <a:pPr algn="ctr"/>
            <a:r>
              <a:rPr lang="en-US" altLang="zh-CN" sz="1200" dirty="0">
                <a:ea typeface="微软雅黑" panose="020B0503020204020204" pitchFamily="34" charset="-122"/>
                <a:cs typeface="Times New Roman" panose="02020603050405020304" pitchFamily="18" charset="0"/>
              </a:rPr>
              <a:t>Execute</a:t>
            </a:r>
            <a:endParaRPr lang="zh-CN" altLang="en-US" sz="1200" dirty="0">
              <a:ea typeface="微软雅黑" panose="020B0503020204020204" pitchFamily="34" charset="-122"/>
              <a:cs typeface="Times New Roman" panose="02020603050405020304" pitchFamily="18" charset="0"/>
            </a:endParaRPr>
          </a:p>
        </p:txBody>
      </p:sp>
      <p:cxnSp>
        <p:nvCxnSpPr>
          <p:cNvPr id="667" name="直接箭头连接符 14">
            <a:extLst>
              <a:ext uri="{FF2B5EF4-FFF2-40B4-BE49-F238E27FC236}">
                <a16:creationId xmlns:a16="http://schemas.microsoft.com/office/drawing/2014/main" id="{142EA9F3-B15F-43D1-3EE0-C31ABD031541}"/>
              </a:ext>
            </a:extLst>
          </p:cNvPr>
          <p:cNvCxnSpPr>
            <a:cxnSpLocks/>
          </p:cNvCxnSpPr>
          <p:nvPr/>
        </p:nvCxnSpPr>
        <p:spPr>
          <a:xfrm flipV="1">
            <a:off x="7067485" y="5164781"/>
            <a:ext cx="254695"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50433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770548A-1C3F-F48C-C34E-747DAA607CE1}"/>
              </a:ext>
            </a:extLst>
          </p:cNvPr>
          <p:cNvSpPr/>
          <p:nvPr/>
        </p:nvSpPr>
        <p:spPr>
          <a:xfrm>
            <a:off x="0" y="1110492"/>
            <a:ext cx="12191997" cy="36000"/>
          </a:xfrm>
          <a:prstGeom prst="rect">
            <a:avLst/>
          </a:prstGeom>
          <a:solidFill>
            <a:srgbClr val="BD9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5371A810-CA0E-1261-E097-7953BEA9D489}"/>
              </a:ext>
            </a:extLst>
          </p:cNvPr>
          <p:cNvSpPr txBox="1"/>
          <p:nvPr/>
        </p:nvSpPr>
        <p:spPr>
          <a:xfrm>
            <a:off x="1892947" y="270227"/>
            <a:ext cx="6235994" cy="707886"/>
          </a:xfrm>
          <a:prstGeom prst="rect">
            <a:avLst/>
          </a:prstGeom>
          <a:noFill/>
        </p:spPr>
        <p:txBody>
          <a:bodyPr wrap="square">
            <a:spAutoFit/>
          </a:bodyPr>
          <a:lstStyle/>
          <a:p>
            <a:r>
              <a:rPr kumimoji="1" lang="en-US" altLang="zh-CN" sz="4000" dirty="0">
                <a:solidFill>
                  <a:srgbClr val="B88F4D"/>
                </a:solidFill>
                <a:cs typeface="Times New Roman" panose="02020603050405020304" pitchFamily="18" charset="0"/>
              </a:rPr>
              <a:t>Overview</a:t>
            </a:r>
            <a:endParaRPr lang="zh-CN" altLang="en-US" sz="4000" dirty="0">
              <a:solidFill>
                <a:srgbClr val="B88F4D"/>
              </a:solidFill>
              <a:cs typeface="Times New Roman" panose="02020603050405020304" pitchFamily="18" charset="0"/>
            </a:endParaRPr>
          </a:p>
        </p:txBody>
      </p:sp>
      <p:cxnSp>
        <p:nvCxnSpPr>
          <p:cNvPr id="330" name="连接符: 曲线 36">
            <a:extLst>
              <a:ext uri="{FF2B5EF4-FFF2-40B4-BE49-F238E27FC236}">
                <a16:creationId xmlns:a16="http://schemas.microsoft.com/office/drawing/2014/main" id="{C81ED11B-0D9D-B67B-CFF4-9A4F1D5B5B9D}"/>
              </a:ext>
            </a:extLst>
          </p:cNvPr>
          <p:cNvCxnSpPr>
            <a:cxnSpLocks/>
          </p:cNvCxnSpPr>
          <p:nvPr/>
        </p:nvCxnSpPr>
        <p:spPr>
          <a:xfrm flipV="1">
            <a:off x="3090052" y="4841525"/>
            <a:ext cx="649842" cy="473913"/>
          </a:xfrm>
          <a:prstGeom prst="curved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1" name="连接符: 曲线 37">
            <a:extLst>
              <a:ext uri="{FF2B5EF4-FFF2-40B4-BE49-F238E27FC236}">
                <a16:creationId xmlns:a16="http://schemas.microsoft.com/office/drawing/2014/main" id="{31956519-F176-9967-0E66-DB428706116D}"/>
              </a:ext>
            </a:extLst>
          </p:cNvPr>
          <p:cNvCxnSpPr>
            <a:cxnSpLocks/>
          </p:cNvCxnSpPr>
          <p:nvPr/>
        </p:nvCxnSpPr>
        <p:spPr>
          <a:xfrm>
            <a:off x="3091717" y="5311932"/>
            <a:ext cx="660172" cy="550446"/>
          </a:xfrm>
          <a:prstGeom prst="curved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2" name="直接箭头连接符 14">
            <a:extLst>
              <a:ext uri="{FF2B5EF4-FFF2-40B4-BE49-F238E27FC236}">
                <a16:creationId xmlns:a16="http://schemas.microsoft.com/office/drawing/2014/main" id="{6BF062AC-3599-C769-D071-49EC8942BCB4}"/>
              </a:ext>
            </a:extLst>
          </p:cNvPr>
          <p:cNvCxnSpPr>
            <a:cxnSpLocks/>
          </p:cNvCxnSpPr>
          <p:nvPr/>
        </p:nvCxnSpPr>
        <p:spPr>
          <a:xfrm>
            <a:off x="4722066" y="4828499"/>
            <a:ext cx="39589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4" name="连接符: 肘形 41">
            <a:extLst>
              <a:ext uri="{FF2B5EF4-FFF2-40B4-BE49-F238E27FC236}">
                <a16:creationId xmlns:a16="http://schemas.microsoft.com/office/drawing/2014/main" id="{8F1ED2D8-E651-F3BE-9ED0-4AF2DBDAE378}"/>
              </a:ext>
            </a:extLst>
          </p:cNvPr>
          <p:cNvCxnSpPr>
            <a:cxnSpLocks/>
            <a:stCxn id="630" idx="3"/>
            <a:endCxn id="637" idx="1"/>
          </p:cNvCxnSpPr>
          <p:nvPr/>
        </p:nvCxnSpPr>
        <p:spPr>
          <a:xfrm>
            <a:off x="5780978" y="4845070"/>
            <a:ext cx="688318" cy="313441"/>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5" name="连接符: 肘形 42">
            <a:extLst>
              <a:ext uri="{FF2B5EF4-FFF2-40B4-BE49-F238E27FC236}">
                <a16:creationId xmlns:a16="http://schemas.microsoft.com/office/drawing/2014/main" id="{010B4DA3-BDF0-CC42-58AA-4654099E4047}"/>
              </a:ext>
            </a:extLst>
          </p:cNvPr>
          <p:cNvCxnSpPr>
            <a:cxnSpLocks/>
            <a:stCxn id="631" idx="3"/>
            <a:endCxn id="637" idx="1"/>
          </p:cNvCxnSpPr>
          <p:nvPr/>
        </p:nvCxnSpPr>
        <p:spPr>
          <a:xfrm flipV="1">
            <a:off x="5784296" y="5158511"/>
            <a:ext cx="685000" cy="647289"/>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7" name="直接箭头连接符 23">
            <a:extLst>
              <a:ext uri="{FF2B5EF4-FFF2-40B4-BE49-F238E27FC236}">
                <a16:creationId xmlns:a16="http://schemas.microsoft.com/office/drawing/2014/main" id="{E437F40C-FA40-15DA-43A6-B5AE3843D7FB}"/>
              </a:ext>
            </a:extLst>
          </p:cNvPr>
          <p:cNvCxnSpPr>
            <a:cxnSpLocks/>
          </p:cNvCxnSpPr>
          <p:nvPr/>
        </p:nvCxnSpPr>
        <p:spPr>
          <a:xfrm>
            <a:off x="1825785" y="5327922"/>
            <a:ext cx="551017"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39" name="直接箭头连接符 26">
            <a:extLst>
              <a:ext uri="{FF2B5EF4-FFF2-40B4-BE49-F238E27FC236}">
                <a16:creationId xmlns:a16="http://schemas.microsoft.com/office/drawing/2014/main" id="{243F4072-EE94-90C8-8E87-839C866ED7C6}"/>
              </a:ext>
            </a:extLst>
          </p:cNvPr>
          <p:cNvCxnSpPr>
            <a:cxnSpLocks/>
          </p:cNvCxnSpPr>
          <p:nvPr/>
        </p:nvCxnSpPr>
        <p:spPr>
          <a:xfrm>
            <a:off x="9353158" y="5154195"/>
            <a:ext cx="349077" cy="70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40" name="肘形连接符 339">
            <a:extLst>
              <a:ext uri="{FF2B5EF4-FFF2-40B4-BE49-F238E27FC236}">
                <a16:creationId xmlns:a16="http://schemas.microsoft.com/office/drawing/2014/main" id="{DA734141-6D7B-F4E4-084E-E7CA9580EE87}"/>
              </a:ext>
            </a:extLst>
          </p:cNvPr>
          <p:cNvCxnSpPr>
            <a:cxnSpLocks/>
          </p:cNvCxnSpPr>
          <p:nvPr/>
        </p:nvCxnSpPr>
        <p:spPr>
          <a:xfrm flipV="1">
            <a:off x="1825785" y="4524632"/>
            <a:ext cx="8228326" cy="803290"/>
          </a:xfrm>
          <a:prstGeom prst="bentConnector3">
            <a:avLst>
              <a:gd name="adj1" fmla="val 3139"/>
            </a:avLst>
          </a:prstGeom>
          <a:ln w="19050"/>
        </p:spPr>
        <p:style>
          <a:lnRef idx="1">
            <a:schemeClr val="dk1"/>
          </a:lnRef>
          <a:fillRef idx="0">
            <a:schemeClr val="dk1"/>
          </a:fillRef>
          <a:effectRef idx="0">
            <a:schemeClr val="dk1"/>
          </a:effectRef>
          <a:fontRef idx="minor">
            <a:schemeClr val="tx1"/>
          </a:fontRef>
        </p:style>
      </p:cxnSp>
      <p:cxnSp>
        <p:nvCxnSpPr>
          <p:cNvPr id="341" name="肘形连接符 340">
            <a:extLst>
              <a:ext uri="{FF2B5EF4-FFF2-40B4-BE49-F238E27FC236}">
                <a16:creationId xmlns:a16="http://schemas.microsoft.com/office/drawing/2014/main" id="{E9F1181C-CD03-9FA3-3E13-29B615DBD287}"/>
              </a:ext>
            </a:extLst>
          </p:cNvPr>
          <p:cNvCxnSpPr>
            <a:cxnSpLocks/>
          </p:cNvCxnSpPr>
          <p:nvPr/>
        </p:nvCxnSpPr>
        <p:spPr>
          <a:xfrm>
            <a:off x="9491962" y="4524631"/>
            <a:ext cx="744305" cy="335579"/>
          </a:xfrm>
          <a:prstGeom prst="bentConnector3">
            <a:avLst>
              <a:gd name="adj1" fmla="val 99763"/>
            </a:avLst>
          </a:prstGeom>
          <a:ln w="19050">
            <a:tailEnd type="triangle"/>
          </a:ln>
        </p:spPr>
        <p:style>
          <a:lnRef idx="1">
            <a:schemeClr val="dk1"/>
          </a:lnRef>
          <a:fillRef idx="0">
            <a:schemeClr val="dk1"/>
          </a:fillRef>
          <a:effectRef idx="0">
            <a:schemeClr val="dk1"/>
          </a:effectRef>
          <a:fontRef idx="minor">
            <a:schemeClr val="tx1"/>
          </a:fontRef>
        </p:style>
      </p:cxnSp>
      <p:sp>
        <p:nvSpPr>
          <p:cNvPr id="343" name="文本框 342">
            <a:extLst>
              <a:ext uri="{FF2B5EF4-FFF2-40B4-BE49-F238E27FC236}">
                <a16:creationId xmlns:a16="http://schemas.microsoft.com/office/drawing/2014/main" id="{1ED36CA2-7290-5D78-20FD-DB07EF9FB615}"/>
              </a:ext>
            </a:extLst>
          </p:cNvPr>
          <p:cNvSpPr txBox="1"/>
          <p:nvPr/>
        </p:nvSpPr>
        <p:spPr>
          <a:xfrm>
            <a:off x="1859814" y="5600886"/>
            <a:ext cx="1711966" cy="523220"/>
          </a:xfrm>
          <a:prstGeom prst="rect">
            <a:avLst/>
          </a:prstGeom>
          <a:noFill/>
        </p:spPr>
        <p:txBody>
          <a:bodyPr wrap="square" rtlCol="0">
            <a:spAutoFit/>
          </a:bodyPr>
          <a:lstStyle/>
          <a:p>
            <a:pPr marR="0" lvl="0" indent="0" algn="ctr" fontAlgn="auto">
              <a:lnSpc>
                <a:spcPct val="100000"/>
              </a:lnSpc>
              <a:spcBef>
                <a:spcPts val="0"/>
              </a:spcBef>
              <a:spcAft>
                <a:spcPts val="0"/>
              </a:spcAft>
              <a:buClrTx/>
              <a:buSzTx/>
              <a:buFontTx/>
              <a:buNone/>
              <a:tabLst/>
              <a:defRPr/>
            </a:pPr>
            <a:r>
              <a:rPr lang="en-US" altLang="zh-CN" sz="1200" dirty="0">
                <a:ea typeface="微软雅黑" panose="020B0503020204020204" pitchFamily="34" charset="-122"/>
                <a:cs typeface="Times New Roman" panose="02020603050405020304" pitchFamily="18" charset="0"/>
              </a:rPr>
              <a:t>Profiling</a:t>
            </a:r>
            <a:r>
              <a:rPr lang="zh-CN" altLang="en-US" sz="1200" dirty="0">
                <a:ea typeface="微软雅黑" panose="020B0503020204020204" pitchFamily="34" charset="-122"/>
                <a:cs typeface="Times New Roman" panose="02020603050405020304" pitchFamily="18" charset="0"/>
              </a:rPr>
              <a:t> </a:t>
            </a:r>
            <a:r>
              <a:rPr lang="en-US" altLang="zh-CN" sz="1200" dirty="0">
                <a:ea typeface="微软雅黑" panose="020B0503020204020204" pitchFamily="34" charset="-122"/>
                <a:cs typeface="Times New Roman" panose="02020603050405020304" pitchFamily="18" charset="0"/>
              </a:rPr>
              <a:t>Data</a:t>
            </a:r>
            <a:endParaRPr lang="zh-CN" altLang="en-US" sz="1200" dirty="0">
              <a:ea typeface="微软雅黑" panose="020B0503020204020204" pitchFamily="34" charset="-122"/>
              <a:cs typeface="Times New Roman" panose="02020603050405020304" pitchFamily="18" charset="0"/>
            </a:endParaRPr>
          </a:p>
          <a:p>
            <a:endParaRPr kumimoji="1" lang="zh-CN" altLang="en-US" sz="1600" dirty="0"/>
          </a:p>
        </p:txBody>
      </p:sp>
      <p:sp>
        <p:nvSpPr>
          <p:cNvPr id="642" name="文本框 641">
            <a:extLst>
              <a:ext uri="{FF2B5EF4-FFF2-40B4-BE49-F238E27FC236}">
                <a16:creationId xmlns:a16="http://schemas.microsoft.com/office/drawing/2014/main" id="{50588BCA-F28F-3A3A-F2B6-888E6722CD4F}"/>
              </a:ext>
            </a:extLst>
          </p:cNvPr>
          <p:cNvSpPr txBox="1"/>
          <p:nvPr/>
        </p:nvSpPr>
        <p:spPr>
          <a:xfrm>
            <a:off x="5101993" y="5961949"/>
            <a:ext cx="906137" cy="461665"/>
          </a:xfrm>
          <a:prstGeom prst="rect">
            <a:avLst/>
          </a:prstGeom>
          <a:noFill/>
        </p:spPr>
        <p:txBody>
          <a:bodyPr wrap="square">
            <a:spAutoFit/>
          </a:bodyPr>
          <a:lstStyle/>
          <a:p>
            <a:pPr algn="ctr">
              <a:defRPr/>
            </a:pPr>
            <a:r>
              <a:rPr lang="en-US" altLang="zh-CN" sz="1200" dirty="0">
                <a:ea typeface="微软雅黑" panose="020B0503020204020204" pitchFamily="34" charset="-122"/>
                <a:cs typeface="Times New Roman" panose="02020603050405020304" pitchFamily="18" charset="0"/>
              </a:rPr>
              <a:t>Estimated Power</a:t>
            </a:r>
            <a:endParaRPr lang="zh-CN" altLang="en-US" sz="1200" dirty="0">
              <a:ea typeface="微软雅黑" panose="020B0503020204020204" pitchFamily="34" charset="-122"/>
              <a:cs typeface="Times New Roman" panose="02020603050405020304" pitchFamily="18" charset="0"/>
            </a:endParaRPr>
          </a:p>
        </p:txBody>
      </p:sp>
      <p:sp>
        <p:nvSpPr>
          <p:cNvPr id="643" name="文本框 642">
            <a:extLst>
              <a:ext uri="{FF2B5EF4-FFF2-40B4-BE49-F238E27FC236}">
                <a16:creationId xmlns:a16="http://schemas.microsoft.com/office/drawing/2014/main" id="{43CE7813-E786-B40C-E86A-6B7911947682}"/>
              </a:ext>
            </a:extLst>
          </p:cNvPr>
          <p:cNvSpPr txBox="1"/>
          <p:nvPr/>
        </p:nvSpPr>
        <p:spPr>
          <a:xfrm>
            <a:off x="5054041" y="5030977"/>
            <a:ext cx="992942" cy="461665"/>
          </a:xfrm>
          <a:prstGeom prst="rect">
            <a:avLst/>
          </a:prstGeom>
          <a:noFill/>
        </p:spPr>
        <p:txBody>
          <a:bodyPr wrap="square">
            <a:spAutoFit/>
          </a:bodyPr>
          <a:lstStyle/>
          <a:p>
            <a:pPr marR="0" lvl="0" indent="0" algn="ctr" fontAlgn="auto">
              <a:lnSpc>
                <a:spcPct val="100000"/>
              </a:lnSpc>
              <a:spcBef>
                <a:spcPts val="0"/>
              </a:spcBef>
              <a:spcAft>
                <a:spcPts val="0"/>
              </a:spcAft>
              <a:buClrTx/>
              <a:buSzTx/>
              <a:buFontTx/>
              <a:buNone/>
              <a:tabLst/>
              <a:defRPr/>
            </a:pPr>
            <a:r>
              <a:rPr lang="en-US" altLang="zh-CN" sz="1200" dirty="0">
                <a:ea typeface="微软雅黑" panose="020B0503020204020204" pitchFamily="34" charset="-122"/>
                <a:cs typeface="Times New Roman" panose="02020603050405020304" pitchFamily="18" charset="0"/>
              </a:rPr>
              <a:t>Estimated</a:t>
            </a:r>
          </a:p>
          <a:p>
            <a:pPr marR="0" lvl="0" indent="0" algn="ctr" fontAlgn="auto">
              <a:lnSpc>
                <a:spcPct val="100000"/>
              </a:lnSpc>
              <a:spcBef>
                <a:spcPts val="0"/>
              </a:spcBef>
              <a:spcAft>
                <a:spcPts val="0"/>
              </a:spcAft>
              <a:buClrTx/>
              <a:buSzTx/>
              <a:buFontTx/>
              <a:buNone/>
              <a:tabLst/>
              <a:defRPr/>
            </a:pPr>
            <a:r>
              <a:rPr lang="en-US" altLang="zh-CN" sz="1200" dirty="0">
                <a:ea typeface="微软雅黑" panose="020B0503020204020204" pitchFamily="34" charset="-122"/>
                <a:cs typeface="Times New Roman" panose="02020603050405020304" pitchFamily="18" charset="0"/>
              </a:rPr>
              <a:t>Exec. Time</a:t>
            </a:r>
            <a:endParaRPr lang="zh-CN" altLang="en-US" sz="1200" dirty="0">
              <a:ea typeface="微软雅黑" panose="020B0503020204020204" pitchFamily="34" charset="-122"/>
              <a:cs typeface="Times New Roman" panose="02020603050405020304" pitchFamily="18" charset="0"/>
            </a:endParaRPr>
          </a:p>
        </p:txBody>
      </p:sp>
      <p:sp>
        <p:nvSpPr>
          <p:cNvPr id="644" name="文本框 643">
            <a:extLst>
              <a:ext uri="{FF2B5EF4-FFF2-40B4-BE49-F238E27FC236}">
                <a16:creationId xmlns:a16="http://schemas.microsoft.com/office/drawing/2014/main" id="{1BCC95B3-B59B-0DD7-F0B3-827B4D9E23CC}"/>
              </a:ext>
            </a:extLst>
          </p:cNvPr>
          <p:cNvSpPr txBox="1"/>
          <p:nvPr/>
        </p:nvSpPr>
        <p:spPr>
          <a:xfrm>
            <a:off x="8331981" y="5384908"/>
            <a:ext cx="1261023" cy="276999"/>
          </a:xfrm>
          <a:prstGeom prst="rect">
            <a:avLst/>
          </a:prstGeom>
          <a:noFill/>
        </p:spPr>
        <p:txBody>
          <a:bodyPr wrap="square">
            <a:spAutoFit/>
          </a:bodyPr>
          <a:lstStyle/>
          <a:p>
            <a:pPr algn="ctr">
              <a:defRPr/>
            </a:pPr>
            <a:r>
              <a:rPr lang="en-US" altLang="zh-CN" sz="1200" dirty="0">
                <a:ea typeface="微软雅黑" panose="020B0503020204020204" pitchFamily="34" charset="-122"/>
                <a:cs typeface="Times New Roman" panose="02020603050405020304" pitchFamily="18" charset="0"/>
              </a:rPr>
              <a:t>DVFS strategy</a:t>
            </a:r>
            <a:endParaRPr lang="zh-CN" altLang="en-US" sz="1200" dirty="0">
              <a:ea typeface="微软雅黑" panose="020B0503020204020204" pitchFamily="34" charset="-122"/>
              <a:cs typeface="Times New Roman" panose="02020603050405020304" pitchFamily="18" charset="0"/>
            </a:endParaRPr>
          </a:p>
        </p:txBody>
      </p:sp>
      <p:sp>
        <p:nvSpPr>
          <p:cNvPr id="646" name="文本框 645">
            <a:extLst>
              <a:ext uri="{FF2B5EF4-FFF2-40B4-BE49-F238E27FC236}">
                <a16:creationId xmlns:a16="http://schemas.microsoft.com/office/drawing/2014/main" id="{E09C89D4-4245-A3C4-B923-F28837B1CC76}"/>
              </a:ext>
            </a:extLst>
          </p:cNvPr>
          <p:cNvSpPr txBox="1"/>
          <p:nvPr/>
        </p:nvSpPr>
        <p:spPr>
          <a:xfrm>
            <a:off x="3517375" y="5948963"/>
            <a:ext cx="1383612" cy="461665"/>
          </a:xfrm>
          <a:prstGeom prst="rect">
            <a:avLst/>
          </a:prstGeom>
          <a:noFill/>
        </p:spPr>
        <p:txBody>
          <a:bodyPr wrap="square" rtlCol="0">
            <a:spAutoFit/>
          </a:bodyPr>
          <a:lstStyle/>
          <a:p>
            <a:pPr algn="ctr"/>
            <a:r>
              <a:rPr lang="en-US" altLang="zh-CN" sz="1200" dirty="0">
                <a:ea typeface="微软雅黑" panose="020B0503020204020204" pitchFamily="34" charset="-122"/>
                <a:cs typeface="Times New Roman" panose="02020603050405020304" pitchFamily="18" charset="0"/>
              </a:rPr>
              <a:t>Power</a:t>
            </a:r>
            <a:r>
              <a:rPr lang="zh-CN" altLang="en-US" sz="1200" dirty="0">
                <a:ea typeface="微软雅黑" panose="020B0503020204020204" pitchFamily="34" charset="-122"/>
                <a:cs typeface="Times New Roman" panose="02020603050405020304" pitchFamily="18" charset="0"/>
              </a:rPr>
              <a:t> </a:t>
            </a:r>
            <a:r>
              <a:rPr lang="en-US" altLang="zh-CN" sz="1200" dirty="0">
                <a:ea typeface="微软雅黑" panose="020B0503020204020204" pitchFamily="34" charset="-122"/>
                <a:cs typeface="Times New Roman" panose="02020603050405020304" pitchFamily="18" charset="0"/>
              </a:rPr>
              <a:t>Model</a:t>
            </a:r>
            <a:r>
              <a:rPr lang="zh-CN" altLang="en-US" sz="1200" dirty="0">
                <a:ea typeface="微软雅黑" panose="020B0503020204020204" pitchFamily="34" charset="-122"/>
                <a:cs typeface="Times New Roman" panose="02020603050405020304" pitchFamily="18" charset="0"/>
              </a:rPr>
              <a:t> </a:t>
            </a:r>
            <a:r>
              <a:rPr lang="en-US" altLang="zh-CN" sz="1200" dirty="0">
                <a:ea typeface="微软雅黑" panose="020B0503020204020204" pitchFamily="34" charset="-122"/>
                <a:cs typeface="Times New Roman" panose="02020603050405020304" pitchFamily="18" charset="0"/>
              </a:rPr>
              <a:t>Construction</a:t>
            </a:r>
            <a:endParaRPr lang="zh-CN" altLang="en-US" sz="1200" dirty="0">
              <a:ea typeface="微软雅黑" panose="020B0503020204020204" pitchFamily="34" charset="-122"/>
              <a:cs typeface="Times New Roman" panose="02020603050405020304" pitchFamily="18" charset="0"/>
            </a:endParaRPr>
          </a:p>
        </p:txBody>
      </p:sp>
      <p:cxnSp>
        <p:nvCxnSpPr>
          <p:cNvPr id="647" name="直接箭头连接符 14">
            <a:extLst>
              <a:ext uri="{FF2B5EF4-FFF2-40B4-BE49-F238E27FC236}">
                <a16:creationId xmlns:a16="http://schemas.microsoft.com/office/drawing/2014/main" id="{0CDE5AE4-C4F1-4E02-7CC7-8A7DEEEAD937}"/>
              </a:ext>
            </a:extLst>
          </p:cNvPr>
          <p:cNvCxnSpPr>
            <a:cxnSpLocks/>
          </p:cNvCxnSpPr>
          <p:nvPr/>
        </p:nvCxnSpPr>
        <p:spPr>
          <a:xfrm>
            <a:off x="4726805" y="5821268"/>
            <a:ext cx="39589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9" name="文本框 648">
            <a:extLst>
              <a:ext uri="{FF2B5EF4-FFF2-40B4-BE49-F238E27FC236}">
                <a16:creationId xmlns:a16="http://schemas.microsoft.com/office/drawing/2014/main" id="{08294808-31A0-0260-C958-6662E7E3938A}"/>
              </a:ext>
            </a:extLst>
          </p:cNvPr>
          <p:cNvSpPr txBox="1"/>
          <p:nvPr/>
        </p:nvSpPr>
        <p:spPr>
          <a:xfrm>
            <a:off x="3638823" y="5029340"/>
            <a:ext cx="1145761" cy="461665"/>
          </a:xfrm>
          <a:prstGeom prst="rect">
            <a:avLst/>
          </a:prstGeom>
          <a:noFill/>
        </p:spPr>
        <p:txBody>
          <a:bodyPr wrap="square" rtlCol="0">
            <a:spAutoFit/>
          </a:bodyPr>
          <a:lstStyle/>
          <a:p>
            <a:pPr algn="ctr"/>
            <a:r>
              <a:rPr lang="en-US" altLang="zh-CN" sz="1200" dirty="0">
                <a:ea typeface="微软雅黑" panose="020B0503020204020204" pitchFamily="34" charset="-122"/>
                <a:cs typeface="Times New Roman" panose="02020603050405020304" pitchFamily="18" charset="0"/>
              </a:rPr>
              <a:t>Perf.</a:t>
            </a:r>
            <a:r>
              <a:rPr lang="zh-CN" altLang="en-US" sz="1200" dirty="0">
                <a:ea typeface="微软雅黑" panose="020B0503020204020204" pitchFamily="34" charset="-122"/>
                <a:cs typeface="Times New Roman" panose="02020603050405020304" pitchFamily="18" charset="0"/>
              </a:rPr>
              <a:t> </a:t>
            </a:r>
            <a:r>
              <a:rPr lang="en-US" altLang="zh-CN" sz="1200" dirty="0">
                <a:ea typeface="微软雅黑" panose="020B0503020204020204" pitchFamily="34" charset="-122"/>
                <a:cs typeface="Times New Roman" panose="02020603050405020304" pitchFamily="18" charset="0"/>
              </a:rPr>
              <a:t>Model</a:t>
            </a:r>
            <a:r>
              <a:rPr lang="zh-CN" altLang="en-US" sz="1200" dirty="0">
                <a:ea typeface="微软雅黑" panose="020B0503020204020204" pitchFamily="34" charset="-122"/>
                <a:cs typeface="Times New Roman" panose="02020603050405020304" pitchFamily="18" charset="0"/>
              </a:rPr>
              <a:t> </a:t>
            </a:r>
            <a:r>
              <a:rPr lang="en-US" altLang="zh-CN" sz="1200" dirty="0">
                <a:ea typeface="微软雅黑" panose="020B0503020204020204" pitchFamily="34" charset="-122"/>
                <a:cs typeface="Times New Roman" panose="02020603050405020304" pitchFamily="18" charset="0"/>
              </a:rPr>
              <a:t>Construction</a:t>
            </a:r>
            <a:endParaRPr lang="zh-CN" altLang="en-US" sz="1200" dirty="0">
              <a:ea typeface="微软雅黑" panose="020B0503020204020204" pitchFamily="34" charset="-122"/>
              <a:cs typeface="Times New Roman" panose="02020603050405020304" pitchFamily="18" charset="0"/>
            </a:endParaRPr>
          </a:p>
        </p:txBody>
      </p:sp>
      <p:cxnSp>
        <p:nvCxnSpPr>
          <p:cNvPr id="650" name="直接箭头连接符 14">
            <a:extLst>
              <a:ext uri="{FF2B5EF4-FFF2-40B4-BE49-F238E27FC236}">
                <a16:creationId xmlns:a16="http://schemas.microsoft.com/office/drawing/2014/main" id="{BD5AE29E-3DDC-B6E2-D68B-E7CABA6D5E89}"/>
              </a:ext>
            </a:extLst>
          </p:cNvPr>
          <p:cNvCxnSpPr>
            <a:cxnSpLocks/>
          </p:cNvCxnSpPr>
          <p:nvPr/>
        </p:nvCxnSpPr>
        <p:spPr>
          <a:xfrm flipV="1">
            <a:off x="8295148" y="5162916"/>
            <a:ext cx="254695"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2" name="文本框 651">
            <a:extLst>
              <a:ext uri="{FF2B5EF4-FFF2-40B4-BE49-F238E27FC236}">
                <a16:creationId xmlns:a16="http://schemas.microsoft.com/office/drawing/2014/main" id="{45703337-2C3F-620A-B53B-507D72D33FB1}"/>
              </a:ext>
            </a:extLst>
          </p:cNvPr>
          <p:cNvSpPr txBox="1"/>
          <p:nvPr/>
        </p:nvSpPr>
        <p:spPr>
          <a:xfrm>
            <a:off x="7249976" y="5310753"/>
            <a:ext cx="1176867" cy="461665"/>
          </a:xfrm>
          <a:prstGeom prst="rect">
            <a:avLst/>
          </a:prstGeom>
          <a:noFill/>
        </p:spPr>
        <p:txBody>
          <a:bodyPr wrap="square" rtlCol="0">
            <a:spAutoFit/>
          </a:bodyPr>
          <a:lstStyle/>
          <a:p>
            <a:pPr algn="ctr">
              <a:defRPr/>
            </a:pPr>
            <a:r>
              <a:rPr lang="en-US" altLang="zh-CN" sz="1200" dirty="0">
                <a:ea typeface="微软雅黑" panose="020B0503020204020204" pitchFamily="34" charset="-122"/>
                <a:cs typeface="Times New Roman" panose="02020603050405020304" pitchFamily="18" charset="0"/>
              </a:rPr>
              <a:t>Generate</a:t>
            </a:r>
          </a:p>
          <a:p>
            <a:pPr algn="ctr">
              <a:defRPr/>
            </a:pPr>
            <a:r>
              <a:rPr lang="en-US" altLang="zh-CN" sz="1200" dirty="0">
                <a:ea typeface="微软雅黑" panose="020B0503020204020204" pitchFamily="34" charset="-122"/>
                <a:cs typeface="Times New Roman" panose="02020603050405020304" pitchFamily="18" charset="0"/>
              </a:rPr>
              <a:t>DVFS</a:t>
            </a:r>
            <a:r>
              <a:rPr lang="zh-CN" altLang="en-US" sz="1200" dirty="0">
                <a:ea typeface="微软雅黑" panose="020B0503020204020204" pitchFamily="34" charset="-122"/>
                <a:cs typeface="Times New Roman" panose="02020603050405020304" pitchFamily="18" charset="0"/>
              </a:rPr>
              <a:t> </a:t>
            </a:r>
            <a:r>
              <a:rPr lang="en-US" altLang="zh-CN" sz="1200" dirty="0">
                <a:ea typeface="微软雅黑" panose="020B0503020204020204" pitchFamily="34" charset="-122"/>
                <a:cs typeface="Times New Roman" panose="02020603050405020304" pitchFamily="18" charset="0"/>
              </a:rPr>
              <a:t>strategy</a:t>
            </a:r>
            <a:endParaRPr lang="zh-CN" altLang="en-US" sz="1200" dirty="0">
              <a:ea typeface="微软雅黑" panose="020B0503020204020204" pitchFamily="34" charset="-122"/>
              <a:cs typeface="Times New Roman" panose="02020603050405020304" pitchFamily="18" charset="0"/>
            </a:endParaRPr>
          </a:p>
        </p:txBody>
      </p:sp>
      <p:sp>
        <p:nvSpPr>
          <p:cNvPr id="654" name="文本框 653">
            <a:extLst>
              <a:ext uri="{FF2B5EF4-FFF2-40B4-BE49-F238E27FC236}">
                <a16:creationId xmlns:a16="http://schemas.microsoft.com/office/drawing/2014/main" id="{A19F5F95-0486-D082-CC3A-238133DAFA8E}"/>
              </a:ext>
            </a:extLst>
          </p:cNvPr>
          <p:cNvSpPr txBox="1"/>
          <p:nvPr/>
        </p:nvSpPr>
        <p:spPr>
          <a:xfrm>
            <a:off x="6232103" y="5368625"/>
            <a:ext cx="968631" cy="461665"/>
          </a:xfrm>
          <a:prstGeom prst="rect">
            <a:avLst/>
          </a:prstGeom>
          <a:noFill/>
        </p:spPr>
        <p:txBody>
          <a:bodyPr wrap="square">
            <a:spAutoFit/>
          </a:bodyPr>
          <a:lstStyle/>
          <a:p>
            <a:pPr marR="0" lvl="0" indent="0" algn="ctr" fontAlgn="auto">
              <a:lnSpc>
                <a:spcPct val="100000"/>
              </a:lnSpc>
              <a:spcBef>
                <a:spcPts val="0"/>
              </a:spcBef>
              <a:spcAft>
                <a:spcPts val="0"/>
              </a:spcAft>
              <a:buClrTx/>
              <a:buSzTx/>
              <a:buFontTx/>
              <a:buNone/>
              <a:tabLst/>
              <a:defRPr/>
            </a:pPr>
            <a:r>
              <a:rPr lang="en-US" altLang="zh-CN" sz="1200" dirty="0">
                <a:ea typeface="微软雅黑" panose="020B0503020204020204" pitchFamily="34" charset="-122"/>
                <a:cs typeface="Times New Roman" panose="02020603050405020304" pitchFamily="18" charset="0"/>
              </a:rPr>
              <a:t>Estimated Energy</a:t>
            </a:r>
            <a:endParaRPr lang="zh-CN" altLang="en-US" sz="1200" dirty="0">
              <a:ea typeface="微软雅黑" panose="020B0503020204020204" pitchFamily="34" charset="-122"/>
              <a:cs typeface="Times New Roman" panose="02020603050405020304" pitchFamily="18" charset="0"/>
            </a:endParaRPr>
          </a:p>
        </p:txBody>
      </p:sp>
      <p:sp>
        <p:nvSpPr>
          <p:cNvPr id="656" name="文本框 655">
            <a:extLst>
              <a:ext uri="{FF2B5EF4-FFF2-40B4-BE49-F238E27FC236}">
                <a16:creationId xmlns:a16="http://schemas.microsoft.com/office/drawing/2014/main" id="{4F249BCF-15A7-837F-CFB5-FA2D2F1E65A6}"/>
              </a:ext>
            </a:extLst>
          </p:cNvPr>
          <p:cNvSpPr txBox="1"/>
          <p:nvPr/>
        </p:nvSpPr>
        <p:spPr>
          <a:xfrm>
            <a:off x="360847" y="1374388"/>
            <a:ext cx="11520000" cy="707886"/>
          </a:xfrm>
          <a:prstGeom prst="rect">
            <a:avLst/>
          </a:prstGeom>
          <a:noFill/>
        </p:spPr>
        <p:txBody>
          <a:bodyPr wrap="square">
            <a:spAutoFit/>
          </a:bodyPr>
          <a:lstStyle/>
          <a:p>
            <a:pPr marL="285750" indent="-285750">
              <a:buFont typeface="Arial" panose="020B0604020202020204" pitchFamily="34" charset="0"/>
              <a:buChar char="•"/>
            </a:pPr>
            <a:r>
              <a:rPr lang="en" altLang="zh-CN" sz="2000" b="1" dirty="0">
                <a:solidFill>
                  <a:srgbClr val="7C418D"/>
                </a:solidFill>
              </a:rPr>
              <a:t>Performance Model</a:t>
            </a:r>
            <a:r>
              <a:rPr lang="en" altLang="zh-CN" sz="2000" dirty="0"/>
              <a:t>: Operator cycle consumption follows </a:t>
            </a:r>
            <a:r>
              <a:rPr lang="en" altLang="zh-CN" sz="2000" b="1" dirty="0"/>
              <a:t>a piecewise linear, convex function</a:t>
            </a:r>
            <a:r>
              <a:rPr lang="en" altLang="zh-CN" sz="2000" dirty="0"/>
              <a:t> with </a:t>
            </a:r>
            <a:r>
              <a:rPr lang="en" altLang="zh-CN" sz="2000" dirty="0" err="1"/>
              <a:t>AICore</a:t>
            </a:r>
            <a:r>
              <a:rPr lang="en" altLang="zh-CN" sz="2000" dirty="0"/>
              <a:t> frequency.</a:t>
            </a:r>
          </a:p>
        </p:txBody>
      </p:sp>
      <p:sp>
        <p:nvSpPr>
          <p:cNvPr id="3" name="文本框 2">
            <a:extLst>
              <a:ext uri="{FF2B5EF4-FFF2-40B4-BE49-F238E27FC236}">
                <a16:creationId xmlns:a16="http://schemas.microsoft.com/office/drawing/2014/main" id="{ECBC1A4F-A52F-7897-E1A3-DF1EF30AB195}"/>
              </a:ext>
            </a:extLst>
          </p:cNvPr>
          <p:cNvSpPr txBox="1"/>
          <p:nvPr/>
        </p:nvSpPr>
        <p:spPr>
          <a:xfrm>
            <a:off x="360847" y="2171146"/>
            <a:ext cx="11520000" cy="707886"/>
          </a:xfrm>
          <a:prstGeom prst="rect">
            <a:avLst/>
          </a:prstGeom>
          <a:noFill/>
        </p:spPr>
        <p:txBody>
          <a:bodyPr wrap="square">
            <a:spAutoFit/>
          </a:bodyPr>
          <a:lstStyle/>
          <a:p>
            <a:pPr marL="285750" indent="-285750">
              <a:buFont typeface="Arial" panose="020B0604020202020204" pitchFamily="34" charset="0"/>
              <a:buChar char="•"/>
            </a:pPr>
            <a:r>
              <a:rPr lang="en-US" altLang="zh-CN" sz="2000" b="1" dirty="0">
                <a:solidFill>
                  <a:srgbClr val="7C418D"/>
                </a:solidFill>
              </a:rPr>
              <a:t>Power</a:t>
            </a:r>
            <a:r>
              <a:rPr lang="zh-CN" altLang="en-US" sz="2000" b="1" dirty="0">
                <a:solidFill>
                  <a:srgbClr val="7C418D"/>
                </a:solidFill>
              </a:rPr>
              <a:t> </a:t>
            </a:r>
            <a:r>
              <a:rPr lang="en-US" altLang="zh-CN" sz="2000" b="1" dirty="0">
                <a:solidFill>
                  <a:srgbClr val="7C418D"/>
                </a:solidFill>
              </a:rPr>
              <a:t>Model</a:t>
            </a:r>
            <a:r>
              <a:rPr lang="en-US" altLang="zh-CN" sz="2000" dirty="0"/>
              <a:t>:</a:t>
            </a:r>
            <a:r>
              <a:rPr lang="zh-CN" altLang="en-US" sz="2000" dirty="0"/>
              <a:t> </a:t>
            </a:r>
            <a:r>
              <a:rPr lang="en-US" altLang="zh-CN" sz="2000" dirty="0"/>
              <a:t>W</a:t>
            </a:r>
            <a:r>
              <a:rPr lang="en" altLang="zh-CN" sz="2000" dirty="0"/>
              <a:t>e incorporate </a:t>
            </a:r>
            <a:r>
              <a:rPr lang="en" altLang="zh-CN" sz="2000" b="1" dirty="0"/>
              <a:t>the temperature factor </a:t>
            </a:r>
            <a:r>
              <a:rPr lang="en" altLang="zh-CN" sz="2000" dirty="0"/>
              <a:t>often ignored by other works, improving the model's accuracy.</a:t>
            </a:r>
          </a:p>
        </p:txBody>
      </p:sp>
      <p:sp>
        <p:nvSpPr>
          <p:cNvPr id="15" name="矩形 14">
            <a:extLst>
              <a:ext uri="{FF2B5EF4-FFF2-40B4-BE49-F238E27FC236}">
                <a16:creationId xmlns:a16="http://schemas.microsoft.com/office/drawing/2014/main" id="{22E12C33-300B-D3F1-4894-7B9785FA043D}"/>
              </a:ext>
            </a:extLst>
          </p:cNvPr>
          <p:cNvSpPr/>
          <p:nvPr/>
        </p:nvSpPr>
        <p:spPr>
          <a:xfrm>
            <a:off x="3525072" y="5479816"/>
            <a:ext cx="2522184" cy="9333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618" name="图片 617">
            <a:extLst>
              <a:ext uri="{FF2B5EF4-FFF2-40B4-BE49-F238E27FC236}">
                <a16:creationId xmlns:a16="http://schemas.microsoft.com/office/drawing/2014/main" id="{A023C068-8BD2-51D2-592B-3C0B00AE371D}"/>
              </a:ext>
            </a:extLst>
          </p:cNvPr>
          <p:cNvPicPr>
            <a:picLocks noChangeAspect="1"/>
          </p:cNvPicPr>
          <p:nvPr/>
        </p:nvPicPr>
        <p:blipFill>
          <a:blip r:embed="rId4"/>
          <a:stretch>
            <a:fillRect/>
          </a:stretch>
        </p:blipFill>
        <p:spPr>
          <a:xfrm>
            <a:off x="8684852" y="4943858"/>
            <a:ext cx="493123" cy="471043"/>
          </a:xfrm>
          <a:prstGeom prst="rect">
            <a:avLst/>
          </a:prstGeom>
        </p:spPr>
      </p:pic>
      <p:pic>
        <p:nvPicPr>
          <p:cNvPr id="619" name="图片 618">
            <a:extLst>
              <a:ext uri="{FF2B5EF4-FFF2-40B4-BE49-F238E27FC236}">
                <a16:creationId xmlns:a16="http://schemas.microsoft.com/office/drawing/2014/main" id="{06AAA685-A203-4DB8-1D69-A5F2FD5F2DF1}"/>
              </a:ext>
            </a:extLst>
          </p:cNvPr>
          <p:cNvPicPr>
            <a:picLocks noChangeAspect="1"/>
          </p:cNvPicPr>
          <p:nvPr/>
        </p:nvPicPr>
        <p:blipFill>
          <a:blip r:embed="rId5"/>
          <a:stretch>
            <a:fillRect/>
          </a:stretch>
        </p:blipFill>
        <p:spPr>
          <a:xfrm>
            <a:off x="2396422" y="4952385"/>
            <a:ext cx="647615" cy="647615"/>
          </a:xfrm>
          <a:prstGeom prst="rect">
            <a:avLst/>
          </a:prstGeom>
        </p:spPr>
      </p:pic>
      <p:pic>
        <p:nvPicPr>
          <p:cNvPr id="621" name="图片 620">
            <a:extLst>
              <a:ext uri="{FF2B5EF4-FFF2-40B4-BE49-F238E27FC236}">
                <a16:creationId xmlns:a16="http://schemas.microsoft.com/office/drawing/2014/main" id="{5C0821C1-06F1-26AC-1B1A-CDB0496AEA12}"/>
              </a:ext>
            </a:extLst>
          </p:cNvPr>
          <p:cNvPicPr>
            <a:picLocks noChangeAspect="1"/>
          </p:cNvPicPr>
          <p:nvPr/>
        </p:nvPicPr>
        <p:blipFill>
          <a:blip r:embed="rId6"/>
          <a:stretch>
            <a:fillRect/>
          </a:stretch>
        </p:blipFill>
        <p:spPr>
          <a:xfrm>
            <a:off x="3992128" y="4592910"/>
            <a:ext cx="504169" cy="504169"/>
          </a:xfrm>
          <a:prstGeom prst="rect">
            <a:avLst/>
          </a:prstGeom>
        </p:spPr>
      </p:pic>
      <p:sp>
        <p:nvSpPr>
          <p:cNvPr id="623" name="文本框 622">
            <a:extLst>
              <a:ext uri="{FF2B5EF4-FFF2-40B4-BE49-F238E27FC236}">
                <a16:creationId xmlns:a16="http://schemas.microsoft.com/office/drawing/2014/main" id="{1C2AF924-5777-F9BB-D25E-A473665F67EA}"/>
              </a:ext>
            </a:extLst>
          </p:cNvPr>
          <p:cNvSpPr txBox="1"/>
          <p:nvPr/>
        </p:nvSpPr>
        <p:spPr>
          <a:xfrm>
            <a:off x="624867" y="5583615"/>
            <a:ext cx="1711966" cy="553998"/>
          </a:xfrm>
          <a:prstGeom prst="rect">
            <a:avLst/>
          </a:prstGeom>
          <a:noFill/>
        </p:spPr>
        <p:txBody>
          <a:bodyPr wrap="square" rtlCol="0">
            <a:spAutoFit/>
          </a:bodyPr>
          <a:lstStyle/>
          <a:p>
            <a:pPr marR="0" lvl="0" indent="0" algn="ctr" fontAlgn="auto">
              <a:lnSpc>
                <a:spcPct val="100000"/>
              </a:lnSpc>
              <a:spcBef>
                <a:spcPts val="0"/>
              </a:spcBef>
              <a:spcAft>
                <a:spcPts val="0"/>
              </a:spcAft>
              <a:buClrTx/>
              <a:buSzTx/>
              <a:buFontTx/>
              <a:buNone/>
              <a:tabLst/>
              <a:defRPr/>
            </a:pPr>
            <a:r>
              <a:rPr lang="en-US" altLang="zh-CN" sz="1200" dirty="0">
                <a:ea typeface="微软雅黑" panose="020B0503020204020204" pitchFamily="34" charset="-122"/>
                <a:cs typeface="Times New Roman" panose="02020603050405020304" pitchFamily="18" charset="0"/>
              </a:rPr>
              <a:t>Workload</a:t>
            </a:r>
            <a:endParaRPr lang="zh-CN" altLang="en-US" sz="1000" dirty="0">
              <a:ea typeface="微软雅黑" panose="020B0503020204020204" pitchFamily="34" charset="-122"/>
              <a:cs typeface="Times New Roman" panose="02020603050405020304" pitchFamily="18" charset="0"/>
            </a:endParaRPr>
          </a:p>
          <a:p>
            <a:endParaRPr kumimoji="1" lang="zh-CN" altLang="en-US" dirty="0"/>
          </a:p>
        </p:txBody>
      </p:sp>
      <p:sp>
        <p:nvSpPr>
          <p:cNvPr id="624" name="灯片编号占位符 656">
            <a:extLst>
              <a:ext uri="{FF2B5EF4-FFF2-40B4-BE49-F238E27FC236}">
                <a16:creationId xmlns:a16="http://schemas.microsoft.com/office/drawing/2014/main" id="{9F33D6A2-910A-9E4E-9BC0-E79F9ABFF695}"/>
              </a:ext>
            </a:extLst>
          </p:cNvPr>
          <p:cNvSpPr>
            <a:spLocks noGrp="1"/>
          </p:cNvSpPr>
          <p:nvPr>
            <p:ph type="sldNum" sz="quarter" idx="4"/>
          </p:nvPr>
        </p:nvSpPr>
        <p:spPr>
          <a:xfrm>
            <a:off x="9304593" y="6374590"/>
            <a:ext cx="2700000" cy="316800"/>
          </a:xfrm>
        </p:spPr>
        <p:txBody>
          <a:bodyPr>
            <a:noAutofit/>
          </a:bodyPr>
          <a:lstStyle/>
          <a:p>
            <a:fld id="{49AE70B2-8BF9-45C0-BB95-33D1B9D3A854}" type="slidenum">
              <a:rPr lang="zh-CN" altLang="en-US" sz="1800" b="1" smtClean="0">
                <a:latin typeface="+mn-lt"/>
              </a:rPr>
              <a:pPr/>
              <a:t>8</a:t>
            </a:fld>
            <a:endParaRPr lang="zh-CN" altLang="en-US" sz="1800" b="1" dirty="0">
              <a:latin typeface="+mn-lt"/>
            </a:endParaRPr>
          </a:p>
        </p:txBody>
      </p:sp>
      <p:pic>
        <p:nvPicPr>
          <p:cNvPr id="628" name="图片 627">
            <a:extLst>
              <a:ext uri="{FF2B5EF4-FFF2-40B4-BE49-F238E27FC236}">
                <a16:creationId xmlns:a16="http://schemas.microsoft.com/office/drawing/2014/main" id="{30FC4EC8-C987-BF63-CF56-D87F9A5DEB8E}"/>
              </a:ext>
            </a:extLst>
          </p:cNvPr>
          <p:cNvPicPr>
            <a:picLocks noChangeAspect="1"/>
          </p:cNvPicPr>
          <p:nvPr/>
        </p:nvPicPr>
        <p:blipFill>
          <a:blip r:embed="rId7"/>
          <a:stretch>
            <a:fillRect/>
          </a:stretch>
        </p:blipFill>
        <p:spPr>
          <a:xfrm>
            <a:off x="1146718" y="4987055"/>
            <a:ext cx="657037" cy="657037"/>
          </a:xfrm>
          <a:prstGeom prst="rect">
            <a:avLst/>
          </a:prstGeom>
        </p:spPr>
      </p:pic>
      <p:pic>
        <p:nvPicPr>
          <p:cNvPr id="629" name="图片 628">
            <a:extLst>
              <a:ext uri="{FF2B5EF4-FFF2-40B4-BE49-F238E27FC236}">
                <a16:creationId xmlns:a16="http://schemas.microsoft.com/office/drawing/2014/main" id="{803C7D0B-1ABF-C8E8-0B33-808A38525259}"/>
              </a:ext>
            </a:extLst>
          </p:cNvPr>
          <p:cNvPicPr>
            <a:picLocks noChangeAspect="1"/>
          </p:cNvPicPr>
          <p:nvPr/>
        </p:nvPicPr>
        <p:blipFill>
          <a:blip r:embed="rId6"/>
          <a:stretch>
            <a:fillRect/>
          </a:stretch>
        </p:blipFill>
        <p:spPr>
          <a:xfrm>
            <a:off x="3994366" y="5517606"/>
            <a:ext cx="504169" cy="504169"/>
          </a:xfrm>
          <a:prstGeom prst="rect">
            <a:avLst/>
          </a:prstGeom>
        </p:spPr>
      </p:pic>
      <p:pic>
        <p:nvPicPr>
          <p:cNvPr id="630" name="图片 629">
            <a:extLst>
              <a:ext uri="{FF2B5EF4-FFF2-40B4-BE49-F238E27FC236}">
                <a16:creationId xmlns:a16="http://schemas.microsoft.com/office/drawing/2014/main" id="{AA387A08-AC40-8F34-DCB1-83BC3802379F}"/>
              </a:ext>
            </a:extLst>
          </p:cNvPr>
          <p:cNvPicPr>
            <a:picLocks noChangeAspect="1"/>
          </p:cNvPicPr>
          <p:nvPr/>
        </p:nvPicPr>
        <p:blipFill>
          <a:blip r:embed="rId8"/>
          <a:stretch>
            <a:fillRect/>
          </a:stretch>
        </p:blipFill>
        <p:spPr>
          <a:xfrm>
            <a:off x="5300120" y="4604641"/>
            <a:ext cx="480858" cy="480858"/>
          </a:xfrm>
          <a:prstGeom prst="rect">
            <a:avLst/>
          </a:prstGeom>
        </p:spPr>
      </p:pic>
      <p:pic>
        <p:nvPicPr>
          <p:cNvPr id="631" name="图片 630">
            <a:extLst>
              <a:ext uri="{FF2B5EF4-FFF2-40B4-BE49-F238E27FC236}">
                <a16:creationId xmlns:a16="http://schemas.microsoft.com/office/drawing/2014/main" id="{27D0A664-F32F-5B83-FB8B-788F7FEF51AE}"/>
              </a:ext>
            </a:extLst>
          </p:cNvPr>
          <p:cNvPicPr>
            <a:picLocks noChangeAspect="1"/>
          </p:cNvPicPr>
          <p:nvPr/>
        </p:nvPicPr>
        <p:blipFill>
          <a:blip r:embed="rId8"/>
          <a:stretch>
            <a:fillRect/>
          </a:stretch>
        </p:blipFill>
        <p:spPr>
          <a:xfrm>
            <a:off x="5303438" y="5565371"/>
            <a:ext cx="480858" cy="480858"/>
          </a:xfrm>
          <a:prstGeom prst="rect">
            <a:avLst/>
          </a:prstGeom>
        </p:spPr>
      </p:pic>
      <p:pic>
        <p:nvPicPr>
          <p:cNvPr id="637" name="图片 636">
            <a:extLst>
              <a:ext uri="{FF2B5EF4-FFF2-40B4-BE49-F238E27FC236}">
                <a16:creationId xmlns:a16="http://schemas.microsoft.com/office/drawing/2014/main" id="{E839A126-8C29-FC4C-AE72-C14F5A3C73AC}"/>
              </a:ext>
            </a:extLst>
          </p:cNvPr>
          <p:cNvPicPr>
            <a:picLocks noChangeAspect="1"/>
          </p:cNvPicPr>
          <p:nvPr/>
        </p:nvPicPr>
        <p:blipFill>
          <a:blip r:embed="rId8"/>
          <a:stretch>
            <a:fillRect/>
          </a:stretch>
        </p:blipFill>
        <p:spPr>
          <a:xfrm>
            <a:off x="6469296" y="4918082"/>
            <a:ext cx="480858" cy="480858"/>
          </a:xfrm>
          <a:prstGeom prst="rect">
            <a:avLst/>
          </a:prstGeom>
        </p:spPr>
      </p:pic>
      <p:pic>
        <p:nvPicPr>
          <p:cNvPr id="662" name="图片 661">
            <a:extLst>
              <a:ext uri="{FF2B5EF4-FFF2-40B4-BE49-F238E27FC236}">
                <a16:creationId xmlns:a16="http://schemas.microsoft.com/office/drawing/2014/main" id="{1A9EA5B0-259C-536C-904C-E67BED0B4469}"/>
              </a:ext>
            </a:extLst>
          </p:cNvPr>
          <p:cNvPicPr>
            <a:picLocks noChangeAspect="1"/>
          </p:cNvPicPr>
          <p:nvPr/>
        </p:nvPicPr>
        <p:blipFill>
          <a:blip r:embed="rId9"/>
          <a:stretch>
            <a:fillRect/>
          </a:stretch>
        </p:blipFill>
        <p:spPr>
          <a:xfrm>
            <a:off x="7624740" y="4941435"/>
            <a:ext cx="454857" cy="401529"/>
          </a:xfrm>
          <a:prstGeom prst="rect">
            <a:avLst/>
          </a:prstGeom>
        </p:spPr>
      </p:pic>
      <p:pic>
        <p:nvPicPr>
          <p:cNvPr id="663" name="图片 662">
            <a:extLst>
              <a:ext uri="{FF2B5EF4-FFF2-40B4-BE49-F238E27FC236}">
                <a16:creationId xmlns:a16="http://schemas.microsoft.com/office/drawing/2014/main" id="{1A384C68-246F-C385-B536-7686FD251167}"/>
              </a:ext>
            </a:extLst>
          </p:cNvPr>
          <p:cNvPicPr>
            <a:picLocks noChangeAspect="1"/>
          </p:cNvPicPr>
          <p:nvPr/>
        </p:nvPicPr>
        <p:blipFill>
          <a:blip r:embed="rId10"/>
          <a:stretch>
            <a:fillRect/>
          </a:stretch>
        </p:blipFill>
        <p:spPr>
          <a:xfrm>
            <a:off x="9926923" y="4925349"/>
            <a:ext cx="493376" cy="489552"/>
          </a:xfrm>
          <a:prstGeom prst="rect">
            <a:avLst/>
          </a:prstGeom>
        </p:spPr>
      </p:pic>
      <p:sp>
        <p:nvSpPr>
          <p:cNvPr id="666" name="文本框 665">
            <a:extLst>
              <a:ext uri="{FF2B5EF4-FFF2-40B4-BE49-F238E27FC236}">
                <a16:creationId xmlns:a16="http://schemas.microsoft.com/office/drawing/2014/main" id="{3474D177-2D93-4A89-40FF-042B898A4925}"/>
              </a:ext>
            </a:extLst>
          </p:cNvPr>
          <p:cNvSpPr txBox="1"/>
          <p:nvPr/>
        </p:nvSpPr>
        <p:spPr>
          <a:xfrm>
            <a:off x="9656906" y="5397871"/>
            <a:ext cx="1097102" cy="276999"/>
          </a:xfrm>
          <a:prstGeom prst="rect">
            <a:avLst/>
          </a:prstGeom>
          <a:noFill/>
        </p:spPr>
        <p:txBody>
          <a:bodyPr wrap="square">
            <a:spAutoFit/>
          </a:bodyPr>
          <a:lstStyle/>
          <a:p>
            <a:pPr algn="ctr"/>
            <a:r>
              <a:rPr lang="en-US" altLang="zh-CN" sz="1200" dirty="0">
                <a:ea typeface="微软雅黑" panose="020B0503020204020204" pitchFamily="34" charset="-122"/>
                <a:cs typeface="Times New Roman" panose="02020603050405020304" pitchFamily="18" charset="0"/>
              </a:rPr>
              <a:t>Execute</a:t>
            </a:r>
            <a:endParaRPr lang="zh-CN" altLang="en-US" sz="1200" dirty="0">
              <a:ea typeface="微软雅黑" panose="020B0503020204020204" pitchFamily="34" charset="-122"/>
              <a:cs typeface="Times New Roman" panose="02020603050405020304" pitchFamily="18" charset="0"/>
            </a:endParaRPr>
          </a:p>
        </p:txBody>
      </p:sp>
      <p:cxnSp>
        <p:nvCxnSpPr>
          <p:cNvPr id="667" name="直接箭头连接符 14">
            <a:extLst>
              <a:ext uri="{FF2B5EF4-FFF2-40B4-BE49-F238E27FC236}">
                <a16:creationId xmlns:a16="http://schemas.microsoft.com/office/drawing/2014/main" id="{142EA9F3-B15F-43D1-3EE0-C31ABD031541}"/>
              </a:ext>
            </a:extLst>
          </p:cNvPr>
          <p:cNvCxnSpPr>
            <a:cxnSpLocks/>
          </p:cNvCxnSpPr>
          <p:nvPr/>
        </p:nvCxnSpPr>
        <p:spPr>
          <a:xfrm flipV="1">
            <a:off x="7067485" y="5164781"/>
            <a:ext cx="254695"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240551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770548A-1C3F-F48C-C34E-747DAA607CE1}"/>
              </a:ext>
            </a:extLst>
          </p:cNvPr>
          <p:cNvSpPr/>
          <p:nvPr/>
        </p:nvSpPr>
        <p:spPr>
          <a:xfrm>
            <a:off x="0" y="1110492"/>
            <a:ext cx="12191997" cy="36000"/>
          </a:xfrm>
          <a:prstGeom prst="rect">
            <a:avLst/>
          </a:prstGeom>
          <a:solidFill>
            <a:srgbClr val="BD9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5371A810-CA0E-1261-E097-7953BEA9D489}"/>
              </a:ext>
            </a:extLst>
          </p:cNvPr>
          <p:cNvSpPr txBox="1"/>
          <p:nvPr/>
        </p:nvSpPr>
        <p:spPr>
          <a:xfrm>
            <a:off x="1892947" y="270227"/>
            <a:ext cx="6235994" cy="707886"/>
          </a:xfrm>
          <a:prstGeom prst="rect">
            <a:avLst/>
          </a:prstGeom>
          <a:noFill/>
        </p:spPr>
        <p:txBody>
          <a:bodyPr wrap="square">
            <a:spAutoFit/>
          </a:bodyPr>
          <a:lstStyle/>
          <a:p>
            <a:r>
              <a:rPr kumimoji="1" lang="en-US" altLang="zh-CN" sz="4000" dirty="0">
                <a:solidFill>
                  <a:srgbClr val="B88F4D"/>
                </a:solidFill>
                <a:cs typeface="Times New Roman" panose="02020603050405020304" pitchFamily="18" charset="0"/>
              </a:rPr>
              <a:t>Overview</a:t>
            </a:r>
            <a:endParaRPr lang="zh-CN" altLang="en-US" sz="4000" dirty="0">
              <a:solidFill>
                <a:srgbClr val="B88F4D"/>
              </a:solidFill>
              <a:cs typeface="Times New Roman" panose="02020603050405020304" pitchFamily="18" charset="0"/>
            </a:endParaRPr>
          </a:p>
        </p:txBody>
      </p:sp>
      <p:cxnSp>
        <p:nvCxnSpPr>
          <p:cNvPr id="330" name="连接符: 曲线 36">
            <a:extLst>
              <a:ext uri="{FF2B5EF4-FFF2-40B4-BE49-F238E27FC236}">
                <a16:creationId xmlns:a16="http://schemas.microsoft.com/office/drawing/2014/main" id="{C81ED11B-0D9D-B67B-CFF4-9A4F1D5B5B9D}"/>
              </a:ext>
            </a:extLst>
          </p:cNvPr>
          <p:cNvCxnSpPr>
            <a:cxnSpLocks/>
          </p:cNvCxnSpPr>
          <p:nvPr/>
        </p:nvCxnSpPr>
        <p:spPr>
          <a:xfrm flipV="1">
            <a:off x="3090052" y="4841525"/>
            <a:ext cx="649842" cy="473913"/>
          </a:xfrm>
          <a:prstGeom prst="curved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1" name="连接符: 曲线 37">
            <a:extLst>
              <a:ext uri="{FF2B5EF4-FFF2-40B4-BE49-F238E27FC236}">
                <a16:creationId xmlns:a16="http://schemas.microsoft.com/office/drawing/2014/main" id="{31956519-F176-9967-0E66-DB428706116D}"/>
              </a:ext>
            </a:extLst>
          </p:cNvPr>
          <p:cNvCxnSpPr>
            <a:cxnSpLocks/>
          </p:cNvCxnSpPr>
          <p:nvPr/>
        </p:nvCxnSpPr>
        <p:spPr>
          <a:xfrm>
            <a:off x="3091717" y="5311932"/>
            <a:ext cx="660172" cy="550446"/>
          </a:xfrm>
          <a:prstGeom prst="curved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2" name="直接箭头连接符 14">
            <a:extLst>
              <a:ext uri="{FF2B5EF4-FFF2-40B4-BE49-F238E27FC236}">
                <a16:creationId xmlns:a16="http://schemas.microsoft.com/office/drawing/2014/main" id="{6BF062AC-3599-C769-D071-49EC8942BCB4}"/>
              </a:ext>
            </a:extLst>
          </p:cNvPr>
          <p:cNvCxnSpPr>
            <a:cxnSpLocks/>
          </p:cNvCxnSpPr>
          <p:nvPr/>
        </p:nvCxnSpPr>
        <p:spPr>
          <a:xfrm>
            <a:off x="4722066" y="4828499"/>
            <a:ext cx="39589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4" name="连接符: 肘形 41">
            <a:extLst>
              <a:ext uri="{FF2B5EF4-FFF2-40B4-BE49-F238E27FC236}">
                <a16:creationId xmlns:a16="http://schemas.microsoft.com/office/drawing/2014/main" id="{8F1ED2D8-E651-F3BE-9ED0-4AF2DBDAE378}"/>
              </a:ext>
            </a:extLst>
          </p:cNvPr>
          <p:cNvCxnSpPr>
            <a:cxnSpLocks/>
            <a:stCxn id="630" idx="3"/>
            <a:endCxn id="637" idx="1"/>
          </p:cNvCxnSpPr>
          <p:nvPr/>
        </p:nvCxnSpPr>
        <p:spPr>
          <a:xfrm>
            <a:off x="5780978" y="4845070"/>
            <a:ext cx="688318" cy="313441"/>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5" name="连接符: 肘形 42">
            <a:extLst>
              <a:ext uri="{FF2B5EF4-FFF2-40B4-BE49-F238E27FC236}">
                <a16:creationId xmlns:a16="http://schemas.microsoft.com/office/drawing/2014/main" id="{010B4DA3-BDF0-CC42-58AA-4654099E4047}"/>
              </a:ext>
            </a:extLst>
          </p:cNvPr>
          <p:cNvCxnSpPr>
            <a:cxnSpLocks/>
            <a:stCxn id="631" idx="3"/>
            <a:endCxn id="637" idx="1"/>
          </p:cNvCxnSpPr>
          <p:nvPr/>
        </p:nvCxnSpPr>
        <p:spPr>
          <a:xfrm flipV="1">
            <a:off x="5784296" y="5158511"/>
            <a:ext cx="685000" cy="647289"/>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7" name="直接箭头连接符 23">
            <a:extLst>
              <a:ext uri="{FF2B5EF4-FFF2-40B4-BE49-F238E27FC236}">
                <a16:creationId xmlns:a16="http://schemas.microsoft.com/office/drawing/2014/main" id="{E437F40C-FA40-15DA-43A6-B5AE3843D7FB}"/>
              </a:ext>
            </a:extLst>
          </p:cNvPr>
          <p:cNvCxnSpPr>
            <a:cxnSpLocks/>
          </p:cNvCxnSpPr>
          <p:nvPr/>
        </p:nvCxnSpPr>
        <p:spPr>
          <a:xfrm>
            <a:off x="1825785" y="5327922"/>
            <a:ext cx="551017"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39" name="直接箭头连接符 26">
            <a:extLst>
              <a:ext uri="{FF2B5EF4-FFF2-40B4-BE49-F238E27FC236}">
                <a16:creationId xmlns:a16="http://schemas.microsoft.com/office/drawing/2014/main" id="{243F4072-EE94-90C8-8E87-839C866ED7C6}"/>
              </a:ext>
            </a:extLst>
          </p:cNvPr>
          <p:cNvCxnSpPr>
            <a:cxnSpLocks/>
          </p:cNvCxnSpPr>
          <p:nvPr/>
        </p:nvCxnSpPr>
        <p:spPr>
          <a:xfrm>
            <a:off x="9353158" y="5154195"/>
            <a:ext cx="349077" cy="707"/>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40" name="肘形连接符 339">
            <a:extLst>
              <a:ext uri="{FF2B5EF4-FFF2-40B4-BE49-F238E27FC236}">
                <a16:creationId xmlns:a16="http://schemas.microsoft.com/office/drawing/2014/main" id="{DA734141-6D7B-F4E4-084E-E7CA9580EE87}"/>
              </a:ext>
            </a:extLst>
          </p:cNvPr>
          <p:cNvCxnSpPr>
            <a:cxnSpLocks/>
          </p:cNvCxnSpPr>
          <p:nvPr/>
        </p:nvCxnSpPr>
        <p:spPr>
          <a:xfrm flipV="1">
            <a:off x="1825785" y="4524632"/>
            <a:ext cx="8228326" cy="803290"/>
          </a:xfrm>
          <a:prstGeom prst="bentConnector3">
            <a:avLst>
              <a:gd name="adj1" fmla="val 3139"/>
            </a:avLst>
          </a:prstGeom>
          <a:ln w="19050"/>
        </p:spPr>
        <p:style>
          <a:lnRef idx="1">
            <a:schemeClr val="dk1"/>
          </a:lnRef>
          <a:fillRef idx="0">
            <a:schemeClr val="dk1"/>
          </a:fillRef>
          <a:effectRef idx="0">
            <a:schemeClr val="dk1"/>
          </a:effectRef>
          <a:fontRef idx="minor">
            <a:schemeClr val="tx1"/>
          </a:fontRef>
        </p:style>
      </p:cxnSp>
      <p:cxnSp>
        <p:nvCxnSpPr>
          <p:cNvPr id="341" name="肘形连接符 340">
            <a:extLst>
              <a:ext uri="{FF2B5EF4-FFF2-40B4-BE49-F238E27FC236}">
                <a16:creationId xmlns:a16="http://schemas.microsoft.com/office/drawing/2014/main" id="{E9F1181C-CD03-9FA3-3E13-29B615DBD287}"/>
              </a:ext>
            </a:extLst>
          </p:cNvPr>
          <p:cNvCxnSpPr>
            <a:cxnSpLocks/>
          </p:cNvCxnSpPr>
          <p:nvPr/>
        </p:nvCxnSpPr>
        <p:spPr>
          <a:xfrm>
            <a:off x="9491962" y="4524631"/>
            <a:ext cx="744305" cy="335579"/>
          </a:xfrm>
          <a:prstGeom prst="bentConnector3">
            <a:avLst>
              <a:gd name="adj1" fmla="val 99763"/>
            </a:avLst>
          </a:prstGeom>
          <a:ln w="19050">
            <a:tailEnd type="triangle"/>
          </a:ln>
        </p:spPr>
        <p:style>
          <a:lnRef idx="1">
            <a:schemeClr val="dk1"/>
          </a:lnRef>
          <a:fillRef idx="0">
            <a:schemeClr val="dk1"/>
          </a:fillRef>
          <a:effectRef idx="0">
            <a:schemeClr val="dk1"/>
          </a:effectRef>
          <a:fontRef idx="minor">
            <a:schemeClr val="tx1"/>
          </a:fontRef>
        </p:style>
      </p:cxnSp>
      <p:sp>
        <p:nvSpPr>
          <p:cNvPr id="343" name="文本框 342">
            <a:extLst>
              <a:ext uri="{FF2B5EF4-FFF2-40B4-BE49-F238E27FC236}">
                <a16:creationId xmlns:a16="http://schemas.microsoft.com/office/drawing/2014/main" id="{1ED36CA2-7290-5D78-20FD-DB07EF9FB615}"/>
              </a:ext>
            </a:extLst>
          </p:cNvPr>
          <p:cNvSpPr txBox="1"/>
          <p:nvPr/>
        </p:nvSpPr>
        <p:spPr>
          <a:xfrm>
            <a:off x="1859814" y="5600886"/>
            <a:ext cx="1711966" cy="523220"/>
          </a:xfrm>
          <a:prstGeom prst="rect">
            <a:avLst/>
          </a:prstGeom>
          <a:noFill/>
        </p:spPr>
        <p:txBody>
          <a:bodyPr wrap="square" rtlCol="0">
            <a:spAutoFit/>
          </a:bodyPr>
          <a:lstStyle/>
          <a:p>
            <a:pPr marR="0" lvl="0" indent="0" algn="ctr" fontAlgn="auto">
              <a:lnSpc>
                <a:spcPct val="100000"/>
              </a:lnSpc>
              <a:spcBef>
                <a:spcPts val="0"/>
              </a:spcBef>
              <a:spcAft>
                <a:spcPts val="0"/>
              </a:spcAft>
              <a:buClrTx/>
              <a:buSzTx/>
              <a:buFontTx/>
              <a:buNone/>
              <a:tabLst/>
              <a:defRPr/>
            </a:pPr>
            <a:r>
              <a:rPr lang="en-US" altLang="zh-CN" sz="1200" dirty="0">
                <a:ea typeface="微软雅黑" panose="020B0503020204020204" pitchFamily="34" charset="-122"/>
                <a:cs typeface="Times New Roman" panose="02020603050405020304" pitchFamily="18" charset="0"/>
              </a:rPr>
              <a:t>Profiling</a:t>
            </a:r>
            <a:r>
              <a:rPr lang="zh-CN" altLang="en-US" sz="1200" dirty="0">
                <a:ea typeface="微软雅黑" panose="020B0503020204020204" pitchFamily="34" charset="-122"/>
                <a:cs typeface="Times New Roman" panose="02020603050405020304" pitchFamily="18" charset="0"/>
              </a:rPr>
              <a:t> </a:t>
            </a:r>
            <a:r>
              <a:rPr lang="en-US" altLang="zh-CN" sz="1200" dirty="0">
                <a:ea typeface="微软雅黑" panose="020B0503020204020204" pitchFamily="34" charset="-122"/>
                <a:cs typeface="Times New Roman" panose="02020603050405020304" pitchFamily="18" charset="0"/>
              </a:rPr>
              <a:t>Data</a:t>
            </a:r>
            <a:endParaRPr lang="zh-CN" altLang="en-US" sz="1200" dirty="0">
              <a:ea typeface="微软雅黑" panose="020B0503020204020204" pitchFamily="34" charset="-122"/>
              <a:cs typeface="Times New Roman" panose="02020603050405020304" pitchFamily="18" charset="0"/>
            </a:endParaRPr>
          </a:p>
          <a:p>
            <a:endParaRPr kumimoji="1" lang="zh-CN" altLang="en-US" sz="1600" dirty="0"/>
          </a:p>
        </p:txBody>
      </p:sp>
      <p:sp>
        <p:nvSpPr>
          <p:cNvPr id="642" name="文本框 641">
            <a:extLst>
              <a:ext uri="{FF2B5EF4-FFF2-40B4-BE49-F238E27FC236}">
                <a16:creationId xmlns:a16="http://schemas.microsoft.com/office/drawing/2014/main" id="{50588BCA-F28F-3A3A-F2B6-888E6722CD4F}"/>
              </a:ext>
            </a:extLst>
          </p:cNvPr>
          <p:cNvSpPr txBox="1"/>
          <p:nvPr/>
        </p:nvSpPr>
        <p:spPr>
          <a:xfrm>
            <a:off x="5101993" y="5961949"/>
            <a:ext cx="906137" cy="461665"/>
          </a:xfrm>
          <a:prstGeom prst="rect">
            <a:avLst/>
          </a:prstGeom>
          <a:noFill/>
        </p:spPr>
        <p:txBody>
          <a:bodyPr wrap="square">
            <a:spAutoFit/>
          </a:bodyPr>
          <a:lstStyle/>
          <a:p>
            <a:pPr algn="ctr">
              <a:defRPr/>
            </a:pPr>
            <a:r>
              <a:rPr lang="en-US" altLang="zh-CN" sz="1200" dirty="0">
                <a:ea typeface="微软雅黑" panose="020B0503020204020204" pitchFamily="34" charset="-122"/>
                <a:cs typeface="Times New Roman" panose="02020603050405020304" pitchFamily="18" charset="0"/>
              </a:rPr>
              <a:t>Estimated Power</a:t>
            </a:r>
            <a:endParaRPr lang="zh-CN" altLang="en-US" sz="1200" dirty="0">
              <a:ea typeface="微软雅黑" panose="020B0503020204020204" pitchFamily="34" charset="-122"/>
              <a:cs typeface="Times New Roman" panose="02020603050405020304" pitchFamily="18" charset="0"/>
            </a:endParaRPr>
          </a:p>
        </p:txBody>
      </p:sp>
      <p:sp>
        <p:nvSpPr>
          <p:cNvPr id="643" name="文本框 642">
            <a:extLst>
              <a:ext uri="{FF2B5EF4-FFF2-40B4-BE49-F238E27FC236}">
                <a16:creationId xmlns:a16="http://schemas.microsoft.com/office/drawing/2014/main" id="{43CE7813-E786-B40C-E86A-6B7911947682}"/>
              </a:ext>
            </a:extLst>
          </p:cNvPr>
          <p:cNvSpPr txBox="1"/>
          <p:nvPr/>
        </p:nvSpPr>
        <p:spPr>
          <a:xfrm>
            <a:off x="5054041" y="5030977"/>
            <a:ext cx="992942" cy="461665"/>
          </a:xfrm>
          <a:prstGeom prst="rect">
            <a:avLst/>
          </a:prstGeom>
          <a:noFill/>
        </p:spPr>
        <p:txBody>
          <a:bodyPr wrap="square">
            <a:spAutoFit/>
          </a:bodyPr>
          <a:lstStyle/>
          <a:p>
            <a:pPr marR="0" lvl="0" indent="0" algn="ctr" fontAlgn="auto">
              <a:lnSpc>
                <a:spcPct val="100000"/>
              </a:lnSpc>
              <a:spcBef>
                <a:spcPts val="0"/>
              </a:spcBef>
              <a:spcAft>
                <a:spcPts val="0"/>
              </a:spcAft>
              <a:buClrTx/>
              <a:buSzTx/>
              <a:buFontTx/>
              <a:buNone/>
              <a:tabLst/>
              <a:defRPr/>
            </a:pPr>
            <a:r>
              <a:rPr lang="en-US" altLang="zh-CN" sz="1200" dirty="0">
                <a:ea typeface="微软雅黑" panose="020B0503020204020204" pitchFamily="34" charset="-122"/>
                <a:cs typeface="Times New Roman" panose="02020603050405020304" pitchFamily="18" charset="0"/>
              </a:rPr>
              <a:t>Estimated</a:t>
            </a:r>
          </a:p>
          <a:p>
            <a:pPr marR="0" lvl="0" indent="0" algn="ctr" fontAlgn="auto">
              <a:lnSpc>
                <a:spcPct val="100000"/>
              </a:lnSpc>
              <a:spcBef>
                <a:spcPts val="0"/>
              </a:spcBef>
              <a:spcAft>
                <a:spcPts val="0"/>
              </a:spcAft>
              <a:buClrTx/>
              <a:buSzTx/>
              <a:buFontTx/>
              <a:buNone/>
              <a:tabLst/>
              <a:defRPr/>
            </a:pPr>
            <a:r>
              <a:rPr lang="en-US" altLang="zh-CN" sz="1200" dirty="0">
                <a:ea typeface="微软雅黑" panose="020B0503020204020204" pitchFamily="34" charset="-122"/>
                <a:cs typeface="Times New Roman" panose="02020603050405020304" pitchFamily="18" charset="0"/>
              </a:rPr>
              <a:t>Exec. Time</a:t>
            </a:r>
            <a:endParaRPr lang="zh-CN" altLang="en-US" sz="1200" dirty="0">
              <a:ea typeface="微软雅黑" panose="020B0503020204020204" pitchFamily="34" charset="-122"/>
              <a:cs typeface="Times New Roman" panose="02020603050405020304" pitchFamily="18" charset="0"/>
            </a:endParaRPr>
          </a:p>
        </p:txBody>
      </p:sp>
      <p:sp>
        <p:nvSpPr>
          <p:cNvPr id="644" name="文本框 643">
            <a:extLst>
              <a:ext uri="{FF2B5EF4-FFF2-40B4-BE49-F238E27FC236}">
                <a16:creationId xmlns:a16="http://schemas.microsoft.com/office/drawing/2014/main" id="{1BCC95B3-B59B-0DD7-F0B3-827B4D9E23CC}"/>
              </a:ext>
            </a:extLst>
          </p:cNvPr>
          <p:cNvSpPr txBox="1"/>
          <p:nvPr/>
        </p:nvSpPr>
        <p:spPr>
          <a:xfrm>
            <a:off x="8331981" y="5384908"/>
            <a:ext cx="1261023" cy="276999"/>
          </a:xfrm>
          <a:prstGeom prst="rect">
            <a:avLst/>
          </a:prstGeom>
          <a:noFill/>
        </p:spPr>
        <p:txBody>
          <a:bodyPr wrap="square">
            <a:spAutoFit/>
          </a:bodyPr>
          <a:lstStyle/>
          <a:p>
            <a:pPr algn="ctr">
              <a:defRPr/>
            </a:pPr>
            <a:r>
              <a:rPr lang="en-US" altLang="zh-CN" sz="1200" dirty="0">
                <a:ea typeface="微软雅黑" panose="020B0503020204020204" pitchFamily="34" charset="-122"/>
                <a:cs typeface="Times New Roman" panose="02020603050405020304" pitchFamily="18" charset="0"/>
              </a:rPr>
              <a:t>DVFS strategy</a:t>
            </a:r>
            <a:endParaRPr lang="zh-CN" altLang="en-US" sz="1200" dirty="0">
              <a:ea typeface="微软雅黑" panose="020B0503020204020204" pitchFamily="34" charset="-122"/>
              <a:cs typeface="Times New Roman" panose="02020603050405020304" pitchFamily="18" charset="0"/>
            </a:endParaRPr>
          </a:p>
        </p:txBody>
      </p:sp>
      <p:sp>
        <p:nvSpPr>
          <p:cNvPr id="646" name="文本框 645">
            <a:extLst>
              <a:ext uri="{FF2B5EF4-FFF2-40B4-BE49-F238E27FC236}">
                <a16:creationId xmlns:a16="http://schemas.microsoft.com/office/drawing/2014/main" id="{E09C89D4-4245-A3C4-B923-F28837B1CC76}"/>
              </a:ext>
            </a:extLst>
          </p:cNvPr>
          <p:cNvSpPr txBox="1"/>
          <p:nvPr/>
        </p:nvSpPr>
        <p:spPr>
          <a:xfrm>
            <a:off x="3517375" y="5948963"/>
            <a:ext cx="1383612" cy="461665"/>
          </a:xfrm>
          <a:prstGeom prst="rect">
            <a:avLst/>
          </a:prstGeom>
          <a:noFill/>
        </p:spPr>
        <p:txBody>
          <a:bodyPr wrap="square" rtlCol="0">
            <a:spAutoFit/>
          </a:bodyPr>
          <a:lstStyle/>
          <a:p>
            <a:pPr algn="ctr"/>
            <a:r>
              <a:rPr lang="en-US" altLang="zh-CN" sz="1200" dirty="0">
                <a:ea typeface="微软雅黑" panose="020B0503020204020204" pitchFamily="34" charset="-122"/>
                <a:cs typeface="Times New Roman" panose="02020603050405020304" pitchFamily="18" charset="0"/>
              </a:rPr>
              <a:t>Power</a:t>
            </a:r>
            <a:r>
              <a:rPr lang="zh-CN" altLang="en-US" sz="1200" dirty="0">
                <a:ea typeface="微软雅黑" panose="020B0503020204020204" pitchFamily="34" charset="-122"/>
                <a:cs typeface="Times New Roman" panose="02020603050405020304" pitchFamily="18" charset="0"/>
              </a:rPr>
              <a:t> </a:t>
            </a:r>
            <a:r>
              <a:rPr lang="en-US" altLang="zh-CN" sz="1200" dirty="0">
                <a:ea typeface="微软雅黑" panose="020B0503020204020204" pitchFamily="34" charset="-122"/>
                <a:cs typeface="Times New Roman" panose="02020603050405020304" pitchFamily="18" charset="0"/>
              </a:rPr>
              <a:t>Model</a:t>
            </a:r>
            <a:r>
              <a:rPr lang="zh-CN" altLang="en-US" sz="1200" dirty="0">
                <a:ea typeface="微软雅黑" panose="020B0503020204020204" pitchFamily="34" charset="-122"/>
                <a:cs typeface="Times New Roman" panose="02020603050405020304" pitchFamily="18" charset="0"/>
              </a:rPr>
              <a:t> </a:t>
            </a:r>
            <a:r>
              <a:rPr lang="en-US" altLang="zh-CN" sz="1200" dirty="0">
                <a:ea typeface="微软雅黑" panose="020B0503020204020204" pitchFamily="34" charset="-122"/>
                <a:cs typeface="Times New Roman" panose="02020603050405020304" pitchFamily="18" charset="0"/>
              </a:rPr>
              <a:t>Construction</a:t>
            </a:r>
            <a:endParaRPr lang="zh-CN" altLang="en-US" sz="1200" dirty="0">
              <a:ea typeface="微软雅黑" panose="020B0503020204020204" pitchFamily="34" charset="-122"/>
              <a:cs typeface="Times New Roman" panose="02020603050405020304" pitchFamily="18" charset="0"/>
            </a:endParaRPr>
          </a:p>
        </p:txBody>
      </p:sp>
      <p:cxnSp>
        <p:nvCxnSpPr>
          <p:cNvPr id="647" name="直接箭头连接符 14">
            <a:extLst>
              <a:ext uri="{FF2B5EF4-FFF2-40B4-BE49-F238E27FC236}">
                <a16:creationId xmlns:a16="http://schemas.microsoft.com/office/drawing/2014/main" id="{0CDE5AE4-C4F1-4E02-7CC7-8A7DEEEAD937}"/>
              </a:ext>
            </a:extLst>
          </p:cNvPr>
          <p:cNvCxnSpPr>
            <a:cxnSpLocks/>
          </p:cNvCxnSpPr>
          <p:nvPr/>
        </p:nvCxnSpPr>
        <p:spPr>
          <a:xfrm>
            <a:off x="4726805" y="5821268"/>
            <a:ext cx="39589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9" name="文本框 648">
            <a:extLst>
              <a:ext uri="{FF2B5EF4-FFF2-40B4-BE49-F238E27FC236}">
                <a16:creationId xmlns:a16="http://schemas.microsoft.com/office/drawing/2014/main" id="{08294808-31A0-0260-C958-6662E7E3938A}"/>
              </a:ext>
            </a:extLst>
          </p:cNvPr>
          <p:cNvSpPr txBox="1"/>
          <p:nvPr/>
        </p:nvSpPr>
        <p:spPr>
          <a:xfrm>
            <a:off x="3638823" y="5029340"/>
            <a:ext cx="1145761" cy="461665"/>
          </a:xfrm>
          <a:prstGeom prst="rect">
            <a:avLst/>
          </a:prstGeom>
          <a:noFill/>
        </p:spPr>
        <p:txBody>
          <a:bodyPr wrap="square" rtlCol="0">
            <a:spAutoFit/>
          </a:bodyPr>
          <a:lstStyle/>
          <a:p>
            <a:pPr algn="ctr"/>
            <a:r>
              <a:rPr lang="en-US" altLang="zh-CN" sz="1200" dirty="0">
                <a:ea typeface="微软雅黑" panose="020B0503020204020204" pitchFamily="34" charset="-122"/>
                <a:cs typeface="Times New Roman" panose="02020603050405020304" pitchFamily="18" charset="0"/>
              </a:rPr>
              <a:t>Perf.</a:t>
            </a:r>
            <a:r>
              <a:rPr lang="zh-CN" altLang="en-US" sz="1200" dirty="0">
                <a:ea typeface="微软雅黑" panose="020B0503020204020204" pitchFamily="34" charset="-122"/>
                <a:cs typeface="Times New Roman" panose="02020603050405020304" pitchFamily="18" charset="0"/>
              </a:rPr>
              <a:t> </a:t>
            </a:r>
            <a:r>
              <a:rPr lang="en-US" altLang="zh-CN" sz="1200" dirty="0">
                <a:ea typeface="微软雅黑" panose="020B0503020204020204" pitchFamily="34" charset="-122"/>
                <a:cs typeface="Times New Roman" panose="02020603050405020304" pitchFamily="18" charset="0"/>
              </a:rPr>
              <a:t>Model</a:t>
            </a:r>
            <a:r>
              <a:rPr lang="zh-CN" altLang="en-US" sz="1200" dirty="0">
                <a:ea typeface="微软雅黑" panose="020B0503020204020204" pitchFamily="34" charset="-122"/>
                <a:cs typeface="Times New Roman" panose="02020603050405020304" pitchFamily="18" charset="0"/>
              </a:rPr>
              <a:t> </a:t>
            </a:r>
            <a:r>
              <a:rPr lang="en-US" altLang="zh-CN" sz="1200" dirty="0">
                <a:ea typeface="微软雅黑" panose="020B0503020204020204" pitchFamily="34" charset="-122"/>
                <a:cs typeface="Times New Roman" panose="02020603050405020304" pitchFamily="18" charset="0"/>
              </a:rPr>
              <a:t>Construction</a:t>
            </a:r>
            <a:endParaRPr lang="zh-CN" altLang="en-US" sz="1200" dirty="0">
              <a:ea typeface="微软雅黑" panose="020B0503020204020204" pitchFamily="34" charset="-122"/>
              <a:cs typeface="Times New Roman" panose="02020603050405020304" pitchFamily="18" charset="0"/>
            </a:endParaRPr>
          </a:p>
        </p:txBody>
      </p:sp>
      <p:cxnSp>
        <p:nvCxnSpPr>
          <p:cNvPr id="650" name="直接箭头连接符 14">
            <a:extLst>
              <a:ext uri="{FF2B5EF4-FFF2-40B4-BE49-F238E27FC236}">
                <a16:creationId xmlns:a16="http://schemas.microsoft.com/office/drawing/2014/main" id="{BD5AE29E-3DDC-B6E2-D68B-E7CABA6D5E89}"/>
              </a:ext>
            </a:extLst>
          </p:cNvPr>
          <p:cNvCxnSpPr>
            <a:cxnSpLocks/>
          </p:cNvCxnSpPr>
          <p:nvPr/>
        </p:nvCxnSpPr>
        <p:spPr>
          <a:xfrm flipV="1">
            <a:off x="8295148" y="5162916"/>
            <a:ext cx="254695"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2" name="文本框 651">
            <a:extLst>
              <a:ext uri="{FF2B5EF4-FFF2-40B4-BE49-F238E27FC236}">
                <a16:creationId xmlns:a16="http://schemas.microsoft.com/office/drawing/2014/main" id="{45703337-2C3F-620A-B53B-507D72D33FB1}"/>
              </a:ext>
            </a:extLst>
          </p:cNvPr>
          <p:cNvSpPr txBox="1"/>
          <p:nvPr/>
        </p:nvSpPr>
        <p:spPr>
          <a:xfrm>
            <a:off x="7249976" y="5310753"/>
            <a:ext cx="1176867" cy="461665"/>
          </a:xfrm>
          <a:prstGeom prst="rect">
            <a:avLst/>
          </a:prstGeom>
          <a:noFill/>
        </p:spPr>
        <p:txBody>
          <a:bodyPr wrap="square" rtlCol="0">
            <a:spAutoFit/>
          </a:bodyPr>
          <a:lstStyle/>
          <a:p>
            <a:pPr algn="ctr">
              <a:defRPr/>
            </a:pPr>
            <a:r>
              <a:rPr lang="en-US" altLang="zh-CN" sz="1200" dirty="0">
                <a:ea typeface="微软雅黑" panose="020B0503020204020204" pitchFamily="34" charset="-122"/>
                <a:cs typeface="Times New Roman" panose="02020603050405020304" pitchFamily="18" charset="0"/>
              </a:rPr>
              <a:t>Generate</a:t>
            </a:r>
          </a:p>
          <a:p>
            <a:pPr algn="ctr">
              <a:defRPr/>
            </a:pPr>
            <a:r>
              <a:rPr lang="en-US" altLang="zh-CN" sz="1200" dirty="0">
                <a:ea typeface="微软雅黑" panose="020B0503020204020204" pitchFamily="34" charset="-122"/>
                <a:cs typeface="Times New Roman" panose="02020603050405020304" pitchFamily="18" charset="0"/>
              </a:rPr>
              <a:t>DVFS</a:t>
            </a:r>
            <a:r>
              <a:rPr lang="zh-CN" altLang="en-US" sz="1200" dirty="0">
                <a:ea typeface="微软雅黑" panose="020B0503020204020204" pitchFamily="34" charset="-122"/>
                <a:cs typeface="Times New Roman" panose="02020603050405020304" pitchFamily="18" charset="0"/>
              </a:rPr>
              <a:t> </a:t>
            </a:r>
            <a:r>
              <a:rPr lang="en-US" altLang="zh-CN" sz="1200" dirty="0">
                <a:ea typeface="微软雅黑" panose="020B0503020204020204" pitchFamily="34" charset="-122"/>
                <a:cs typeface="Times New Roman" panose="02020603050405020304" pitchFamily="18" charset="0"/>
              </a:rPr>
              <a:t>strategy</a:t>
            </a:r>
            <a:endParaRPr lang="zh-CN" altLang="en-US" sz="1200" dirty="0">
              <a:ea typeface="微软雅黑" panose="020B0503020204020204" pitchFamily="34" charset="-122"/>
              <a:cs typeface="Times New Roman" panose="02020603050405020304" pitchFamily="18" charset="0"/>
            </a:endParaRPr>
          </a:p>
        </p:txBody>
      </p:sp>
      <p:sp>
        <p:nvSpPr>
          <p:cNvPr id="654" name="文本框 653">
            <a:extLst>
              <a:ext uri="{FF2B5EF4-FFF2-40B4-BE49-F238E27FC236}">
                <a16:creationId xmlns:a16="http://schemas.microsoft.com/office/drawing/2014/main" id="{A19F5F95-0486-D082-CC3A-238133DAFA8E}"/>
              </a:ext>
            </a:extLst>
          </p:cNvPr>
          <p:cNvSpPr txBox="1"/>
          <p:nvPr/>
        </p:nvSpPr>
        <p:spPr>
          <a:xfrm>
            <a:off x="6232103" y="5368625"/>
            <a:ext cx="968631" cy="461665"/>
          </a:xfrm>
          <a:prstGeom prst="rect">
            <a:avLst/>
          </a:prstGeom>
          <a:noFill/>
        </p:spPr>
        <p:txBody>
          <a:bodyPr wrap="square">
            <a:spAutoFit/>
          </a:bodyPr>
          <a:lstStyle/>
          <a:p>
            <a:pPr marR="0" lvl="0" indent="0" algn="ctr" fontAlgn="auto">
              <a:lnSpc>
                <a:spcPct val="100000"/>
              </a:lnSpc>
              <a:spcBef>
                <a:spcPts val="0"/>
              </a:spcBef>
              <a:spcAft>
                <a:spcPts val="0"/>
              </a:spcAft>
              <a:buClrTx/>
              <a:buSzTx/>
              <a:buFontTx/>
              <a:buNone/>
              <a:tabLst/>
              <a:defRPr/>
            </a:pPr>
            <a:r>
              <a:rPr lang="en-US" altLang="zh-CN" sz="1200" dirty="0">
                <a:ea typeface="微软雅黑" panose="020B0503020204020204" pitchFamily="34" charset="-122"/>
                <a:cs typeface="Times New Roman" panose="02020603050405020304" pitchFamily="18" charset="0"/>
              </a:rPr>
              <a:t>Estimated Energy</a:t>
            </a:r>
            <a:endParaRPr lang="zh-CN" altLang="en-US" sz="1200" dirty="0">
              <a:ea typeface="微软雅黑" panose="020B0503020204020204" pitchFamily="34" charset="-122"/>
              <a:cs typeface="Times New Roman" panose="02020603050405020304" pitchFamily="18" charset="0"/>
            </a:endParaRPr>
          </a:p>
        </p:txBody>
      </p:sp>
      <p:sp>
        <p:nvSpPr>
          <p:cNvPr id="656" name="文本框 655">
            <a:extLst>
              <a:ext uri="{FF2B5EF4-FFF2-40B4-BE49-F238E27FC236}">
                <a16:creationId xmlns:a16="http://schemas.microsoft.com/office/drawing/2014/main" id="{4F249BCF-15A7-837F-CFB5-FA2D2F1E65A6}"/>
              </a:ext>
            </a:extLst>
          </p:cNvPr>
          <p:cNvSpPr txBox="1"/>
          <p:nvPr/>
        </p:nvSpPr>
        <p:spPr>
          <a:xfrm>
            <a:off x="360847" y="1374388"/>
            <a:ext cx="11520000" cy="707886"/>
          </a:xfrm>
          <a:prstGeom prst="rect">
            <a:avLst/>
          </a:prstGeom>
          <a:noFill/>
        </p:spPr>
        <p:txBody>
          <a:bodyPr wrap="square">
            <a:spAutoFit/>
          </a:bodyPr>
          <a:lstStyle/>
          <a:p>
            <a:pPr marL="285750" indent="-285750">
              <a:buFont typeface="Arial" panose="020B0604020202020204" pitchFamily="34" charset="0"/>
              <a:buChar char="•"/>
            </a:pPr>
            <a:r>
              <a:rPr lang="en" altLang="zh-CN" sz="2000" b="1" dirty="0">
                <a:solidFill>
                  <a:srgbClr val="7C418D"/>
                </a:solidFill>
              </a:rPr>
              <a:t>Performance Model</a:t>
            </a:r>
            <a:r>
              <a:rPr lang="en" altLang="zh-CN" sz="2000" dirty="0"/>
              <a:t>: Operator cycle consumption follows </a:t>
            </a:r>
            <a:r>
              <a:rPr lang="en" altLang="zh-CN" sz="2000" b="1" dirty="0"/>
              <a:t>a piecewise linear, convex function</a:t>
            </a:r>
            <a:r>
              <a:rPr lang="en" altLang="zh-CN" sz="2000" dirty="0"/>
              <a:t> with </a:t>
            </a:r>
            <a:r>
              <a:rPr lang="en" altLang="zh-CN" sz="2000" dirty="0" err="1"/>
              <a:t>AICore</a:t>
            </a:r>
            <a:r>
              <a:rPr lang="en" altLang="zh-CN" sz="2000" dirty="0"/>
              <a:t> frequency.</a:t>
            </a:r>
          </a:p>
        </p:txBody>
      </p:sp>
      <p:sp>
        <p:nvSpPr>
          <p:cNvPr id="3" name="文本框 2">
            <a:extLst>
              <a:ext uri="{FF2B5EF4-FFF2-40B4-BE49-F238E27FC236}">
                <a16:creationId xmlns:a16="http://schemas.microsoft.com/office/drawing/2014/main" id="{ECBC1A4F-A52F-7897-E1A3-DF1EF30AB195}"/>
              </a:ext>
            </a:extLst>
          </p:cNvPr>
          <p:cNvSpPr txBox="1"/>
          <p:nvPr/>
        </p:nvSpPr>
        <p:spPr>
          <a:xfrm>
            <a:off x="360847" y="2171146"/>
            <a:ext cx="11520000" cy="707886"/>
          </a:xfrm>
          <a:prstGeom prst="rect">
            <a:avLst/>
          </a:prstGeom>
          <a:noFill/>
        </p:spPr>
        <p:txBody>
          <a:bodyPr wrap="square">
            <a:spAutoFit/>
          </a:bodyPr>
          <a:lstStyle/>
          <a:p>
            <a:pPr marL="285750" indent="-285750">
              <a:buFont typeface="Arial" panose="020B0604020202020204" pitchFamily="34" charset="0"/>
              <a:buChar char="•"/>
            </a:pPr>
            <a:r>
              <a:rPr lang="en-US" altLang="zh-CN" sz="2000" b="1" dirty="0">
                <a:solidFill>
                  <a:srgbClr val="7C418D"/>
                </a:solidFill>
              </a:rPr>
              <a:t>Power</a:t>
            </a:r>
            <a:r>
              <a:rPr lang="zh-CN" altLang="en-US" sz="2000" b="1" dirty="0">
                <a:solidFill>
                  <a:srgbClr val="7C418D"/>
                </a:solidFill>
              </a:rPr>
              <a:t> </a:t>
            </a:r>
            <a:r>
              <a:rPr lang="en-US" altLang="zh-CN" sz="2000" b="1" dirty="0">
                <a:solidFill>
                  <a:srgbClr val="7C418D"/>
                </a:solidFill>
              </a:rPr>
              <a:t>Model</a:t>
            </a:r>
            <a:r>
              <a:rPr lang="en-US" altLang="zh-CN" sz="2000" dirty="0"/>
              <a:t>:</a:t>
            </a:r>
            <a:r>
              <a:rPr lang="zh-CN" altLang="en-US" sz="2000" dirty="0"/>
              <a:t> </a:t>
            </a:r>
            <a:r>
              <a:rPr lang="en-US" altLang="zh-CN" sz="2000" dirty="0"/>
              <a:t>W</a:t>
            </a:r>
            <a:r>
              <a:rPr lang="en" altLang="zh-CN" sz="2000" dirty="0"/>
              <a:t>e incorporate </a:t>
            </a:r>
            <a:r>
              <a:rPr lang="en" altLang="zh-CN" sz="2000" b="1" dirty="0"/>
              <a:t>the temperature factor </a:t>
            </a:r>
            <a:r>
              <a:rPr lang="en" altLang="zh-CN" sz="2000" dirty="0"/>
              <a:t>often ignored by other works, improving the model's accuracy.</a:t>
            </a:r>
          </a:p>
        </p:txBody>
      </p:sp>
      <p:sp>
        <p:nvSpPr>
          <p:cNvPr id="11" name="文本框 10">
            <a:extLst>
              <a:ext uri="{FF2B5EF4-FFF2-40B4-BE49-F238E27FC236}">
                <a16:creationId xmlns:a16="http://schemas.microsoft.com/office/drawing/2014/main" id="{1E6211F6-DE5C-ED94-79A4-7221515CAC4E}"/>
              </a:ext>
            </a:extLst>
          </p:cNvPr>
          <p:cNvSpPr txBox="1"/>
          <p:nvPr/>
        </p:nvSpPr>
        <p:spPr>
          <a:xfrm>
            <a:off x="342350" y="2966044"/>
            <a:ext cx="11520000" cy="1015663"/>
          </a:xfrm>
          <a:prstGeom prst="rect">
            <a:avLst/>
          </a:prstGeom>
          <a:noFill/>
        </p:spPr>
        <p:txBody>
          <a:bodyPr wrap="square">
            <a:spAutoFit/>
          </a:bodyPr>
          <a:lstStyle/>
          <a:p>
            <a:pPr marL="285750" indent="-285750">
              <a:buFont typeface="Arial" panose="020B0604020202020204" pitchFamily="34" charset="0"/>
              <a:buChar char="•"/>
            </a:pPr>
            <a:r>
              <a:rPr lang="en" altLang="zh-CN" sz="2000" b="1" dirty="0">
                <a:solidFill>
                  <a:srgbClr val="7C418D"/>
                </a:solidFill>
              </a:rPr>
              <a:t>Fine-Grained Frequency Control</a:t>
            </a:r>
            <a:r>
              <a:rPr lang="en" altLang="zh-CN" sz="2000" dirty="0"/>
              <a:t>: By </a:t>
            </a:r>
            <a:r>
              <a:rPr lang="en-US" altLang="zh-CN" sz="2000" dirty="0"/>
              <a:t>integrating</a:t>
            </a:r>
            <a:r>
              <a:rPr lang="en" altLang="zh-CN" sz="2000" dirty="0"/>
              <a:t> </a:t>
            </a:r>
            <a:r>
              <a:rPr lang="en" altLang="zh-CN" sz="2000" b="1" dirty="0"/>
              <a:t>operator classification, preprocessing, and a genetic</a:t>
            </a:r>
            <a:r>
              <a:rPr lang="zh-CN" altLang="en-US" sz="2000" b="1" dirty="0"/>
              <a:t> </a:t>
            </a:r>
            <a:r>
              <a:rPr lang="en" altLang="zh-CN" sz="2000" b="1" dirty="0"/>
              <a:t>algorithm-based search</a:t>
            </a:r>
            <a:r>
              <a:rPr lang="en" altLang="zh-CN" sz="2000" dirty="0"/>
              <a:t>, we effectively reduce the search space and accelerate strategy optimization.</a:t>
            </a:r>
          </a:p>
        </p:txBody>
      </p:sp>
      <p:sp>
        <p:nvSpPr>
          <p:cNvPr id="15" name="矩形 14">
            <a:extLst>
              <a:ext uri="{FF2B5EF4-FFF2-40B4-BE49-F238E27FC236}">
                <a16:creationId xmlns:a16="http://schemas.microsoft.com/office/drawing/2014/main" id="{22E12C33-300B-D3F1-4894-7B9785FA043D}"/>
              </a:ext>
            </a:extLst>
          </p:cNvPr>
          <p:cNvSpPr/>
          <p:nvPr/>
        </p:nvSpPr>
        <p:spPr>
          <a:xfrm>
            <a:off x="7154498" y="4846130"/>
            <a:ext cx="2522184" cy="9333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618" name="图片 617">
            <a:extLst>
              <a:ext uri="{FF2B5EF4-FFF2-40B4-BE49-F238E27FC236}">
                <a16:creationId xmlns:a16="http://schemas.microsoft.com/office/drawing/2014/main" id="{A023C068-8BD2-51D2-592B-3C0B00AE371D}"/>
              </a:ext>
            </a:extLst>
          </p:cNvPr>
          <p:cNvPicPr>
            <a:picLocks noChangeAspect="1"/>
          </p:cNvPicPr>
          <p:nvPr/>
        </p:nvPicPr>
        <p:blipFill>
          <a:blip r:embed="rId4"/>
          <a:stretch>
            <a:fillRect/>
          </a:stretch>
        </p:blipFill>
        <p:spPr>
          <a:xfrm>
            <a:off x="8684852" y="4943858"/>
            <a:ext cx="493123" cy="471043"/>
          </a:xfrm>
          <a:prstGeom prst="rect">
            <a:avLst/>
          </a:prstGeom>
        </p:spPr>
      </p:pic>
      <p:pic>
        <p:nvPicPr>
          <p:cNvPr id="619" name="图片 618">
            <a:extLst>
              <a:ext uri="{FF2B5EF4-FFF2-40B4-BE49-F238E27FC236}">
                <a16:creationId xmlns:a16="http://schemas.microsoft.com/office/drawing/2014/main" id="{06AAA685-A203-4DB8-1D69-A5F2FD5F2DF1}"/>
              </a:ext>
            </a:extLst>
          </p:cNvPr>
          <p:cNvPicPr>
            <a:picLocks noChangeAspect="1"/>
          </p:cNvPicPr>
          <p:nvPr/>
        </p:nvPicPr>
        <p:blipFill>
          <a:blip r:embed="rId5"/>
          <a:stretch>
            <a:fillRect/>
          </a:stretch>
        </p:blipFill>
        <p:spPr>
          <a:xfrm>
            <a:off x="2396422" y="4952385"/>
            <a:ext cx="647615" cy="647615"/>
          </a:xfrm>
          <a:prstGeom prst="rect">
            <a:avLst/>
          </a:prstGeom>
        </p:spPr>
      </p:pic>
      <p:pic>
        <p:nvPicPr>
          <p:cNvPr id="621" name="图片 620">
            <a:extLst>
              <a:ext uri="{FF2B5EF4-FFF2-40B4-BE49-F238E27FC236}">
                <a16:creationId xmlns:a16="http://schemas.microsoft.com/office/drawing/2014/main" id="{5C0821C1-06F1-26AC-1B1A-CDB0496AEA12}"/>
              </a:ext>
            </a:extLst>
          </p:cNvPr>
          <p:cNvPicPr>
            <a:picLocks noChangeAspect="1"/>
          </p:cNvPicPr>
          <p:nvPr/>
        </p:nvPicPr>
        <p:blipFill>
          <a:blip r:embed="rId6"/>
          <a:stretch>
            <a:fillRect/>
          </a:stretch>
        </p:blipFill>
        <p:spPr>
          <a:xfrm>
            <a:off x="3992128" y="4592910"/>
            <a:ext cx="504169" cy="504169"/>
          </a:xfrm>
          <a:prstGeom prst="rect">
            <a:avLst/>
          </a:prstGeom>
        </p:spPr>
      </p:pic>
      <p:sp>
        <p:nvSpPr>
          <p:cNvPr id="623" name="文本框 622">
            <a:extLst>
              <a:ext uri="{FF2B5EF4-FFF2-40B4-BE49-F238E27FC236}">
                <a16:creationId xmlns:a16="http://schemas.microsoft.com/office/drawing/2014/main" id="{1C2AF924-5777-F9BB-D25E-A473665F67EA}"/>
              </a:ext>
            </a:extLst>
          </p:cNvPr>
          <p:cNvSpPr txBox="1"/>
          <p:nvPr/>
        </p:nvSpPr>
        <p:spPr>
          <a:xfrm>
            <a:off x="624867" y="5583615"/>
            <a:ext cx="1711966" cy="553998"/>
          </a:xfrm>
          <a:prstGeom prst="rect">
            <a:avLst/>
          </a:prstGeom>
          <a:noFill/>
        </p:spPr>
        <p:txBody>
          <a:bodyPr wrap="square" rtlCol="0">
            <a:spAutoFit/>
          </a:bodyPr>
          <a:lstStyle/>
          <a:p>
            <a:pPr marR="0" lvl="0" indent="0" algn="ctr" fontAlgn="auto">
              <a:lnSpc>
                <a:spcPct val="100000"/>
              </a:lnSpc>
              <a:spcBef>
                <a:spcPts val="0"/>
              </a:spcBef>
              <a:spcAft>
                <a:spcPts val="0"/>
              </a:spcAft>
              <a:buClrTx/>
              <a:buSzTx/>
              <a:buFontTx/>
              <a:buNone/>
              <a:tabLst/>
              <a:defRPr/>
            </a:pPr>
            <a:r>
              <a:rPr lang="en-US" altLang="zh-CN" sz="1200" dirty="0">
                <a:ea typeface="微软雅黑" panose="020B0503020204020204" pitchFamily="34" charset="-122"/>
                <a:cs typeface="Times New Roman" panose="02020603050405020304" pitchFamily="18" charset="0"/>
              </a:rPr>
              <a:t>Workload</a:t>
            </a:r>
            <a:endParaRPr lang="zh-CN" altLang="en-US" sz="1000" dirty="0">
              <a:ea typeface="微软雅黑" panose="020B0503020204020204" pitchFamily="34" charset="-122"/>
              <a:cs typeface="Times New Roman" panose="02020603050405020304" pitchFamily="18" charset="0"/>
            </a:endParaRPr>
          </a:p>
          <a:p>
            <a:endParaRPr kumimoji="1" lang="zh-CN" altLang="en-US" dirty="0"/>
          </a:p>
        </p:txBody>
      </p:sp>
      <p:sp>
        <p:nvSpPr>
          <p:cNvPr id="624" name="灯片编号占位符 656">
            <a:extLst>
              <a:ext uri="{FF2B5EF4-FFF2-40B4-BE49-F238E27FC236}">
                <a16:creationId xmlns:a16="http://schemas.microsoft.com/office/drawing/2014/main" id="{9F33D6A2-910A-9E4E-9BC0-E79F9ABFF695}"/>
              </a:ext>
            </a:extLst>
          </p:cNvPr>
          <p:cNvSpPr>
            <a:spLocks noGrp="1"/>
          </p:cNvSpPr>
          <p:nvPr>
            <p:ph type="sldNum" sz="quarter" idx="4"/>
          </p:nvPr>
        </p:nvSpPr>
        <p:spPr>
          <a:xfrm>
            <a:off x="9304593" y="6374590"/>
            <a:ext cx="2700000" cy="316800"/>
          </a:xfrm>
        </p:spPr>
        <p:txBody>
          <a:bodyPr>
            <a:noAutofit/>
          </a:bodyPr>
          <a:lstStyle/>
          <a:p>
            <a:fld id="{49AE70B2-8BF9-45C0-BB95-33D1B9D3A854}" type="slidenum">
              <a:rPr lang="zh-CN" altLang="en-US" sz="1800" b="1" smtClean="0">
                <a:latin typeface="+mn-lt"/>
              </a:rPr>
              <a:pPr/>
              <a:t>9</a:t>
            </a:fld>
            <a:endParaRPr lang="zh-CN" altLang="en-US" sz="1800" b="1" dirty="0">
              <a:latin typeface="+mn-lt"/>
            </a:endParaRPr>
          </a:p>
        </p:txBody>
      </p:sp>
      <p:pic>
        <p:nvPicPr>
          <p:cNvPr id="628" name="图片 627">
            <a:extLst>
              <a:ext uri="{FF2B5EF4-FFF2-40B4-BE49-F238E27FC236}">
                <a16:creationId xmlns:a16="http://schemas.microsoft.com/office/drawing/2014/main" id="{30FC4EC8-C987-BF63-CF56-D87F9A5DEB8E}"/>
              </a:ext>
            </a:extLst>
          </p:cNvPr>
          <p:cNvPicPr>
            <a:picLocks noChangeAspect="1"/>
          </p:cNvPicPr>
          <p:nvPr/>
        </p:nvPicPr>
        <p:blipFill>
          <a:blip r:embed="rId7"/>
          <a:stretch>
            <a:fillRect/>
          </a:stretch>
        </p:blipFill>
        <p:spPr>
          <a:xfrm>
            <a:off x="1146718" y="4987055"/>
            <a:ext cx="657037" cy="657037"/>
          </a:xfrm>
          <a:prstGeom prst="rect">
            <a:avLst/>
          </a:prstGeom>
        </p:spPr>
      </p:pic>
      <p:pic>
        <p:nvPicPr>
          <p:cNvPr id="629" name="图片 628">
            <a:extLst>
              <a:ext uri="{FF2B5EF4-FFF2-40B4-BE49-F238E27FC236}">
                <a16:creationId xmlns:a16="http://schemas.microsoft.com/office/drawing/2014/main" id="{803C7D0B-1ABF-C8E8-0B33-808A38525259}"/>
              </a:ext>
            </a:extLst>
          </p:cNvPr>
          <p:cNvPicPr>
            <a:picLocks noChangeAspect="1"/>
          </p:cNvPicPr>
          <p:nvPr/>
        </p:nvPicPr>
        <p:blipFill>
          <a:blip r:embed="rId6"/>
          <a:stretch>
            <a:fillRect/>
          </a:stretch>
        </p:blipFill>
        <p:spPr>
          <a:xfrm>
            <a:off x="3994366" y="5517606"/>
            <a:ext cx="504169" cy="504169"/>
          </a:xfrm>
          <a:prstGeom prst="rect">
            <a:avLst/>
          </a:prstGeom>
        </p:spPr>
      </p:pic>
      <p:pic>
        <p:nvPicPr>
          <p:cNvPr id="630" name="图片 629">
            <a:extLst>
              <a:ext uri="{FF2B5EF4-FFF2-40B4-BE49-F238E27FC236}">
                <a16:creationId xmlns:a16="http://schemas.microsoft.com/office/drawing/2014/main" id="{AA387A08-AC40-8F34-DCB1-83BC3802379F}"/>
              </a:ext>
            </a:extLst>
          </p:cNvPr>
          <p:cNvPicPr>
            <a:picLocks noChangeAspect="1"/>
          </p:cNvPicPr>
          <p:nvPr/>
        </p:nvPicPr>
        <p:blipFill>
          <a:blip r:embed="rId8"/>
          <a:stretch>
            <a:fillRect/>
          </a:stretch>
        </p:blipFill>
        <p:spPr>
          <a:xfrm>
            <a:off x="5300120" y="4604641"/>
            <a:ext cx="480858" cy="480858"/>
          </a:xfrm>
          <a:prstGeom prst="rect">
            <a:avLst/>
          </a:prstGeom>
        </p:spPr>
      </p:pic>
      <p:pic>
        <p:nvPicPr>
          <p:cNvPr id="631" name="图片 630">
            <a:extLst>
              <a:ext uri="{FF2B5EF4-FFF2-40B4-BE49-F238E27FC236}">
                <a16:creationId xmlns:a16="http://schemas.microsoft.com/office/drawing/2014/main" id="{27D0A664-F32F-5B83-FB8B-788F7FEF51AE}"/>
              </a:ext>
            </a:extLst>
          </p:cNvPr>
          <p:cNvPicPr>
            <a:picLocks noChangeAspect="1"/>
          </p:cNvPicPr>
          <p:nvPr/>
        </p:nvPicPr>
        <p:blipFill>
          <a:blip r:embed="rId8"/>
          <a:stretch>
            <a:fillRect/>
          </a:stretch>
        </p:blipFill>
        <p:spPr>
          <a:xfrm>
            <a:off x="5303438" y="5565371"/>
            <a:ext cx="480858" cy="480858"/>
          </a:xfrm>
          <a:prstGeom prst="rect">
            <a:avLst/>
          </a:prstGeom>
        </p:spPr>
      </p:pic>
      <p:pic>
        <p:nvPicPr>
          <p:cNvPr id="637" name="图片 636">
            <a:extLst>
              <a:ext uri="{FF2B5EF4-FFF2-40B4-BE49-F238E27FC236}">
                <a16:creationId xmlns:a16="http://schemas.microsoft.com/office/drawing/2014/main" id="{E839A126-8C29-FC4C-AE72-C14F5A3C73AC}"/>
              </a:ext>
            </a:extLst>
          </p:cNvPr>
          <p:cNvPicPr>
            <a:picLocks noChangeAspect="1"/>
          </p:cNvPicPr>
          <p:nvPr/>
        </p:nvPicPr>
        <p:blipFill>
          <a:blip r:embed="rId8"/>
          <a:stretch>
            <a:fillRect/>
          </a:stretch>
        </p:blipFill>
        <p:spPr>
          <a:xfrm>
            <a:off x="6469296" y="4918082"/>
            <a:ext cx="480858" cy="480858"/>
          </a:xfrm>
          <a:prstGeom prst="rect">
            <a:avLst/>
          </a:prstGeom>
        </p:spPr>
      </p:pic>
      <p:pic>
        <p:nvPicPr>
          <p:cNvPr id="662" name="图片 661">
            <a:extLst>
              <a:ext uri="{FF2B5EF4-FFF2-40B4-BE49-F238E27FC236}">
                <a16:creationId xmlns:a16="http://schemas.microsoft.com/office/drawing/2014/main" id="{1A9EA5B0-259C-536C-904C-E67BED0B4469}"/>
              </a:ext>
            </a:extLst>
          </p:cNvPr>
          <p:cNvPicPr>
            <a:picLocks noChangeAspect="1"/>
          </p:cNvPicPr>
          <p:nvPr/>
        </p:nvPicPr>
        <p:blipFill>
          <a:blip r:embed="rId9"/>
          <a:stretch>
            <a:fillRect/>
          </a:stretch>
        </p:blipFill>
        <p:spPr>
          <a:xfrm>
            <a:off x="7624740" y="4941435"/>
            <a:ext cx="454857" cy="401529"/>
          </a:xfrm>
          <a:prstGeom prst="rect">
            <a:avLst/>
          </a:prstGeom>
        </p:spPr>
      </p:pic>
      <p:pic>
        <p:nvPicPr>
          <p:cNvPr id="663" name="图片 662">
            <a:extLst>
              <a:ext uri="{FF2B5EF4-FFF2-40B4-BE49-F238E27FC236}">
                <a16:creationId xmlns:a16="http://schemas.microsoft.com/office/drawing/2014/main" id="{1A384C68-246F-C385-B536-7686FD251167}"/>
              </a:ext>
            </a:extLst>
          </p:cNvPr>
          <p:cNvPicPr>
            <a:picLocks noChangeAspect="1"/>
          </p:cNvPicPr>
          <p:nvPr/>
        </p:nvPicPr>
        <p:blipFill>
          <a:blip r:embed="rId10"/>
          <a:stretch>
            <a:fillRect/>
          </a:stretch>
        </p:blipFill>
        <p:spPr>
          <a:xfrm>
            <a:off x="9926923" y="4925349"/>
            <a:ext cx="493376" cy="489552"/>
          </a:xfrm>
          <a:prstGeom prst="rect">
            <a:avLst/>
          </a:prstGeom>
        </p:spPr>
      </p:pic>
      <p:sp>
        <p:nvSpPr>
          <p:cNvPr id="666" name="文本框 665">
            <a:extLst>
              <a:ext uri="{FF2B5EF4-FFF2-40B4-BE49-F238E27FC236}">
                <a16:creationId xmlns:a16="http://schemas.microsoft.com/office/drawing/2014/main" id="{3474D177-2D93-4A89-40FF-042B898A4925}"/>
              </a:ext>
            </a:extLst>
          </p:cNvPr>
          <p:cNvSpPr txBox="1"/>
          <p:nvPr/>
        </p:nvSpPr>
        <p:spPr>
          <a:xfrm>
            <a:off x="9656906" y="5397871"/>
            <a:ext cx="1097102" cy="276999"/>
          </a:xfrm>
          <a:prstGeom prst="rect">
            <a:avLst/>
          </a:prstGeom>
          <a:noFill/>
        </p:spPr>
        <p:txBody>
          <a:bodyPr wrap="square">
            <a:spAutoFit/>
          </a:bodyPr>
          <a:lstStyle/>
          <a:p>
            <a:pPr algn="ctr"/>
            <a:r>
              <a:rPr lang="en-US" altLang="zh-CN" sz="1200" dirty="0">
                <a:ea typeface="微软雅黑" panose="020B0503020204020204" pitchFamily="34" charset="-122"/>
                <a:cs typeface="Times New Roman" panose="02020603050405020304" pitchFamily="18" charset="0"/>
              </a:rPr>
              <a:t>Execute</a:t>
            </a:r>
            <a:endParaRPr lang="zh-CN" altLang="en-US" sz="1200" dirty="0">
              <a:ea typeface="微软雅黑" panose="020B0503020204020204" pitchFamily="34" charset="-122"/>
              <a:cs typeface="Times New Roman" panose="02020603050405020304" pitchFamily="18" charset="0"/>
            </a:endParaRPr>
          </a:p>
        </p:txBody>
      </p:sp>
      <p:cxnSp>
        <p:nvCxnSpPr>
          <p:cNvPr id="667" name="直接箭头连接符 14">
            <a:extLst>
              <a:ext uri="{FF2B5EF4-FFF2-40B4-BE49-F238E27FC236}">
                <a16:creationId xmlns:a16="http://schemas.microsoft.com/office/drawing/2014/main" id="{142EA9F3-B15F-43D1-3EE0-C31ABD031541}"/>
              </a:ext>
            </a:extLst>
          </p:cNvPr>
          <p:cNvCxnSpPr>
            <a:cxnSpLocks/>
          </p:cNvCxnSpPr>
          <p:nvPr/>
        </p:nvCxnSpPr>
        <p:spPr>
          <a:xfrm flipV="1">
            <a:off x="7067485" y="5164781"/>
            <a:ext cx="254695"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51931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a:spAutoFit/>
      </a:bodyPr>
      <a:lstStyle>
        <a:defPPr algn="l">
          <a:defRPr kumimoji="1" sz="4000" dirty="0">
            <a:solidFill>
              <a:srgbClr val="B88F4D"/>
            </a:solidFill>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50729</TotalTime>
  <Words>1814</Words>
  <Application>Microsoft Macintosh PowerPoint</Application>
  <PresentationFormat>宽屏</PresentationFormat>
  <Paragraphs>391</Paragraphs>
  <Slides>33</Slides>
  <Notes>33</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33</vt:i4>
      </vt:variant>
    </vt:vector>
  </HeadingPairs>
  <TitlesOfParts>
    <vt:vector size="42" baseType="lpstr">
      <vt:lpstr>黑体</vt:lpstr>
      <vt:lpstr>华文楷体</vt:lpstr>
      <vt:lpstr>微软雅黑</vt:lpstr>
      <vt:lpstr>Arial</vt:lpstr>
      <vt:lpstr>Calibri</vt:lpstr>
      <vt:lpstr>Cambria Math</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PC</dc:creator>
  <cp:lastModifiedBy>王梓博</cp:lastModifiedBy>
  <cp:revision>294</cp:revision>
  <dcterms:created xsi:type="dcterms:W3CDTF">2019-06-19T02:08:00Z</dcterms:created>
  <dcterms:modified xsi:type="dcterms:W3CDTF">2025-07-14T15:15:54Z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